
<file path=[Content_Types].xml><?xml version="1.0" encoding="utf-8"?>
<Types xmlns="http://schemas.openxmlformats.org/package/2006/content-types">
  <Default Extension="rels" ContentType="application/vnd.openxmlformats-package.relationships+xml"/>
  <Default Extension="xml" ContentType="application/xml"/>
  <Default Extension="jpeg" ContentType="image/jpeg"/>
  <Default Extension="vml" ContentType="application/vnd.openxmlformats-officedocument.vmlDrawing"/>
  <Default Extension="pptx" ContentType="application/vnd.openxmlformats-officedocument.presentationml.presentation"/>
  <Default Extension="bin" ContentType="application/vnd.openxmlformats-officedocument.oleObject"/>
  <Default Extension="png" ContentType="image/png"/>
  <Default Extension="emf" ContentType="image/x-emf"/>
  <Default Extension="wdp" ContentType="image/vnd.ms-photo"/>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commentAuthors.xml" ContentType="application/vnd.openxmlformats-officedocument.presentationml.commentAuthor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00.xml" ContentType="application/vnd.openxmlformats-officedocument.presentationml.tags+xml"/>
  <Override PartName="/ppt/tags/tag101.xml" ContentType="application/vnd.openxmlformats-officedocument.presentationml.tags+xml"/>
  <Override PartName="/ppt/tags/tag102.xml" ContentType="application/vnd.openxmlformats-officedocument.presentationml.tags+xml"/>
  <Override PartName="/ppt/tags/tag103.xml" ContentType="application/vnd.openxmlformats-officedocument.presentationml.tags+xml"/>
  <Override PartName="/ppt/tags/tag104.xml" ContentType="application/vnd.openxmlformats-officedocument.presentationml.tags+xml"/>
  <Override PartName="/ppt/tags/tag105.xml" ContentType="application/vnd.openxmlformats-officedocument.presentationml.tags+xml"/>
  <Override PartName="/ppt/tags/tag106.xml" ContentType="application/vnd.openxmlformats-officedocument.presentationml.tags+xml"/>
  <Override PartName="/ppt/tags/tag107.xml" ContentType="application/vnd.openxmlformats-officedocument.presentationml.tags+xml"/>
  <Override PartName="/ppt/tags/tag108.xml" ContentType="application/vnd.openxmlformats-officedocument.presentationml.tags+xml"/>
  <Override PartName="/ppt/tags/tag109.xml" ContentType="application/vnd.openxmlformats-officedocument.presentationml.tags+xml"/>
  <Override PartName="/ppt/tags/tag11.xml" ContentType="application/vnd.openxmlformats-officedocument.presentationml.tags+xml"/>
  <Override PartName="/ppt/tags/tag110.xml" ContentType="application/vnd.openxmlformats-officedocument.presentationml.tags+xml"/>
  <Override PartName="/ppt/tags/tag111.xml" ContentType="application/vnd.openxmlformats-officedocument.presentationml.tags+xml"/>
  <Override PartName="/ppt/tags/tag112.xml" ContentType="application/vnd.openxmlformats-officedocument.presentationml.tags+xml"/>
  <Override PartName="/ppt/tags/tag113.xml" ContentType="application/vnd.openxmlformats-officedocument.presentationml.tags+xml"/>
  <Override PartName="/ppt/tags/tag114.xml" ContentType="application/vnd.openxmlformats-officedocument.presentationml.tags+xml"/>
  <Override PartName="/ppt/tags/tag115.xml" ContentType="application/vnd.openxmlformats-officedocument.presentationml.tags+xml"/>
  <Override PartName="/ppt/tags/tag116.xml" ContentType="application/vnd.openxmlformats-officedocument.presentationml.tags+xml"/>
  <Override PartName="/ppt/tags/tag117.xml" ContentType="application/vnd.openxmlformats-officedocument.presentationml.tags+xml"/>
  <Override PartName="/ppt/tags/tag118.xml" ContentType="application/vnd.openxmlformats-officedocument.presentationml.tags+xml"/>
  <Override PartName="/ppt/tags/tag119.xml" ContentType="application/vnd.openxmlformats-officedocument.presentationml.tags+xml"/>
  <Override PartName="/ppt/tags/tag12.xml" ContentType="application/vnd.openxmlformats-officedocument.presentationml.tags+xml"/>
  <Override PartName="/ppt/tags/tag120.xml" ContentType="application/vnd.openxmlformats-officedocument.presentationml.tags+xml"/>
  <Override PartName="/ppt/tags/tag121.xml" ContentType="application/vnd.openxmlformats-officedocument.presentationml.tags+xml"/>
  <Override PartName="/ppt/tags/tag122.xml" ContentType="application/vnd.openxmlformats-officedocument.presentationml.tags+xml"/>
  <Override PartName="/ppt/tags/tag123.xml" ContentType="application/vnd.openxmlformats-officedocument.presentationml.tags+xml"/>
  <Override PartName="/ppt/tags/tag124.xml" ContentType="application/vnd.openxmlformats-officedocument.presentationml.tags+xml"/>
  <Override PartName="/ppt/tags/tag125.xml" ContentType="application/vnd.openxmlformats-officedocument.presentationml.tags+xml"/>
  <Override PartName="/ppt/tags/tag126.xml" ContentType="application/vnd.openxmlformats-officedocument.presentationml.tags+xml"/>
  <Override PartName="/ppt/tags/tag127.xml" ContentType="application/vnd.openxmlformats-officedocument.presentationml.tags+xml"/>
  <Override PartName="/ppt/tags/tag128.xml" ContentType="application/vnd.openxmlformats-officedocument.presentationml.tags+xml"/>
  <Override PartName="/ppt/tags/tag129.xml" ContentType="application/vnd.openxmlformats-officedocument.presentationml.tags+xml"/>
  <Override PartName="/ppt/tags/tag13.xml" ContentType="application/vnd.openxmlformats-officedocument.presentationml.tags+xml"/>
  <Override PartName="/ppt/tags/tag130.xml" ContentType="application/vnd.openxmlformats-officedocument.presentationml.tags+xml"/>
  <Override PartName="/ppt/tags/tag131.xml" ContentType="application/vnd.openxmlformats-officedocument.presentationml.tags+xml"/>
  <Override PartName="/ppt/tags/tag132.xml" ContentType="application/vnd.openxmlformats-officedocument.presentationml.tags+xml"/>
  <Override PartName="/ppt/tags/tag133.xml" ContentType="application/vnd.openxmlformats-officedocument.presentationml.tags+xml"/>
  <Override PartName="/ppt/tags/tag134.xml" ContentType="application/vnd.openxmlformats-officedocument.presentationml.tags+xml"/>
  <Override PartName="/ppt/tags/tag135.xml" ContentType="application/vnd.openxmlformats-officedocument.presentationml.tags+xml"/>
  <Override PartName="/ppt/tags/tag136.xml" ContentType="application/vnd.openxmlformats-officedocument.presentationml.tags+xml"/>
  <Override PartName="/ppt/tags/tag137.xml" ContentType="application/vnd.openxmlformats-officedocument.presentationml.tags+xml"/>
  <Override PartName="/ppt/tags/tag138.xml" ContentType="application/vnd.openxmlformats-officedocument.presentationml.tags+xml"/>
  <Override PartName="/ppt/tags/tag139.xml" ContentType="application/vnd.openxmlformats-officedocument.presentationml.tags+xml"/>
  <Override PartName="/ppt/tags/tag14.xml" ContentType="application/vnd.openxmlformats-officedocument.presentationml.tags+xml"/>
  <Override PartName="/ppt/tags/tag140.xml" ContentType="application/vnd.openxmlformats-officedocument.presentationml.tags+xml"/>
  <Override PartName="/ppt/tags/tag141.xml" ContentType="application/vnd.openxmlformats-officedocument.presentationml.tags+xml"/>
  <Override PartName="/ppt/tags/tag142.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tags/tag69.xml" ContentType="application/vnd.openxmlformats-officedocument.presentationml.tags+xml"/>
  <Override PartName="/ppt/tags/tag7.xml" ContentType="application/vnd.openxmlformats-officedocument.presentationml.tags+xml"/>
  <Override PartName="/ppt/tags/tag70.xml" ContentType="application/vnd.openxmlformats-officedocument.presentationml.tags+xml"/>
  <Override PartName="/ppt/tags/tag71.xml" ContentType="application/vnd.openxmlformats-officedocument.presentationml.tags+xml"/>
  <Override PartName="/ppt/tags/tag72.xml" ContentType="application/vnd.openxmlformats-officedocument.presentationml.tags+xml"/>
  <Override PartName="/ppt/tags/tag73.xml" ContentType="application/vnd.openxmlformats-officedocument.presentationml.tags+xml"/>
  <Override PartName="/ppt/tags/tag74.xml" ContentType="application/vnd.openxmlformats-officedocument.presentationml.tags+xml"/>
  <Override PartName="/ppt/tags/tag75.xml" ContentType="application/vnd.openxmlformats-officedocument.presentationml.tags+xml"/>
  <Override PartName="/ppt/tags/tag76.xml" ContentType="application/vnd.openxmlformats-officedocument.presentationml.tags+xml"/>
  <Override PartName="/ppt/tags/tag77.xml" ContentType="application/vnd.openxmlformats-officedocument.presentationml.tags+xml"/>
  <Override PartName="/ppt/tags/tag78.xml" ContentType="application/vnd.openxmlformats-officedocument.presentationml.tags+xml"/>
  <Override PartName="/ppt/tags/tag79.xml" ContentType="application/vnd.openxmlformats-officedocument.presentationml.tags+xml"/>
  <Override PartName="/ppt/tags/tag8.xml" ContentType="application/vnd.openxmlformats-officedocument.presentationml.tags+xml"/>
  <Override PartName="/ppt/tags/tag80.xml" ContentType="application/vnd.openxmlformats-officedocument.presentationml.tags+xml"/>
  <Override PartName="/ppt/tags/tag81.xml" ContentType="application/vnd.openxmlformats-officedocument.presentationml.tags+xml"/>
  <Override PartName="/ppt/tags/tag82.xml" ContentType="application/vnd.openxmlformats-officedocument.presentationml.tags+xml"/>
  <Override PartName="/ppt/tags/tag83.xml" ContentType="application/vnd.openxmlformats-officedocument.presentationml.tags+xml"/>
  <Override PartName="/ppt/tags/tag84.xml" ContentType="application/vnd.openxmlformats-officedocument.presentationml.tags+xml"/>
  <Override PartName="/ppt/tags/tag85.xml" ContentType="application/vnd.openxmlformats-officedocument.presentationml.tags+xml"/>
  <Override PartName="/ppt/tags/tag86.xml" ContentType="application/vnd.openxmlformats-officedocument.presentationml.tags+xml"/>
  <Override PartName="/ppt/tags/tag87.xml" ContentType="application/vnd.openxmlformats-officedocument.presentationml.tags+xml"/>
  <Override PartName="/ppt/tags/tag88.xml" ContentType="application/vnd.openxmlformats-officedocument.presentationml.tags+xml"/>
  <Override PartName="/ppt/tags/tag89.xml" ContentType="application/vnd.openxmlformats-officedocument.presentationml.tags+xml"/>
  <Override PartName="/ppt/tags/tag9.xml" ContentType="application/vnd.openxmlformats-officedocument.presentationml.tags+xml"/>
  <Override PartName="/ppt/tags/tag90.xml" ContentType="application/vnd.openxmlformats-officedocument.presentationml.tags+xml"/>
  <Override PartName="/ppt/tags/tag91.xml" ContentType="application/vnd.openxmlformats-officedocument.presentationml.tags+xml"/>
  <Override PartName="/ppt/tags/tag92.xml" ContentType="application/vnd.openxmlformats-officedocument.presentationml.tags+xml"/>
  <Override PartName="/ppt/tags/tag93.xml" ContentType="application/vnd.openxmlformats-officedocument.presentationml.tags+xml"/>
  <Override PartName="/ppt/tags/tag94.xml" ContentType="application/vnd.openxmlformats-officedocument.presentationml.tags+xml"/>
  <Override PartName="/ppt/tags/tag95.xml" ContentType="application/vnd.openxmlformats-officedocument.presentationml.tags+xml"/>
  <Override PartName="/ppt/tags/tag96.xml" ContentType="application/vnd.openxmlformats-officedocument.presentationml.tags+xml"/>
  <Override PartName="/ppt/tags/tag97.xml" ContentType="application/vnd.openxmlformats-officedocument.presentationml.tags+xml"/>
  <Override PartName="/ppt/tags/tag98.xml" ContentType="application/vnd.openxmlformats-officedocument.presentationml.tags+xml"/>
  <Override PartName="/ppt/tags/tag9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&#65279;<?xml version="1.0" encoding="utf-8" standalone="yes"?><Relationships xmlns="http://schemas.openxmlformats.org/package/2006/relationships"><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package/2006/relationships/metadata/thumbnail" Target="docProps/thumbnail.jpeg" /><Relationship Id="rId5" Type="http://schemas.openxmlformats.org/officeDocument/2006/relationships/custom-properties" Target="docProps/custom.xml" /></Relationships>
</file>

<file path=ppt/presentation.xml><?xml version="1.0" encoding="utf-8"?>
<!--Generated by Aspose.Slides for .NET 20.5-->
<p:presentation xmlns:r="http://schemas.openxmlformats.org/officeDocument/2006/relationships" xmlns:a="http://schemas.openxmlformats.org/drawingml/2006/main" xmlns:p="http://schemas.openxmlformats.org/presentationml/2006/main">
  <p:sldMasterIdLst>
    <p:sldMasterId id="2147483660" r:id="rId2"/>
  </p:sldMasterIdLst>
  <p:notesMasterIdLst>
    <p:notesMasterId r:id="rId3"/>
  </p:notesMasterIdLst>
  <p:sldIdLst>
    <p:sldId id="260" r:id="rId4"/>
    <p:sldId id="287" r:id="rId5"/>
    <p:sldId id="292" r:id="rId6"/>
    <p:sldId id="317" r:id="rId7"/>
    <p:sldId id="293" r:id="rId8"/>
    <p:sldId id="294" r:id="rId9"/>
    <p:sldId id="311" r:id="rId10"/>
    <p:sldId id="366" r:id="rId11"/>
    <p:sldId id="295" r:id="rId12"/>
    <p:sldId id="296" r:id="rId13"/>
    <p:sldId id="318" r:id="rId14"/>
    <p:sldId id="297" r:id="rId15"/>
    <p:sldId id="298" r:id="rId16"/>
    <p:sldId id="299" r:id="rId17"/>
    <p:sldId id="300" r:id="rId18"/>
    <p:sldId id="301" r:id="rId19"/>
    <p:sldId id="302" r:id="rId20"/>
    <p:sldId id="327" r:id="rId21"/>
    <p:sldId id="363" r:id="rId22"/>
    <p:sldId id="359" r:id="rId23"/>
    <p:sldId id="360" r:id="rId24"/>
    <p:sldId id="364" r:id="rId25"/>
    <p:sldId id="361" r:id="rId26"/>
    <p:sldId id="365" r:id="rId27"/>
    <p:sldId id="307" r:id="rId28"/>
    <p:sldId id="369" r:id="rId29"/>
    <p:sldId id="367" r:id="rId30"/>
    <p:sldId id="372" r:id="rId31"/>
    <p:sldId id="368" r:id="rId32"/>
    <p:sldId id="371" r:id="rId33"/>
    <p:sldId id="370" r:id="rId34"/>
  </p:sldIdLst>
  <p:sldSz cx="12192000" cy="6858000"/>
  <p:notesSz cx="6858000" cy="9144000"/>
  <p:custDataLst>
    <p:tags r:id="rId35"/>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commentAuthors.xml><?xml version="1.0" encoding="utf-8"?>
<p:cmAuthorLst xmlns:p="http://schemas.openxmlformats.org/presentationml/2006/main">
  <p:cmAuthor id="0" name="PC" initials="" lastIdx="0" clrIdx="0"/>
</p:cmAuthorLst>
</file>

<file path=ppt/presProps.xml><?xml version="1.0" encoding="utf-8"?>
<p:presentationPr xmlns:r="http://schemas.openxmlformats.org/officeDocument/2006/relationships" xmlns:a="http://schemas.openxmlformats.org/drawingml/2006/main"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 uri="{1BD7E111-0CB8-44D6-8891-C1BB2F81B7CC}">
      <p1710:readonlyRecommended xmlns:p1710="http://schemas.microsoft.com/office/powerpoint/2017/10/main" val="0"/>
    </p:ext>
  </p:extLst>
</p:presentationPr>
</file>

<file path=ppt/tableStyles.xml><?xml version="1.0" encoding="utf-8"?>
<a:tblStyleLst xmlns:r="http://schemas.openxmlformats.org/officeDocument/2006/relationships"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fill>
          <a:solidFill>
            <a:schemeClr val="accent1">
              <a:tint val="40000"/>
            </a:schemeClr>
          </a:solidFill>
        </a:fill>
      </a:tcStyle>
    </a:band1H>
    <a:band1V>
      <a:tcStyle>
        <a:fill>
          <a:solidFill>
            <a:schemeClr val="accent1">
              <a:tint val="40000"/>
            </a:schemeClr>
          </a:solidFill>
        </a:fill>
      </a:tcStyle>
    </a:band1V>
    <a:lastCol>
      <a:tcTxStyle b="on">
        <a:fontRef idx="minor">
          <a:prstClr val="black"/>
        </a:fontRef>
        <a:schemeClr val="lt1"/>
      </a:tcTxStyle>
      <a:tcStyle>
        <a:fill>
          <a:solidFill>
            <a:schemeClr val="accent1"/>
          </a:solidFill>
        </a:fill>
      </a:tcStyle>
    </a:lastCol>
    <a:firstCol>
      <a:tcTxStyle b="on">
        <a:fontRef idx="minor">
          <a:prstClr val="black"/>
        </a:fontRef>
        <a:schemeClr val="lt1"/>
      </a:tcTxStyle>
      <a:tcStyle>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89" d="100"/>
          <a:sy n="89" d="100"/>
        </p:scale>
        <p:origin x="-570" y="-108"/>
      </p:cViewPr>
      <p:guideLst>
        <p:guide orient="horz" pos="2160"/>
        <p:guide pos="3840"/>
      </p:guideLst>
    </p:cSldViewPr>
  </p:slideViewPr>
  <p:notesTextViewPr>
    <p:cViewPr>
      <p:scale>
        <a:sx n="1" d="1"/>
        <a:sy n="1" d="1"/>
      </p:scale>
      <p:origin x="0" y="0"/>
    </p:cViewPr>
  </p:notesTextViewPr>
  <p:sorterViewPr>
    <p:cViewPr>
      <p:scale>
        <a:sx n="120" d="100"/>
        <a:sy n="120" d="100"/>
      </p:scale>
      <p:origin x="0" y="0"/>
    </p:cViewPr>
  </p:sorterViewPr>
  <p:notesViewPr>
    <p:cSldViewPr>
      <p:cViewPr>
        <p:scale>
          <a:sx n="66" d="100"/>
          <a:sy n="66" d="100"/>
        </p:scale>
        <p:origin x="0" y="0"/>
      </p:cViewPr>
      <p:guideLst/>
    </p:cSldViewPr>
  </p:notesViewPr>
  <p:gridSpacing cx="72008" cy="72008"/>
</p:viewPr>
</file>

<file path=ppt/_rels/presentation.xml.rels>&#65279;<?xml version="1.0" encoding="utf-8" standalone="yes"?><Relationships xmlns="http://schemas.openxmlformats.org/package/2006/relationships"><Relationship Id="rId1" Type="http://schemas.openxmlformats.org/officeDocument/2006/relationships/commentAuthors" Target="commentAuthors.xml" /><Relationship Id="rId10" Type="http://schemas.openxmlformats.org/officeDocument/2006/relationships/slide" Target="slides/slide7.xml" /><Relationship Id="rId11" Type="http://schemas.openxmlformats.org/officeDocument/2006/relationships/slide" Target="slides/slide8.xml" /><Relationship Id="rId12" Type="http://schemas.openxmlformats.org/officeDocument/2006/relationships/slide" Target="slides/slide9.xml" /><Relationship Id="rId13" Type="http://schemas.openxmlformats.org/officeDocument/2006/relationships/slide" Target="slides/slide10.xml" /><Relationship Id="rId14" Type="http://schemas.openxmlformats.org/officeDocument/2006/relationships/slide" Target="slides/slide11.xml" /><Relationship Id="rId15" Type="http://schemas.openxmlformats.org/officeDocument/2006/relationships/slide" Target="slides/slide12.xml" /><Relationship Id="rId16" Type="http://schemas.openxmlformats.org/officeDocument/2006/relationships/slide" Target="slides/slide13.xml" /><Relationship Id="rId17" Type="http://schemas.openxmlformats.org/officeDocument/2006/relationships/slide" Target="slides/slide14.xml" /><Relationship Id="rId18" Type="http://schemas.openxmlformats.org/officeDocument/2006/relationships/slide" Target="slides/slide15.xml" /><Relationship Id="rId19" Type="http://schemas.openxmlformats.org/officeDocument/2006/relationships/slide" Target="slides/slide16.xml" /><Relationship Id="rId2" Type="http://schemas.openxmlformats.org/officeDocument/2006/relationships/slideMaster" Target="slideMasters/slideMaster1.xml" /><Relationship Id="rId20" Type="http://schemas.openxmlformats.org/officeDocument/2006/relationships/slide" Target="slides/slide17.xml" /><Relationship Id="rId21" Type="http://schemas.openxmlformats.org/officeDocument/2006/relationships/slide" Target="slides/slide18.xml" /><Relationship Id="rId22" Type="http://schemas.openxmlformats.org/officeDocument/2006/relationships/slide" Target="slides/slide19.xml" /><Relationship Id="rId23" Type="http://schemas.openxmlformats.org/officeDocument/2006/relationships/slide" Target="slides/slide20.xml" /><Relationship Id="rId24" Type="http://schemas.openxmlformats.org/officeDocument/2006/relationships/slide" Target="slides/slide21.xml" /><Relationship Id="rId25" Type="http://schemas.openxmlformats.org/officeDocument/2006/relationships/slide" Target="slides/slide22.xml" /><Relationship Id="rId26" Type="http://schemas.openxmlformats.org/officeDocument/2006/relationships/slide" Target="slides/slide23.xml" /><Relationship Id="rId27" Type="http://schemas.openxmlformats.org/officeDocument/2006/relationships/slide" Target="slides/slide24.xml" /><Relationship Id="rId28" Type="http://schemas.openxmlformats.org/officeDocument/2006/relationships/slide" Target="slides/slide25.xml" /><Relationship Id="rId29" Type="http://schemas.openxmlformats.org/officeDocument/2006/relationships/slide" Target="slides/slide26.xml" /><Relationship Id="rId3" Type="http://schemas.openxmlformats.org/officeDocument/2006/relationships/notesMaster" Target="notesMasters/notesMaster1.xml" /><Relationship Id="rId30" Type="http://schemas.openxmlformats.org/officeDocument/2006/relationships/slide" Target="slides/slide27.xml" /><Relationship Id="rId31" Type="http://schemas.openxmlformats.org/officeDocument/2006/relationships/slide" Target="slides/slide28.xml" /><Relationship Id="rId32" Type="http://schemas.openxmlformats.org/officeDocument/2006/relationships/slide" Target="slides/slide29.xml" /><Relationship Id="rId33" Type="http://schemas.openxmlformats.org/officeDocument/2006/relationships/slide" Target="slides/slide30.xml" /><Relationship Id="rId34" Type="http://schemas.openxmlformats.org/officeDocument/2006/relationships/slide" Target="slides/slide31.xml" /><Relationship Id="rId35" Type="http://schemas.openxmlformats.org/officeDocument/2006/relationships/tags" Target="tags/tag142.xml" /><Relationship Id="rId36" Type="http://schemas.openxmlformats.org/officeDocument/2006/relationships/presProps" Target="presProps.xml" /><Relationship Id="rId37" Type="http://schemas.openxmlformats.org/officeDocument/2006/relationships/viewProps" Target="viewProps.xml" /><Relationship Id="rId38" Type="http://schemas.openxmlformats.org/officeDocument/2006/relationships/theme" Target="theme/theme1.xml" /><Relationship Id="rId39" Type="http://schemas.openxmlformats.org/officeDocument/2006/relationships/tableStyles" Target="tableStyles.xml" /><Relationship Id="rId4" Type="http://schemas.openxmlformats.org/officeDocument/2006/relationships/slide" Target="slides/slide1.xml" /><Relationship Id="rId5" Type="http://schemas.openxmlformats.org/officeDocument/2006/relationships/slide" Target="slides/slide2.xml" /><Relationship Id="rId6" Type="http://schemas.openxmlformats.org/officeDocument/2006/relationships/slide" Target="slides/slide3.xml" /><Relationship Id="rId7" Type="http://schemas.openxmlformats.org/officeDocument/2006/relationships/slide" Target="slides/slide4.xml" /><Relationship Id="rId8" Type="http://schemas.openxmlformats.org/officeDocument/2006/relationships/slide" Target="slides/slide5.xml" /><Relationship Id="rId9" Type="http://schemas.openxmlformats.org/officeDocument/2006/relationships/slide" Target="slides/slide6.xml" /></Relationships>
</file>

<file path=ppt/drawings/_rels/vmlDrawing1.vml.rels>&#65279;<?xml version="1.0" encoding="utf-8" standalone="yes"?><Relationships xmlns="http://schemas.openxmlformats.org/package/2006/relationships"><Relationship Id="rId1" Type="http://schemas.openxmlformats.org/officeDocument/2006/relationships/image" Target="../media/image7.png" /></Relationships>
</file>

<file path=ppt/drawings/_rels/vmlDrawing2.vml.rels>&#65279;<?xml version="1.0" encoding="utf-8" standalone="yes"?><Relationships xmlns="http://schemas.openxmlformats.org/package/2006/relationships"><Relationship Id="rId1" Type="http://schemas.openxmlformats.org/officeDocument/2006/relationships/image" Target="../media/image18.emf" /><Relationship Id="rId2" Type="http://schemas.openxmlformats.org/officeDocument/2006/relationships/image" Target="../media/image19.emf" /><Relationship Id="rId3" Type="http://schemas.openxmlformats.org/officeDocument/2006/relationships/image" Target="../media/image20.emf" /><Relationship Id="rId4" Type="http://schemas.openxmlformats.org/officeDocument/2006/relationships/image" Target="../media/image21.emf" /></Relationships>
</file>

<file path=ppt/notesMasters/_rels/notesMaster1.xml.rels>&#65279;<?xml version="1.0" encoding="utf-8" standalone="yes"?><Relationships xmlns="http://schemas.openxmlformats.org/package/2006/relationships"><Relationship Id="rId1" Type="http://schemas.openxmlformats.org/officeDocument/2006/relationships/theme" Target="../theme/theme2.xml" /></Relationships>
</file>

<file path=ppt/notesMasters/notesMaster1.xml><?xml version="1.0" encoding="utf-8"?>
<p:notes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bg>
      <p:bgRef idx="1001">
        <a:schemeClr val="bg1"/>
      </p:bgRef>
    </p:bg>
    <p:spTree>
      <p:nvGrpSpPr>
        <p:cNvPr id="1" name=""/>
        <p:cNvGrpSpPr/>
        <p:nvPr/>
      </p:nvGrpSpPr>
      <p:grpSpPr>
        <a:xfrm>
          <a:off x="0" y="0"/>
          <a: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2A48B96-639E-45A3-A0BA-2464DFDB1FAA}" type="datetimeFigureOut">
              <a:rPr lang="zh-CN" altLang="en-US" smtClean="0"/>
              <a:t>2020/7/5</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6837353-30EB-4A48-80EB-173D804AEFBD}" type="slidenum">
              <a:rPr lang="zh-CN" altLang="en-US" smtClean="0"/>
              <a:t>‹#›</a:t>
            </a:fld>
            <a:endParaRPr lang="zh-CN" altLang="en-US"/>
          </a:p>
        </p:txBody>
      </p:sp>
    </p:spTree>
    <p:extLst>
      <p:ext uri="{BB962C8B-B14F-4D97-AF65-F5344CB8AC3E}">
        <p14:creationId xmlns:p14="http://schemas.microsoft.com/office/powerpoint/2010/main" val="238243818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&#65279;<?xml version="1.0" encoding="utf-8" standalone="yes"?><Relationships xmlns="http://schemas.openxmlformats.org/package/2006/relationships"><Relationship Id="rId1" Type="http://schemas.openxmlformats.org/officeDocument/2006/relationships/slide" Target="../slides/slide7.xml" /><Relationship Id="rId2"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a:p>
        </p:txBody>
      </p:sp>
    </p:spTree>
  </p:cSld>
  <p:clrMapOvr>
    <a:masterClrMapping/>
  </p:clrMapOvr>
</p:notes>
</file>

<file path=ppt/slideLayouts/_rels/slideLayout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5.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6.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7.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8.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9.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0.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2.xml.rels>&#65279;<?xml version="1.0" encoding="utf-8" standalone="yes"?><Relationships xmlns="http://schemas.openxmlformats.org/package/2006/relationships"><Relationship Id="rId1" Type="http://schemas.openxmlformats.org/officeDocument/2006/relationships/tags" Target="../tags/tag1.xml" /><Relationship Id="rId10" Type="http://schemas.openxmlformats.org/officeDocument/2006/relationships/tags" Target="../tags/tag10.xml" /><Relationship Id="rId11" Type="http://schemas.openxmlformats.org/officeDocument/2006/relationships/tags" Target="../tags/tag11.xml" /><Relationship Id="rId12" Type="http://schemas.openxmlformats.org/officeDocument/2006/relationships/tags" Target="../tags/tag12.xml" /><Relationship Id="rId13" Type="http://schemas.openxmlformats.org/officeDocument/2006/relationships/tags" Target="../tags/tag13.xml" /><Relationship Id="rId14" Type="http://schemas.openxmlformats.org/officeDocument/2006/relationships/tags" Target="../tags/tag14.xml" /><Relationship Id="rId15" Type="http://schemas.openxmlformats.org/officeDocument/2006/relationships/tags" Target="../tags/tag15.xml" /><Relationship Id="rId16" Type="http://schemas.openxmlformats.org/officeDocument/2006/relationships/tags" Target="../tags/tag16.xml" /><Relationship Id="rId17" Type="http://schemas.openxmlformats.org/officeDocument/2006/relationships/tags" Target="../tags/tag17.xml" /><Relationship Id="rId18" Type="http://schemas.openxmlformats.org/officeDocument/2006/relationships/tags" Target="../tags/tag18.xml" /><Relationship Id="rId19" Type="http://schemas.openxmlformats.org/officeDocument/2006/relationships/tags" Target="../tags/tag19.xml" /><Relationship Id="rId2" Type="http://schemas.openxmlformats.org/officeDocument/2006/relationships/tags" Target="../tags/tag2.xml" /><Relationship Id="rId20" Type="http://schemas.openxmlformats.org/officeDocument/2006/relationships/tags" Target="../tags/tag20.xml" /><Relationship Id="rId21" Type="http://schemas.openxmlformats.org/officeDocument/2006/relationships/tags" Target="../tags/tag21.xml" /><Relationship Id="rId22" Type="http://schemas.openxmlformats.org/officeDocument/2006/relationships/tags" Target="../tags/tag22.xml" /><Relationship Id="rId23" Type="http://schemas.openxmlformats.org/officeDocument/2006/relationships/tags" Target="../tags/tag23.xml" /><Relationship Id="rId24" Type="http://schemas.openxmlformats.org/officeDocument/2006/relationships/tags" Target="../tags/tag24.xml" /><Relationship Id="rId25" Type="http://schemas.openxmlformats.org/officeDocument/2006/relationships/tags" Target="../tags/tag25.xml" /><Relationship Id="rId26" Type="http://schemas.openxmlformats.org/officeDocument/2006/relationships/tags" Target="../tags/tag26.xml" /><Relationship Id="rId27" Type="http://schemas.openxmlformats.org/officeDocument/2006/relationships/tags" Target="../tags/tag27.xml" /><Relationship Id="rId28" Type="http://schemas.openxmlformats.org/officeDocument/2006/relationships/tags" Target="../tags/tag28.xml" /><Relationship Id="rId29" Type="http://schemas.openxmlformats.org/officeDocument/2006/relationships/tags" Target="../tags/tag29.xml" /><Relationship Id="rId3" Type="http://schemas.openxmlformats.org/officeDocument/2006/relationships/tags" Target="../tags/tag3.xml" /><Relationship Id="rId30" Type="http://schemas.openxmlformats.org/officeDocument/2006/relationships/tags" Target="../tags/tag30.xml" /><Relationship Id="rId31" Type="http://schemas.openxmlformats.org/officeDocument/2006/relationships/tags" Target="../tags/tag31.xml" /><Relationship Id="rId32" Type="http://schemas.openxmlformats.org/officeDocument/2006/relationships/tags" Target="../tags/tag32.xml" /><Relationship Id="rId33" Type="http://schemas.openxmlformats.org/officeDocument/2006/relationships/tags" Target="../tags/tag33.xml" /><Relationship Id="rId34" Type="http://schemas.openxmlformats.org/officeDocument/2006/relationships/tags" Target="../tags/tag34.xml" /><Relationship Id="rId35" Type="http://schemas.openxmlformats.org/officeDocument/2006/relationships/tags" Target="../tags/tag35.xml" /><Relationship Id="rId36" Type="http://schemas.openxmlformats.org/officeDocument/2006/relationships/tags" Target="../tags/tag36.xml" /><Relationship Id="rId37" Type="http://schemas.openxmlformats.org/officeDocument/2006/relationships/tags" Target="../tags/tag37.xml" /><Relationship Id="rId38" Type="http://schemas.openxmlformats.org/officeDocument/2006/relationships/tags" Target="../tags/tag38.xml" /><Relationship Id="rId39" Type="http://schemas.openxmlformats.org/officeDocument/2006/relationships/tags" Target="../tags/tag39.xml" /><Relationship Id="rId4" Type="http://schemas.openxmlformats.org/officeDocument/2006/relationships/tags" Target="../tags/tag4.xml" /><Relationship Id="rId40" Type="http://schemas.openxmlformats.org/officeDocument/2006/relationships/tags" Target="../tags/tag40.xml" /><Relationship Id="rId41" Type="http://schemas.openxmlformats.org/officeDocument/2006/relationships/tags" Target="../tags/tag41.xml" /><Relationship Id="rId42" Type="http://schemas.openxmlformats.org/officeDocument/2006/relationships/tags" Target="../tags/tag42.xml" /><Relationship Id="rId43" Type="http://schemas.openxmlformats.org/officeDocument/2006/relationships/tags" Target="../tags/tag43.xml" /><Relationship Id="rId44" Type="http://schemas.openxmlformats.org/officeDocument/2006/relationships/tags" Target="../tags/tag44.xml" /><Relationship Id="rId45" Type="http://schemas.openxmlformats.org/officeDocument/2006/relationships/tags" Target="../tags/tag45.xml" /><Relationship Id="rId46" Type="http://schemas.openxmlformats.org/officeDocument/2006/relationships/tags" Target="../tags/tag46.xml" /><Relationship Id="rId47" Type="http://schemas.openxmlformats.org/officeDocument/2006/relationships/slideMaster" Target="../slideMasters/slideMaster1.xml" /><Relationship Id="rId5" Type="http://schemas.openxmlformats.org/officeDocument/2006/relationships/tags" Target="../tags/tag5.xml" /><Relationship Id="rId6" Type="http://schemas.openxmlformats.org/officeDocument/2006/relationships/tags" Target="../tags/tag6.xml" /><Relationship Id="rId7" Type="http://schemas.openxmlformats.org/officeDocument/2006/relationships/tags" Target="../tags/tag7.xml" /><Relationship Id="rId8" Type="http://schemas.openxmlformats.org/officeDocument/2006/relationships/tags" Target="../tags/tag8.xml" /><Relationship Id="rId9" Type="http://schemas.openxmlformats.org/officeDocument/2006/relationships/tags" Target="../tags/tag9.xml" /></Relationships>
</file>

<file path=ppt/slideLayouts/_rels/slideLayout13.xml.rels>&#65279;<?xml version="1.0" encoding="utf-8" standalone="yes"?><Relationships xmlns="http://schemas.openxmlformats.org/package/2006/relationships"><Relationship Id="rId1" Type="http://schemas.openxmlformats.org/officeDocument/2006/relationships/tags" Target="../tags/tag47.xml" /><Relationship Id="rId10" Type="http://schemas.openxmlformats.org/officeDocument/2006/relationships/tags" Target="../tags/tag56.xml" /><Relationship Id="rId11" Type="http://schemas.openxmlformats.org/officeDocument/2006/relationships/tags" Target="../tags/tag57.xml" /><Relationship Id="rId12" Type="http://schemas.openxmlformats.org/officeDocument/2006/relationships/tags" Target="../tags/tag58.xml" /><Relationship Id="rId13" Type="http://schemas.openxmlformats.org/officeDocument/2006/relationships/tags" Target="../tags/tag59.xml" /><Relationship Id="rId14" Type="http://schemas.openxmlformats.org/officeDocument/2006/relationships/tags" Target="../tags/tag60.xml" /><Relationship Id="rId15" Type="http://schemas.openxmlformats.org/officeDocument/2006/relationships/tags" Target="../tags/tag61.xml" /><Relationship Id="rId16" Type="http://schemas.openxmlformats.org/officeDocument/2006/relationships/tags" Target="../tags/tag62.xml" /><Relationship Id="rId17" Type="http://schemas.openxmlformats.org/officeDocument/2006/relationships/tags" Target="../tags/tag63.xml" /><Relationship Id="rId18" Type="http://schemas.openxmlformats.org/officeDocument/2006/relationships/tags" Target="../tags/tag64.xml" /><Relationship Id="rId19" Type="http://schemas.openxmlformats.org/officeDocument/2006/relationships/tags" Target="../tags/tag65.xml" /><Relationship Id="rId2" Type="http://schemas.openxmlformats.org/officeDocument/2006/relationships/tags" Target="../tags/tag48.xml" /><Relationship Id="rId20" Type="http://schemas.openxmlformats.org/officeDocument/2006/relationships/tags" Target="../tags/tag66.xml" /><Relationship Id="rId21" Type="http://schemas.openxmlformats.org/officeDocument/2006/relationships/tags" Target="../tags/tag67.xml" /><Relationship Id="rId22" Type="http://schemas.openxmlformats.org/officeDocument/2006/relationships/tags" Target="../tags/tag68.xml" /><Relationship Id="rId23" Type="http://schemas.openxmlformats.org/officeDocument/2006/relationships/tags" Target="../tags/tag69.xml" /><Relationship Id="rId24" Type="http://schemas.openxmlformats.org/officeDocument/2006/relationships/tags" Target="../tags/tag70.xml" /><Relationship Id="rId25" Type="http://schemas.openxmlformats.org/officeDocument/2006/relationships/tags" Target="../tags/tag71.xml" /><Relationship Id="rId26" Type="http://schemas.openxmlformats.org/officeDocument/2006/relationships/tags" Target="../tags/tag72.xml" /><Relationship Id="rId27" Type="http://schemas.openxmlformats.org/officeDocument/2006/relationships/tags" Target="../tags/tag73.xml" /><Relationship Id="rId28" Type="http://schemas.openxmlformats.org/officeDocument/2006/relationships/tags" Target="../tags/tag74.xml" /><Relationship Id="rId29" Type="http://schemas.openxmlformats.org/officeDocument/2006/relationships/tags" Target="../tags/tag75.xml" /><Relationship Id="rId3" Type="http://schemas.openxmlformats.org/officeDocument/2006/relationships/tags" Target="../tags/tag49.xml" /><Relationship Id="rId30" Type="http://schemas.openxmlformats.org/officeDocument/2006/relationships/tags" Target="../tags/tag76.xml" /><Relationship Id="rId31" Type="http://schemas.openxmlformats.org/officeDocument/2006/relationships/tags" Target="../tags/tag77.xml" /><Relationship Id="rId32" Type="http://schemas.openxmlformats.org/officeDocument/2006/relationships/slideMaster" Target="../slideMasters/slideMaster1.xml" /><Relationship Id="rId4" Type="http://schemas.openxmlformats.org/officeDocument/2006/relationships/tags" Target="../tags/tag50.xml" /><Relationship Id="rId5" Type="http://schemas.openxmlformats.org/officeDocument/2006/relationships/tags" Target="../tags/tag51.xml" /><Relationship Id="rId6" Type="http://schemas.openxmlformats.org/officeDocument/2006/relationships/tags" Target="../tags/tag52.xml" /><Relationship Id="rId7" Type="http://schemas.openxmlformats.org/officeDocument/2006/relationships/tags" Target="../tags/tag53.xml" /><Relationship Id="rId8" Type="http://schemas.openxmlformats.org/officeDocument/2006/relationships/tags" Target="../tags/tag54.xml" /><Relationship Id="rId9" Type="http://schemas.openxmlformats.org/officeDocument/2006/relationships/tags" Target="../tags/tag55.xml" /></Relationships>
</file>

<file path=ppt/slideLayouts/_rels/slideLayout14.xml.rels>&#65279;<?xml version="1.0" encoding="utf-8" standalone="yes"?><Relationships xmlns="http://schemas.openxmlformats.org/package/2006/relationships"><Relationship Id="rId1" Type="http://schemas.openxmlformats.org/officeDocument/2006/relationships/tags" Target="../tags/tag78.xml" /><Relationship Id="rId2" Type="http://schemas.openxmlformats.org/officeDocument/2006/relationships/tags" Target="../tags/tag79.xml" /><Relationship Id="rId3" Type="http://schemas.openxmlformats.org/officeDocument/2006/relationships/tags" Target="../tags/tag80.xml" /><Relationship Id="rId4" Type="http://schemas.openxmlformats.org/officeDocument/2006/relationships/tags" Target="../tags/tag81.xml" /><Relationship Id="rId5" Type="http://schemas.openxmlformats.org/officeDocument/2006/relationships/tags" Target="../tags/tag82.xml" /><Relationship Id="rId6" Type="http://schemas.openxmlformats.org/officeDocument/2006/relationships/tags" Target="../tags/tag83.xml" /><Relationship Id="rId7" Type="http://schemas.openxmlformats.org/officeDocument/2006/relationships/slideMaster" Target="../slideMasters/slideMaster1.xml" /></Relationships>
</file>

<file path=ppt/slideLayouts/_rels/slideLayout15.xml.rels>&#65279;<?xml version="1.0" encoding="utf-8" standalone="yes"?><Relationships xmlns="http://schemas.openxmlformats.org/package/2006/relationships"><Relationship Id="rId1" Type="http://schemas.openxmlformats.org/officeDocument/2006/relationships/tags" Target="../tags/tag84.xml" /><Relationship Id="rId2" Type="http://schemas.openxmlformats.org/officeDocument/2006/relationships/tags" Target="../tags/tag85.xml" /><Relationship Id="rId3" Type="http://schemas.openxmlformats.org/officeDocument/2006/relationships/tags" Target="../tags/tag86.xml" /><Relationship Id="rId4" Type="http://schemas.openxmlformats.org/officeDocument/2006/relationships/tags" Target="../tags/tag87.xml" /><Relationship Id="rId5" Type="http://schemas.openxmlformats.org/officeDocument/2006/relationships/slideMaster" Target="../slideMasters/slideMaster1.xml" /></Relationships>
</file>

<file path=ppt/slideLayouts/_rels/slideLayout16.xml.rels>&#65279;<?xml version="1.0" encoding="utf-8" standalone="yes"?><Relationships xmlns="http://schemas.openxmlformats.org/package/2006/relationships"><Relationship Id="rId1" Type="http://schemas.openxmlformats.org/officeDocument/2006/relationships/tags" Target="../tags/tag88.xml" /><Relationship Id="rId10" Type="http://schemas.openxmlformats.org/officeDocument/2006/relationships/tags" Target="../tags/tag97.xml" /><Relationship Id="rId11" Type="http://schemas.openxmlformats.org/officeDocument/2006/relationships/tags" Target="../tags/tag98.xml" /><Relationship Id="rId12" Type="http://schemas.openxmlformats.org/officeDocument/2006/relationships/tags" Target="../tags/tag99.xml" /><Relationship Id="rId13" Type="http://schemas.openxmlformats.org/officeDocument/2006/relationships/tags" Target="../tags/tag100.xml" /><Relationship Id="rId14" Type="http://schemas.openxmlformats.org/officeDocument/2006/relationships/tags" Target="../tags/tag101.xml" /><Relationship Id="rId15" Type="http://schemas.openxmlformats.org/officeDocument/2006/relationships/tags" Target="../tags/tag102.xml" /><Relationship Id="rId16" Type="http://schemas.openxmlformats.org/officeDocument/2006/relationships/tags" Target="../tags/tag103.xml" /><Relationship Id="rId17" Type="http://schemas.openxmlformats.org/officeDocument/2006/relationships/tags" Target="../tags/tag104.xml" /><Relationship Id="rId18" Type="http://schemas.openxmlformats.org/officeDocument/2006/relationships/tags" Target="../tags/tag105.xml" /><Relationship Id="rId19" Type="http://schemas.openxmlformats.org/officeDocument/2006/relationships/tags" Target="../tags/tag106.xml" /><Relationship Id="rId2" Type="http://schemas.openxmlformats.org/officeDocument/2006/relationships/tags" Target="../tags/tag89.xml" /><Relationship Id="rId20" Type="http://schemas.openxmlformats.org/officeDocument/2006/relationships/tags" Target="../tags/tag107.xml" /><Relationship Id="rId21" Type="http://schemas.openxmlformats.org/officeDocument/2006/relationships/tags" Target="../tags/tag108.xml" /><Relationship Id="rId22" Type="http://schemas.openxmlformats.org/officeDocument/2006/relationships/tags" Target="../tags/tag109.xml" /><Relationship Id="rId23" Type="http://schemas.openxmlformats.org/officeDocument/2006/relationships/tags" Target="../tags/tag110.xml" /><Relationship Id="rId24" Type="http://schemas.openxmlformats.org/officeDocument/2006/relationships/tags" Target="../tags/tag111.xml" /><Relationship Id="rId25" Type="http://schemas.openxmlformats.org/officeDocument/2006/relationships/tags" Target="../tags/tag112.xml" /><Relationship Id="rId26" Type="http://schemas.openxmlformats.org/officeDocument/2006/relationships/tags" Target="../tags/tag113.xml" /><Relationship Id="rId27" Type="http://schemas.openxmlformats.org/officeDocument/2006/relationships/tags" Target="../tags/tag114.xml" /><Relationship Id="rId28" Type="http://schemas.openxmlformats.org/officeDocument/2006/relationships/tags" Target="../tags/tag115.xml" /><Relationship Id="rId29" Type="http://schemas.openxmlformats.org/officeDocument/2006/relationships/tags" Target="../tags/tag116.xml" /><Relationship Id="rId3" Type="http://schemas.openxmlformats.org/officeDocument/2006/relationships/tags" Target="../tags/tag90.xml" /><Relationship Id="rId30" Type="http://schemas.openxmlformats.org/officeDocument/2006/relationships/tags" Target="../tags/tag117.xml" /><Relationship Id="rId31" Type="http://schemas.openxmlformats.org/officeDocument/2006/relationships/slideMaster" Target="../slideMasters/slideMaster1.xml" /><Relationship Id="rId4" Type="http://schemas.openxmlformats.org/officeDocument/2006/relationships/tags" Target="../tags/tag91.xml" /><Relationship Id="rId5" Type="http://schemas.openxmlformats.org/officeDocument/2006/relationships/tags" Target="../tags/tag92.xml" /><Relationship Id="rId6" Type="http://schemas.openxmlformats.org/officeDocument/2006/relationships/tags" Target="../tags/tag93.xml" /><Relationship Id="rId7" Type="http://schemas.openxmlformats.org/officeDocument/2006/relationships/tags" Target="../tags/tag94.xml" /><Relationship Id="rId8" Type="http://schemas.openxmlformats.org/officeDocument/2006/relationships/tags" Target="../tags/tag95.xml" /><Relationship Id="rId9" Type="http://schemas.openxmlformats.org/officeDocument/2006/relationships/tags" Target="../tags/tag96.xml" /></Relationships>
</file>

<file path=ppt/slideLayouts/slideLayout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 preserve="1">
  <p:cSld name="标题幻灯片">
    <p:spTree>
      <p:nvGrpSpPr>
        <p:cNvPr id="1" name=""/>
        <p:cNvGrpSpPr/>
        <p:nvPr/>
      </p:nvGrpSpPr>
      <p:grpSpPr>
        <a:xfrm>
          <a:off x="0" y="0"/>
          <a:ext cx="0" cy="0"/>
        </a:xfrm>
      </p:grpSpPr>
      <p:sp>
        <p:nvSpPr>
          <p:cNvPr id="7" name="矩形 6"/>
          <p:cNvSpPr/>
          <p:nvPr/>
        </p:nvSpPr>
        <p:spPr>
          <a:xfrm>
            <a:off x="914400" y="3196686"/>
            <a:ext cx="10363200" cy="18000"/>
          </a:xfrm>
          <a:prstGeom prst="rect">
            <a:avLst/>
          </a:prstGeom>
          <a:gradFill>
            <a:gsLst>
              <a:gs pos="0">
                <a:schemeClr val="accent1">
                  <a:tint val="40000"/>
                  <a:alpha val="20000"/>
                </a:schemeClr>
              </a:gs>
              <a:gs pos="50000">
                <a:schemeClr val="accent1">
                  <a:alpha val="40000"/>
                </a:schemeClr>
              </a:gs>
              <a:gs pos="100000">
                <a:schemeClr val="accent1">
                  <a:tint val="40000"/>
                  <a:alpha val="50000"/>
                </a:schemeClr>
              </a:gs>
            </a:gsLst>
            <a:lin ang="0" scaled="1"/>
          </a:gra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zh-CN" altLang="en-US"/>
          </a:p>
        </p:txBody>
      </p:sp>
      <p:sp>
        <p:nvSpPr>
          <p:cNvPr id="2" name="标题 1"/>
          <p:cNvSpPr>
            <a:spLocks noGrp="1"/>
          </p:cNvSpPr>
          <p:nvPr>
            <p:ph type="ctrTitle"/>
          </p:nvPr>
        </p:nvSpPr>
        <p:spPr>
          <a:xfrm>
            <a:off x="914400" y="1676401"/>
            <a:ext cx="10363200" cy="1538286"/>
          </a:xfrm>
        </p:spPr>
        <p:txBody>
          <a:bodyPr anchor="b"/>
          <a:lstStyle/>
          <a:p>
            <a:r>
              <a:rPr kumimoji="0" lang="zh-CN" altLang="en-US" smtClean="0"/>
              <a:t>单击此处编辑母版标题样式</a:t>
            </a:r>
            <a:endParaRPr kumimoji="0" lang="en-US"/>
          </a:p>
        </p:txBody>
      </p:sp>
      <p:sp>
        <p:nvSpPr>
          <p:cNvPr id="3" name="副标题 2"/>
          <p:cNvSpPr>
            <a:spLocks noGrp="1"/>
          </p:cNvSpPr>
          <p:nvPr>
            <p:ph type="subTitle" idx="1"/>
          </p:nvPr>
        </p:nvSpPr>
        <p:spPr>
          <a:xfrm>
            <a:off x="1828800" y="3214686"/>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kumimoji="0" lang="zh-CN" altLang="en-US" smtClean="0"/>
              <a:t>单击此处编辑母版副标题样式</a:t>
            </a:r>
            <a:endParaRPr kumimoji="0" lang="en-US"/>
          </a:p>
        </p:txBody>
      </p:sp>
      <p:sp>
        <p:nvSpPr>
          <p:cNvPr id="4" name="日期占位符 3"/>
          <p:cNvSpPr>
            <a:spLocks noGrp="1"/>
          </p:cNvSpPr>
          <p:nvPr>
            <p:ph type="dt" sz="half" idx="10"/>
          </p:nvPr>
        </p:nvSpPr>
        <p:spPr/>
        <p:txBody>
          <a:bodyPr/>
          <a:lstStyle/>
          <a:p>
            <a:fld id="{760FBDFE-C587-4B4C-A407-44438C67B59E}" type="datetimeFigureOut">
              <a:rPr lang="zh-CN" altLang="en-US" smtClean="0"/>
              <a:t>2020/7/5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49AE70B2-8BF9-45C0-BB95-33D1B9D3A854}" type="slidenum">
              <a:rPr lang="zh-CN" altLang="en-US" smtClean="0"/>
              <a:t>‹#›</a:t>
            </a:fld>
            <a:endParaRPr lang="zh-CN" altLang="en-US"/>
          </a:p>
        </p:txBody>
      </p:sp>
    </p:spTree>
  </p:cSld>
  <p:clrMapOvr>
    <a:masterClrMapping/>
  </p:clrMapOvr>
  <p:transition/>
  <p:timing/>
</p:sldLayout>
</file>

<file path=ppt/slideLayouts/slideLayout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reserve="1">
  <p:cSld name="标题和内容">
    <p:spTree>
      <p:nvGrpSpPr>
        <p:cNvPr id="1" name=""/>
        <p:cNvGrpSpPr/>
        <p:nvPr/>
      </p:nvGrpSpPr>
      <p:grpSpPr>
        <a:xfrm>
          <a:off x="0" y="0"/>
          <a:ext cx="0" cy="0"/>
        </a:xfrm>
      </p:grpSpPr>
      <p:sp>
        <p:nvSpPr>
          <p:cNvPr id="7" name="矩形 6"/>
          <p:cNvSpPr/>
          <p:nvPr/>
        </p:nvSpPr>
        <p:spPr>
          <a:xfrm>
            <a:off x="609600" y="1410736"/>
            <a:ext cx="10972800" cy="18000"/>
          </a:xfrm>
          <a:prstGeom prst="rect">
            <a:avLst/>
          </a:prstGeom>
          <a:gradFill>
            <a:gsLst>
              <a:gs pos="0">
                <a:schemeClr val="accent1">
                  <a:tint val="40000"/>
                  <a:alpha val="20000"/>
                </a:schemeClr>
              </a:gs>
              <a:gs pos="50000">
                <a:schemeClr val="accent1">
                  <a:alpha val="40000"/>
                </a:schemeClr>
              </a:gs>
              <a:gs pos="100000">
                <a:schemeClr val="accent1">
                  <a:tint val="40000"/>
                  <a:alpha val="50000"/>
                </a:schemeClr>
              </a:gs>
            </a:gsLst>
            <a:lin ang="0" scaled="1"/>
          </a:gra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zh-CN" altLang="en-US"/>
          </a:p>
        </p:txBody>
      </p:sp>
      <p:sp>
        <p:nvSpPr>
          <p:cNvPr id="2" name="标题 1"/>
          <p:cNvSpPr>
            <a:spLocks noGrp="1"/>
          </p:cNvSpPr>
          <p:nvPr>
            <p:ph type="title"/>
          </p:nvPr>
        </p:nvSpPr>
        <p:spPr/>
        <p:txBody>
          <a:bodyPr/>
          <a:lstStyle/>
          <a:p>
            <a:r>
              <a:rPr kumimoji="0" lang="zh-CN" altLang="en-US" smtClean="0"/>
              <a:t>单击此处编辑母版标题样式</a:t>
            </a:r>
            <a:endParaRPr kumimoji="0" lang="en-US"/>
          </a:p>
        </p:txBody>
      </p:sp>
      <p:sp>
        <p:nvSpPr>
          <p:cNvPr id="3" name="内容占位符 2"/>
          <p:cNvSpPr>
            <a:spLocks noGrp="1"/>
          </p:cNvSpPr>
          <p:nvPr>
            <p:ph idx="1"/>
          </p:nvPr>
        </p:nvSpPr>
        <p:spPr/>
        <p:txBody>
          <a:body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4" name="日期占位符 3"/>
          <p:cNvSpPr>
            <a:spLocks noGrp="1"/>
          </p:cNvSpPr>
          <p:nvPr>
            <p:ph type="dt" sz="half" idx="10"/>
          </p:nvPr>
        </p:nvSpPr>
        <p:spPr>
          <a:xfrm>
            <a:off x="97536" y="6400800"/>
            <a:ext cx="4267200" cy="283800"/>
          </a:xfrm>
        </p:spPr>
        <p:txBody>
          <a:bodyPr/>
          <a:lstStyle/>
          <a:p>
            <a:fld id="{760FBDFE-C587-4B4C-A407-44438C67B59E}" type="datetimeFigureOut">
              <a:rPr lang="zh-CN" altLang="en-US" smtClean="0"/>
              <a:t>2020/7/5</a:t>
            </a:fld>
            <a:endParaRPr lang="zh-CN" altLang="en-US"/>
          </a:p>
        </p:txBody>
      </p:sp>
      <p:sp>
        <p:nvSpPr>
          <p:cNvPr id="5" name="页脚占位符 4"/>
          <p:cNvSpPr>
            <a:spLocks noGrp="1"/>
          </p:cNvSpPr>
          <p:nvPr>
            <p:ph type="ftr" sz="quarter" idx="11"/>
          </p:nvPr>
        </p:nvSpPr>
        <p:spPr>
          <a:xfrm>
            <a:off x="7107936" y="6400800"/>
            <a:ext cx="4978400" cy="283800"/>
          </a:xfrm>
        </p:spPr>
        <p:txBody>
          <a:bodyPr/>
          <a:lstStyle/>
          <a:p>
            <a:endParaRPr lang="zh-CN" altLang="en-US"/>
          </a:p>
        </p:txBody>
      </p:sp>
      <p:sp>
        <p:nvSpPr>
          <p:cNvPr id="6" name="灯片编号占位符 5"/>
          <p:cNvSpPr>
            <a:spLocks noGrp="1"/>
          </p:cNvSpPr>
          <p:nvPr>
            <p:ph type="sldNum" sz="quarter" idx="12"/>
          </p:nvPr>
        </p:nvSpPr>
        <p:spPr/>
        <p:txBody>
          <a:bodyPr/>
          <a:lstStyle/>
          <a:p>
            <a:fld id="{49AE70B2-8BF9-45C0-BB95-33D1B9D3A854}" type="slidenum">
              <a:rPr lang="zh-CN" altLang="en-US" smtClean="0"/>
              <a:t>‹#›</a:t>
            </a:fld>
            <a:endParaRPr lang="zh-CN" altLang="en-US"/>
          </a:p>
        </p:txBody>
      </p:sp>
    </p:spTree>
  </p:cSld>
  <p:clrMapOvr>
    <a:masterClrMapping/>
  </p:clrMapOvr>
  <p:transition/>
  <p:timing/>
</p:sldLayout>
</file>

<file path=ppt/slideLayouts/slideLayout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secHead" preserve="1">
  <p:cSld name="节标题">
    <p:spTree>
      <p:nvGrpSpPr>
        <p:cNvPr id="1" name=""/>
        <p:cNvGrpSpPr/>
        <p:nvPr/>
      </p:nvGrpSpPr>
      <p:grpSpPr>
        <a:xfrm>
          <a:off x="0" y="0"/>
          <a:ext cx="0" cy="0"/>
        </a:xfrm>
      </p:grpSpPr>
      <p:sp>
        <p:nvSpPr>
          <p:cNvPr id="7" name="矩形 6"/>
          <p:cNvSpPr/>
          <p:nvPr/>
        </p:nvSpPr>
        <p:spPr>
          <a:xfrm>
            <a:off x="914400" y="3143248"/>
            <a:ext cx="10363200" cy="18000"/>
          </a:xfrm>
          <a:prstGeom prst="rect">
            <a:avLst/>
          </a:prstGeom>
          <a:gradFill>
            <a:gsLst>
              <a:gs pos="0">
                <a:schemeClr val="accent1">
                  <a:tint val="40000"/>
                  <a:alpha val="20000"/>
                </a:schemeClr>
              </a:gs>
              <a:gs pos="50000">
                <a:schemeClr val="accent1">
                  <a:alpha val="40000"/>
                </a:schemeClr>
              </a:gs>
              <a:gs pos="100000">
                <a:schemeClr val="accent1">
                  <a:tint val="40000"/>
                  <a:alpha val="50000"/>
                </a:schemeClr>
              </a:gs>
            </a:gsLst>
            <a:lin ang="0" scaled="1"/>
          </a:gra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zh-CN" altLang="en-US"/>
          </a:p>
        </p:txBody>
      </p:sp>
      <p:sp>
        <p:nvSpPr>
          <p:cNvPr id="2" name="标题 1"/>
          <p:cNvSpPr>
            <a:spLocks noGrp="1"/>
          </p:cNvSpPr>
          <p:nvPr>
            <p:ph type="title"/>
          </p:nvPr>
        </p:nvSpPr>
        <p:spPr>
          <a:xfrm>
            <a:off x="963084" y="3143249"/>
            <a:ext cx="10363200" cy="1362075"/>
          </a:xfrm>
        </p:spPr>
        <p:txBody>
          <a:bodyPr anchor="t"/>
          <a:lstStyle>
            <a:lvl1pPr algn="ctr">
              <a:defRPr sz="4000" b="0" cap="all"/>
            </a:lvl1pPr>
          </a:lstStyle>
          <a:p>
            <a:r>
              <a:rPr kumimoji="0" lang="zh-CN" altLang="en-US" smtClean="0"/>
              <a:t>单击此处编辑母版标题样式</a:t>
            </a:r>
            <a:endParaRPr kumimoji="0" lang="en-US"/>
          </a:p>
        </p:txBody>
      </p:sp>
      <p:sp>
        <p:nvSpPr>
          <p:cNvPr id="3" name="文本占位符 2"/>
          <p:cNvSpPr>
            <a:spLocks noGrp="1"/>
          </p:cNvSpPr>
          <p:nvPr>
            <p:ph type="body" idx="1"/>
          </p:nvPr>
        </p:nvSpPr>
        <p:spPr>
          <a:xfrm>
            <a:off x="963084" y="1643062"/>
            <a:ext cx="10363200" cy="1500187"/>
          </a:xfrm>
        </p:spPr>
        <p:txBody>
          <a:bodyPr anchor="b"/>
          <a:lstStyle>
            <a:lvl1pPr marL="0" indent="0" algn="ctr">
              <a:buNone/>
              <a:defRPr sz="2000">
                <a:solidFill>
                  <a:schemeClr val="tx1">
                    <a:tint val="75000"/>
                  </a:schemeClr>
                </a:solidFill>
              </a:defRPr>
            </a:lvl1pPr>
            <a:lvl2pPr marL="457200" indent="0" algn="ctr">
              <a:buNone/>
              <a:defRPr sz="1800">
                <a:solidFill>
                  <a:schemeClr val="tx1">
                    <a:tint val="75000"/>
                  </a:schemeClr>
                </a:solidFill>
              </a:defRPr>
            </a:lvl2pPr>
            <a:lvl3pPr marL="914400" indent="0" algn="ctr">
              <a:buNone/>
              <a:defRPr sz="1600">
                <a:solidFill>
                  <a:schemeClr val="tx1">
                    <a:tint val="75000"/>
                  </a:schemeClr>
                </a:solidFill>
              </a:defRPr>
            </a:lvl3pPr>
            <a:lvl4pPr marL="1371600" indent="0" algn="ctr">
              <a:buNone/>
              <a:defRPr sz="1400">
                <a:solidFill>
                  <a:schemeClr val="tx1">
                    <a:tint val="75000"/>
                  </a:schemeClr>
                </a:solidFill>
              </a:defRPr>
            </a:lvl4pPr>
            <a:lvl5pPr marL="1828800" indent="0" algn="ctr">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4" name="日期占位符 3"/>
          <p:cNvSpPr>
            <a:spLocks noGrp="1"/>
          </p:cNvSpPr>
          <p:nvPr>
            <p:ph type="dt" sz="half" idx="10"/>
          </p:nvPr>
        </p:nvSpPr>
        <p:spPr/>
        <p:txBody>
          <a:bodyPr/>
          <a:lstStyle/>
          <a:p>
            <a:fld id="{760FBDFE-C587-4B4C-A407-44438C67B59E}" type="datetimeFigureOut">
              <a:rPr lang="zh-CN" altLang="en-US" smtClean="0"/>
              <a:t>2020/7/5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49AE70B2-8BF9-45C0-BB95-33D1B9D3A854}" type="slidenum">
              <a:rPr lang="zh-CN" altLang="en-US" smtClean="0"/>
              <a:t>‹#›</a:t>
            </a:fld>
            <a:endParaRPr lang="zh-CN" altLang="en-US"/>
          </a:p>
        </p:txBody>
      </p:sp>
    </p:spTree>
  </p:cSld>
  <p:clrMapOvr>
    <a:masterClrMapping/>
  </p:clrMapOvr>
  <p:transition/>
  <p:timing/>
</p:sldLayout>
</file>

<file path=ppt/slideLayouts/slideLayout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Obj" preserve="1">
  <p:cSld name="两栏内容">
    <p:spTree>
      <p:nvGrpSpPr>
        <p:cNvPr id="1" name=""/>
        <p:cNvGrpSpPr/>
        <p:nvPr/>
      </p:nvGrpSpPr>
      <p:grpSpPr>
        <a:xfrm>
          <a:off x="0" y="0"/>
          <a:ext cx="0" cy="0"/>
        </a:xfrm>
      </p:grpSpPr>
      <p:sp>
        <p:nvSpPr>
          <p:cNvPr id="8" name="矩形 7"/>
          <p:cNvSpPr/>
          <p:nvPr/>
        </p:nvSpPr>
        <p:spPr>
          <a:xfrm>
            <a:off x="609600" y="1410736"/>
            <a:ext cx="10972800" cy="18000"/>
          </a:xfrm>
          <a:prstGeom prst="rect">
            <a:avLst/>
          </a:prstGeom>
          <a:gradFill>
            <a:gsLst>
              <a:gs pos="0">
                <a:schemeClr val="accent1">
                  <a:tint val="40000"/>
                  <a:alpha val="20000"/>
                </a:schemeClr>
              </a:gs>
              <a:gs pos="50000">
                <a:schemeClr val="accent1">
                  <a:alpha val="40000"/>
                </a:schemeClr>
              </a:gs>
              <a:gs pos="100000">
                <a:schemeClr val="accent1">
                  <a:tint val="40000"/>
                  <a:alpha val="50000"/>
                </a:schemeClr>
              </a:gs>
            </a:gsLst>
            <a:lin ang="0" scaled="1"/>
          </a:gra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zh-CN" altLang="en-US"/>
          </a:p>
        </p:txBody>
      </p:sp>
      <p:sp>
        <p:nvSpPr>
          <p:cNvPr id="2" name="标题 1"/>
          <p:cNvSpPr>
            <a:spLocks noGrp="1"/>
          </p:cNvSpPr>
          <p:nvPr>
            <p:ph type="title"/>
          </p:nvPr>
        </p:nvSpPr>
        <p:spPr/>
        <p:txBody>
          <a:bodyPr/>
          <a:lstStyle/>
          <a:p>
            <a:r>
              <a:rPr kumimoji="0" lang="zh-CN" altLang="en-US" smtClean="0"/>
              <a:t>单击此处编辑母版标题样式</a:t>
            </a:r>
            <a:endParaRPr kumimoji="0" lang="en-US"/>
          </a:p>
        </p:txBody>
      </p:sp>
      <p:sp>
        <p:nvSpPr>
          <p:cNvPr id="3" name="内容占位符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4" name="内容占位符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5" name="日期占位符 4"/>
          <p:cNvSpPr>
            <a:spLocks noGrp="1"/>
          </p:cNvSpPr>
          <p:nvPr>
            <p:ph type="dt" sz="half" idx="10"/>
          </p:nvPr>
        </p:nvSpPr>
        <p:spPr/>
        <p:txBody>
          <a:bodyPr/>
          <a:lstStyle/>
          <a:p>
            <a:fld id="{760FBDFE-C587-4B4C-A407-44438C67B59E}" type="datetimeFigureOut">
              <a:rPr lang="zh-CN" altLang="en-US" smtClean="0"/>
              <a:t>2020/7/5</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49AE70B2-8BF9-45C0-BB95-33D1B9D3A854}" type="slidenum">
              <a:rPr lang="zh-CN" altLang="en-US" smtClean="0"/>
              <a:t>‹#›</a:t>
            </a:fld>
            <a:endParaRPr lang="zh-CN" altLang="en-US"/>
          </a:p>
        </p:txBody>
      </p:sp>
    </p:spTree>
  </p:cSld>
  <p:clrMapOvr>
    <a:masterClrMapping/>
  </p:clrMapOvr>
  <p:transition/>
  <p:timing/>
</p:sldLayout>
</file>

<file path=ppt/slideLayouts/slideLayout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TxTwoObj" preserve="1">
  <p:cSld name="比较">
    <p:spTree>
      <p:nvGrpSpPr>
        <p:cNvPr id="1" name=""/>
        <p:cNvGrpSpPr/>
        <p:nvPr/>
      </p:nvGrpSpPr>
      <p:grpSpPr>
        <a:xfrm>
          <a:off x="0" y="0"/>
          <a:ext cx="0" cy="0"/>
        </a:xfrm>
      </p:grpSpPr>
      <p:sp>
        <p:nvSpPr>
          <p:cNvPr id="10" name="矩形 9"/>
          <p:cNvSpPr/>
          <p:nvPr/>
        </p:nvSpPr>
        <p:spPr>
          <a:xfrm>
            <a:off x="609600" y="1410736"/>
            <a:ext cx="10972800" cy="18000"/>
          </a:xfrm>
          <a:prstGeom prst="rect">
            <a:avLst/>
          </a:prstGeom>
          <a:gradFill>
            <a:gsLst>
              <a:gs pos="0">
                <a:schemeClr val="accent1">
                  <a:tint val="40000"/>
                  <a:alpha val="20000"/>
                </a:schemeClr>
              </a:gs>
              <a:gs pos="50000">
                <a:schemeClr val="accent1">
                  <a:alpha val="40000"/>
                </a:schemeClr>
              </a:gs>
              <a:gs pos="100000">
                <a:schemeClr val="accent1">
                  <a:tint val="40000"/>
                  <a:alpha val="50000"/>
                </a:schemeClr>
              </a:gs>
            </a:gsLst>
            <a:lin ang="0" scaled="1"/>
          </a:gra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zh-CN" altLang="en-US"/>
          </a:p>
        </p:txBody>
      </p:sp>
      <p:sp>
        <p:nvSpPr>
          <p:cNvPr id="2" name="标题 1"/>
          <p:cNvSpPr>
            <a:spLocks noGrp="1"/>
          </p:cNvSpPr>
          <p:nvPr>
            <p:ph type="title"/>
          </p:nvPr>
        </p:nvSpPr>
        <p:spPr/>
        <p:txBody>
          <a:bodyPr/>
          <a:lstStyle>
            <a:lvl1pPr>
              <a:defRPr/>
            </a:lvl1pPr>
          </a:lstStyle>
          <a:p>
            <a:r>
              <a:rPr kumimoji="0" lang="zh-CN" altLang="en-US" smtClean="0"/>
              <a:t>单击此处编辑母版标题样式</a:t>
            </a:r>
            <a:endParaRPr kumimoji="0" lang="en-US"/>
          </a:p>
        </p:txBody>
      </p:sp>
      <p:sp>
        <p:nvSpPr>
          <p:cNvPr id="3" name="文本占位符 2"/>
          <p:cNvSpPr>
            <a:spLocks noGrp="1"/>
          </p:cNvSpPr>
          <p:nvPr>
            <p:ph type="body" idx="1"/>
          </p:nvPr>
        </p:nvSpPr>
        <p:spPr>
          <a:xfrm>
            <a:off x="609600" y="1535113"/>
            <a:ext cx="5386917" cy="639762"/>
          </a:xfrm>
        </p:spPr>
        <p:txBody>
          <a:bodyPr anchor="b"/>
          <a:lstStyle>
            <a:lvl1pPr marL="0" indent="0">
              <a:buNone/>
              <a:defRPr sz="2400" b="1">
                <a:effectLst>
                  <a:outerShdw blurRad="50800" dist="25400" dir="5400000" algn="tl" rotWithShape="0">
                    <a:srgbClr val="000000">
                      <a:alpha val="43137"/>
                    </a:srgbClr>
                  </a:outerShdw>
                </a:effectLst>
              </a:defRPr>
            </a:lvl1pPr>
            <a:lvl2pPr marL="457200" indent="0">
              <a:buNone/>
              <a:defRPr sz="2000" b="1">
                <a:effectLst>
                  <a:outerShdw blurRad="50800" dist="25400" dir="5400000" algn="tl" rotWithShape="0">
                    <a:srgbClr val="000000">
                      <a:alpha val="43137"/>
                    </a:srgbClr>
                  </a:outerShdw>
                </a:effectLst>
              </a:defRPr>
            </a:lvl2pPr>
            <a:lvl3pPr marL="914400" indent="0">
              <a:buNone/>
              <a:defRPr sz="1800" b="1">
                <a:effectLst>
                  <a:outerShdw blurRad="50800" dist="25400" dir="5400000" algn="tl" rotWithShape="0">
                    <a:srgbClr val="000000">
                      <a:alpha val="43137"/>
                    </a:srgbClr>
                  </a:outerShdw>
                </a:effectLst>
              </a:defRPr>
            </a:lvl3pPr>
            <a:lvl4pPr marL="1371600" indent="0">
              <a:buNone/>
              <a:defRPr sz="1600" b="1">
                <a:effectLst>
                  <a:outerShdw blurRad="50800" dist="25400" dir="5400000" algn="tl" rotWithShape="0">
                    <a:srgbClr val="000000">
                      <a:alpha val="43137"/>
                    </a:srgbClr>
                  </a:outerShdw>
                </a:effectLst>
              </a:defRPr>
            </a:lvl4pPr>
            <a:lvl5pPr marL="1828800" indent="0">
              <a:buNone/>
              <a:defRPr sz="1600" b="1">
                <a:effectLst>
                  <a:outerShdw blurRad="50800" dist="25400" dir="5400000" algn="tl" rotWithShape="0">
                    <a:srgbClr val="000000">
                      <a:alpha val="43137"/>
                    </a:srgbClr>
                  </a:outerShdw>
                </a:effectLst>
              </a:defRPr>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eaLnBrk="1" latinLnBrk="0" hangingPunct="1"/>
            <a:r>
              <a:rPr kumimoji="0" lang="zh-CN" altLang="en-US" smtClean="0"/>
              <a:t>单击此处编辑母版文本样式</a:t>
            </a:r>
          </a:p>
        </p:txBody>
      </p:sp>
      <p:sp>
        <p:nvSpPr>
          <p:cNvPr id="4" name="内容占位符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5" name="文本占位符 4"/>
          <p:cNvSpPr>
            <a:spLocks noGrp="1"/>
          </p:cNvSpPr>
          <p:nvPr>
            <p:ph type="body" sz="quarter" idx="3"/>
          </p:nvPr>
        </p:nvSpPr>
        <p:spPr>
          <a:xfrm>
            <a:off x="6193368" y="1535113"/>
            <a:ext cx="5389033" cy="639762"/>
          </a:xfrm>
        </p:spPr>
        <p:txBody>
          <a:bodyPr anchor="b"/>
          <a:lstStyle>
            <a:lvl1pPr marL="0" indent="0">
              <a:buNone/>
              <a:defRPr sz="2400" b="1">
                <a:effectLst>
                  <a:outerShdw blurRad="50800" dist="25400" dir="5400000" algn="tl" rotWithShape="0">
                    <a:srgbClr val="000000">
                      <a:alpha val="43137"/>
                    </a:srgbClr>
                  </a:outerShdw>
                </a:effectLst>
              </a:defRPr>
            </a:lvl1pPr>
            <a:lvl2pPr marL="457200" indent="0">
              <a:buNone/>
              <a:defRPr sz="2000" b="1">
                <a:effectLst>
                  <a:outerShdw blurRad="50800" dist="25400" dir="5400000" algn="tl" rotWithShape="0">
                    <a:srgbClr val="000000">
                      <a:alpha val="43137"/>
                    </a:srgbClr>
                  </a:outerShdw>
                </a:effectLst>
              </a:defRPr>
            </a:lvl2pPr>
            <a:lvl3pPr marL="914400" indent="0">
              <a:buNone/>
              <a:defRPr sz="1800" b="1">
                <a:effectLst>
                  <a:outerShdw blurRad="50800" dist="25400" dir="5400000" algn="tl" rotWithShape="0">
                    <a:srgbClr val="000000">
                      <a:alpha val="43137"/>
                    </a:srgbClr>
                  </a:outerShdw>
                </a:effectLst>
              </a:defRPr>
            </a:lvl3pPr>
            <a:lvl4pPr marL="1371600" indent="0">
              <a:buNone/>
              <a:defRPr sz="1600" b="1">
                <a:effectLst>
                  <a:outerShdw blurRad="50800" dist="25400" dir="5400000" algn="tl" rotWithShape="0">
                    <a:srgbClr val="000000">
                      <a:alpha val="43137"/>
                    </a:srgbClr>
                  </a:outerShdw>
                </a:effectLst>
              </a:defRPr>
            </a:lvl4pPr>
            <a:lvl5pPr marL="1828800" indent="0">
              <a:buNone/>
              <a:defRPr sz="1600" b="1">
                <a:effectLst>
                  <a:outerShdw blurRad="50800" dist="25400" dir="5400000" algn="tl" rotWithShape="0">
                    <a:srgbClr val="000000">
                      <a:alpha val="43137"/>
                    </a:srgbClr>
                  </a:outerShdw>
                </a:effectLst>
              </a:defRPr>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eaLnBrk="1" latinLnBrk="0" hangingPunct="1"/>
            <a:r>
              <a:rPr kumimoji="0" lang="zh-CN" altLang="en-US" smtClean="0"/>
              <a:t>单击此处编辑母版文本样式</a:t>
            </a:r>
          </a:p>
        </p:txBody>
      </p:sp>
      <p:sp>
        <p:nvSpPr>
          <p:cNvPr id="6" name="内容占位符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7" name="日期占位符 6"/>
          <p:cNvSpPr>
            <a:spLocks noGrp="1"/>
          </p:cNvSpPr>
          <p:nvPr>
            <p:ph type="dt" sz="half" idx="10"/>
          </p:nvPr>
        </p:nvSpPr>
        <p:spPr/>
        <p:txBody>
          <a:bodyPr/>
          <a:lstStyle/>
          <a:p>
            <a:fld id="{760FBDFE-C587-4B4C-A407-44438C67B59E}" type="datetimeFigureOut">
              <a:rPr lang="zh-CN" altLang="en-US" smtClean="0"/>
              <a:t>2020/7/5</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49AE70B2-8BF9-45C0-BB95-33D1B9D3A854}" type="slidenum">
              <a:rPr lang="zh-CN" altLang="en-US" smtClean="0"/>
              <a:t>‹#›</a:t>
            </a:fld>
            <a:endParaRPr lang="zh-CN" altLang="en-US"/>
          </a:p>
        </p:txBody>
      </p:sp>
    </p:spTree>
  </p:cSld>
  <p:clrMapOvr>
    <a:masterClrMapping/>
  </p:clrMapOvr>
  <p:transition/>
  <p:timing/>
</p:sldLayout>
</file>

<file path=ppt/slideLayouts/slideLayout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Only" preserve="1">
  <p:cSld name="仅标题">
    <p:spTree>
      <p:nvGrpSpPr>
        <p:cNvPr id="1" name=""/>
        <p:cNvGrpSpPr/>
        <p:nvPr/>
      </p:nvGrpSpPr>
      <p:grpSpPr>
        <a:xfrm>
          <a:off x="0" y="0"/>
          <a:ext cx="0" cy="0"/>
        </a:xfrm>
      </p:grpSpPr>
      <p:sp>
        <p:nvSpPr>
          <p:cNvPr id="6" name="矩形 5"/>
          <p:cNvSpPr/>
          <p:nvPr/>
        </p:nvSpPr>
        <p:spPr>
          <a:xfrm>
            <a:off x="609600" y="1410736"/>
            <a:ext cx="10972800" cy="18000"/>
          </a:xfrm>
          <a:prstGeom prst="rect">
            <a:avLst/>
          </a:prstGeom>
          <a:gradFill>
            <a:gsLst>
              <a:gs pos="0">
                <a:schemeClr val="accent1">
                  <a:tint val="40000"/>
                  <a:alpha val="20000"/>
                </a:schemeClr>
              </a:gs>
              <a:gs pos="50000">
                <a:schemeClr val="accent1">
                  <a:alpha val="40000"/>
                </a:schemeClr>
              </a:gs>
              <a:gs pos="100000">
                <a:schemeClr val="accent1">
                  <a:tint val="40000"/>
                  <a:alpha val="50000"/>
                </a:schemeClr>
              </a:gs>
            </a:gsLst>
            <a:lin ang="0" scaled="1"/>
          </a:gra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zh-CN" altLang="en-US"/>
          </a:p>
        </p:txBody>
      </p:sp>
      <p:sp>
        <p:nvSpPr>
          <p:cNvPr id="2" name="标题 1"/>
          <p:cNvSpPr>
            <a:spLocks noGrp="1"/>
          </p:cNvSpPr>
          <p:nvPr>
            <p:ph type="title"/>
          </p:nvPr>
        </p:nvSpPr>
        <p:spPr/>
        <p:txBody>
          <a:bodyPr/>
          <a:lstStyle/>
          <a:p>
            <a:r>
              <a:rPr kumimoji="0" lang="zh-CN" altLang="en-US" smtClean="0"/>
              <a:t>单击此处编辑母版标题样式</a:t>
            </a:r>
            <a:endParaRPr kumimoji="0" 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2020/7/5</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a:t>
            </a:fld>
            <a:endParaRPr lang="zh-CN" altLang="en-US"/>
          </a:p>
        </p:txBody>
      </p:sp>
    </p:spTree>
  </p:cSld>
  <p:clrMapOvr>
    <a:masterClrMapping/>
  </p:clrMapOvr>
  <p:transition/>
  <p:timing/>
</p:sldLayout>
</file>

<file path=ppt/slideLayouts/slideLayout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
    <p:bg>
      <p:bgRef idx="1002">
        <a:schemeClr val="bg2"/>
      </p:bgRef>
    </p:bg>
    <p:spTree>
      <p:nvGrpSpPr>
        <p:cNvPr id="1" name=""/>
        <p:cNvGrpSpPr/>
        <p:nvPr/>
      </p:nvGrpSpPr>
      <p:grpSpPr>
        <a:xfrm>
          <a:off x="0" y="0"/>
          <a:ext cx="0" cy="0"/>
        </a:xfrm>
      </p:grpSpPr>
      <p:sp>
        <p:nvSpPr>
          <p:cNvPr id="2" name="日期占位符 1"/>
          <p:cNvSpPr>
            <a:spLocks noGrp="1"/>
          </p:cNvSpPr>
          <p:nvPr>
            <p:ph type="dt" sz="half" idx="10"/>
          </p:nvPr>
        </p:nvSpPr>
        <p:spPr/>
        <p:txBody>
          <a:bodyPr/>
          <a:lstStyle/>
          <a:p>
            <a:fld id="{760FBDFE-C587-4B4C-A407-44438C67B59E}" type="datetimeFigureOut">
              <a:rPr lang="zh-CN" altLang="en-US" smtClean="0"/>
              <a:t>2020/7/5</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49AE70B2-8BF9-45C0-BB95-33D1B9D3A854}" type="slidenum">
              <a:rPr lang="zh-CN" altLang="en-US" smtClean="0"/>
              <a:t>‹#›</a:t>
            </a:fld>
            <a:endParaRPr lang="zh-CN" altLang="en-US"/>
          </a:p>
        </p:txBody>
      </p:sp>
    </p:spTree>
  </p:cSld>
  <p:clrMapOvr>
    <a:overrideClrMapping bg1="lt1" tx1="dk1" bg2="lt2" tx2="dk2" accent1="accent1" accent2="accent2" accent3="accent3" accent4="accent4" accent5="accent5" accent6="accent6" hlink="hlink" folHlink="folHlink"/>
  </p:clrMapOvr>
  <p:transition/>
  <p:timing/>
</p:sldLayout>
</file>

<file path=ppt/slideLayouts/slideLayout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Tx" preserve="1">
  <p:cSld name="内容与标题">
    <p:spTree>
      <p:nvGrpSpPr>
        <p:cNvPr id="1" name=""/>
        <p:cNvGrpSpPr/>
        <p:nvPr/>
      </p:nvGrpSpPr>
      <p:grpSpPr>
        <a:xfrm>
          <a:off x="0" y="0"/>
          <a:ext cx="0" cy="0"/>
        </a:xfrm>
      </p:grpSpPr>
      <p:sp>
        <p:nvSpPr>
          <p:cNvPr id="8" name="矩形 7"/>
          <p:cNvSpPr/>
          <p:nvPr/>
        </p:nvSpPr>
        <p:spPr>
          <a:xfrm>
            <a:off x="3714733" y="1053546"/>
            <a:ext cx="7872000" cy="18000"/>
          </a:xfrm>
          <a:prstGeom prst="rect">
            <a:avLst/>
          </a:prstGeom>
          <a:gradFill>
            <a:gsLst>
              <a:gs pos="0">
                <a:schemeClr val="accent1">
                  <a:tint val="40000"/>
                  <a:alpha val="20000"/>
                </a:schemeClr>
              </a:gs>
              <a:gs pos="50000">
                <a:schemeClr val="accent1">
                  <a:alpha val="40000"/>
                </a:schemeClr>
              </a:gs>
              <a:gs pos="100000">
                <a:schemeClr val="accent1">
                  <a:tint val="40000"/>
                  <a:alpha val="50000"/>
                </a:schemeClr>
              </a:gs>
            </a:gsLst>
            <a:lin ang="0" scaled="1"/>
          </a:gra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zh-CN" altLang="en-US"/>
          </a:p>
        </p:txBody>
      </p:sp>
      <p:sp>
        <p:nvSpPr>
          <p:cNvPr id="2" name="标题 1"/>
          <p:cNvSpPr>
            <a:spLocks noGrp="1"/>
          </p:cNvSpPr>
          <p:nvPr>
            <p:ph type="title"/>
          </p:nvPr>
        </p:nvSpPr>
        <p:spPr>
          <a:xfrm>
            <a:off x="3714734" y="228600"/>
            <a:ext cx="7867669" cy="842946"/>
          </a:xfrm>
        </p:spPr>
        <p:txBody>
          <a:bodyPr anchor="b"/>
          <a:lstStyle>
            <a:lvl1pPr algn="ctr">
              <a:defRPr sz="2800" b="0"/>
            </a:lvl1pPr>
          </a:lstStyle>
          <a:p>
            <a:r>
              <a:rPr kumimoji="0" lang="zh-CN" altLang="en-US" smtClean="0"/>
              <a:t>单击此处编辑母版标题样式</a:t>
            </a:r>
            <a:endParaRPr kumimoji="0" lang="en-US"/>
          </a:p>
        </p:txBody>
      </p:sp>
      <p:sp>
        <p:nvSpPr>
          <p:cNvPr id="3" name="内容占位符 2"/>
          <p:cNvSpPr>
            <a:spLocks noGrp="1"/>
          </p:cNvSpPr>
          <p:nvPr>
            <p:ph idx="1"/>
          </p:nvPr>
        </p:nvSpPr>
        <p:spPr>
          <a:xfrm>
            <a:off x="3714733" y="1142984"/>
            <a:ext cx="7867667" cy="5143536"/>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4" name="文本占位符 3"/>
          <p:cNvSpPr>
            <a:spLocks noGrp="1"/>
          </p:cNvSpPr>
          <p:nvPr>
            <p:ph type="body" sz="half" idx="2"/>
          </p:nvPr>
        </p:nvSpPr>
        <p:spPr>
          <a:xfrm>
            <a:off x="609607" y="1142984"/>
            <a:ext cx="3009877" cy="5143536"/>
          </a:xfrm>
        </p:spPr>
        <p:txBody>
          <a:bodyPr anchor="ct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5" name="日期占位符 4"/>
          <p:cNvSpPr>
            <a:spLocks noGrp="1"/>
          </p:cNvSpPr>
          <p:nvPr>
            <p:ph type="dt" sz="half" idx="10"/>
          </p:nvPr>
        </p:nvSpPr>
        <p:spPr/>
        <p:txBody>
          <a:bodyPr/>
          <a:lstStyle/>
          <a:p>
            <a:fld id="{760FBDFE-C587-4B4C-A407-44438C67B59E}" type="datetimeFigureOut">
              <a:rPr lang="zh-CN" altLang="en-US" smtClean="0"/>
              <a:t>2020/7/5</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49AE70B2-8BF9-45C0-BB95-33D1B9D3A854}" type="slidenum">
              <a:rPr lang="zh-CN" altLang="en-US" smtClean="0"/>
              <a:t>‹#›</a:t>
            </a:fld>
            <a:endParaRPr lang="zh-CN" altLang="en-US"/>
          </a:p>
        </p:txBody>
      </p:sp>
    </p:spTree>
  </p:cSld>
  <p:clrMapOvr>
    <a:masterClrMapping/>
  </p:clrMapOvr>
  <p:transition/>
  <p:timing/>
</p:sldLayout>
</file>

<file path=ppt/slideLayouts/slideLayout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picTx" preserve="1">
  <p:cSld name="图片与标题">
    <p:bg>
      <p:bgRef idx="1002">
        <a:schemeClr val="bg2"/>
      </p:bgRef>
    </p:bg>
    <p:spTree>
      <p:nvGrpSpPr>
        <p:cNvPr id="1" name=""/>
        <p:cNvGrpSpPr/>
        <p:nvPr/>
      </p:nvGrpSpPr>
      <p:grpSpPr>
        <a:xfrm>
          <a:off x="0" y="0"/>
          <a:ext cx="0" cy="0"/>
        </a:xfrm>
      </p:grpSpPr>
      <p:sp>
        <p:nvSpPr>
          <p:cNvPr id="2" name="标题 1"/>
          <p:cNvSpPr>
            <a:spLocks noGrp="1"/>
          </p:cNvSpPr>
          <p:nvPr>
            <p:ph type="title"/>
          </p:nvPr>
        </p:nvSpPr>
        <p:spPr>
          <a:xfrm>
            <a:off x="711200" y="304800"/>
            <a:ext cx="8534400" cy="685800"/>
          </a:xfrm>
        </p:spPr>
        <p:txBody>
          <a:bodyPr anchor="ctr"/>
          <a:lstStyle>
            <a:lvl1pPr algn="l">
              <a:defRPr sz="2400" b="0"/>
            </a:lvl1pPr>
          </a:lstStyle>
          <a:p>
            <a:r>
              <a:rPr kumimoji="0" lang="zh-CN" altLang="en-US" smtClean="0"/>
              <a:t>单击此处编辑母版标题样式</a:t>
            </a:r>
            <a:endParaRPr kumimoji="0" lang="en-US"/>
          </a:p>
        </p:txBody>
      </p:sp>
      <p:sp>
        <p:nvSpPr>
          <p:cNvPr id="3" name="图片占位符 2"/>
          <p:cNvSpPr>
            <a:spLocks noGrp="1"/>
          </p:cNvSpPr>
          <p:nvPr>
            <p:ph type="pic" idx="1"/>
          </p:nvPr>
        </p:nvSpPr>
        <p:spPr>
          <a:xfrm>
            <a:off x="935403" y="1143000"/>
            <a:ext cx="9630997" cy="3980172"/>
          </a:xfrm>
          <a:prstGeom prst="roundRect">
            <a:avLst>
              <a:gd name="adj" fmla="val 18278"/>
            </a:avLst>
          </a:prstGeom>
          <a:solidFill>
            <a:schemeClr val="accent1">
              <a:tint val="40000"/>
            </a:schemeClr>
          </a:solidFill>
          <a:ln w="50800" cap="rnd">
            <a:gradFill flip="none" rotWithShape="1">
              <a:gsLst>
                <a:gs pos="0">
                  <a:schemeClr val="accent1">
                    <a:shade val="50000"/>
                  </a:schemeClr>
                </a:gs>
                <a:gs pos="20000">
                  <a:schemeClr val="accent2">
                    <a:shade val="50000"/>
                  </a:schemeClr>
                </a:gs>
                <a:gs pos="40000">
                  <a:schemeClr val="accent3">
                    <a:shade val="50000"/>
                  </a:schemeClr>
                </a:gs>
                <a:gs pos="60000">
                  <a:schemeClr val="accent4">
                    <a:shade val="50000"/>
                  </a:schemeClr>
                </a:gs>
                <a:gs pos="80000">
                  <a:schemeClr val="accent5">
                    <a:shade val="50000"/>
                  </a:schemeClr>
                </a:gs>
                <a:gs pos="100000">
                  <a:schemeClr val="accent6">
                    <a:shade val="50000"/>
                  </a:schemeClr>
                </a:gs>
              </a:gsLst>
              <a:path path="circle">
                <a:fillToRect l="50000" t="50000" r="50000" b="50000"/>
              </a:path>
            </a:gradFill>
            <a:round/>
          </a:ln>
          <a:effectLst>
            <a:outerShdw blurRad="50800" dist="38100" dir="5400000" algn="tl" rotWithShape="0">
              <a:prstClr val="black">
                <a:alpha val="50000"/>
              </a:prstClr>
            </a:outerShdw>
          </a:effectLst>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kumimoji="0" lang="zh-CN" altLang="en-US" smtClean="0"/>
              <a:t>单击图标添加图片</a:t>
            </a:r>
            <a:endParaRPr kumimoji="0" lang="en-US"/>
          </a:p>
        </p:txBody>
      </p:sp>
      <p:sp>
        <p:nvSpPr>
          <p:cNvPr id="4" name="文本占位符 3"/>
          <p:cNvSpPr>
            <a:spLocks noGrp="1"/>
          </p:cNvSpPr>
          <p:nvPr>
            <p:ph type="body" sz="half" idx="2"/>
          </p:nvPr>
        </p:nvSpPr>
        <p:spPr>
          <a:xfrm>
            <a:off x="3149600" y="5410200"/>
            <a:ext cx="7543851" cy="804862"/>
          </a:xfrm>
        </p:spPr>
        <p:txBody>
          <a:bodyPr anchor="ctr"/>
          <a:lstStyle>
            <a:lvl1pPr marL="0" indent="0" algn="r">
              <a:buNone/>
              <a:defRPr sz="1200" b="0"/>
            </a:lvl1pPr>
            <a:lvl2pPr marL="457200" indent="0" algn="r">
              <a:buNone/>
              <a:defRPr sz="1200" b="0"/>
            </a:lvl2pPr>
            <a:lvl3pPr marL="914400" indent="0" algn="r">
              <a:buNone/>
              <a:defRPr sz="1200" b="0"/>
            </a:lvl3pPr>
            <a:lvl4pPr marL="1371600" indent="0" algn="r">
              <a:buNone/>
              <a:defRPr sz="1200" b="0"/>
            </a:lvl4pPr>
            <a:lvl5pPr marL="1828800" indent="0" algn="r">
              <a:buNone/>
              <a:defRPr sz="1200" b="0"/>
            </a:lvl5pPr>
            <a:lvl6pPr marL="2286000" indent="0">
              <a:buNone/>
              <a:defRPr sz="900"/>
            </a:lvl6pPr>
            <a:lvl7pPr marL="2743200" indent="0">
              <a:buNone/>
              <a:defRPr sz="900"/>
            </a:lvl7pPr>
            <a:lvl8pPr marL="3200400" indent="0">
              <a:buNone/>
              <a:defRPr sz="900"/>
            </a:lvl8pPr>
            <a:lvl9pPr marL="3657600" indent="0">
              <a:buNone/>
              <a:defRPr sz="900"/>
            </a:lvl9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5" name="日期占位符 4"/>
          <p:cNvSpPr>
            <a:spLocks noGrp="1"/>
          </p:cNvSpPr>
          <p:nvPr>
            <p:ph type="dt" sz="half" idx="10"/>
          </p:nvPr>
        </p:nvSpPr>
        <p:spPr/>
        <p:txBody>
          <a:bodyPr/>
          <a:lstStyle/>
          <a:p>
            <a:fld id="{9EFD9D74-47D9-4702-A33C-335B63B48DBF}" type="datetimeFigureOut">
              <a:rPr lang="zh-CN" altLang="en-US" smtClean="0"/>
              <a:t>2020/7/5</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FABC47A4-756D-490B-A52F-7D9E2C9FC05F}" type="slidenum">
              <a:rPr lang="zh-CN" altLang="en-US" smtClean="0"/>
              <a:t>‹#›</a:t>
            </a:fld>
            <a:endParaRPr lang="zh-CN" altLang="en-US"/>
          </a:p>
        </p:txBody>
      </p:sp>
    </p:spTree>
  </p:cSld>
  <p:clrMapOvr>
    <a:overrideClrMapping bg1="lt1" tx1="dk1" bg2="lt2" tx2="dk2" accent1="accent1" accent2="accent2" accent3="accent3" accent4="accent4" accent5="accent5" accent6="accent6" hlink="hlink" folHlink="folHlink"/>
  </p:clrMapOvr>
  <p:transition/>
  <p:timing/>
</p:sldLayout>
</file>

<file path=ppt/slideLayouts/slideLayout1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x" preserve="1">
  <p:cSld name="标题和竖排文字">
    <p:spTree>
      <p:nvGrpSpPr>
        <p:cNvPr id="1" name=""/>
        <p:cNvGrpSpPr/>
        <p:nvPr/>
      </p:nvGrpSpPr>
      <p:grpSpPr>
        <a:xfrm>
          <a:off x="0" y="0"/>
          <a:ext cx="0" cy="0"/>
        </a:xfrm>
      </p:grpSpPr>
      <p:sp>
        <p:nvSpPr>
          <p:cNvPr id="2" name="标题 1"/>
          <p:cNvSpPr>
            <a:spLocks noGrp="1"/>
          </p:cNvSpPr>
          <p:nvPr>
            <p:ph type="title"/>
          </p:nvPr>
        </p:nvSpPr>
        <p:spPr/>
        <p:txBody>
          <a:bodyPr/>
          <a:lstStyle/>
          <a:p>
            <a:r>
              <a:rPr kumimoji="0" lang="zh-CN" altLang="en-US" smtClean="0"/>
              <a:t>单击此处编辑母版标题样式</a:t>
            </a:r>
            <a:endParaRPr kumimoji="0" lang="en-US"/>
          </a:p>
        </p:txBody>
      </p:sp>
      <p:sp>
        <p:nvSpPr>
          <p:cNvPr id="3" name="竖排文字占位符 2"/>
          <p:cNvSpPr>
            <a:spLocks noGrp="1"/>
          </p:cNvSpPr>
          <p:nvPr>
            <p:ph type="body" orient="vert" idx="1"/>
          </p:nvPr>
        </p:nvSpPr>
        <p:spPr/>
        <p:txBody>
          <a:bodyPr vert="eaVert"/>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4" name="日期占位符 3"/>
          <p:cNvSpPr>
            <a:spLocks noGrp="1"/>
          </p:cNvSpPr>
          <p:nvPr>
            <p:ph type="dt" sz="half" idx="10"/>
          </p:nvPr>
        </p:nvSpPr>
        <p:spPr/>
        <p:txBody>
          <a:bodyPr/>
          <a:lstStyle/>
          <a:p>
            <a:fld id="{760FBDFE-C587-4B4C-A407-44438C67B59E}" type="datetimeFigureOut">
              <a:rPr lang="zh-CN" altLang="en-US" smtClean="0"/>
              <a:t>2020/7/5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49AE70B2-8BF9-45C0-BB95-33D1B9D3A854}" type="slidenum">
              <a:rPr lang="zh-CN" altLang="en-US" smtClean="0"/>
              <a:t>‹#›</a:t>
            </a:fld>
            <a:endParaRPr lang="zh-CN" altLang="en-US"/>
          </a:p>
        </p:txBody>
      </p:sp>
      <p:sp>
        <p:nvSpPr>
          <p:cNvPr id="7" name="矩形 6"/>
          <p:cNvSpPr/>
          <p:nvPr/>
        </p:nvSpPr>
        <p:spPr>
          <a:xfrm>
            <a:off x="609600" y="1410736"/>
            <a:ext cx="10972800" cy="18000"/>
          </a:xfrm>
          <a:prstGeom prst="rect">
            <a:avLst/>
          </a:prstGeom>
          <a:gradFill>
            <a:gsLst>
              <a:gs pos="0">
                <a:schemeClr val="accent1">
                  <a:tint val="40000"/>
                  <a:alpha val="20000"/>
                </a:schemeClr>
              </a:gs>
              <a:gs pos="50000">
                <a:schemeClr val="accent1">
                  <a:alpha val="40000"/>
                </a:schemeClr>
              </a:gs>
              <a:gs pos="100000">
                <a:schemeClr val="accent1">
                  <a:tint val="40000"/>
                  <a:alpha val="50000"/>
                </a:schemeClr>
              </a:gs>
            </a:gsLst>
            <a:lin ang="0" scaled="1"/>
          </a:gra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zh-CN" altLang="en-US"/>
          </a:p>
        </p:txBody>
      </p:sp>
    </p:spTree>
  </p:cSld>
  <p:clrMapOvr>
    <a:masterClrMapping/>
  </p:clrMapOvr>
  <p:transition/>
  <p:timing/>
</p:sldLayout>
</file>

<file path=ppt/slideLayouts/slideLayout1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itleAndTx" preserve="1">
  <p:cSld name="垂直排列标题与文本">
    <p:spTree>
      <p:nvGrpSpPr>
        <p:cNvPr id="1" name=""/>
        <p:cNvGrpSpPr/>
        <p:nvPr/>
      </p:nvGrpSpPr>
      <p:grpSpPr>
        <a:xfrm>
          <a:off x="0" y="0"/>
          <a:ext cx="0" cy="0"/>
        </a:xfrm>
      </p:grpSpPr>
      <p:sp>
        <p:nvSpPr>
          <p:cNvPr id="2" name="竖排标题 1"/>
          <p:cNvSpPr>
            <a:spLocks noGrp="1"/>
          </p:cNvSpPr>
          <p:nvPr>
            <p:ph type="title" orient="vert"/>
          </p:nvPr>
        </p:nvSpPr>
        <p:spPr>
          <a:xfrm>
            <a:off x="9620275" y="274638"/>
            <a:ext cx="1962125" cy="6011882"/>
          </a:xfrm>
        </p:spPr>
        <p:txBody>
          <a:bodyPr vert="eaVert"/>
          <a:lstStyle/>
          <a:p>
            <a:r>
              <a:rPr kumimoji="0" lang="zh-CN" altLang="en-US" smtClean="0"/>
              <a:t>单击此处编辑母版标题样式</a:t>
            </a:r>
            <a:endParaRPr kumimoji="0" lang="en-US"/>
          </a:p>
        </p:txBody>
      </p:sp>
      <p:sp>
        <p:nvSpPr>
          <p:cNvPr id="3" name="竖排文字占位符 2"/>
          <p:cNvSpPr>
            <a:spLocks noGrp="1"/>
          </p:cNvSpPr>
          <p:nvPr>
            <p:ph type="body" orient="vert" idx="1"/>
          </p:nvPr>
        </p:nvSpPr>
        <p:spPr>
          <a:xfrm>
            <a:off x="609600" y="274638"/>
            <a:ext cx="8915424" cy="6011882"/>
          </a:xfrm>
        </p:spPr>
        <p:txBody>
          <a:bodyPr vert="eaVert"/>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4" name="日期占位符 3"/>
          <p:cNvSpPr>
            <a:spLocks noGrp="1"/>
          </p:cNvSpPr>
          <p:nvPr>
            <p:ph type="dt" sz="half" idx="10"/>
          </p:nvPr>
        </p:nvSpPr>
        <p:spPr/>
        <p:txBody>
          <a:bodyPr/>
          <a:lstStyle/>
          <a:p>
            <a:fld id="{760FBDFE-C587-4B4C-A407-44438C67B59E}" type="datetimeFigureOut">
              <a:rPr lang="zh-CN" altLang="en-US" smtClean="0"/>
              <a:t>2020/7/5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49AE70B2-8BF9-45C0-BB95-33D1B9D3A854}" type="slidenum">
              <a:rPr lang="zh-CN" altLang="en-US" smtClean="0"/>
              <a:t>‹#›</a:t>
            </a:fld>
            <a:endParaRPr lang="zh-CN" altLang="en-US"/>
          </a:p>
        </p:txBody>
      </p:sp>
    </p:spTree>
  </p:cSld>
  <p:clrMapOvr>
    <a:masterClrMapping/>
  </p:clrMapOvr>
  <p:transition/>
  <p:timing/>
</p:sldLayout>
</file>

<file path=ppt/slideLayouts/slideLayout1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1_标题幻灯片">
    <p:bg>
      <p:bgPr>
        <a:gradFill>
          <a:gsLst>
            <a:gs pos="0">
              <a:schemeClr val="tx2"/>
            </a:gs>
            <a:gs pos="100000">
              <a:schemeClr val="bg2"/>
            </a:gs>
          </a:gsLst>
          <a:lin ang="5400000" scaled="0"/>
        </a:gradFill>
        <a:effectLst/>
      </p:bgPr>
    </p:bg>
    <p:spTree>
      <p:nvGrpSpPr>
        <p:cNvPr id="1" name=""/>
        <p:cNvGrpSpPr/>
        <p:nvPr/>
      </p:nvGrpSpPr>
      <p:grpSpPr>
        <a:xfrm>
          <a:off x="0" y="0"/>
          <a:ext cx="0" cy="0"/>
        </a:xfrm>
      </p:grpSpPr>
      <p:sp>
        <p:nvSpPr>
          <p:cNvPr id="196" name="AutoShape 181"/>
          <p:cNvSpPr>
            <a:spLocks noChangeAspect="1" noChangeArrowheads="1" noTextEdit="1"/>
          </p:cNvSpPr>
          <p:nvPr>
            <p:custDataLst>
              <p:tags r:id="rId1"/>
            </p:custDataLst>
          </p:nvPr>
        </p:nvSpPr>
        <p:spPr bwMode="auto">
          <a:xfrm>
            <a:off x="0" y="3175"/>
            <a:ext cx="121983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201" name="Freeform 187"/>
          <p:cNvSpPr/>
          <p:nvPr>
            <p:custDataLst>
              <p:tags r:id="rId2"/>
            </p:custDataLst>
          </p:nvPr>
        </p:nvSpPr>
        <p:spPr bwMode="auto">
          <a:xfrm>
            <a:off x="8099425" y="849313"/>
            <a:ext cx="577850" cy="242888"/>
          </a:xfrm>
          <a:custGeom>
            <a:gdLst>
              <a:gd name="T0" fmla="*/ 84 w 86"/>
              <a:gd name="T1" fmla="*/ 10 h 36"/>
              <a:gd name="T2" fmla="*/ 46 w 86"/>
              <a:gd name="T3" fmla="*/ 18 h 36"/>
              <a:gd name="T4" fmla="*/ 42 w 86"/>
              <a:gd name="T5" fmla="*/ 18 h 36"/>
              <a:gd name="T6" fmla="*/ 2 w 86"/>
              <a:gd name="T7" fmla="*/ 9 h 36"/>
              <a:gd name="T8" fmla="*/ 3 w 86"/>
              <a:gd name="T9" fmla="*/ 14 h 36"/>
              <a:gd name="T10" fmla="*/ 42 w 86"/>
              <a:gd name="T11" fmla="*/ 34 h 36"/>
              <a:gd name="T12" fmla="*/ 46 w 86"/>
              <a:gd name="T13" fmla="*/ 34 h 36"/>
              <a:gd name="T14" fmla="*/ 82 w 86"/>
              <a:gd name="T15" fmla="*/ 15 h 36"/>
              <a:gd name="T16" fmla="*/ 84 w 86"/>
              <a:gd name="T17" fmla="*/ 10 h 36"/>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6" h="36">
                <a:moveTo>
                  <a:pt x="84" y="10"/>
                </a:moveTo>
                <a:cubicBezTo>
                  <a:pt x="75" y="5"/>
                  <a:pt x="61" y="2"/>
                  <a:pt x="46" y="18"/>
                </a:cubicBezTo>
                <a:cubicBezTo>
                  <a:pt x="45" y="19"/>
                  <a:pt x="43" y="19"/>
                  <a:pt x="42" y="18"/>
                </a:cubicBezTo>
                <a:cubicBezTo>
                  <a:pt x="37" y="13"/>
                  <a:pt x="20" y="0"/>
                  <a:pt x="2" y="9"/>
                </a:cubicBezTo>
                <a:cubicBezTo>
                  <a:pt x="0" y="10"/>
                  <a:pt x="1" y="14"/>
                  <a:pt x="3" y="14"/>
                </a:cubicBezTo>
                <a:cubicBezTo>
                  <a:pt x="14" y="15"/>
                  <a:pt x="33" y="19"/>
                  <a:pt x="42" y="34"/>
                </a:cubicBezTo>
                <a:cubicBezTo>
                  <a:pt x="43" y="36"/>
                  <a:pt x="45" y="36"/>
                  <a:pt x="46" y="34"/>
                </a:cubicBezTo>
                <a:cubicBezTo>
                  <a:pt x="51" y="28"/>
                  <a:pt x="62" y="14"/>
                  <a:pt x="82" y="15"/>
                </a:cubicBezTo>
                <a:cubicBezTo>
                  <a:pt x="85" y="15"/>
                  <a:pt x="86" y="12"/>
                  <a:pt x="84" y="10"/>
                </a:cubicBezTo>
                <a:close/>
              </a:path>
            </a:pathLst>
          </a:custGeom>
          <a:solidFill>
            <a:schemeClr val="accent1"/>
          </a:solidFill>
          <a:ln>
            <a:noFill/>
          </a:ln>
        </p:spPr>
        <p:txBody>
          <a:bodyPr vert="horz" wrap="square" lIns="91440" tIns="45720" rIns="91440" bIns="45720" numCol="1" anchor="t" anchorCtr="0" compatLnSpc="1"/>
          <a:lstStyle/>
          <a:p>
            <a:endParaRPr lang="zh-CN" altLang="en-US"/>
          </a:p>
        </p:txBody>
      </p:sp>
      <p:sp>
        <p:nvSpPr>
          <p:cNvPr id="202" name="Rectangle 188"/>
          <p:cNvSpPr>
            <a:spLocks noChangeArrowheads="1"/>
          </p:cNvSpPr>
          <p:nvPr>
            <p:custDataLst>
              <p:tags r:id="rId3"/>
            </p:custDataLst>
          </p:nvPr>
        </p:nvSpPr>
        <p:spPr bwMode="auto">
          <a:xfrm>
            <a:off x="0" y="3436938"/>
            <a:ext cx="12192000" cy="3427413"/>
          </a:xfrm>
          <a:prstGeom prst="rect">
            <a:avLst/>
          </a:prstGeom>
          <a:gradFill>
            <a:gsLst>
              <a:gs pos="0">
                <a:schemeClr val="accent2"/>
              </a:gs>
              <a:gs pos="100000">
                <a:schemeClr val="accent1"/>
              </a:gs>
            </a:gsLst>
            <a:lin ang="5400000" scaled="0"/>
          </a:gradFill>
          <a:ln>
            <a:noFill/>
          </a:ln>
        </p:spPr>
        <p:txBody>
          <a:bodyPr vert="horz" wrap="square" lIns="91440" tIns="45720" rIns="91440" bIns="45720" numCol="1" anchor="t" anchorCtr="0" compatLnSpc="1"/>
          <a:lstStyle/>
          <a:p>
            <a:endParaRPr lang="zh-CN" altLang="en-US"/>
          </a:p>
        </p:txBody>
      </p:sp>
      <p:sp>
        <p:nvSpPr>
          <p:cNvPr id="204" name="Freeform 190"/>
          <p:cNvSpPr/>
          <p:nvPr>
            <p:custDataLst>
              <p:tags r:id="rId4"/>
            </p:custDataLst>
          </p:nvPr>
        </p:nvSpPr>
        <p:spPr bwMode="auto">
          <a:xfrm>
            <a:off x="2365375" y="5380038"/>
            <a:ext cx="2009775" cy="765175"/>
          </a:xfrm>
          <a:custGeom>
            <a:gdLst>
              <a:gd name="T0" fmla="*/ 1266 w 1266"/>
              <a:gd name="T1" fmla="*/ 0 h 482"/>
              <a:gd name="T2" fmla="*/ 614 w 1266"/>
              <a:gd name="T3" fmla="*/ 0 h 482"/>
              <a:gd name="T4" fmla="*/ 0 w 1266"/>
              <a:gd name="T5" fmla="*/ 232 h 482"/>
              <a:gd name="T6" fmla="*/ 331 w 1266"/>
              <a:gd name="T7" fmla="*/ 482 h 482"/>
              <a:gd name="T8" fmla="*/ 1266 w 1266"/>
              <a:gd name="T9" fmla="*/ 0 h 482"/>
            </a:gdLst>
            <a:cxnLst>
              <a:cxn ang="0">
                <a:pos x="T0" y="T1"/>
              </a:cxn>
              <a:cxn ang="0">
                <a:pos x="T2" y="T3"/>
              </a:cxn>
              <a:cxn ang="0">
                <a:pos x="T4" y="T5"/>
              </a:cxn>
              <a:cxn ang="0">
                <a:pos x="T6" y="T7"/>
              </a:cxn>
              <a:cxn ang="0">
                <a:pos x="T8" y="T9"/>
              </a:cxn>
            </a:cxnLst>
            <a:rect l="0" t="0" r="r" b="b"/>
            <a:pathLst>
              <a:path w="1266" h="482">
                <a:moveTo>
                  <a:pt x="1266" y="0"/>
                </a:moveTo>
                <a:lnTo>
                  <a:pt x="614" y="0"/>
                </a:lnTo>
                <a:lnTo>
                  <a:pt x="0" y="232"/>
                </a:lnTo>
                <a:lnTo>
                  <a:pt x="331" y="482"/>
                </a:lnTo>
                <a:lnTo>
                  <a:pt x="1266" y="0"/>
                </a:lnTo>
                <a:close/>
              </a:path>
            </a:pathLst>
          </a:custGeom>
          <a:gradFill>
            <a:gsLst>
              <a:gs pos="0">
                <a:schemeClr val="bg1">
                  <a:alpha val="0"/>
                </a:schemeClr>
              </a:gs>
              <a:gs pos="70000">
                <a:schemeClr val="tx1">
                  <a:alpha val="31000"/>
                </a:schemeClr>
              </a:gs>
            </a:gsLst>
            <a:lin ang="240000" scaled="0"/>
          </a:gradFill>
          <a:ln>
            <a:noFill/>
          </a:ln>
        </p:spPr>
        <p:txBody>
          <a:bodyPr vert="horz" wrap="square" lIns="91440" tIns="45720" rIns="91440" bIns="45720" numCol="1" anchor="t" anchorCtr="0" compatLnSpc="1"/>
          <a:lstStyle/>
          <a:p>
            <a:endParaRPr lang="zh-CN" altLang="en-US"/>
          </a:p>
        </p:txBody>
      </p:sp>
      <p:sp>
        <p:nvSpPr>
          <p:cNvPr id="205" name="Freeform 191"/>
          <p:cNvSpPr/>
          <p:nvPr>
            <p:custDataLst>
              <p:tags r:id="rId5"/>
            </p:custDataLst>
          </p:nvPr>
        </p:nvSpPr>
        <p:spPr bwMode="auto">
          <a:xfrm>
            <a:off x="2365375" y="5380038"/>
            <a:ext cx="2009775" cy="765175"/>
          </a:xfrm>
          <a:custGeom>
            <a:gdLst>
              <a:gd name="T0" fmla="*/ 1266 w 1266"/>
              <a:gd name="T1" fmla="*/ 0 h 482"/>
              <a:gd name="T2" fmla="*/ 614 w 1266"/>
              <a:gd name="T3" fmla="*/ 0 h 482"/>
              <a:gd name="T4" fmla="*/ 0 w 1266"/>
              <a:gd name="T5" fmla="*/ 232 h 482"/>
              <a:gd name="T6" fmla="*/ 331 w 1266"/>
              <a:gd name="T7" fmla="*/ 482 h 482"/>
              <a:gd name="T8" fmla="*/ 1266 w 1266"/>
              <a:gd name="T9" fmla="*/ 0 h 482"/>
            </a:gdLst>
            <a:cxnLst>
              <a:cxn ang="0">
                <a:pos x="T0" y="T1"/>
              </a:cxn>
              <a:cxn ang="0">
                <a:pos x="T2" y="T3"/>
              </a:cxn>
              <a:cxn ang="0">
                <a:pos x="T4" y="T5"/>
              </a:cxn>
              <a:cxn ang="0">
                <a:pos x="T6" y="T7"/>
              </a:cxn>
              <a:cxn ang="0">
                <a:pos x="T8" y="T9"/>
              </a:cxn>
            </a:cxnLst>
            <a:rect l="0" t="0" r="r" b="b"/>
            <a:pathLst>
              <a:path w="1266" h="482">
                <a:moveTo>
                  <a:pt x="1266" y="0"/>
                </a:moveTo>
                <a:lnTo>
                  <a:pt x="614" y="0"/>
                </a:lnTo>
                <a:lnTo>
                  <a:pt x="0" y="232"/>
                </a:lnTo>
                <a:lnTo>
                  <a:pt x="331" y="482"/>
                </a:lnTo>
                <a:lnTo>
                  <a:pt x="1266"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826" name="Freeform 210"/>
          <p:cNvSpPr/>
          <p:nvPr>
            <p:custDataLst>
              <p:tags r:id="rId6"/>
            </p:custDataLst>
          </p:nvPr>
        </p:nvSpPr>
        <p:spPr bwMode="auto">
          <a:xfrm>
            <a:off x="-6350" y="3527425"/>
            <a:ext cx="10017125" cy="992187"/>
          </a:xfrm>
          <a:custGeom>
            <a:gdLst>
              <a:gd name="T0" fmla="*/ 0 w 6310"/>
              <a:gd name="T1" fmla="*/ 0 h 625"/>
              <a:gd name="T2" fmla="*/ 6310 w 6310"/>
              <a:gd name="T3" fmla="*/ 141 h 625"/>
              <a:gd name="T4" fmla="*/ 4805 w 6310"/>
              <a:gd name="T5" fmla="*/ 489 h 625"/>
              <a:gd name="T6" fmla="*/ 0 w 6310"/>
              <a:gd name="T7" fmla="*/ 625 h 625"/>
              <a:gd name="T8" fmla="*/ 0 w 6310"/>
              <a:gd name="T9" fmla="*/ 0 h 625"/>
            </a:gdLst>
            <a:cxnLst>
              <a:cxn ang="0">
                <a:pos x="T0" y="T1"/>
              </a:cxn>
              <a:cxn ang="0">
                <a:pos x="T2" y="T3"/>
              </a:cxn>
              <a:cxn ang="0">
                <a:pos x="T4" y="T5"/>
              </a:cxn>
              <a:cxn ang="0">
                <a:pos x="T6" y="T7"/>
              </a:cxn>
              <a:cxn ang="0">
                <a:pos x="T8" y="T9"/>
              </a:cxn>
            </a:cxnLst>
            <a:rect l="0" t="0" r="r" b="b"/>
            <a:pathLst>
              <a:path w="6310" h="625">
                <a:moveTo>
                  <a:pt x="0" y="0"/>
                </a:moveTo>
                <a:lnTo>
                  <a:pt x="6310" y="141"/>
                </a:lnTo>
                <a:lnTo>
                  <a:pt x="4805" y="489"/>
                </a:lnTo>
                <a:lnTo>
                  <a:pt x="0" y="625"/>
                </a:lnTo>
                <a:lnTo>
                  <a:pt x="0" y="0"/>
                </a:lnTo>
                <a:close/>
              </a:path>
            </a:pathLst>
          </a:custGeom>
          <a:solidFill>
            <a:srgbClr val="FFFFFF">
              <a:alpha val="10000"/>
            </a:srgbClr>
          </a:solidFill>
          <a:ln>
            <a:noFill/>
          </a:ln>
        </p:spPr>
        <p:txBody>
          <a:bodyPr vert="horz" wrap="square" lIns="91440" tIns="45720" rIns="91440" bIns="45720" numCol="1" anchor="t" anchorCtr="0" compatLnSpc="1"/>
          <a:lstStyle/>
          <a:p>
            <a:endParaRPr lang="zh-CN" altLang="en-US"/>
          </a:p>
        </p:txBody>
      </p:sp>
      <p:sp>
        <p:nvSpPr>
          <p:cNvPr id="9827" name="Freeform 211"/>
          <p:cNvSpPr/>
          <p:nvPr>
            <p:custDataLst>
              <p:tags r:id="rId7"/>
            </p:custDataLst>
          </p:nvPr>
        </p:nvSpPr>
        <p:spPr bwMode="auto">
          <a:xfrm>
            <a:off x="1898650" y="3997325"/>
            <a:ext cx="10307638" cy="1052512"/>
          </a:xfrm>
          <a:custGeom>
            <a:gdLst>
              <a:gd name="T0" fmla="*/ 6493 w 6493"/>
              <a:gd name="T1" fmla="*/ 0 h 663"/>
              <a:gd name="T2" fmla="*/ 0 w 6493"/>
              <a:gd name="T3" fmla="*/ 38 h 663"/>
              <a:gd name="T4" fmla="*/ 5725 w 6493"/>
              <a:gd name="T5" fmla="*/ 310 h 663"/>
              <a:gd name="T6" fmla="*/ 3308 w 6493"/>
              <a:gd name="T7" fmla="*/ 550 h 663"/>
              <a:gd name="T8" fmla="*/ 6493 w 6493"/>
              <a:gd name="T9" fmla="*/ 663 h 663"/>
              <a:gd name="T10" fmla="*/ 6493 w 6493"/>
              <a:gd name="T11" fmla="*/ 0 h 663"/>
            </a:gdLst>
            <a:cxnLst>
              <a:cxn ang="0">
                <a:pos x="T0" y="T1"/>
              </a:cxn>
              <a:cxn ang="0">
                <a:pos x="T2" y="T3"/>
              </a:cxn>
              <a:cxn ang="0">
                <a:pos x="T4" y="T5"/>
              </a:cxn>
              <a:cxn ang="0">
                <a:pos x="T6" y="T7"/>
              </a:cxn>
              <a:cxn ang="0">
                <a:pos x="T8" y="T9"/>
              </a:cxn>
              <a:cxn ang="0">
                <a:pos x="T10" y="T11"/>
              </a:cxn>
            </a:cxnLst>
            <a:rect l="0" t="0" r="r" b="b"/>
            <a:pathLst>
              <a:path w="6493" h="663">
                <a:moveTo>
                  <a:pt x="6493" y="0"/>
                </a:moveTo>
                <a:lnTo>
                  <a:pt x="0" y="38"/>
                </a:lnTo>
                <a:lnTo>
                  <a:pt x="5725" y="310"/>
                </a:lnTo>
                <a:lnTo>
                  <a:pt x="3308" y="550"/>
                </a:lnTo>
                <a:lnTo>
                  <a:pt x="6493" y="663"/>
                </a:lnTo>
                <a:lnTo>
                  <a:pt x="6493" y="0"/>
                </a:lnTo>
                <a:close/>
              </a:path>
            </a:pathLst>
          </a:custGeom>
          <a:solidFill>
            <a:srgbClr val="FFFFFF">
              <a:alpha val="10000"/>
            </a:srgbClr>
          </a:solidFill>
          <a:ln>
            <a:noFill/>
          </a:ln>
        </p:spPr>
        <p:txBody>
          <a:bodyPr vert="horz" wrap="square" lIns="91440" tIns="45720" rIns="91440" bIns="45720" numCol="1" anchor="t" anchorCtr="0" compatLnSpc="1"/>
          <a:lstStyle/>
          <a:p>
            <a:endParaRPr lang="zh-CN" altLang="en-US"/>
          </a:p>
        </p:txBody>
      </p:sp>
      <p:sp>
        <p:nvSpPr>
          <p:cNvPr id="9828" name="Freeform 212"/>
          <p:cNvSpPr/>
          <p:nvPr>
            <p:custDataLst>
              <p:tags r:id="rId8"/>
            </p:custDataLst>
          </p:nvPr>
        </p:nvSpPr>
        <p:spPr bwMode="auto">
          <a:xfrm>
            <a:off x="-6350" y="4654550"/>
            <a:ext cx="8569325" cy="581025"/>
          </a:xfrm>
          <a:custGeom>
            <a:gdLst>
              <a:gd name="T0" fmla="*/ 0 w 5398"/>
              <a:gd name="T1" fmla="*/ 89 h 366"/>
              <a:gd name="T2" fmla="*/ 5398 w 5398"/>
              <a:gd name="T3" fmla="*/ 0 h 366"/>
              <a:gd name="T4" fmla="*/ 0 w 5398"/>
              <a:gd name="T5" fmla="*/ 366 h 366"/>
              <a:gd name="T6" fmla="*/ 0 w 5398"/>
              <a:gd name="T7" fmla="*/ 89 h 366"/>
            </a:gdLst>
            <a:cxnLst>
              <a:cxn ang="0">
                <a:pos x="T0" y="T1"/>
              </a:cxn>
              <a:cxn ang="0">
                <a:pos x="T2" y="T3"/>
              </a:cxn>
              <a:cxn ang="0">
                <a:pos x="T4" y="T5"/>
              </a:cxn>
              <a:cxn ang="0">
                <a:pos x="T6" y="T7"/>
              </a:cxn>
            </a:cxnLst>
            <a:rect l="0" t="0" r="r" b="b"/>
            <a:pathLst>
              <a:path w="5398" h="366">
                <a:moveTo>
                  <a:pt x="0" y="89"/>
                </a:moveTo>
                <a:lnTo>
                  <a:pt x="5398" y="0"/>
                </a:lnTo>
                <a:lnTo>
                  <a:pt x="0" y="366"/>
                </a:lnTo>
                <a:lnTo>
                  <a:pt x="0" y="89"/>
                </a:lnTo>
                <a:close/>
              </a:path>
            </a:pathLst>
          </a:custGeom>
          <a:solidFill>
            <a:srgbClr val="FFFFFF">
              <a:alpha val="10000"/>
            </a:srgbClr>
          </a:solidFill>
          <a:ln>
            <a:noFill/>
          </a:ln>
        </p:spPr>
        <p:txBody>
          <a:bodyPr vert="horz" wrap="square" lIns="91440" tIns="45720" rIns="91440" bIns="45720" numCol="1" anchor="t" anchorCtr="0" compatLnSpc="1"/>
          <a:lstStyle/>
          <a:p>
            <a:endParaRPr lang="zh-CN" altLang="en-US"/>
          </a:p>
        </p:txBody>
      </p:sp>
      <p:sp>
        <p:nvSpPr>
          <p:cNvPr id="9829" name="Freeform 213"/>
          <p:cNvSpPr/>
          <p:nvPr>
            <p:custDataLst>
              <p:tags r:id="rId9"/>
            </p:custDataLst>
          </p:nvPr>
        </p:nvSpPr>
        <p:spPr bwMode="auto">
          <a:xfrm>
            <a:off x="5184775" y="5602288"/>
            <a:ext cx="7021513" cy="655637"/>
          </a:xfrm>
          <a:custGeom>
            <a:gdLst>
              <a:gd name="T0" fmla="*/ 4423 w 4423"/>
              <a:gd name="T1" fmla="*/ 0 h 413"/>
              <a:gd name="T2" fmla="*/ 517 w 4423"/>
              <a:gd name="T3" fmla="*/ 47 h 413"/>
              <a:gd name="T4" fmla="*/ 0 w 4423"/>
              <a:gd name="T5" fmla="*/ 211 h 413"/>
              <a:gd name="T6" fmla="*/ 4423 w 4423"/>
              <a:gd name="T7" fmla="*/ 413 h 413"/>
              <a:gd name="T8" fmla="*/ 4423 w 4423"/>
              <a:gd name="T9" fmla="*/ 0 h 413"/>
            </a:gdLst>
            <a:cxnLst>
              <a:cxn ang="0">
                <a:pos x="T0" y="T1"/>
              </a:cxn>
              <a:cxn ang="0">
                <a:pos x="T2" y="T3"/>
              </a:cxn>
              <a:cxn ang="0">
                <a:pos x="T4" y="T5"/>
              </a:cxn>
              <a:cxn ang="0">
                <a:pos x="T6" y="T7"/>
              </a:cxn>
              <a:cxn ang="0">
                <a:pos x="T8" y="T9"/>
              </a:cxn>
            </a:cxnLst>
            <a:rect l="0" t="0" r="r" b="b"/>
            <a:pathLst>
              <a:path w="4423" h="412">
                <a:moveTo>
                  <a:pt x="4423" y="0"/>
                </a:moveTo>
                <a:lnTo>
                  <a:pt x="517" y="47"/>
                </a:lnTo>
                <a:lnTo>
                  <a:pt x="0" y="211"/>
                </a:lnTo>
                <a:lnTo>
                  <a:pt x="4423" y="413"/>
                </a:lnTo>
                <a:lnTo>
                  <a:pt x="4423" y="0"/>
                </a:lnTo>
                <a:close/>
              </a:path>
            </a:pathLst>
          </a:custGeom>
          <a:solidFill>
            <a:schemeClr val="bg1">
              <a:alpha val="10000"/>
            </a:schemeClr>
          </a:solidFill>
          <a:ln>
            <a:noFill/>
          </a:ln>
        </p:spPr>
        <p:txBody>
          <a:bodyPr vert="horz" wrap="square" lIns="91440" tIns="45720" rIns="91440" bIns="45720" numCol="1" anchor="t" anchorCtr="0" compatLnSpc="1"/>
          <a:lstStyle/>
          <a:p>
            <a:endParaRPr lang="zh-CN" altLang="en-US"/>
          </a:p>
        </p:txBody>
      </p:sp>
      <p:sp>
        <p:nvSpPr>
          <p:cNvPr id="9830" name="Freeform 214"/>
          <p:cNvSpPr/>
          <p:nvPr>
            <p:custDataLst>
              <p:tags r:id="rId10"/>
            </p:custDataLst>
          </p:nvPr>
        </p:nvSpPr>
        <p:spPr bwMode="auto">
          <a:xfrm>
            <a:off x="-6350" y="5922963"/>
            <a:ext cx="11014075" cy="760412"/>
          </a:xfrm>
          <a:custGeom>
            <a:gdLst>
              <a:gd name="T0" fmla="*/ 0 w 6938"/>
              <a:gd name="T1" fmla="*/ 479 h 479"/>
              <a:gd name="T2" fmla="*/ 6938 w 6938"/>
              <a:gd name="T3" fmla="*/ 0 h 479"/>
              <a:gd name="T4" fmla="*/ 0 w 6938"/>
              <a:gd name="T5" fmla="*/ 47 h 479"/>
              <a:gd name="T6" fmla="*/ 0 w 6938"/>
              <a:gd name="T7" fmla="*/ 479 h 479"/>
            </a:gdLst>
            <a:cxnLst>
              <a:cxn ang="0">
                <a:pos x="T0" y="T1"/>
              </a:cxn>
              <a:cxn ang="0">
                <a:pos x="T2" y="T3"/>
              </a:cxn>
              <a:cxn ang="0">
                <a:pos x="T4" y="T5"/>
              </a:cxn>
              <a:cxn ang="0">
                <a:pos x="T6" y="T7"/>
              </a:cxn>
            </a:cxnLst>
            <a:rect l="0" t="0" r="r" b="b"/>
            <a:pathLst>
              <a:path w="6938" h="479">
                <a:moveTo>
                  <a:pt x="0" y="479"/>
                </a:moveTo>
                <a:lnTo>
                  <a:pt x="6938" y="0"/>
                </a:lnTo>
                <a:lnTo>
                  <a:pt x="0" y="47"/>
                </a:lnTo>
                <a:lnTo>
                  <a:pt x="0" y="479"/>
                </a:lnTo>
                <a:close/>
              </a:path>
            </a:pathLst>
          </a:custGeom>
          <a:solidFill>
            <a:srgbClr val="FFFFFF">
              <a:alpha val="10000"/>
            </a:srgbClr>
          </a:solidFill>
          <a:ln>
            <a:noFill/>
          </a:ln>
        </p:spPr>
        <p:txBody>
          <a:bodyPr vert="horz" wrap="square" lIns="91440" tIns="45720" rIns="91440" bIns="45720" numCol="1" anchor="t" anchorCtr="0" compatLnSpc="1"/>
          <a:lstStyle/>
          <a:p>
            <a:endParaRPr lang="zh-CN" altLang="en-US"/>
          </a:p>
        </p:txBody>
      </p:sp>
      <p:sp>
        <p:nvSpPr>
          <p:cNvPr id="9831" name="Freeform 215"/>
          <p:cNvSpPr/>
          <p:nvPr>
            <p:custDataLst>
              <p:tags r:id="rId11"/>
            </p:custDataLst>
          </p:nvPr>
        </p:nvSpPr>
        <p:spPr bwMode="auto">
          <a:xfrm>
            <a:off x="1603375" y="4684713"/>
            <a:ext cx="10602913" cy="685800"/>
          </a:xfrm>
          <a:custGeom>
            <a:gdLst>
              <a:gd name="T0" fmla="*/ 6679 w 6679"/>
              <a:gd name="T1" fmla="*/ 0 h 432"/>
              <a:gd name="T2" fmla="*/ 0 w 6679"/>
              <a:gd name="T3" fmla="*/ 432 h 432"/>
              <a:gd name="T4" fmla="*/ 6679 w 6679"/>
              <a:gd name="T5" fmla="*/ 375 h 432"/>
              <a:gd name="T6" fmla="*/ 6679 w 6679"/>
              <a:gd name="T7" fmla="*/ 0 h 432"/>
            </a:gdLst>
            <a:cxnLst>
              <a:cxn ang="0">
                <a:pos x="T0" y="T1"/>
              </a:cxn>
              <a:cxn ang="0">
                <a:pos x="T2" y="T3"/>
              </a:cxn>
              <a:cxn ang="0">
                <a:pos x="T4" y="T5"/>
              </a:cxn>
              <a:cxn ang="0">
                <a:pos x="T6" y="T7"/>
              </a:cxn>
            </a:cxnLst>
            <a:rect l="0" t="0" r="r" b="b"/>
            <a:pathLst>
              <a:path w="6679" h="432">
                <a:moveTo>
                  <a:pt x="6679" y="0"/>
                </a:moveTo>
                <a:lnTo>
                  <a:pt x="0" y="432"/>
                </a:lnTo>
                <a:lnTo>
                  <a:pt x="6679" y="375"/>
                </a:lnTo>
                <a:lnTo>
                  <a:pt x="6679" y="0"/>
                </a:lnTo>
                <a:close/>
              </a:path>
            </a:pathLst>
          </a:custGeom>
          <a:solidFill>
            <a:srgbClr val="FFFFFF">
              <a:alpha val="10000"/>
            </a:srgbClr>
          </a:solidFill>
          <a:ln>
            <a:noFill/>
          </a:ln>
        </p:spPr>
        <p:txBody>
          <a:bodyPr vert="horz" wrap="square" lIns="91440" tIns="45720" rIns="91440" bIns="45720" numCol="1" anchor="t" anchorCtr="0" compatLnSpc="1"/>
          <a:lstStyle/>
          <a:p>
            <a:endParaRPr lang="zh-CN" altLang="en-US"/>
          </a:p>
        </p:txBody>
      </p:sp>
      <p:sp>
        <p:nvSpPr>
          <p:cNvPr id="9832" name="Freeform 216"/>
          <p:cNvSpPr/>
          <p:nvPr>
            <p:custDataLst>
              <p:tags r:id="rId12"/>
            </p:custDataLst>
          </p:nvPr>
        </p:nvSpPr>
        <p:spPr bwMode="auto">
          <a:xfrm>
            <a:off x="6369050" y="3394075"/>
            <a:ext cx="5837238" cy="350837"/>
          </a:xfrm>
          <a:custGeom>
            <a:gdLst>
              <a:gd name="T0" fmla="*/ 3677 w 3677"/>
              <a:gd name="T1" fmla="*/ 221 h 221"/>
              <a:gd name="T2" fmla="*/ 0 w 3677"/>
              <a:gd name="T3" fmla="*/ 0 h 221"/>
              <a:gd name="T4" fmla="*/ 3677 w 3677"/>
              <a:gd name="T5" fmla="*/ 0 h 221"/>
              <a:gd name="T6" fmla="*/ 3677 w 3677"/>
              <a:gd name="T7" fmla="*/ 221 h 221"/>
            </a:gdLst>
            <a:cxnLst>
              <a:cxn ang="0">
                <a:pos x="T0" y="T1"/>
              </a:cxn>
              <a:cxn ang="0">
                <a:pos x="T2" y="T3"/>
              </a:cxn>
              <a:cxn ang="0">
                <a:pos x="T4" y="T5"/>
              </a:cxn>
              <a:cxn ang="0">
                <a:pos x="T6" y="T7"/>
              </a:cxn>
            </a:cxnLst>
            <a:rect l="0" t="0" r="r" b="b"/>
            <a:pathLst>
              <a:path w="3677" h="221">
                <a:moveTo>
                  <a:pt x="3677" y="221"/>
                </a:moveTo>
                <a:lnTo>
                  <a:pt x="0" y="0"/>
                </a:lnTo>
                <a:lnTo>
                  <a:pt x="3677" y="0"/>
                </a:lnTo>
                <a:lnTo>
                  <a:pt x="3677" y="221"/>
                </a:lnTo>
                <a:close/>
              </a:path>
            </a:pathLst>
          </a:custGeom>
          <a:solidFill>
            <a:srgbClr val="FFFFFF">
              <a:alpha val="10000"/>
            </a:srgbClr>
          </a:solidFill>
          <a:ln>
            <a:noFill/>
          </a:ln>
        </p:spPr>
        <p:txBody>
          <a:bodyPr vert="horz" wrap="square" lIns="91440" tIns="45720" rIns="91440" bIns="45720" numCol="1" anchor="t" anchorCtr="0" compatLnSpc="1"/>
          <a:lstStyle/>
          <a:p>
            <a:endParaRPr lang="zh-CN" altLang="en-US"/>
          </a:p>
        </p:txBody>
      </p:sp>
      <p:sp>
        <p:nvSpPr>
          <p:cNvPr id="9833" name="Freeform 217"/>
          <p:cNvSpPr/>
          <p:nvPr>
            <p:custDataLst>
              <p:tags r:id="rId13"/>
            </p:custDataLst>
          </p:nvPr>
        </p:nvSpPr>
        <p:spPr bwMode="auto">
          <a:xfrm>
            <a:off x="-6350" y="3527425"/>
            <a:ext cx="7727950" cy="320675"/>
          </a:xfrm>
          <a:custGeom>
            <a:gdLst>
              <a:gd name="T0" fmla="*/ 0 w 4868"/>
              <a:gd name="T1" fmla="*/ 202 h 202"/>
              <a:gd name="T2" fmla="*/ 4868 w 4868"/>
              <a:gd name="T3" fmla="*/ 0 h 202"/>
              <a:gd name="T4" fmla="*/ 0 w 4868"/>
              <a:gd name="T5" fmla="*/ 0 h 202"/>
              <a:gd name="T6" fmla="*/ 0 w 4868"/>
              <a:gd name="T7" fmla="*/ 202 h 202"/>
            </a:gdLst>
            <a:cxnLst>
              <a:cxn ang="0">
                <a:pos x="T0" y="T1"/>
              </a:cxn>
              <a:cxn ang="0">
                <a:pos x="T2" y="T3"/>
              </a:cxn>
              <a:cxn ang="0">
                <a:pos x="T4" y="T5"/>
              </a:cxn>
              <a:cxn ang="0">
                <a:pos x="T6" y="T7"/>
              </a:cxn>
            </a:cxnLst>
            <a:rect l="0" t="0" r="r" b="b"/>
            <a:pathLst>
              <a:path w="4868" h="201">
                <a:moveTo>
                  <a:pt x="0" y="202"/>
                </a:moveTo>
                <a:lnTo>
                  <a:pt x="4868" y="0"/>
                </a:lnTo>
                <a:lnTo>
                  <a:pt x="0" y="0"/>
                </a:lnTo>
                <a:lnTo>
                  <a:pt x="0" y="202"/>
                </a:lnTo>
                <a:close/>
              </a:path>
            </a:pathLst>
          </a:custGeom>
          <a:solidFill>
            <a:srgbClr val="FFFFFF">
              <a:alpha val="10000"/>
            </a:srgbClr>
          </a:solidFill>
          <a:ln>
            <a:noFill/>
          </a:ln>
        </p:spPr>
        <p:txBody>
          <a:bodyPr vert="horz" wrap="square" lIns="91440" tIns="45720" rIns="91440" bIns="45720" numCol="1" anchor="t" anchorCtr="0" compatLnSpc="1"/>
          <a:lstStyle/>
          <a:p>
            <a:endParaRPr lang="zh-CN" altLang="en-US"/>
          </a:p>
        </p:txBody>
      </p:sp>
      <p:sp>
        <p:nvSpPr>
          <p:cNvPr id="9834" name="Freeform 218"/>
          <p:cNvSpPr/>
          <p:nvPr>
            <p:custDataLst>
              <p:tags r:id="rId14"/>
            </p:custDataLst>
          </p:nvPr>
        </p:nvSpPr>
        <p:spPr bwMode="auto">
          <a:xfrm>
            <a:off x="-6350" y="5630863"/>
            <a:ext cx="5041900" cy="746125"/>
          </a:xfrm>
          <a:custGeom>
            <a:gdLst>
              <a:gd name="T0" fmla="*/ 0 w 3176"/>
              <a:gd name="T1" fmla="*/ 470 h 470"/>
              <a:gd name="T2" fmla="*/ 3176 w 3176"/>
              <a:gd name="T3" fmla="*/ 104 h 470"/>
              <a:gd name="T4" fmla="*/ 2269 w 3176"/>
              <a:gd name="T5" fmla="*/ 0 h 470"/>
              <a:gd name="T6" fmla="*/ 0 w 3176"/>
              <a:gd name="T7" fmla="*/ 0 h 470"/>
              <a:gd name="T8" fmla="*/ 0 w 3176"/>
              <a:gd name="T9" fmla="*/ 470 h 470"/>
            </a:gdLst>
            <a:cxnLst>
              <a:cxn ang="0">
                <a:pos x="T0" y="T1"/>
              </a:cxn>
              <a:cxn ang="0">
                <a:pos x="T2" y="T3"/>
              </a:cxn>
              <a:cxn ang="0">
                <a:pos x="T4" y="T5"/>
              </a:cxn>
              <a:cxn ang="0">
                <a:pos x="T6" y="T7"/>
              </a:cxn>
              <a:cxn ang="0">
                <a:pos x="T8" y="T9"/>
              </a:cxn>
            </a:cxnLst>
            <a:rect l="0" t="0" r="r" b="b"/>
            <a:pathLst>
              <a:path w="3176" h="470">
                <a:moveTo>
                  <a:pt x="0" y="470"/>
                </a:moveTo>
                <a:lnTo>
                  <a:pt x="3176" y="104"/>
                </a:lnTo>
                <a:lnTo>
                  <a:pt x="2269" y="0"/>
                </a:lnTo>
                <a:lnTo>
                  <a:pt x="0" y="0"/>
                </a:lnTo>
                <a:lnTo>
                  <a:pt x="0" y="470"/>
                </a:lnTo>
                <a:close/>
              </a:path>
            </a:pathLst>
          </a:custGeom>
          <a:solidFill>
            <a:srgbClr val="FFFFFF">
              <a:alpha val="10000"/>
            </a:srgbClr>
          </a:solidFill>
          <a:ln>
            <a:noFill/>
          </a:ln>
        </p:spPr>
        <p:txBody>
          <a:bodyPr vert="horz" wrap="square" lIns="91440" tIns="45720" rIns="91440" bIns="45720" numCol="1" anchor="t" anchorCtr="0" compatLnSpc="1"/>
          <a:lstStyle/>
          <a:p>
            <a:endParaRPr lang="zh-CN" altLang="en-US"/>
          </a:p>
        </p:txBody>
      </p:sp>
      <p:sp>
        <p:nvSpPr>
          <p:cNvPr id="9835" name="Freeform 219"/>
          <p:cNvSpPr/>
          <p:nvPr>
            <p:custDataLst>
              <p:tags r:id="rId15"/>
            </p:custDataLst>
          </p:nvPr>
        </p:nvSpPr>
        <p:spPr bwMode="auto">
          <a:xfrm>
            <a:off x="4632325" y="6638925"/>
            <a:ext cx="7573963" cy="223837"/>
          </a:xfrm>
          <a:custGeom>
            <a:gdLst>
              <a:gd name="T0" fmla="*/ 4771 w 4771"/>
              <a:gd name="T1" fmla="*/ 141 h 141"/>
              <a:gd name="T2" fmla="*/ 2078 w 4771"/>
              <a:gd name="T3" fmla="*/ 0 h 141"/>
              <a:gd name="T4" fmla="*/ 0 w 4771"/>
              <a:gd name="T5" fmla="*/ 141 h 141"/>
              <a:gd name="T6" fmla="*/ 4771 w 4771"/>
              <a:gd name="T7" fmla="*/ 141 h 141"/>
            </a:gdLst>
            <a:cxnLst>
              <a:cxn ang="0">
                <a:pos x="T0" y="T1"/>
              </a:cxn>
              <a:cxn ang="0">
                <a:pos x="T2" y="T3"/>
              </a:cxn>
              <a:cxn ang="0">
                <a:pos x="T4" y="T5"/>
              </a:cxn>
              <a:cxn ang="0">
                <a:pos x="T6" y="T7"/>
              </a:cxn>
            </a:cxnLst>
            <a:rect l="0" t="0" r="r" b="b"/>
            <a:pathLst>
              <a:path w="4771" h="141">
                <a:moveTo>
                  <a:pt x="4771" y="141"/>
                </a:moveTo>
                <a:lnTo>
                  <a:pt x="2078" y="0"/>
                </a:lnTo>
                <a:lnTo>
                  <a:pt x="0" y="141"/>
                </a:lnTo>
                <a:lnTo>
                  <a:pt x="4771" y="141"/>
                </a:lnTo>
                <a:close/>
              </a:path>
            </a:pathLst>
          </a:custGeom>
          <a:solidFill>
            <a:srgbClr val="FFFFFF">
              <a:alpha val="10000"/>
            </a:srgbClr>
          </a:solidFill>
          <a:ln>
            <a:noFill/>
          </a:ln>
        </p:spPr>
        <p:txBody>
          <a:bodyPr vert="horz" wrap="square" lIns="91440" tIns="45720" rIns="91440" bIns="45720" numCol="1" anchor="t" anchorCtr="0" compatLnSpc="1"/>
          <a:lstStyle/>
          <a:p>
            <a:endParaRPr lang="zh-CN" altLang="en-US"/>
          </a:p>
        </p:txBody>
      </p:sp>
      <p:sp>
        <p:nvSpPr>
          <p:cNvPr id="206" name="Freeform 192"/>
          <p:cNvSpPr/>
          <p:nvPr>
            <p:custDataLst>
              <p:tags r:id="rId16"/>
            </p:custDataLst>
          </p:nvPr>
        </p:nvSpPr>
        <p:spPr bwMode="auto">
          <a:xfrm>
            <a:off x="0" y="5876925"/>
            <a:ext cx="12192000" cy="987425"/>
          </a:xfrm>
          <a:custGeom>
            <a:gdLst>
              <a:gd name="T0" fmla="*/ 0 w 1814"/>
              <a:gd name="T1" fmla="*/ 57 h 147"/>
              <a:gd name="T2" fmla="*/ 323 w 1814"/>
              <a:gd name="T3" fmla="*/ 86 h 147"/>
              <a:gd name="T4" fmla="*/ 557 w 1814"/>
              <a:gd name="T5" fmla="*/ 129 h 147"/>
              <a:gd name="T6" fmla="*/ 690 w 1814"/>
              <a:gd name="T7" fmla="*/ 117 h 147"/>
              <a:gd name="T8" fmla="*/ 947 w 1814"/>
              <a:gd name="T9" fmla="*/ 137 h 147"/>
              <a:gd name="T10" fmla="*/ 1125 w 1814"/>
              <a:gd name="T11" fmla="*/ 96 h 147"/>
              <a:gd name="T12" fmla="*/ 1307 w 1814"/>
              <a:gd name="T13" fmla="*/ 77 h 147"/>
              <a:gd name="T14" fmla="*/ 1381 w 1814"/>
              <a:gd name="T15" fmla="*/ 45 h 147"/>
              <a:gd name="T16" fmla="*/ 1814 w 1814"/>
              <a:gd name="T17" fmla="*/ 0 h 147"/>
              <a:gd name="T18" fmla="*/ 1814 w 1814"/>
              <a:gd name="T19" fmla="*/ 147 h 147"/>
              <a:gd name="T20" fmla="*/ 0 w 1814"/>
              <a:gd name="T21" fmla="*/ 147 h 147"/>
              <a:gd name="T22" fmla="*/ 0 w 1814"/>
              <a:gd name="T23" fmla="*/ 68 h 147"/>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813" h="147">
                <a:moveTo>
                  <a:pt x="0" y="57"/>
                </a:moveTo>
                <a:cubicBezTo>
                  <a:pt x="0" y="57"/>
                  <a:pt x="222" y="59"/>
                  <a:pt x="323" y="86"/>
                </a:cubicBezTo>
                <a:cubicBezTo>
                  <a:pt x="425" y="113"/>
                  <a:pt x="557" y="129"/>
                  <a:pt x="557" y="129"/>
                </a:cubicBezTo>
                <a:cubicBezTo>
                  <a:pt x="557" y="129"/>
                  <a:pt x="631" y="113"/>
                  <a:pt x="690" y="117"/>
                </a:cubicBezTo>
                <a:cubicBezTo>
                  <a:pt x="748" y="121"/>
                  <a:pt x="947" y="137"/>
                  <a:pt x="947" y="137"/>
                </a:cubicBezTo>
                <a:cubicBezTo>
                  <a:pt x="947" y="137"/>
                  <a:pt x="1063" y="104"/>
                  <a:pt x="1125" y="96"/>
                </a:cubicBezTo>
                <a:cubicBezTo>
                  <a:pt x="1187" y="88"/>
                  <a:pt x="1307" y="77"/>
                  <a:pt x="1307" y="77"/>
                </a:cubicBezTo>
                <a:cubicBezTo>
                  <a:pt x="1307" y="77"/>
                  <a:pt x="1333" y="56"/>
                  <a:pt x="1381" y="45"/>
                </a:cubicBezTo>
                <a:cubicBezTo>
                  <a:pt x="1429" y="34"/>
                  <a:pt x="1814" y="0"/>
                  <a:pt x="1814" y="0"/>
                </a:cubicBezTo>
                <a:cubicBezTo>
                  <a:pt x="1814" y="147"/>
                  <a:pt x="1814" y="147"/>
                  <a:pt x="1814" y="147"/>
                </a:cubicBezTo>
                <a:cubicBezTo>
                  <a:pt x="0" y="147"/>
                  <a:pt x="0" y="147"/>
                  <a:pt x="0" y="147"/>
                </a:cubicBezTo>
                <a:cubicBezTo>
                  <a:pt x="0" y="68"/>
                  <a:pt x="0" y="68"/>
                  <a:pt x="0" y="68"/>
                </a:cubicBezTo>
              </a:path>
            </a:pathLst>
          </a:custGeom>
          <a:solidFill>
            <a:schemeClr val="accent1"/>
          </a:solidFill>
          <a:ln>
            <a:noFill/>
          </a:ln>
        </p:spPr>
        <p:txBody>
          <a:bodyPr vert="horz" wrap="square" lIns="91440" tIns="45720" rIns="91440" bIns="45720" numCol="1" anchor="t" anchorCtr="0" compatLnSpc="1"/>
          <a:lstStyle/>
          <a:p>
            <a:endParaRPr lang="zh-CN" altLang="en-US"/>
          </a:p>
        </p:txBody>
      </p:sp>
      <p:sp>
        <p:nvSpPr>
          <p:cNvPr id="217" name="Rectangle 203"/>
          <p:cNvSpPr>
            <a:spLocks noChangeArrowheads="1"/>
          </p:cNvSpPr>
          <p:nvPr>
            <p:custDataLst>
              <p:tags r:id="rId17"/>
            </p:custDataLst>
          </p:nvPr>
        </p:nvSpPr>
        <p:spPr bwMode="auto">
          <a:xfrm>
            <a:off x="1579563" y="2825750"/>
            <a:ext cx="161925" cy="3689350"/>
          </a:xfrm>
          <a:prstGeom prst="rect">
            <a:avLst/>
          </a:prstGeom>
          <a:solidFill>
            <a:schemeClr val="accent1"/>
          </a:solidFill>
          <a:ln>
            <a:noFill/>
          </a:ln>
        </p:spPr>
        <p:txBody>
          <a:bodyPr vert="horz" wrap="square" lIns="91440" tIns="45720" rIns="91440" bIns="45720" numCol="1" anchor="t" anchorCtr="0" compatLnSpc="1"/>
          <a:lstStyle/>
          <a:p>
            <a:endParaRPr lang="zh-CN" altLang="en-US"/>
          </a:p>
        </p:txBody>
      </p:sp>
      <p:sp>
        <p:nvSpPr>
          <p:cNvPr id="218" name="Freeform 204"/>
          <p:cNvSpPr/>
          <p:nvPr>
            <p:custDataLst>
              <p:tags r:id="rId18"/>
            </p:custDataLst>
          </p:nvPr>
        </p:nvSpPr>
        <p:spPr bwMode="auto">
          <a:xfrm>
            <a:off x="60325" y="668338"/>
            <a:ext cx="3300413" cy="2566988"/>
          </a:xfrm>
          <a:custGeom>
            <a:gdLst>
              <a:gd name="T0" fmla="*/ 116 w 491"/>
              <a:gd name="T1" fmla="*/ 148 h 382"/>
              <a:gd name="T2" fmla="*/ 58 w 491"/>
              <a:gd name="T3" fmla="*/ 127 h 382"/>
              <a:gd name="T4" fmla="*/ 161 w 491"/>
              <a:gd name="T5" fmla="*/ 129 h 382"/>
              <a:gd name="T6" fmla="*/ 121 w 491"/>
              <a:gd name="T7" fmla="*/ 97 h 382"/>
              <a:gd name="T8" fmla="*/ 94 w 491"/>
              <a:gd name="T9" fmla="*/ 75 h 382"/>
              <a:gd name="T10" fmla="*/ 59 w 491"/>
              <a:gd name="T11" fmla="*/ 54 h 382"/>
              <a:gd name="T12" fmla="*/ 180 w 491"/>
              <a:gd name="T13" fmla="*/ 65 h 382"/>
              <a:gd name="T14" fmla="*/ 210 w 491"/>
              <a:gd name="T15" fmla="*/ 99 h 382"/>
              <a:gd name="T16" fmla="*/ 174 w 491"/>
              <a:gd name="T17" fmla="*/ 9 h 382"/>
              <a:gd name="T18" fmla="*/ 232 w 491"/>
              <a:gd name="T19" fmla="*/ 62 h 382"/>
              <a:gd name="T20" fmla="*/ 271 w 491"/>
              <a:gd name="T21" fmla="*/ 35 h 382"/>
              <a:gd name="T22" fmla="*/ 349 w 491"/>
              <a:gd name="T23" fmla="*/ 20 h 382"/>
              <a:gd name="T24" fmla="*/ 314 w 491"/>
              <a:gd name="T25" fmla="*/ 66 h 382"/>
              <a:gd name="T26" fmla="*/ 431 w 491"/>
              <a:gd name="T27" fmla="*/ 60 h 382"/>
              <a:gd name="T28" fmla="*/ 299 w 491"/>
              <a:gd name="T29" fmla="*/ 150 h 382"/>
              <a:gd name="T30" fmla="*/ 484 w 491"/>
              <a:gd name="T31" fmla="*/ 159 h 382"/>
              <a:gd name="T32" fmla="*/ 431 w 491"/>
              <a:gd name="T33" fmla="*/ 169 h 382"/>
              <a:gd name="T34" fmla="*/ 469 w 491"/>
              <a:gd name="T35" fmla="*/ 211 h 382"/>
              <a:gd name="T36" fmla="*/ 337 w 491"/>
              <a:gd name="T37" fmla="*/ 198 h 382"/>
              <a:gd name="T38" fmla="*/ 444 w 491"/>
              <a:gd name="T39" fmla="*/ 286 h 382"/>
              <a:gd name="T40" fmla="*/ 395 w 491"/>
              <a:gd name="T41" fmla="*/ 265 h 382"/>
              <a:gd name="T42" fmla="*/ 406 w 491"/>
              <a:gd name="T43" fmla="*/ 295 h 382"/>
              <a:gd name="T44" fmla="*/ 336 w 491"/>
              <a:gd name="T45" fmla="*/ 251 h 382"/>
              <a:gd name="T46" fmla="*/ 375 w 491"/>
              <a:gd name="T47" fmla="*/ 346 h 382"/>
              <a:gd name="T48" fmla="*/ 361 w 491"/>
              <a:gd name="T49" fmla="*/ 353 h 382"/>
              <a:gd name="T50" fmla="*/ 314 w 491"/>
              <a:gd name="T51" fmla="*/ 286 h 382"/>
              <a:gd name="T52" fmla="*/ 298 w 491"/>
              <a:gd name="T53" fmla="*/ 278 h 382"/>
              <a:gd name="T54" fmla="*/ 290 w 491"/>
              <a:gd name="T55" fmla="*/ 348 h 382"/>
              <a:gd name="T56" fmla="*/ 280 w 491"/>
              <a:gd name="T57" fmla="*/ 346 h 382"/>
              <a:gd name="T58" fmla="*/ 277 w 491"/>
              <a:gd name="T59" fmla="*/ 311 h 382"/>
              <a:gd name="T60" fmla="*/ 237 w 491"/>
              <a:gd name="T61" fmla="*/ 380 h 382"/>
              <a:gd name="T62" fmla="*/ 188 w 491"/>
              <a:gd name="T63" fmla="*/ 298 h 382"/>
              <a:gd name="T64" fmla="*/ 171 w 491"/>
              <a:gd name="T65" fmla="*/ 345 h 382"/>
              <a:gd name="T66" fmla="*/ 171 w 491"/>
              <a:gd name="T67" fmla="*/ 280 h 382"/>
              <a:gd name="T68" fmla="*/ 121 w 491"/>
              <a:gd name="T69" fmla="*/ 358 h 382"/>
              <a:gd name="T70" fmla="*/ 117 w 491"/>
              <a:gd name="T71" fmla="*/ 321 h 382"/>
              <a:gd name="T72" fmla="*/ 91 w 491"/>
              <a:gd name="T73" fmla="*/ 345 h 382"/>
              <a:gd name="T74" fmla="*/ 89 w 491"/>
              <a:gd name="T75" fmla="*/ 307 h 382"/>
              <a:gd name="T76" fmla="*/ 143 w 491"/>
              <a:gd name="T77" fmla="*/ 228 h 382"/>
              <a:gd name="T78" fmla="*/ 99 w 491"/>
              <a:gd name="T79" fmla="*/ 236 h 382"/>
              <a:gd name="T80" fmla="*/ 62 w 491"/>
              <a:gd name="T81" fmla="*/ 220 h 382"/>
              <a:gd name="T82" fmla="*/ 93 w 491"/>
              <a:gd name="T83" fmla="*/ 188 h 382"/>
              <a:gd name="T84" fmla="*/ 5 w 491"/>
              <a:gd name="T85" fmla="*/ 191 h 382"/>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491" h="382">
                <a:moveTo>
                  <a:pt x="5" y="191"/>
                </a:moveTo>
                <a:cubicBezTo>
                  <a:pt x="32" y="171"/>
                  <a:pt x="78" y="142"/>
                  <a:pt x="116" y="148"/>
                </a:cubicBezTo>
                <a:cubicBezTo>
                  <a:pt x="120" y="148"/>
                  <a:pt x="125" y="150"/>
                  <a:pt x="129" y="151"/>
                </a:cubicBezTo>
                <a:cubicBezTo>
                  <a:pt x="102" y="136"/>
                  <a:pt x="76" y="133"/>
                  <a:pt x="58" y="127"/>
                </a:cubicBezTo>
                <a:cubicBezTo>
                  <a:pt x="53" y="126"/>
                  <a:pt x="54" y="118"/>
                  <a:pt x="60" y="118"/>
                </a:cubicBezTo>
                <a:cubicBezTo>
                  <a:pt x="88" y="116"/>
                  <a:pt x="131" y="116"/>
                  <a:pt x="161" y="129"/>
                </a:cubicBezTo>
                <a:cubicBezTo>
                  <a:pt x="146" y="115"/>
                  <a:pt x="132" y="107"/>
                  <a:pt x="122" y="99"/>
                </a:cubicBezTo>
                <a:cubicBezTo>
                  <a:pt x="121" y="98"/>
                  <a:pt x="121" y="98"/>
                  <a:pt x="121" y="97"/>
                </a:cubicBezTo>
                <a:cubicBezTo>
                  <a:pt x="109" y="92"/>
                  <a:pt x="99" y="88"/>
                  <a:pt x="92" y="84"/>
                </a:cubicBezTo>
                <a:cubicBezTo>
                  <a:pt x="87" y="82"/>
                  <a:pt x="89" y="75"/>
                  <a:pt x="94" y="75"/>
                </a:cubicBezTo>
                <a:cubicBezTo>
                  <a:pt x="102" y="75"/>
                  <a:pt x="113" y="76"/>
                  <a:pt x="123" y="77"/>
                </a:cubicBezTo>
                <a:cubicBezTo>
                  <a:pt x="99" y="64"/>
                  <a:pt x="75" y="60"/>
                  <a:pt x="59" y="54"/>
                </a:cubicBezTo>
                <a:cubicBezTo>
                  <a:pt x="53" y="52"/>
                  <a:pt x="54" y="43"/>
                  <a:pt x="60" y="42"/>
                </a:cubicBezTo>
                <a:cubicBezTo>
                  <a:pt x="94" y="39"/>
                  <a:pt x="149" y="39"/>
                  <a:pt x="180" y="65"/>
                </a:cubicBezTo>
                <a:cubicBezTo>
                  <a:pt x="192" y="74"/>
                  <a:pt x="202" y="87"/>
                  <a:pt x="209" y="101"/>
                </a:cubicBezTo>
                <a:cubicBezTo>
                  <a:pt x="210" y="100"/>
                  <a:pt x="210" y="100"/>
                  <a:pt x="210" y="99"/>
                </a:cubicBezTo>
                <a:cubicBezTo>
                  <a:pt x="210" y="95"/>
                  <a:pt x="209" y="91"/>
                  <a:pt x="208" y="86"/>
                </a:cubicBezTo>
                <a:cubicBezTo>
                  <a:pt x="203" y="49"/>
                  <a:pt x="183" y="26"/>
                  <a:pt x="174" y="9"/>
                </a:cubicBezTo>
                <a:cubicBezTo>
                  <a:pt x="171" y="5"/>
                  <a:pt x="176" y="0"/>
                  <a:pt x="180" y="3"/>
                </a:cubicBezTo>
                <a:cubicBezTo>
                  <a:pt x="197" y="16"/>
                  <a:pt x="221" y="37"/>
                  <a:pt x="232" y="62"/>
                </a:cubicBezTo>
                <a:cubicBezTo>
                  <a:pt x="243" y="49"/>
                  <a:pt x="254" y="37"/>
                  <a:pt x="264" y="29"/>
                </a:cubicBezTo>
                <a:cubicBezTo>
                  <a:pt x="268" y="25"/>
                  <a:pt x="273" y="30"/>
                  <a:pt x="271" y="35"/>
                </a:cubicBezTo>
                <a:cubicBezTo>
                  <a:pt x="265" y="49"/>
                  <a:pt x="252" y="66"/>
                  <a:pt x="244" y="91"/>
                </a:cubicBezTo>
                <a:cubicBezTo>
                  <a:pt x="265" y="54"/>
                  <a:pt x="316" y="32"/>
                  <a:pt x="349" y="20"/>
                </a:cubicBezTo>
                <a:cubicBezTo>
                  <a:pt x="355" y="18"/>
                  <a:pt x="359" y="27"/>
                  <a:pt x="355" y="31"/>
                </a:cubicBezTo>
                <a:cubicBezTo>
                  <a:pt x="344" y="41"/>
                  <a:pt x="329" y="51"/>
                  <a:pt x="314" y="66"/>
                </a:cubicBezTo>
                <a:cubicBezTo>
                  <a:pt x="350" y="49"/>
                  <a:pt x="396" y="45"/>
                  <a:pt x="428" y="45"/>
                </a:cubicBezTo>
                <a:cubicBezTo>
                  <a:pt x="435" y="45"/>
                  <a:pt x="438" y="56"/>
                  <a:pt x="431" y="60"/>
                </a:cubicBezTo>
                <a:cubicBezTo>
                  <a:pt x="404" y="73"/>
                  <a:pt x="357" y="83"/>
                  <a:pt x="318" y="127"/>
                </a:cubicBezTo>
                <a:cubicBezTo>
                  <a:pt x="311" y="135"/>
                  <a:pt x="305" y="142"/>
                  <a:pt x="299" y="150"/>
                </a:cubicBezTo>
                <a:cubicBezTo>
                  <a:pt x="311" y="141"/>
                  <a:pt x="323" y="134"/>
                  <a:pt x="336" y="129"/>
                </a:cubicBezTo>
                <a:cubicBezTo>
                  <a:pt x="382" y="114"/>
                  <a:pt x="446" y="140"/>
                  <a:pt x="484" y="159"/>
                </a:cubicBezTo>
                <a:cubicBezTo>
                  <a:pt x="491" y="163"/>
                  <a:pt x="488" y="174"/>
                  <a:pt x="481" y="174"/>
                </a:cubicBezTo>
                <a:cubicBezTo>
                  <a:pt x="467" y="173"/>
                  <a:pt x="451" y="170"/>
                  <a:pt x="431" y="169"/>
                </a:cubicBezTo>
                <a:cubicBezTo>
                  <a:pt x="448" y="179"/>
                  <a:pt x="462" y="189"/>
                  <a:pt x="474" y="199"/>
                </a:cubicBezTo>
                <a:cubicBezTo>
                  <a:pt x="480" y="203"/>
                  <a:pt x="476" y="212"/>
                  <a:pt x="469" y="211"/>
                </a:cubicBezTo>
                <a:cubicBezTo>
                  <a:pt x="443" y="205"/>
                  <a:pt x="404" y="185"/>
                  <a:pt x="353" y="194"/>
                </a:cubicBezTo>
                <a:cubicBezTo>
                  <a:pt x="348" y="195"/>
                  <a:pt x="342" y="196"/>
                  <a:pt x="337" y="198"/>
                </a:cubicBezTo>
                <a:cubicBezTo>
                  <a:pt x="342" y="198"/>
                  <a:pt x="346" y="199"/>
                  <a:pt x="351" y="200"/>
                </a:cubicBezTo>
                <a:cubicBezTo>
                  <a:pt x="390" y="209"/>
                  <a:pt x="425" y="255"/>
                  <a:pt x="444" y="286"/>
                </a:cubicBezTo>
                <a:cubicBezTo>
                  <a:pt x="447" y="291"/>
                  <a:pt x="441" y="298"/>
                  <a:pt x="436" y="295"/>
                </a:cubicBezTo>
                <a:cubicBezTo>
                  <a:pt x="425" y="288"/>
                  <a:pt x="412" y="276"/>
                  <a:pt x="395" y="265"/>
                </a:cubicBezTo>
                <a:cubicBezTo>
                  <a:pt x="401" y="273"/>
                  <a:pt x="407" y="280"/>
                  <a:pt x="412" y="287"/>
                </a:cubicBezTo>
                <a:cubicBezTo>
                  <a:pt x="415" y="292"/>
                  <a:pt x="411" y="298"/>
                  <a:pt x="406" y="295"/>
                </a:cubicBezTo>
                <a:cubicBezTo>
                  <a:pt x="389" y="283"/>
                  <a:pt x="366" y="260"/>
                  <a:pt x="333" y="248"/>
                </a:cubicBezTo>
                <a:cubicBezTo>
                  <a:pt x="334" y="249"/>
                  <a:pt x="335" y="250"/>
                  <a:pt x="336" y="251"/>
                </a:cubicBezTo>
                <a:cubicBezTo>
                  <a:pt x="362" y="269"/>
                  <a:pt x="376" y="314"/>
                  <a:pt x="383" y="342"/>
                </a:cubicBezTo>
                <a:cubicBezTo>
                  <a:pt x="384" y="347"/>
                  <a:pt x="378" y="350"/>
                  <a:pt x="375" y="346"/>
                </a:cubicBezTo>
                <a:cubicBezTo>
                  <a:pt x="370" y="339"/>
                  <a:pt x="364" y="329"/>
                  <a:pt x="357" y="318"/>
                </a:cubicBezTo>
                <a:cubicBezTo>
                  <a:pt x="359" y="330"/>
                  <a:pt x="360" y="343"/>
                  <a:pt x="361" y="353"/>
                </a:cubicBezTo>
                <a:cubicBezTo>
                  <a:pt x="361" y="357"/>
                  <a:pt x="355" y="359"/>
                  <a:pt x="353" y="355"/>
                </a:cubicBezTo>
                <a:cubicBezTo>
                  <a:pt x="345" y="339"/>
                  <a:pt x="338" y="310"/>
                  <a:pt x="314" y="286"/>
                </a:cubicBezTo>
                <a:cubicBezTo>
                  <a:pt x="307" y="280"/>
                  <a:pt x="300" y="274"/>
                  <a:pt x="293" y="269"/>
                </a:cubicBezTo>
                <a:cubicBezTo>
                  <a:pt x="295" y="272"/>
                  <a:pt x="297" y="275"/>
                  <a:pt x="298" y="278"/>
                </a:cubicBezTo>
                <a:cubicBezTo>
                  <a:pt x="307" y="298"/>
                  <a:pt x="301" y="329"/>
                  <a:pt x="296" y="348"/>
                </a:cubicBezTo>
                <a:cubicBezTo>
                  <a:pt x="295" y="352"/>
                  <a:pt x="291" y="351"/>
                  <a:pt x="290" y="348"/>
                </a:cubicBezTo>
                <a:cubicBezTo>
                  <a:pt x="290" y="341"/>
                  <a:pt x="289" y="334"/>
                  <a:pt x="289" y="325"/>
                </a:cubicBezTo>
                <a:cubicBezTo>
                  <a:pt x="286" y="333"/>
                  <a:pt x="283" y="340"/>
                  <a:pt x="280" y="346"/>
                </a:cubicBezTo>
                <a:cubicBezTo>
                  <a:pt x="279" y="349"/>
                  <a:pt x="275" y="348"/>
                  <a:pt x="275" y="345"/>
                </a:cubicBezTo>
                <a:cubicBezTo>
                  <a:pt x="275" y="336"/>
                  <a:pt x="278" y="325"/>
                  <a:pt x="277" y="311"/>
                </a:cubicBezTo>
                <a:cubicBezTo>
                  <a:pt x="272" y="337"/>
                  <a:pt x="254" y="364"/>
                  <a:pt x="242" y="380"/>
                </a:cubicBezTo>
                <a:cubicBezTo>
                  <a:pt x="240" y="382"/>
                  <a:pt x="238" y="381"/>
                  <a:pt x="237" y="380"/>
                </a:cubicBezTo>
                <a:cubicBezTo>
                  <a:pt x="236" y="380"/>
                  <a:pt x="235" y="380"/>
                  <a:pt x="233" y="378"/>
                </a:cubicBezTo>
                <a:cubicBezTo>
                  <a:pt x="216" y="360"/>
                  <a:pt x="190" y="328"/>
                  <a:pt x="188" y="298"/>
                </a:cubicBezTo>
                <a:cubicBezTo>
                  <a:pt x="188" y="297"/>
                  <a:pt x="188" y="295"/>
                  <a:pt x="188" y="294"/>
                </a:cubicBezTo>
                <a:cubicBezTo>
                  <a:pt x="176" y="313"/>
                  <a:pt x="174" y="333"/>
                  <a:pt x="171" y="345"/>
                </a:cubicBezTo>
                <a:cubicBezTo>
                  <a:pt x="170" y="348"/>
                  <a:pt x="165" y="348"/>
                  <a:pt x="165" y="344"/>
                </a:cubicBezTo>
                <a:cubicBezTo>
                  <a:pt x="163" y="326"/>
                  <a:pt x="162" y="299"/>
                  <a:pt x="171" y="280"/>
                </a:cubicBezTo>
                <a:cubicBezTo>
                  <a:pt x="168" y="283"/>
                  <a:pt x="164" y="286"/>
                  <a:pt x="160" y="290"/>
                </a:cubicBezTo>
                <a:cubicBezTo>
                  <a:pt x="136" y="313"/>
                  <a:pt x="129" y="342"/>
                  <a:pt x="121" y="358"/>
                </a:cubicBezTo>
                <a:cubicBezTo>
                  <a:pt x="119" y="363"/>
                  <a:pt x="113" y="361"/>
                  <a:pt x="113" y="356"/>
                </a:cubicBezTo>
                <a:cubicBezTo>
                  <a:pt x="114" y="346"/>
                  <a:pt x="115" y="334"/>
                  <a:pt x="117" y="321"/>
                </a:cubicBezTo>
                <a:cubicBezTo>
                  <a:pt x="110" y="332"/>
                  <a:pt x="104" y="342"/>
                  <a:pt x="99" y="350"/>
                </a:cubicBezTo>
                <a:cubicBezTo>
                  <a:pt x="96" y="354"/>
                  <a:pt x="90" y="350"/>
                  <a:pt x="91" y="345"/>
                </a:cubicBezTo>
                <a:cubicBezTo>
                  <a:pt x="95" y="328"/>
                  <a:pt x="102" y="305"/>
                  <a:pt x="112" y="286"/>
                </a:cubicBezTo>
                <a:cubicBezTo>
                  <a:pt x="103" y="294"/>
                  <a:pt x="96" y="302"/>
                  <a:pt x="89" y="307"/>
                </a:cubicBezTo>
                <a:cubicBezTo>
                  <a:pt x="85" y="311"/>
                  <a:pt x="81" y="306"/>
                  <a:pt x="84" y="301"/>
                </a:cubicBezTo>
                <a:cubicBezTo>
                  <a:pt x="97" y="278"/>
                  <a:pt x="118" y="245"/>
                  <a:pt x="143" y="228"/>
                </a:cubicBezTo>
                <a:cubicBezTo>
                  <a:pt x="126" y="232"/>
                  <a:pt x="113" y="240"/>
                  <a:pt x="103" y="243"/>
                </a:cubicBezTo>
                <a:cubicBezTo>
                  <a:pt x="99" y="245"/>
                  <a:pt x="96" y="239"/>
                  <a:pt x="99" y="236"/>
                </a:cubicBezTo>
                <a:cubicBezTo>
                  <a:pt x="109" y="227"/>
                  <a:pt x="122" y="215"/>
                  <a:pt x="136" y="207"/>
                </a:cubicBezTo>
                <a:cubicBezTo>
                  <a:pt x="104" y="203"/>
                  <a:pt x="79" y="216"/>
                  <a:pt x="62" y="220"/>
                </a:cubicBezTo>
                <a:cubicBezTo>
                  <a:pt x="57" y="221"/>
                  <a:pt x="54" y="214"/>
                  <a:pt x="58" y="211"/>
                </a:cubicBezTo>
                <a:cubicBezTo>
                  <a:pt x="67" y="203"/>
                  <a:pt x="80" y="195"/>
                  <a:pt x="93" y="188"/>
                </a:cubicBezTo>
                <a:cubicBezTo>
                  <a:pt x="57" y="185"/>
                  <a:pt x="29" y="198"/>
                  <a:pt x="9" y="202"/>
                </a:cubicBezTo>
                <a:cubicBezTo>
                  <a:pt x="3" y="203"/>
                  <a:pt x="0" y="195"/>
                  <a:pt x="5" y="191"/>
                </a:cubicBezTo>
                <a:close/>
              </a:path>
            </a:pathLst>
          </a:custGeom>
          <a:solidFill>
            <a:schemeClr val="accent1"/>
          </a:solidFill>
          <a:ln>
            <a:noFill/>
          </a:ln>
        </p:spPr>
        <p:txBody>
          <a:bodyPr vert="horz" wrap="square" lIns="91440" tIns="45720" rIns="91440" bIns="45720" numCol="1" anchor="t" anchorCtr="0" compatLnSpc="1"/>
          <a:lstStyle/>
          <a:p>
            <a:endParaRPr lang="zh-CN" altLang="en-US"/>
          </a:p>
        </p:txBody>
      </p:sp>
      <p:sp>
        <p:nvSpPr>
          <p:cNvPr id="219" name="Freeform 205"/>
          <p:cNvSpPr/>
          <p:nvPr>
            <p:custDataLst>
              <p:tags r:id="rId19"/>
            </p:custDataLst>
          </p:nvPr>
        </p:nvSpPr>
        <p:spPr bwMode="auto">
          <a:xfrm>
            <a:off x="698500" y="5513388"/>
            <a:ext cx="881063" cy="995363"/>
          </a:xfrm>
          <a:custGeom>
            <a:gdLst>
              <a:gd name="T0" fmla="*/ 130 w 131"/>
              <a:gd name="T1" fmla="*/ 140 h 148"/>
              <a:gd name="T2" fmla="*/ 93 w 131"/>
              <a:gd name="T3" fmla="*/ 53 h 148"/>
              <a:gd name="T4" fmla="*/ 9 w 131"/>
              <a:gd name="T5" fmla="*/ 1 h 148"/>
              <a:gd name="T6" fmla="*/ 7 w 131"/>
              <a:gd name="T7" fmla="*/ 12 h 148"/>
              <a:gd name="T8" fmla="*/ 24 w 131"/>
              <a:gd name="T9" fmla="*/ 16 h 148"/>
              <a:gd name="T10" fmla="*/ 15 w 131"/>
              <a:gd name="T11" fmla="*/ 18 h 148"/>
              <a:gd name="T12" fmla="*/ 18 w 131"/>
              <a:gd name="T13" fmla="*/ 29 h 148"/>
              <a:gd name="T14" fmla="*/ 54 w 131"/>
              <a:gd name="T15" fmla="*/ 35 h 148"/>
              <a:gd name="T16" fmla="*/ 30 w 131"/>
              <a:gd name="T17" fmla="*/ 39 h 148"/>
              <a:gd name="T18" fmla="*/ 33 w 131"/>
              <a:gd name="T19" fmla="*/ 50 h 148"/>
              <a:gd name="T20" fmla="*/ 56 w 131"/>
              <a:gd name="T21" fmla="*/ 47 h 148"/>
              <a:gd name="T22" fmla="*/ 72 w 131"/>
              <a:gd name="T23" fmla="*/ 55 h 148"/>
              <a:gd name="T24" fmla="*/ 47 w 131"/>
              <a:gd name="T25" fmla="*/ 58 h 148"/>
              <a:gd name="T26" fmla="*/ 51 w 131"/>
              <a:gd name="T27" fmla="*/ 69 h 148"/>
              <a:gd name="T28" fmla="*/ 76 w 131"/>
              <a:gd name="T29" fmla="*/ 68 h 148"/>
              <a:gd name="T30" fmla="*/ 87 w 131"/>
              <a:gd name="T31" fmla="*/ 74 h 148"/>
              <a:gd name="T32" fmla="*/ 61 w 131"/>
              <a:gd name="T33" fmla="*/ 78 h 148"/>
              <a:gd name="T34" fmla="*/ 66 w 131"/>
              <a:gd name="T35" fmla="*/ 88 h 148"/>
              <a:gd name="T36" fmla="*/ 68 w 131"/>
              <a:gd name="T37" fmla="*/ 88 h 148"/>
              <a:gd name="T38" fmla="*/ 94 w 131"/>
              <a:gd name="T39" fmla="*/ 95 h 148"/>
              <a:gd name="T40" fmla="*/ 71 w 131"/>
              <a:gd name="T41" fmla="*/ 97 h 148"/>
              <a:gd name="T42" fmla="*/ 74 w 131"/>
              <a:gd name="T43" fmla="*/ 108 h 148"/>
              <a:gd name="T44" fmla="*/ 76 w 131"/>
              <a:gd name="T45" fmla="*/ 109 h 148"/>
              <a:gd name="T46" fmla="*/ 96 w 131"/>
              <a:gd name="T47" fmla="*/ 113 h 148"/>
              <a:gd name="T48" fmla="*/ 101 w 131"/>
              <a:gd name="T49" fmla="*/ 116 h 148"/>
              <a:gd name="T50" fmla="*/ 81 w 131"/>
              <a:gd name="T51" fmla="*/ 116 h 148"/>
              <a:gd name="T52" fmla="*/ 81 w 131"/>
              <a:gd name="T53" fmla="*/ 128 h 148"/>
              <a:gd name="T54" fmla="*/ 118 w 131"/>
              <a:gd name="T55" fmla="*/ 138 h 148"/>
              <a:gd name="T56" fmla="*/ 119 w 131"/>
              <a:gd name="T57" fmla="*/ 139 h 148"/>
              <a:gd name="T58" fmla="*/ 119 w 131"/>
              <a:gd name="T59" fmla="*/ 141 h 148"/>
              <a:gd name="T60" fmla="*/ 130 w 131"/>
              <a:gd name="T61" fmla="*/ 140 h 148"/>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31" h="148">
                <a:moveTo>
                  <a:pt x="130" y="140"/>
                </a:moveTo>
                <a:cubicBezTo>
                  <a:pt x="127" y="107"/>
                  <a:pt x="114" y="77"/>
                  <a:pt x="93" y="53"/>
                </a:cubicBezTo>
                <a:cubicBezTo>
                  <a:pt x="71" y="27"/>
                  <a:pt x="42" y="5"/>
                  <a:pt x="9" y="1"/>
                </a:cubicBezTo>
                <a:cubicBezTo>
                  <a:pt x="2" y="0"/>
                  <a:pt x="0" y="12"/>
                  <a:pt x="7" y="12"/>
                </a:cubicBezTo>
                <a:cubicBezTo>
                  <a:pt x="13" y="13"/>
                  <a:pt x="18" y="14"/>
                  <a:pt x="24" y="16"/>
                </a:cubicBezTo>
                <a:cubicBezTo>
                  <a:pt x="21" y="16"/>
                  <a:pt x="18" y="17"/>
                  <a:pt x="15" y="18"/>
                </a:cubicBezTo>
                <a:cubicBezTo>
                  <a:pt x="8" y="20"/>
                  <a:pt x="11" y="32"/>
                  <a:pt x="18" y="29"/>
                </a:cubicBezTo>
                <a:cubicBezTo>
                  <a:pt x="31" y="25"/>
                  <a:pt x="43" y="29"/>
                  <a:pt x="54" y="35"/>
                </a:cubicBezTo>
                <a:cubicBezTo>
                  <a:pt x="46" y="34"/>
                  <a:pt x="38" y="37"/>
                  <a:pt x="30" y="39"/>
                </a:cubicBezTo>
                <a:cubicBezTo>
                  <a:pt x="23" y="41"/>
                  <a:pt x="26" y="52"/>
                  <a:pt x="33" y="50"/>
                </a:cubicBezTo>
                <a:cubicBezTo>
                  <a:pt x="40" y="48"/>
                  <a:pt x="48" y="45"/>
                  <a:pt x="56" y="47"/>
                </a:cubicBezTo>
                <a:cubicBezTo>
                  <a:pt x="62" y="49"/>
                  <a:pt x="67" y="52"/>
                  <a:pt x="72" y="55"/>
                </a:cubicBezTo>
                <a:cubicBezTo>
                  <a:pt x="64" y="54"/>
                  <a:pt x="55" y="55"/>
                  <a:pt x="47" y="58"/>
                </a:cubicBezTo>
                <a:cubicBezTo>
                  <a:pt x="41" y="60"/>
                  <a:pt x="44" y="71"/>
                  <a:pt x="51" y="69"/>
                </a:cubicBezTo>
                <a:cubicBezTo>
                  <a:pt x="59" y="66"/>
                  <a:pt x="67" y="65"/>
                  <a:pt x="76" y="68"/>
                </a:cubicBezTo>
                <a:cubicBezTo>
                  <a:pt x="79" y="69"/>
                  <a:pt x="83" y="71"/>
                  <a:pt x="87" y="74"/>
                </a:cubicBezTo>
                <a:cubicBezTo>
                  <a:pt x="78" y="72"/>
                  <a:pt x="69" y="73"/>
                  <a:pt x="61" y="78"/>
                </a:cubicBezTo>
                <a:cubicBezTo>
                  <a:pt x="55" y="82"/>
                  <a:pt x="60" y="91"/>
                  <a:pt x="66" y="88"/>
                </a:cubicBezTo>
                <a:cubicBezTo>
                  <a:pt x="67" y="88"/>
                  <a:pt x="68" y="88"/>
                  <a:pt x="68" y="88"/>
                </a:cubicBezTo>
                <a:cubicBezTo>
                  <a:pt x="77" y="84"/>
                  <a:pt x="87" y="89"/>
                  <a:pt x="94" y="95"/>
                </a:cubicBezTo>
                <a:cubicBezTo>
                  <a:pt x="87" y="94"/>
                  <a:pt x="79" y="95"/>
                  <a:pt x="71" y="97"/>
                </a:cubicBezTo>
                <a:cubicBezTo>
                  <a:pt x="65" y="98"/>
                  <a:pt x="68" y="108"/>
                  <a:pt x="74" y="108"/>
                </a:cubicBezTo>
                <a:cubicBezTo>
                  <a:pt x="74" y="108"/>
                  <a:pt x="75" y="108"/>
                  <a:pt x="76" y="109"/>
                </a:cubicBezTo>
                <a:cubicBezTo>
                  <a:pt x="83" y="109"/>
                  <a:pt x="90" y="109"/>
                  <a:pt x="96" y="113"/>
                </a:cubicBezTo>
                <a:cubicBezTo>
                  <a:pt x="98" y="114"/>
                  <a:pt x="99" y="115"/>
                  <a:pt x="101" y="116"/>
                </a:cubicBezTo>
                <a:cubicBezTo>
                  <a:pt x="94" y="115"/>
                  <a:pt x="87" y="115"/>
                  <a:pt x="81" y="116"/>
                </a:cubicBezTo>
                <a:cubicBezTo>
                  <a:pt x="74" y="117"/>
                  <a:pt x="74" y="129"/>
                  <a:pt x="81" y="128"/>
                </a:cubicBezTo>
                <a:cubicBezTo>
                  <a:pt x="95" y="126"/>
                  <a:pt x="108" y="127"/>
                  <a:pt x="118" y="138"/>
                </a:cubicBezTo>
                <a:cubicBezTo>
                  <a:pt x="118" y="139"/>
                  <a:pt x="119" y="139"/>
                  <a:pt x="119" y="139"/>
                </a:cubicBezTo>
                <a:cubicBezTo>
                  <a:pt x="119" y="140"/>
                  <a:pt x="119" y="140"/>
                  <a:pt x="119" y="141"/>
                </a:cubicBezTo>
                <a:cubicBezTo>
                  <a:pt x="120" y="148"/>
                  <a:pt x="131" y="148"/>
                  <a:pt x="130" y="140"/>
                </a:cubicBezTo>
                <a:close/>
              </a:path>
            </a:pathLst>
          </a:custGeom>
          <a:solidFill>
            <a:schemeClr val="accent1"/>
          </a:solidFill>
          <a:ln>
            <a:noFill/>
          </a:ln>
        </p:spPr>
        <p:txBody>
          <a:bodyPr vert="horz" wrap="square" lIns="91440" tIns="45720" rIns="91440" bIns="45720" numCol="1" anchor="t" anchorCtr="0" compatLnSpc="1"/>
          <a:lstStyle/>
          <a:p>
            <a:endParaRPr lang="zh-CN" altLang="en-US"/>
          </a:p>
        </p:txBody>
      </p:sp>
      <p:sp>
        <p:nvSpPr>
          <p:cNvPr id="221" name="Freeform 206"/>
          <p:cNvSpPr/>
          <p:nvPr>
            <p:custDataLst>
              <p:tags r:id="rId20"/>
            </p:custDataLst>
          </p:nvPr>
        </p:nvSpPr>
        <p:spPr bwMode="auto">
          <a:xfrm>
            <a:off x="390525" y="5930900"/>
            <a:ext cx="1276350" cy="798513"/>
          </a:xfrm>
          <a:custGeom>
            <a:gdLst>
              <a:gd name="T0" fmla="*/ 187 w 190"/>
              <a:gd name="T1" fmla="*/ 106 h 119"/>
              <a:gd name="T2" fmla="*/ 115 w 190"/>
              <a:gd name="T3" fmla="*/ 29 h 119"/>
              <a:gd name="T4" fmla="*/ 7 w 190"/>
              <a:gd name="T5" fmla="*/ 10 h 119"/>
              <a:gd name="T6" fmla="*/ 9 w 190"/>
              <a:gd name="T7" fmla="*/ 24 h 119"/>
              <a:gd name="T8" fmla="*/ 29 w 190"/>
              <a:gd name="T9" fmla="*/ 20 h 119"/>
              <a:gd name="T10" fmla="*/ 19 w 190"/>
              <a:gd name="T11" fmla="*/ 27 h 119"/>
              <a:gd name="T12" fmla="*/ 27 w 190"/>
              <a:gd name="T13" fmla="*/ 37 h 119"/>
              <a:gd name="T14" fmla="*/ 68 w 190"/>
              <a:gd name="T15" fmla="*/ 27 h 119"/>
              <a:gd name="T16" fmla="*/ 43 w 190"/>
              <a:gd name="T17" fmla="*/ 42 h 119"/>
              <a:gd name="T18" fmla="*/ 50 w 190"/>
              <a:gd name="T19" fmla="*/ 53 h 119"/>
              <a:gd name="T20" fmla="*/ 74 w 190"/>
              <a:gd name="T21" fmla="*/ 40 h 119"/>
              <a:gd name="T22" fmla="*/ 94 w 190"/>
              <a:gd name="T23" fmla="*/ 41 h 119"/>
              <a:gd name="T24" fmla="*/ 69 w 190"/>
              <a:gd name="T25" fmla="*/ 54 h 119"/>
              <a:gd name="T26" fmla="*/ 76 w 190"/>
              <a:gd name="T27" fmla="*/ 65 h 119"/>
              <a:gd name="T28" fmla="*/ 102 w 190"/>
              <a:gd name="T29" fmla="*/ 53 h 119"/>
              <a:gd name="T30" fmla="*/ 116 w 190"/>
              <a:gd name="T31" fmla="*/ 54 h 119"/>
              <a:gd name="T32" fmla="*/ 90 w 190"/>
              <a:gd name="T33" fmla="*/ 70 h 119"/>
              <a:gd name="T34" fmla="*/ 100 w 190"/>
              <a:gd name="T35" fmla="*/ 78 h 119"/>
              <a:gd name="T36" fmla="*/ 102 w 190"/>
              <a:gd name="T37" fmla="*/ 77 h 119"/>
              <a:gd name="T38" fmla="*/ 132 w 190"/>
              <a:gd name="T39" fmla="*/ 74 h 119"/>
              <a:gd name="T40" fmla="*/ 109 w 190"/>
              <a:gd name="T41" fmla="*/ 85 h 119"/>
              <a:gd name="T42" fmla="*/ 115 w 190"/>
              <a:gd name="T43" fmla="*/ 96 h 119"/>
              <a:gd name="T44" fmla="*/ 118 w 190"/>
              <a:gd name="T45" fmla="*/ 96 h 119"/>
              <a:gd name="T46" fmla="*/ 141 w 190"/>
              <a:gd name="T47" fmla="*/ 92 h 119"/>
              <a:gd name="T48" fmla="*/ 147 w 190"/>
              <a:gd name="T49" fmla="*/ 93 h 119"/>
              <a:gd name="T50" fmla="*/ 126 w 190"/>
              <a:gd name="T51" fmla="*/ 102 h 119"/>
              <a:gd name="T52" fmla="*/ 130 w 190"/>
              <a:gd name="T53" fmla="*/ 114 h 119"/>
              <a:gd name="T54" fmla="*/ 173 w 190"/>
              <a:gd name="T55" fmla="*/ 109 h 119"/>
              <a:gd name="T56" fmla="*/ 175 w 190"/>
              <a:gd name="T57" fmla="*/ 110 h 119"/>
              <a:gd name="T58" fmla="*/ 176 w 190"/>
              <a:gd name="T59" fmla="*/ 112 h 119"/>
              <a:gd name="T60" fmla="*/ 187 w 190"/>
              <a:gd name="T61" fmla="*/ 106 h 119"/>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90" h="119">
                <a:moveTo>
                  <a:pt x="187" y="106"/>
                </a:moveTo>
                <a:cubicBezTo>
                  <a:pt x="172" y="73"/>
                  <a:pt x="146" y="46"/>
                  <a:pt x="115" y="29"/>
                </a:cubicBezTo>
                <a:cubicBezTo>
                  <a:pt x="83" y="11"/>
                  <a:pt x="43" y="0"/>
                  <a:pt x="7" y="10"/>
                </a:cubicBezTo>
                <a:cubicBezTo>
                  <a:pt x="0" y="13"/>
                  <a:pt x="2" y="26"/>
                  <a:pt x="9" y="24"/>
                </a:cubicBezTo>
                <a:cubicBezTo>
                  <a:pt x="16" y="22"/>
                  <a:pt x="22" y="21"/>
                  <a:pt x="29" y="20"/>
                </a:cubicBezTo>
                <a:cubicBezTo>
                  <a:pt x="25" y="22"/>
                  <a:pt x="22" y="24"/>
                  <a:pt x="19" y="27"/>
                </a:cubicBezTo>
                <a:cubicBezTo>
                  <a:pt x="13" y="32"/>
                  <a:pt x="21" y="42"/>
                  <a:pt x="27" y="37"/>
                </a:cubicBezTo>
                <a:cubicBezTo>
                  <a:pt x="39" y="27"/>
                  <a:pt x="53" y="26"/>
                  <a:pt x="68" y="27"/>
                </a:cubicBezTo>
                <a:cubicBezTo>
                  <a:pt x="59" y="30"/>
                  <a:pt x="51" y="37"/>
                  <a:pt x="43" y="42"/>
                </a:cubicBezTo>
                <a:cubicBezTo>
                  <a:pt x="36" y="47"/>
                  <a:pt x="44" y="57"/>
                  <a:pt x="50" y="53"/>
                </a:cubicBezTo>
                <a:cubicBezTo>
                  <a:pt x="58" y="47"/>
                  <a:pt x="65" y="41"/>
                  <a:pt x="74" y="40"/>
                </a:cubicBezTo>
                <a:cubicBezTo>
                  <a:pt x="81" y="39"/>
                  <a:pt x="87" y="40"/>
                  <a:pt x="94" y="41"/>
                </a:cubicBezTo>
                <a:cubicBezTo>
                  <a:pt x="85" y="44"/>
                  <a:pt x="76" y="48"/>
                  <a:pt x="69" y="54"/>
                </a:cubicBezTo>
                <a:cubicBezTo>
                  <a:pt x="62" y="59"/>
                  <a:pt x="70" y="70"/>
                  <a:pt x="76" y="65"/>
                </a:cubicBezTo>
                <a:cubicBezTo>
                  <a:pt x="84" y="59"/>
                  <a:pt x="93" y="54"/>
                  <a:pt x="102" y="53"/>
                </a:cubicBezTo>
                <a:cubicBezTo>
                  <a:pt x="107" y="53"/>
                  <a:pt x="112" y="53"/>
                  <a:pt x="116" y="54"/>
                </a:cubicBezTo>
                <a:cubicBezTo>
                  <a:pt x="106" y="57"/>
                  <a:pt x="97" y="61"/>
                  <a:pt x="90" y="70"/>
                </a:cubicBezTo>
                <a:cubicBezTo>
                  <a:pt x="85" y="77"/>
                  <a:pt x="95" y="84"/>
                  <a:pt x="100" y="78"/>
                </a:cubicBezTo>
                <a:cubicBezTo>
                  <a:pt x="100" y="78"/>
                  <a:pt x="101" y="78"/>
                  <a:pt x="102" y="77"/>
                </a:cubicBezTo>
                <a:cubicBezTo>
                  <a:pt x="110" y="70"/>
                  <a:pt x="122" y="70"/>
                  <a:pt x="132" y="74"/>
                </a:cubicBezTo>
                <a:cubicBezTo>
                  <a:pt x="124" y="76"/>
                  <a:pt x="116" y="80"/>
                  <a:pt x="109" y="85"/>
                </a:cubicBezTo>
                <a:cubicBezTo>
                  <a:pt x="102" y="89"/>
                  <a:pt x="109" y="99"/>
                  <a:pt x="115" y="96"/>
                </a:cubicBezTo>
                <a:cubicBezTo>
                  <a:pt x="116" y="96"/>
                  <a:pt x="117" y="96"/>
                  <a:pt x="118" y="96"/>
                </a:cubicBezTo>
                <a:cubicBezTo>
                  <a:pt x="125" y="93"/>
                  <a:pt x="133" y="91"/>
                  <a:pt x="141" y="92"/>
                </a:cubicBezTo>
                <a:cubicBezTo>
                  <a:pt x="143" y="92"/>
                  <a:pt x="145" y="92"/>
                  <a:pt x="147" y="93"/>
                </a:cubicBezTo>
                <a:cubicBezTo>
                  <a:pt x="140" y="95"/>
                  <a:pt x="132" y="98"/>
                  <a:pt x="126" y="102"/>
                </a:cubicBezTo>
                <a:cubicBezTo>
                  <a:pt x="119" y="106"/>
                  <a:pt x="123" y="118"/>
                  <a:pt x="130" y="114"/>
                </a:cubicBezTo>
                <a:cubicBezTo>
                  <a:pt x="144" y="106"/>
                  <a:pt x="159" y="101"/>
                  <a:pt x="173" y="109"/>
                </a:cubicBezTo>
                <a:cubicBezTo>
                  <a:pt x="174" y="110"/>
                  <a:pt x="174" y="110"/>
                  <a:pt x="175" y="110"/>
                </a:cubicBezTo>
                <a:cubicBezTo>
                  <a:pt x="175" y="111"/>
                  <a:pt x="175" y="111"/>
                  <a:pt x="176" y="112"/>
                </a:cubicBezTo>
                <a:cubicBezTo>
                  <a:pt x="179" y="119"/>
                  <a:pt x="190" y="114"/>
                  <a:pt x="187" y="106"/>
                </a:cubicBezTo>
                <a:close/>
              </a:path>
            </a:pathLst>
          </a:custGeom>
          <a:solidFill>
            <a:schemeClr val="accent1"/>
          </a:solidFill>
          <a:ln>
            <a:noFill/>
          </a:ln>
        </p:spPr>
        <p:txBody>
          <a:bodyPr vert="horz" wrap="square" lIns="91440" tIns="45720" rIns="91440" bIns="45720" numCol="1" anchor="t" anchorCtr="0" compatLnSpc="1"/>
          <a:lstStyle/>
          <a:p>
            <a:endParaRPr lang="zh-CN" altLang="en-US"/>
          </a:p>
        </p:txBody>
      </p:sp>
      <p:sp>
        <p:nvSpPr>
          <p:cNvPr id="211" name="Freeform 197"/>
          <p:cNvSpPr/>
          <p:nvPr>
            <p:custDataLst>
              <p:tags r:id="rId21"/>
            </p:custDataLst>
          </p:nvPr>
        </p:nvSpPr>
        <p:spPr bwMode="auto">
          <a:xfrm>
            <a:off x="9536113" y="2873375"/>
            <a:ext cx="2660650" cy="779463"/>
          </a:xfrm>
          <a:custGeom>
            <a:gdLst>
              <a:gd name="T0" fmla="*/ 396 w 396"/>
              <a:gd name="T1" fmla="*/ 116 h 116"/>
              <a:gd name="T2" fmla="*/ 0 w 396"/>
              <a:gd name="T3" fmla="*/ 116 h 116"/>
              <a:gd name="T4" fmla="*/ 20 w 396"/>
              <a:gd name="T5" fmla="*/ 100 h 116"/>
              <a:gd name="T6" fmla="*/ 39 w 396"/>
              <a:gd name="T7" fmla="*/ 97 h 116"/>
              <a:gd name="T8" fmla="*/ 47 w 396"/>
              <a:gd name="T9" fmla="*/ 88 h 116"/>
              <a:gd name="T10" fmla="*/ 61 w 396"/>
              <a:gd name="T11" fmla="*/ 86 h 116"/>
              <a:gd name="T12" fmla="*/ 73 w 396"/>
              <a:gd name="T13" fmla="*/ 83 h 116"/>
              <a:gd name="T14" fmla="*/ 95 w 396"/>
              <a:gd name="T15" fmla="*/ 90 h 116"/>
              <a:gd name="T16" fmla="*/ 116 w 396"/>
              <a:gd name="T17" fmla="*/ 78 h 116"/>
              <a:gd name="T18" fmla="*/ 163 w 396"/>
              <a:gd name="T19" fmla="*/ 75 h 116"/>
              <a:gd name="T20" fmla="*/ 168 w 396"/>
              <a:gd name="T21" fmla="*/ 64 h 116"/>
              <a:gd name="T22" fmla="*/ 183 w 396"/>
              <a:gd name="T23" fmla="*/ 58 h 116"/>
              <a:gd name="T24" fmla="*/ 207 w 396"/>
              <a:gd name="T25" fmla="*/ 40 h 116"/>
              <a:gd name="T26" fmla="*/ 272 w 396"/>
              <a:gd name="T27" fmla="*/ 29 h 116"/>
              <a:gd name="T28" fmla="*/ 288 w 396"/>
              <a:gd name="T29" fmla="*/ 16 h 116"/>
              <a:gd name="T30" fmla="*/ 396 w 396"/>
              <a:gd name="T31" fmla="*/ 0 h 116"/>
              <a:gd name="T32" fmla="*/ 396 w 396"/>
              <a:gd name="T33" fmla="*/ 116 h 116"/>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96" h="115">
                <a:moveTo>
                  <a:pt x="396" y="116"/>
                </a:moveTo>
                <a:cubicBezTo>
                  <a:pt x="0" y="116"/>
                  <a:pt x="0" y="116"/>
                  <a:pt x="0" y="116"/>
                </a:cubicBezTo>
                <a:cubicBezTo>
                  <a:pt x="0" y="116"/>
                  <a:pt x="16" y="101"/>
                  <a:pt x="20" y="100"/>
                </a:cubicBezTo>
                <a:cubicBezTo>
                  <a:pt x="24" y="99"/>
                  <a:pt x="39" y="97"/>
                  <a:pt x="39" y="97"/>
                </a:cubicBezTo>
                <a:cubicBezTo>
                  <a:pt x="39" y="97"/>
                  <a:pt x="44" y="89"/>
                  <a:pt x="47" y="88"/>
                </a:cubicBezTo>
                <a:cubicBezTo>
                  <a:pt x="50" y="87"/>
                  <a:pt x="61" y="86"/>
                  <a:pt x="61" y="86"/>
                </a:cubicBezTo>
                <a:cubicBezTo>
                  <a:pt x="73" y="83"/>
                  <a:pt x="73" y="83"/>
                  <a:pt x="73" y="83"/>
                </a:cubicBezTo>
                <a:cubicBezTo>
                  <a:pt x="73" y="83"/>
                  <a:pt x="92" y="91"/>
                  <a:pt x="95" y="90"/>
                </a:cubicBezTo>
                <a:cubicBezTo>
                  <a:pt x="99" y="89"/>
                  <a:pt x="107" y="80"/>
                  <a:pt x="116" y="78"/>
                </a:cubicBezTo>
                <a:cubicBezTo>
                  <a:pt x="126" y="76"/>
                  <a:pt x="163" y="75"/>
                  <a:pt x="163" y="75"/>
                </a:cubicBezTo>
                <a:cubicBezTo>
                  <a:pt x="163" y="75"/>
                  <a:pt x="164" y="67"/>
                  <a:pt x="168" y="64"/>
                </a:cubicBezTo>
                <a:cubicBezTo>
                  <a:pt x="172" y="61"/>
                  <a:pt x="183" y="58"/>
                  <a:pt x="183" y="58"/>
                </a:cubicBezTo>
                <a:cubicBezTo>
                  <a:pt x="183" y="58"/>
                  <a:pt x="197" y="42"/>
                  <a:pt x="207" y="40"/>
                </a:cubicBezTo>
                <a:cubicBezTo>
                  <a:pt x="216" y="38"/>
                  <a:pt x="272" y="29"/>
                  <a:pt x="272" y="29"/>
                </a:cubicBezTo>
                <a:cubicBezTo>
                  <a:pt x="272" y="29"/>
                  <a:pt x="278" y="19"/>
                  <a:pt x="288" y="16"/>
                </a:cubicBezTo>
                <a:cubicBezTo>
                  <a:pt x="297" y="13"/>
                  <a:pt x="396" y="0"/>
                  <a:pt x="396" y="0"/>
                </a:cubicBezTo>
                <a:lnTo>
                  <a:pt x="396" y="116"/>
                </a:lnTo>
                <a:close/>
              </a:path>
            </a:pathLst>
          </a:custGeom>
          <a:solidFill>
            <a:schemeClr val="accent1"/>
          </a:solidFill>
          <a:ln>
            <a:noFill/>
          </a:ln>
        </p:spPr>
        <p:txBody>
          <a:bodyPr vert="horz" wrap="square" lIns="91440" tIns="45720" rIns="91440" bIns="45720" numCol="1" anchor="t" anchorCtr="0" compatLnSpc="1"/>
          <a:lstStyle/>
          <a:p>
            <a:endParaRPr lang="zh-CN" altLang="en-US"/>
          </a:p>
        </p:txBody>
      </p:sp>
      <p:sp>
        <p:nvSpPr>
          <p:cNvPr id="212" name="Freeform 198"/>
          <p:cNvSpPr/>
          <p:nvPr>
            <p:custDataLst>
              <p:tags r:id="rId22"/>
            </p:custDataLst>
          </p:nvPr>
        </p:nvSpPr>
        <p:spPr bwMode="auto">
          <a:xfrm>
            <a:off x="11014075" y="2933700"/>
            <a:ext cx="276225" cy="247650"/>
          </a:xfrm>
          <a:custGeom>
            <a:gdLst>
              <a:gd name="T0" fmla="*/ 41 w 41"/>
              <a:gd name="T1" fmla="*/ 32 h 37"/>
              <a:gd name="T2" fmla="*/ 33 w 41"/>
              <a:gd name="T3" fmla="*/ 2 h 37"/>
              <a:gd name="T4" fmla="*/ 28 w 41"/>
              <a:gd name="T5" fmla="*/ 17 h 37"/>
              <a:gd name="T6" fmla="*/ 14 w 41"/>
              <a:gd name="T7" fmla="*/ 2 h 37"/>
              <a:gd name="T8" fmla="*/ 22 w 41"/>
              <a:gd name="T9" fmla="*/ 19 h 37"/>
              <a:gd name="T10" fmla="*/ 6 w 41"/>
              <a:gd name="T11" fmla="*/ 14 h 37"/>
              <a:gd name="T12" fmla="*/ 39 w 41"/>
              <a:gd name="T13" fmla="*/ 37 h 37"/>
              <a:gd name="T14" fmla="*/ 41 w 41"/>
              <a:gd name="T15" fmla="*/ 32 h 37"/>
            </a:gd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1" h="37">
                <a:moveTo>
                  <a:pt x="41" y="32"/>
                </a:moveTo>
                <a:cubicBezTo>
                  <a:pt x="41" y="32"/>
                  <a:pt x="36" y="5"/>
                  <a:pt x="33" y="2"/>
                </a:cubicBezTo>
                <a:cubicBezTo>
                  <a:pt x="29" y="0"/>
                  <a:pt x="28" y="17"/>
                  <a:pt x="28" y="17"/>
                </a:cubicBezTo>
                <a:cubicBezTo>
                  <a:pt x="28" y="17"/>
                  <a:pt x="22" y="1"/>
                  <a:pt x="14" y="2"/>
                </a:cubicBezTo>
                <a:cubicBezTo>
                  <a:pt x="5" y="3"/>
                  <a:pt x="22" y="19"/>
                  <a:pt x="22" y="19"/>
                </a:cubicBezTo>
                <a:cubicBezTo>
                  <a:pt x="22" y="19"/>
                  <a:pt x="8" y="9"/>
                  <a:pt x="6" y="14"/>
                </a:cubicBezTo>
                <a:cubicBezTo>
                  <a:pt x="0" y="24"/>
                  <a:pt x="39" y="37"/>
                  <a:pt x="39" y="37"/>
                </a:cubicBezTo>
                <a:lnTo>
                  <a:pt x="41" y="32"/>
                </a:lnTo>
                <a:close/>
              </a:path>
            </a:pathLst>
          </a:custGeom>
          <a:solidFill>
            <a:schemeClr val="accent1"/>
          </a:solidFill>
          <a:ln>
            <a:noFill/>
          </a:ln>
        </p:spPr>
        <p:txBody>
          <a:bodyPr vert="horz" wrap="square" lIns="91440" tIns="45720" rIns="91440" bIns="45720" numCol="1" anchor="t" anchorCtr="0" compatLnSpc="1"/>
          <a:lstStyle/>
          <a:p>
            <a:endParaRPr lang="zh-CN" altLang="en-US"/>
          </a:p>
        </p:txBody>
      </p:sp>
      <p:sp>
        <p:nvSpPr>
          <p:cNvPr id="213" name="Rectangle 199"/>
          <p:cNvSpPr>
            <a:spLocks noChangeArrowheads="1"/>
          </p:cNvSpPr>
          <p:nvPr>
            <p:custDataLst>
              <p:tags r:id="rId23"/>
            </p:custDataLst>
          </p:nvPr>
        </p:nvSpPr>
        <p:spPr bwMode="auto">
          <a:xfrm>
            <a:off x="11255375" y="1784350"/>
            <a:ext cx="80963" cy="1754188"/>
          </a:xfrm>
          <a:prstGeom prst="rect">
            <a:avLst/>
          </a:prstGeom>
          <a:solidFill>
            <a:schemeClr val="accent1"/>
          </a:solidFill>
          <a:ln>
            <a:noFill/>
          </a:ln>
        </p:spPr>
        <p:txBody>
          <a:bodyPr vert="horz" wrap="square" lIns="91440" tIns="45720" rIns="91440" bIns="45720" numCol="1" anchor="t" anchorCtr="0" compatLnSpc="1"/>
          <a:lstStyle/>
          <a:p>
            <a:endParaRPr lang="zh-CN" altLang="en-US"/>
          </a:p>
        </p:txBody>
      </p:sp>
      <p:sp>
        <p:nvSpPr>
          <p:cNvPr id="214" name="Freeform 200"/>
          <p:cNvSpPr/>
          <p:nvPr>
            <p:custDataLst>
              <p:tags r:id="rId24"/>
            </p:custDataLst>
          </p:nvPr>
        </p:nvSpPr>
        <p:spPr bwMode="auto">
          <a:xfrm>
            <a:off x="10448925" y="762000"/>
            <a:ext cx="1647825" cy="1216025"/>
          </a:xfrm>
          <a:custGeom>
            <a:gdLst>
              <a:gd name="T0" fmla="*/ 188 w 245"/>
              <a:gd name="T1" fmla="*/ 70 h 181"/>
              <a:gd name="T2" fmla="*/ 216 w 245"/>
              <a:gd name="T3" fmla="*/ 60 h 181"/>
              <a:gd name="T4" fmla="*/ 165 w 245"/>
              <a:gd name="T5" fmla="*/ 61 h 181"/>
              <a:gd name="T6" fmla="*/ 185 w 245"/>
              <a:gd name="T7" fmla="*/ 46 h 181"/>
              <a:gd name="T8" fmla="*/ 199 w 245"/>
              <a:gd name="T9" fmla="*/ 35 h 181"/>
              <a:gd name="T10" fmla="*/ 216 w 245"/>
              <a:gd name="T11" fmla="*/ 26 h 181"/>
              <a:gd name="T12" fmla="*/ 155 w 245"/>
              <a:gd name="T13" fmla="*/ 30 h 181"/>
              <a:gd name="T14" fmla="*/ 141 w 245"/>
              <a:gd name="T15" fmla="*/ 47 h 181"/>
              <a:gd name="T16" fmla="*/ 159 w 245"/>
              <a:gd name="T17" fmla="*/ 4 h 181"/>
              <a:gd name="T18" fmla="*/ 129 w 245"/>
              <a:gd name="T19" fmla="*/ 29 h 181"/>
              <a:gd name="T20" fmla="*/ 110 w 245"/>
              <a:gd name="T21" fmla="*/ 16 h 181"/>
              <a:gd name="T22" fmla="*/ 71 w 245"/>
              <a:gd name="T23" fmla="*/ 9 h 181"/>
              <a:gd name="T24" fmla="*/ 88 w 245"/>
              <a:gd name="T25" fmla="*/ 31 h 181"/>
              <a:gd name="T26" fmla="*/ 30 w 245"/>
              <a:gd name="T27" fmla="*/ 28 h 181"/>
              <a:gd name="T28" fmla="*/ 96 w 245"/>
              <a:gd name="T29" fmla="*/ 71 h 181"/>
              <a:gd name="T30" fmla="*/ 4 w 245"/>
              <a:gd name="T31" fmla="*/ 75 h 181"/>
              <a:gd name="T32" fmla="*/ 30 w 245"/>
              <a:gd name="T33" fmla="*/ 80 h 181"/>
              <a:gd name="T34" fmla="*/ 11 w 245"/>
              <a:gd name="T35" fmla="*/ 100 h 181"/>
              <a:gd name="T36" fmla="*/ 77 w 245"/>
              <a:gd name="T37" fmla="*/ 94 h 181"/>
              <a:gd name="T38" fmla="*/ 24 w 245"/>
              <a:gd name="T39" fmla="*/ 135 h 181"/>
              <a:gd name="T40" fmla="*/ 48 w 245"/>
              <a:gd name="T41" fmla="*/ 126 h 181"/>
              <a:gd name="T42" fmla="*/ 43 w 245"/>
              <a:gd name="T43" fmla="*/ 140 h 181"/>
              <a:gd name="T44" fmla="*/ 77 w 245"/>
              <a:gd name="T45" fmla="*/ 119 h 181"/>
              <a:gd name="T46" fmla="*/ 58 w 245"/>
              <a:gd name="T47" fmla="*/ 164 h 181"/>
              <a:gd name="T48" fmla="*/ 65 w 245"/>
              <a:gd name="T49" fmla="*/ 167 h 181"/>
              <a:gd name="T50" fmla="*/ 89 w 245"/>
              <a:gd name="T51" fmla="*/ 136 h 181"/>
              <a:gd name="T52" fmla="*/ 97 w 245"/>
              <a:gd name="T53" fmla="*/ 132 h 181"/>
              <a:gd name="T54" fmla="*/ 100 w 245"/>
              <a:gd name="T55" fmla="*/ 165 h 181"/>
              <a:gd name="T56" fmla="*/ 106 w 245"/>
              <a:gd name="T57" fmla="*/ 164 h 181"/>
              <a:gd name="T58" fmla="*/ 107 w 245"/>
              <a:gd name="T59" fmla="*/ 147 h 181"/>
              <a:gd name="T60" fmla="*/ 127 w 245"/>
              <a:gd name="T61" fmla="*/ 180 h 181"/>
              <a:gd name="T62" fmla="*/ 151 w 245"/>
              <a:gd name="T63" fmla="*/ 141 h 181"/>
              <a:gd name="T64" fmla="*/ 160 w 245"/>
              <a:gd name="T65" fmla="*/ 163 h 181"/>
              <a:gd name="T66" fmla="*/ 160 w 245"/>
              <a:gd name="T67" fmla="*/ 133 h 181"/>
              <a:gd name="T68" fmla="*/ 185 w 245"/>
              <a:gd name="T69" fmla="*/ 170 h 181"/>
              <a:gd name="T70" fmla="*/ 187 w 245"/>
              <a:gd name="T71" fmla="*/ 152 h 181"/>
              <a:gd name="T72" fmla="*/ 200 w 245"/>
              <a:gd name="T73" fmla="*/ 164 h 181"/>
              <a:gd name="T74" fmla="*/ 201 w 245"/>
              <a:gd name="T75" fmla="*/ 146 h 181"/>
              <a:gd name="T76" fmla="*/ 174 w 245"/>
              <a:gd name="T77" fmla="*/ 108 h 181"/>
              <a:gd name="T78" fmla="*/ 196 w 245"/>
              <a:gd name="T79" fmla="*/ 112 h 181"/>
              <a:gd name="T80" fmla="*/ 214 w 245"/>
              <a:gd name="T81" fmla="*/ 104 h 181"/>
              <a:gd name="T82" fmla="*/ 199 w 245"/>
              <a:gd name="T83" fmla="*/ 89 h 181"/>
              <a:gd name="T84" fmla="*/ 243 w 245"/>
              <a:gd name="T85" fmla="*/ 90 h 181"/>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45" h="181">
                <a:moveTo>
                  <a:pt x="243" y="90"/>
                </a:moveTo>
                <a:cubicBezTo>
                  <a:pt x="229" y="81"/>
                  <a:pt x="206" y="67"/>
                  <a:pt x="188" y="70"/>
                </a:cubicBezTo>
                <a:cubicBezTo>
                  <a:pt x="185" y="70"/>
                  <a:pt x="183" y="71"/>
                  <a:pt x="181" y="71"/>
                </a:cubicBezTo>
                <a:cubicBezTo>
                  <a:pt x="194" y="64"/>
                  <a:pt x="208" y="63"/>
                  <a:pt x="216" y="60"/>
                </a:cubicBezTo>
                <a:cubicBezTo>
                  <a:pt x="219" y="59"/>
                  <a:pt x="218" y="56"/>
                  <a:pt x="215" y="56"/>
                </a:cubicBezTo>
                <a:cubicBezTo>
                  <a:pt x="201" y="55"/>
                  <a:pt x="180" y="55"/>
                  <a:pt x="165" y="61"/>
                </a:cubicBezTo>
                <a:cubicBezTo>
                  <a:pt x="172" y="54"/>
                  <a:pt x="180" y="51"/>
                  <a:pt x="184" y="47"/>
                </a:cubicBezTo>
                <a:cubicBezTo>
                  <a:pt x="185" y="46"/>
                  <a:pt x="185" y="46"/>
                  <a:pt x="185" y="46"/>
                </a:cubicBezTo>
                <a:cubicBezTo>
                  <a:pt x="191" y="43"/>
                  <a:pt x="196" y="42"/>
                  <a:pt x="200" y="40"/>
                </a:cubicBezTo>
                <a:cubicBezTo>
                  <a:pt x="202" y="39"/>
                  <a:pt x="201" y="35"/>
                  <a:pt x="199" y="35"/>
                </a:cubicBezTo>
                <a:cubicBezTo>
                  <a:pt x="194" y="35"/>
                  <a:pt x="189" y="36"/>
                  <a:pt x="184" y="36"/>
                </a:cubicBezTo>
                <a:cubicBezTo>
                  <a:pt x="196" y="30"/>
                  <a:pt x="208" y="28"/>
                  <a:pt x="216" y="26"/>
                </a:cubicBezTo>
                <a:cubicBezTo>
                  <a:pt x="219" y="25"/>
                  <a:pt x="218" y="20"/>
                  <a:pt x="215" y="20"/>
                </a:cubicBezTo>
                <a:cubicBezTo>
                  <a:pt x="198" y="18"/>
                  <a:pt x="171" y="18"/>
                  <a:pt x="155" y="30"/>
                </a:cubicBezTo>
                <a:cubicBezTo>
                  <a:pt x="149" y="35"/>
                  <a:pt x="145" y="41"/>
                  <a:pt x="141" y="48"/>
                </a:cubicBezTo>
                <a:cubicBezTo>
                  <a:pt x="141" y="47"/>
                  <a:pt x="141" y="47"/>
                  <a:pt x="141" y="47"/>
                </a:cubicBezTo>
                <a:cubicBezTo>
                  <a:pt x="141" y="45"/>
                  <a:pt x="141" y="43"/>
                  <a:pt x="141" y="41"/>
                </a:cubicBezTo>
                <a:cubicBezTo>
                  <a:pt x="144" y="23"/>
                  <a:pt x="154" y="12"/>
                  <a:pt x="159" y="4"/>
                </a:cubicBezTo>
                <a:cubicBezTo>
                  <a:pt x="160" y="2"/>
                  <a:pt x="157" y="0"/>
                  <a:pt x="156" y="1"/>
                </a:cubicBezTo>
                <a:cubicBezTo>
                  <a:pt x="147" y="7"/>
                  <a:pt x="135" y="18"/>
                  <a:pt x="129" y="29"/>
                </a:cubicBezTo>
                <a:cubicBezTo>
                  <a:pt x="124" y="23"/>
                  <a:pt x="118" y="17"/>
                  <a:pt x="114" y="13"/>
                </a:cubicBezTo>
                <a:cubicBezTo>
                  <a:pt x="112" y="12"/>
                  <a:pt x="109" y="14"/>
                  <a:pt x="110" y="16"/>
                </a:cubicBezTo>
                <a:cubicBezTo>
                  <a:pt x="113" y="23"/>
                  <a:pt x="119" y="31"/>
                  <a:pt x="123" y="43"/>
                </a:cubicBezTo>
                <a:cubicBezTo>
                  <a:pt x="113" y="25"/>
                  <a:pt x="88" y="15"/>
                  <a:pt x="71" y="9"/>
                </a:cubicBezTo>
                <a:cubicBezTo>
                  <a:pt x="68" y="9"/>
                  <a:pt x="66" y="12"/>
                  <a:pt x="68" y="15"/>
                </a:cubicBezTo>
                <a:cubicBezTo>
                  <a:pt x="73" y="19"/>
                  <a:pt x="81" y="24"/>
                  <a:pt x="88" y="31"/>
                </a:cubicBezTo>
                <a:cubicBezTo>
                  <a:pt x="71" y="23"/>
                  <a:pt x="48" y="21"/>
                  <a:pt x="32" y="21"/>
                </a:cubicBezTo>
                <a:cubicBezTo>
                  <a:pt x="28" y="21"/>
                  <a:pt x="27" y="26"/>
                  <a:pt x="30" y="28"/>
                </a:cubicBezTo>
                <a:cubicBezTo>
                  <a:pt x="44" y="34"/>
                  <a:pt x="67" y="39"/>
                  <a:pt x="87" y="60"/>
                </a:cubicBezTo>
                <a:cubicBezTo>
                  <a:pt x="90" y="64"/>
                  <a:pt x="93" y="67"/>
                  <a:pt x="96" y="71"/>
                </a:cubicBezTo>
                <a:cubicBezTo>
                  <a:pt x="90" y="67"/>
                  <a:pt x="84" y="63"/>
                  <a:pt x="78" y="61"/>
                </a:cubicBezTo>
                <a:cubicBezTo>
                  <a:pt x="55" y="54"/>
                  <a:pt x="23" y="66"/>
                  <a:pt x="4" y="75"/>
                </a:cubicBezTo>
                <a:cubicBezTo>
                  <a:pt x="0" y="77"/>
                  <a:pt x="2" y="82"/>
                  <a:pt x="5" y="82"/>
                </a:cubicBezTo>
                <a:cubicBezTo>
                  <a:pt x="12" y="82"/>
                  <a:pt x="20" y="81"/>
                  <a:pt x="30" y="80"/>
                </a:cubicBezTo>
                <a:cubicBezTo>
                  <a:pt x="22" y="85"/>
                  <a:pt x="15" y="90"/>
                  <a:pt x="9" y="94"/>
                </a:cubicBezTo>
                <a:cubicBezTo>
                  <a:pt x="6" y="96"/>
                  <a:pt x="8" y="101"/>
                  <a:pt x="11" y="100"/>
                </a:cubicBezTo>
                <a:cubicBezTo>
                  <a:pt x="24" y="97"/>
                  <a:pt x="44" y="88"/>
                  <a:pt x="69" y="92"/>
                </a:cubicBezTo>
                <a:cubicBezTo>
                  <a:pt x="72" y="92"/>
                  <a:pt x="75" y="93"/>
                  <a:pt x="77" y="94"/>
                </a:cubicBezTo>
                <a:cubicBezTo>
                  <a:pt x="75" y="94"/>
                  <a:pt x="72" y="94"/>
                  <a:pt x="70" y="95"/>
                </a:cubicBezTo>
                <a:cubicBezTo>
                  <a:pt x="51" y="99"/>
                  <a:pt x="33" y="121"/>
                  <a:pt x="24" y="135"/>
                </a:cubicBezTo>
                <a:cubicBezTo>
                  <a:pt x="22" y="138"/>
                  <a:pt x="25" y="141"/>
                  <a:pt x="28" y="140"/>
                </a:cubicBezTo>
                <a:cubicBezTo>
                  <a:pt x="33" y="136"/>
                  <a:pt x="40" y="131"/>
                  <a:pt x="48" y="126"/>
                </a:cubicBezTo>
                <a:cubicBezTo>
                  <a:pt x="45" y="129"/>
                  <a:pt x="42" y="133"/>
                  <a:pt x="40" y="136"/>
                </a:cubicBezTo>
                <a:cubicBezTo>
                  <a:pt x="38" y="138"/>
                  <a:pt x="40" y="141"/>
                  <a:pt x="43" y="140"/>
                </a:cubicBezTo>
                <a:cubicBezTo>
                  <a:pt x="51" y="134"/>
                  <a:pt x="63" y="123"/>
                  <a:pt x="79" y="118"/>
                </a:cubicBezTo>
                <a:cubicBezTo>
                  <a:pt x="79" y="118"/>
                  <a:pt x="78" y="118"/>
                  <a:pt x="77" y="119"/>
                </a:cubicBezTo>
                <a:cubicBezTo>
                  <a:pt x="65" y="127"/>
                  <a:pt x="58" y="149"/>
                  <a:pt x="54" y="162"/>
                </a:cubicBezTo>
                <a:cubicBezTo>
                  <a:pt x="54" y="164"/>
                  <a:pt x="57" y="166"/>
                  <a:pt x="58" y="164"/>
                </a:cubicBezTo>
                <a:cubicBezTo>
                  <a:pt x="61" y="160"/>
                  <a:pt x="64" y="156"/>
                  <a:pt x="67" y="151"/>
                </a:cubicBezTo>
                <a:cubicBezTo>
                  <a:pt x="66" y="156"/>
                  <a:pt x="66" y="162"/>
                  <a:pt x="65" y="167"/>
                </a:cubicBezTo>
                <a:cubicBezTo>
                  <a:pt x="65" y="169"/>
                  <a:pt x="68" y="170"/>
                  <a:pt x="69" y="168"/>
                </a:cubicBezTo>
                <a:cubicBezTo>
                  <a:pt x="73" y="160"/>
                  <a:pt x="76" y="147"/>
                  <a:pt x="89" y="136"/>
                </a:cubicBezTo>
                <a:cubicBezTo>
                  <a:pt x="92" y="132"/>
                  <a:pt x="96" y="130"/>
                  <a:pt x="99" y="127"/>
                </a:cubicBezTo>
                <a:cubicBezTo>
                  <a:pt x="98" y="129"/>
                  <a:pt x="97" y="130"/>
                  <a:pt x="97" y="132"/>
                </a:cubicBezTo>
                <a:cubicBezTo>
                  <a:pt x="92" y="141"/>
                  <a:pt x="95" y="156"/>
                  <a:pt x="97" y="165"/>
                </a:cubicBezTo>
                <a:cubicBezTo>
                  <a:pt x="98" y="167"/>
                  <a:pt x="100" y="166"/>
                  <a:pt x="100" y="165"/>
                </a:cubicBezTo>
                <a:cubicBezTo>
                  <a:pt x="101" y="162"/>
                  <a:pt x="101" y="158"/>
                  <a:pt x="101" y="154"/>
                </a:cubicBezTo>
                <a:cubicBezTo>
                  <a:pt x="103" y="158"/>
                  <a:pt x="104" y="161"/>
                  <a:pt x="106" y="164"/>
                </a:cubicBezTo>
                <a:cubicBezTo>
                  <a:pt x="106" y="165"/>
                  <a:pt x="108" y="165"/>
                  <a:pt x="108" y="163"/>
                </a:cubicBezTo>
                <a:cubicBezTo>
                  <a:pt x="108" y="159"/>
                  <a:pt x="107" y="154"/>
                  <a:pt x="107" y="147"/>
                </a:cubicBezTo>
                <a:cubicBezTo>
                  <a:pt x="109" y="160"/>
                  <a:pt x="118" y="172"/>
                  <a:pt x="125" y="180"/>
                </a:cubicBezTo>
                <a:cubicBezTo>
                  <a:pt x="125" y="181"/>
                  <a:pt x="126" y="181"/>
                  <a:pt x="127" y="180"/>
                </a:cubicBezTo>
                <a:cubicBezTo>
                  <a:pt x="128" y="180"/>
                  <a:pt x="128" y="180"/>
                  <a:pt x="129" y="179"/>
                </a:cubicBezTo>
                <a:cubicBezTo>
                  <a:pt x="138" y="171"/>
                  <a:pt x="151" y="155"/>
                  <a:pt x="151" y="141"/>
                </a:cubicBezTo>
                <a:cubicBezTo>
                  <a:pt x="151" y="140"/>
                  <a:pt x="151" y="140"/>
                  <a:pt x="151" y="139"/>
                </a:cubicBezTo>
                <a:cubicBezTo>
                  <a:pt x="157" y="148"/>
                  <a:pt x="158" y="158"/>
                  <a:pt x="160" y="163"/>
                </a:cubicBezTo>
                <a:cubicBezTo>
                  <a:pt x="161" y="165"/>
                  <a:pt x="163" y="165"/>
                  <a:pt x="163" y="163"/>
                </a:cubicBezTo>
                <a:cubicBezTo>
                  <a:pt x="164" y="155"/>
                  <a:pt x="164" y="141"/>
                  <a:pt x="160" y="133"/>
                </a:cubicBezTo>
                <a:cubicBezTo>
                  <a:pt x="162" y="134"/>
                  <a:pt x="163" y="136"/>
                  <a:pt x="165" y="137"/>
                </a:cubicBezTo>
                <a:cubicBezTo>
                  <a:pt x="178" y="148"/>
                  <a:pt x="181" y="162"/>
                  <a:pt x="185" y="170"/>
                </a:cubicBezTo>
                <a:cubicBezTo>
                  <a:pt x="186" y="172"/>
                  <a:pt x="189" y="171"/>
                  <a:pt x="189" y="169"/>
                </a:cubicBezTo>
                <a:cubicBezTo>
                  <a:pt x="188" y="164"/>
                  <a:pt x="188" y="158"/>
                  <a:pt x="187" y="152"/>
                </a:cubicBezTo>
                <a:cubicBezTo>
                  <a:pt x="190" y="157"/>
                  <a:pt x="193" y="162"/>
                  <a:pt x="196" y="166"/>
                </a:cubicBezTo>
                <a:cubicBezTo>
                  <a:pt x="197" y="168"/>
                  <a:pt x="200" y="166"/>
                  <a:pt x="200" y="164"/>
                </a:cubicBezTo>
                <a:cubicBezTo>
                  <a:pt x="198" y="155"/>
                  <a:pt x="194" y="145"/>
                  <a:pt x="189" y="135"/>
                </a:cubicBezTo>
                <a:cubicBezTo>
                  <a:pt x="194" y="139"/>
                  <a:pt x="197" y="143"/>
                  <a:pt x="201" y="146"/>
                </a:cubicBezTo>
                <a:cubicBezTo>
                  <a:pt x="203" y="147"/>
                  <a:pt x="205" y="145"/>
                  <a:pt x="203" y="143"/>
                </a:cubicBezTo>
                <a:cubicBezTo>
                  <a:pt x="197" y="132"/>
                  <a:pt x="186" y="116"/>
                  <a:pt x="174" y="108"/>
                </a:cubicBezTo>
                <a:cubicBezTo>
                  <a:pt x="182" y="110"/>
                  <a:pt x="189" y="113"/>
                  <a:pt x="194" y="115"/>
                </a:cubicBezTo>
                <a:cubicBezTo>
                  <a:pt x="196" y="116"/>
                  <a:pt x="197" y="113"/>
                  <a:pt x="196" y="112"/>
                </a:cubicBezTo>
                <a:cubicBezTo>
                  <a:pt x="191" y="107"/>
                  <a:pt x="184" y="102"/>
                  <a:pt x="177" y="98"/>
                </a:cubicBezTo>
                <a:cubicBezTo>
                  <a:pt x="193" y="96"/>
                  <a:pt x="206" y="102"/>
                  <a:pt x="214" y="104"/>
                </a:cubicBezTo>
                <a:cubicBezTo>
                  <a:pt x="217" y="104"/>
                  <a:pt x="218" y="101"/>
                  <a:pt x="216" y="100"/>
                </a:cubicBezTo>
                <a:cubicBezTo>
                  <a:pt x="212" y="96"/>
                  <a:pt x="206" y="92"/>
                  <a:pt x="199" y="89"/>
                </a:cubicBezTo>
                <a:cubicBezTo>
                  <a:pt x="217" y="88"/>
                  <a:pt x="231" y="94"/>
                  <a:pt x="241" y="96"/>
                </a:cubicBezTo>
                <a:cubicBezTo>
                  <a:pt x="244" y="96"/>
                  <a:pt x="245" y="92"/>
                  <a:pt x="243" y="90"/>
                </a:cubicBezTo>
                <a:close/>
              </a:path>
            </a:pathLst>
          </a:custGeom>
          <a:solidFill>
            <a:schemeClr val="accent1"/>
          </a:solidFill>
          <a:ln>
            <a:noFill/>
          </a:ln>
        </p:spPr>
        <p:txBody>
          <a:bodyPr vert="horz" wrap="square" lIns="91440" tIns="45720" rIns="91440" bIns="45720" numCol="1" anchor="t" anchorCtr="0" compatLnSpc="1"/>
          <a:lstStyle/>
          <a:p>
            <a:endParaRPr lang="zh-CN" altLang="en-US"/>
          </a:p>
        </p:txBody>
      </p:sp>
      <p:sp>
        <p:nvSpPr>
          <p:cNvPr id="215" name="Rectangle 201"/>
          <p:cNvSpPr>
            <a:spLocks noChangeArrowheads="1"/>
          </p:cNvSpPr>
          <p:nvPr>
            <p:custDataLst>
              <p:tags r:id="rId25"/>
            </p:custDataLst>
          </p:nvPr>
        </p:nvSpPr>
        <p:spPr bwMode="auto">
          <a:xfrm>
            <a:off x="10691813" y="2516188"/>
            <a:ext cx="73025" cy="1022350"/>
          </a:xfrm>
          <a:prstGeom prst="rect">
            <a:avLst/>
          </a:prstGeom>
          <a:solidFill>
            <a:schemeClr val="accent1"/>
          </a:solidFill>
          <a:ln>
            <a:noFill/>
          </a:ln>
        </p:spPr>
        <p:txBody>
          <a:bodyPr vert="horz" wrap="square" lIns="91440" tIns="45720" rIns="91440" bIns="45720" numCol="1" anchor="t" anchorCtr="0" compatLnSpc="1"/>
          <a:lstStyle/>
          <a:p>
            <a:endParaRPr lang="zh-CN" altLang="en-US"/>
          </a:p>
        </p:txBody>
      </p:sp>
      <p:sp>
        <p:nvSpPr>
          <p:cNvPr id="216" name="Freeform 202"/>
          <p:cNvSpPr/>
          <p:nvPr>
            <p:custDataLst>
              <p:tags r:id="rId26"/>
            </p:custDataLst>
          </p:nvPr>
        </p:nvSpPr>
        <p:spPr bwMode="auto">
          <a:xfrm>
            <a:off x="10221913" y="1917700"/>
            <a:ext cx="987425" cy="712788"/>
          </a:xfrm>
          <a:custGeom>
            <a:gdLst>
              <a:gd name="T0" fmla="*/ 112 w 147"/>
              <a:gd name="T1" fmla="*/ 41 h 106"/>
              <a:gd name="T2" fmla="*/ 129 w 147"/>
              <a:gd name="T3" fmla="*/ 35 h 106"/>
              <a:gd name="T4" fmla="*/ 98 w 147"/>
              <a:gd name="T5" fmla="*/ 36 h 106"/>
              <a:gd name="T6" fmla="*/ 110 w 147"/>
              <a:gd name="T7" fmla="*/ 27 h 106"/>
              <a:gd name="T8" fmla="*/ 118 w 147"/>
              <a:gd name="T9" fmla="*/ 21 h 106"/>
              <a:gd name="T10" fmla="*/ 129 w 147"/>
              <a:gd name="T11" fmla="*/ 15 h 106"/>
              <a:gd name="T12" fmla="*/ 92 w 147"/>
              <a:gd name="T13" fmla="*/ 18 h 106"/>
              <a:gd name="T14" fmla="*/ 84 w 147"/>
              <a:gd name="T15" fmla="*/ 28 h 106"/>
              <a:gd name="T16" fmla="*/ 94 w 147"/>
              <a:gd name="T17" fmla="*/ 3 h 106"/>
              <a:gd name="T18" fmla="*/ 77 w 147"/>
              <a:gd name="T19" fmla="*/ 17 h 106"/>
              <a:gd name="T20" fmla="*/ 65 w 147"/>
              <a:gd name="T21" fmla="*/ 10 h 106"/>
              <a:gd name="T22" fmla="*/ 42 w 147"/>
              <a:gd name="T23" fmla="*/ 6 h 106"/>
              <a:gd name="T24" fmla="*/ 52 w 147"/>
              <a:gd name="T25" fmla="*/ 19 h 106"/>
              <a:gd name="T26" fmla="*/ 18 w 147"/>
              <a:gd name="T27" fmla="*/ 17 h 106"/>
              <a:gd name="T28" fmla="*/ 57 w 147"/>
              <a:gd name="T29" fmla="*/ 42 h 106"/>
              <a:gd name="T30" fmla="*/ 2 w 147"/>
              <a:gd name="T31" fmla="*/ 44 h 106"/>
              <a:gd name="T32" fmla="*/ 17 w 147"/>
              <a:gd name="T33" fmla="*/ 47 h 106"/>
              <a:gd name="T34" fmla="*/ 6 w 147"/>
              <a:gd name="T35" fmla="*/ 59 h 106"/>
              <a:gd name="T36" fmla="*/ 46 w 147"/>
              <a:gd name="T37" fmla="*/ 55 h 106"/>
              <a:gd name="T38" fmla="*/ 14 w 147"/>
              <a:gd name="T39" fmla="*/ 79 h 106"/>
              <a:gd name="T40" fmla="*/ 28 w 147"/>
              <a:gd name="T41" fmla="*/ 74 h 106"/>
              <a:gd name="T42" fmla="*/ 25 w 147"/>
              <a:gd name="T43" fmla="*/ 82 h 106"/>
              <a:gd name="T44" fmla="*/ 46 w 147"/>
              <a:gd name="T45" fmla="*/ 70 h 106"/>
              <a:gd name="T46" fmla="*/ 34 w 147"/>
              <a:gd name="T47" fmla="*/ 96 h 106"/>
              <a:gd name="T48" fmla="*/ 38 w 147"/>
              <a:gd name="T49" fmla="*/ 98 h 106"/>
              <a:gd name="T50" fmla="*/ 53 w 147"/>
              <a:gd name="T51" fmla="*/ 79 h 106"/>
              <a:gd name="T52" fmla="*/ 57 w 147"/>
              <a:gd name="T53" fmla="*/ 77 h 106"/>
              <a:gd name="T54" fmla="*/ 60 w 147"/>
              <a:gd name="T55" fmla="*/ 96 h 106"/>
              <a:gd name="T56" fmla="*/ 63 w 147"/>
              <a:gd name="T57" fmla="*/ 96 h 106"/>
              <a:gd name="T58" fmla="*/ 64 w 147"/>
              <a:gd name="T59" fmla="*/ 86 h 106"/>
              <a:gd name="T60" fmla="*/ 75 w 147"/>
              <a:gd name="T61" fmla="*/ 105 h 106"/>
              <a:gd name="T62" fmla="*/ 90 w 147"/>
              <a:gd name="T63" fmla="*/ 83 h 106"/>
              <a:gd name="T64" fmla="*/ 95 w 147"/>
              <a:gd name="T65" fmla="*/ 95 h 106"/>
              <a:gd name="T66" fmla="*/ 95 w 147"/>
              <a:gd name="T67" fmla="*/ 78 h 106"/>
              <a:gd name="T68" fmla="*/ 110 w 147"/>
              <a:gd name="T69" fmla="*/ 99 h 106"/>
              <a:gd name="T70" fmla="*/ 111 w 147"/>
              <a:gd name="T71" fmla="*/ 89 h 106"/>
              <a:gd name="T72" fmla="*/ 119 w 147"/>
              <a:gd name="T73" fmla="*/ 96 h 106"/>
              <a:gd name="T74" fmla="*/ 120 w 147"/>
              <a:gd name="T75" fmla="*/ 85 h 106"/>
              <a:gd name="T76" fmla="*/ 104 w 147"/>
              <a:gd name="T77" fmla="*/ 63 h 106"/>
              <a:gd name="T78" fmla="*/ 117 w 147"/>
              <a:gd name="T79" fmla="*/ 65 h 106"/>
              <a:gd name="T80" fmla="*/ 128 w 147"/>
              <a:gd name="T81" fmla="*/ 61 h 106"/>
              <a:gd name="T82" fmla="*/ 119 w 147"/>
              <a:gd name="T83" fmla="*/ 52 h 106"/>
              <a:gd name="T84" fmla="*/ 145 w 147"/>
              <a:gd name="T85" fmla="*/ 53 h 106"/>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47" h="105">
                <a:moveTo>
                  <a:pt x="145" y="53"/>
                </a:moveTo>
                <a:cubicBezTo>
                  <a:pt x="137" y="47"/>
                  <a:pt x="123" y="39"/>
                  <a:pt x="112" y="41"/>
                </a:cubicBezTo>
                <a:cubicBezTo>
                  <a:pt x="110" y="41"/>
                  <a:pt x="109" y="42"/>
                  <a:pt x="108" y="42"/>
                </a:cubicBezTo>
                <a:cubicBezTo>
                  <a:pt x="116" y="38"/>
                  <a:pt x="124" y="37"/>
                  <a:pt x="129" y="35"/>
                </a:cubicBezTo>
                <a:cubicBezTo>
                  <a:pt x="131" y="35"/>
                  <a:pt x="130" y="33"/>
                  <a:pt x="128" y="33"/>
                </a:cubicBezTo>
                <a:cubicBezTo>
                  <a:pt x="120" y="32"/>
                  <a:pt x="107" y="32"/>
                  <a:pt x="98" y="36"/>
                </a:cubicBezTo>
                <a:cubicBezTo>
                  <a:pt x="103" y="32"/>
                  <a:pt x="107" y="30"/>
                  <a:pt x="110" y="28"/>
                </a:cubicBezTo>
                <a:cubicBezTo>
                  <a:pt x="110" y="27"/>
                  <a:pt x="110" y="27"/>
                  <a:pt x="110" y="27"/>
                </a:cubicBezTo>
                <a:cubicBezTo>
                  <a:pt x="114" y="26"/>
                  <a:pt x="117" y="25"/>
                  <a:pt x="119" y="24"/>
                </a:cubicBezTo>
                <a:cubicBezTo>
                  <a:pt x="120" y="23"/>
                  <a:pt x="120" y="21"/>
                  <a:pt x="118" y="21"/>
                </a:cubicBezTo>
                <a:cubicBezTo>
                  <a:pt x="116" y="21"/>
                  <a:pt x="113" y="21"/>
                  <a:pt x="110" y="22"/>
                </a:cubicBezTo>
                <a:cubicBezTo>
                  <a:pt x="117" y="18"/>
                  <a:pt x="124" y="17"/>
                  <a:pt x="129" y="15"/>
                </a:cubicBezTo>
                <a:cubicBezTo>
                  <a:pt x="131" y="15"/>
                  <a:pt x="130" y="12"/>
                  <a:pt x="128" y="12"/>
                </a:cubicBezTo>
                <a:cubicBezTo>
                  <a:pt x="118" y="11"/>
                  <a:pt x="102" y="11"/>
                  <a:pt x="92" y="18"/>
                </a:cubicBezTo>
                <a:cubicBezTo>
                  <a:pt x="89" y="21"/>
                  <a:pt x="86" y="24"/>
                  <a:pt x="84" y="28"/>
                </a:cubicBezTo>
                <a:cubicBezTo>
                  <a:pt x="84" y="28"/>
                  <a:pt x="84" y="28"/>
                  <a:pt x="84" y="28"/>
                </a:cubicBezTo>
                <a:cubicBezTo>
                  <a:pt x="84" y="27"/>
                  <a:pt x="84" y="25"/>
                  <a:pt x="84" y="24"/>
                </a:cubicBezTo>
                <a:cubicBezTo>
                  <a:pt x="86" y="14"/>
                  <a:pt x="92" y="7"/>
                  <a:pt x="94" y="3"/>
                </a:cubicBezTo>
                <a:cubicBezTo>
                  <a:pt x="95" y="2"/>
                  <a:pt x="94" y="0"/>
                  <a:pt x="93" y="1"/>
                </a:cubicBezTo>
                <a:cubicBezTo>
                  <a:pt x="88" y="5"/>
                  <a:pt x="80" y="11"/>
                  <a:pt x="77" y="17"/>
                </a:cubicBezTo>
                <a:cubicBezTo>
                  <a:pt x="74" y="14"/>
                  <a:pt x="70" y="11"/>
                  <a:pt x="67" y="8"/>
                </a:cubicBezTo>
                <a:cubicBezTo>
                  <a:pt x="66" y="7"/>
                  <a:pt x="65" y="9"/>
                  <a:pt x="65" y="10"/>
                </a:cubicBezTo>
                <a:cubicBezTo>
                  <a:pt x="67" y="14"/>
                  <a:pt x="71" y="19"/>
                  <a:pt x="73" y="25"/>
                </a:cubicBezTo>
                <a:cubicBezTo>
                  <a:pt x="67" y="15"/>
                  <a:pt x="52" y="9"/>
                  <a:pt x="42" y="6"/>
                </a:cubicBezTo>
                <a:cubicBezTo>
                  <a:pt x="40" y="5"/>
                  <a:pt x="39" y="8"/>
                  <a:pt x="40" y="9"/>
                </a:cubicBezTo>
                <a:cubicBezTo>
                  <a:pt x="43" y="12"/>
                  <a:pt x="48" y="14"/>
                  <a:pt x="52" y="19"/>
                </a:cubicBezTo>
                <a:cubicBezTo>
                  <a:pt x="42" y="14"/>
                  <a:pt x="28" y="13"/>
                  <a:pt x="18" y="13"/>
                </a:cubicBezTo>
                <a:cubicBezTo>
                  <a:pt x="16" y="13"/>
                  <a:pt x="15" y="16"/>
                  <a:pt x="18" y="17"/>
                </a:cubicBezTo>
                <a:cubicBezTo>
                  <a:pt x="26" y="20"/>
                  <a:pt x="40" y="23"/>
                  <a:pt x="51" y="35"/>
                </a:cubicBezTo>
                <a:cubicBezTo>
                  <a:pt x="53" y="37"/>
                  <a:pt x="55" y="40"/>
                  <a:pt x="57" y="42"/>
                </a:cubicBezTo>
                <a:cubicBezTo>
                  <a:pt x="53" y="39"/>
                  <a:pt x="50" y="37"/>
                  <a:pt x="46" y="36"/>
                </a:cubicBezTo>
                <a:cubicBezTo>
                  <a:pt x="32" y="32"/>
                  <a:pt x="13" y="39"/>
                  <a:pt x="2" y="44"/>
                </a:cubicBezTo>
                <a:cubicBezTo>
                  <a:pt x="0" y="45"/>
                  <a:pt x="0" y="48"/>
                  <a:pt x="2" y="48"/>
                </a:cubicBezTo>
                <a:cubicBezTo>
                  <a:pt x="6" y="48"/>
                  <a:pt x="12" y="47"/>
                  <a:pt x="17" y="47"/>
                </a:cubicBezTo>
                <a:cubicBezTo>
                  <a:pt x="12" y="50"/>
                  <a:pt x="8" y="53"/>
                  <a:pt x="5" y="55"/>
                </a:cubicBezTo>
                <a:cubicBezTo>
                  <a:pt x="3" y="56"/>
                  <a:pt x="4" y="59"/>
                  <a:pt x="6" y="59"/>
                </a:cubicBezTo>
                <a:cubicBezTo>
                  <a:pt x="14" y="57"/>
                  <a:pt x="26" y="51"/>
                  <a:pt x="41" y="54"/>
                </a:cubicBezTo>
                <a:cubicBezTo>
                  <a:pt x="42" y="54"/>
                  <a:pt x="44" y="55"/>
                  <a:pt x="46" y="55"/>
                </a:cubicBezTo>
                <a:cubicBezTo>
                  <a:pt x="44" y="55"/>
                  <a:pt x="43" y="55"/>
                  <a:pt x="41" y="55"/>
                </a:cubicBezTo>
                <a:cubicBezTo>
                  <a:pt x="30" y="58"/>
                  <a:pt x="19" y="71"/>
                  <a:pt x="14" y="79"/>
                </a:cubicBezTo>
                <a:cubicBezTo>
                  <a:pt x="13" y="81"/>
                  <a:pt x="14" y="83"/>
                  <a:pt x="16" y="82"/>
                </a:cubicBezTo>
                <a:cubicBezTo>
                  <a:pt x="19" y="80"/>
                  <a:pt x="23" y="76"/>
                  <a:pt x="28" y="74"/>
                </a:cubicBezTo>
                <a:cubicBezTo>
                  <a:pt x="26" y="76"/>
                  <a:pt x="25" y="78"/>
                  <a:pt x="23" y="80"/>
                </a:cubicBezTo>
                <a:cubicBezTo>
                  <a:pt x="22" y="81"/>
                  <a:pt x="23" y="83"/>
                  <a:pt x="25" y="82"/>
                </a:cubicBezTo>
                <a:cubicBezTo>
                  <a:pt x="30" y="78"/>
                  <a:pt x="37" y="72"/>
                  <a:pt x="47" y="69"/>
                </a:cubicBezTo>
                <a:cubicBezTo>
                  <a:pt x="47" y="69"/>
                  <a:pt x="46" y="69"/>
                  <a:pt x="46" y="70"/>
                </a:cubicBezTo>
                <a:cubicBezTo>
                  <a:pt x="38" y="75"/>
                  <a:pt x="34" y="87"/>
                  <a:pt x="32" y="95"/>
                </a:cubicBezTo>
                <a:cubicBezTo>
                  <a:pt x="31" y="96"/>
                  <a:pt x="33" y="97"/>
                  <a:pt x="34" y="96"/>
                </a:cubicBezTo>
                <a:cubicBezTo>
                  <a:pt x="36" y="94"/>
                  <a:pt x="37" y="91"/>
                  <a:pt x="40" y="88"/>
                </a:cubicBezTo>
                <a:cubicBezTo>
                  <a:pt x="39" y="92"/>
                  <a:pt x="39" y="95"/>
                  <a:pt x="38" y="98"/>
                </a:cubicBezTo>
                <a:cubicBezTo>
                  <a:pt x="38" y="99"/>
                  <a:pt x="40" y="99"/>
                  <a:pt x="41" y="98"/>
                </a:cubicBezTo>
                <a:cubicBezTo>
                  <a:pt x="43" y="94"/>
                  <a:pt x="45" y="86"/>
                  <a:pt x="53" y="79"/>
                </a:cubicBezTo>
                <a:cubicBezTo>
                  <a:pt x="55" y="78"/>
                  <a:pt x="57" y="76"/>
                  <a:pt x="59" y="75"/>
                </a:cubicBezTo>
                <a:cubicBezTo>
                  <a:pt x="58" y="75"/>
                  <a:pt x="58" y="76"/>
                  <a:pt x="57" y="77"/>
                </a:cubicBezTo>
                <a:cubicBezTo>
                  <a:pt x="55" y="83"/>
                  <a:pt x="56" y="91"/>
                  <a:pt x="58" y="96"/>
                </a:cubicBezTo>
                <a:cubicBezTo>
                  <a:pt x="58" y="97"/>
                  <a:pt x="59" y="97"/>
                  <a:pt x="60" y="96"/>
                </a:cubicBezTo>
                <a:cubicBezTo>
                  <a:pt x="60" y="95"/>
                  <a:pt x="60" y="92"/>
                  <a:pt x="60" y="90"/>
                </a:cubicBezTo>
                <a:cubicBezTo>
                  <a:pt x="61" y="92"/>
                  <a:pt x="62" y="94"/>
                  <a:pt x="63" y="96"/>
                </a:cubicBezTo>
                <a:cubicBezTo>
                  <a:pt x="63" y="97"/>
                  <a:pt x="64" y="96"/>
                  <a:pt x="64" y="95"/>
                </a:cubicBezTo>
                <a:cubicBezTo>
                  <a:pt x="64" y="93"/>
                  <a:pt x="63" y="90"/>
                  <a:pt x="64" y="86"/>
                </a:cubicBezTo>
                <a:cubicBezTo>
                  <a:pt x="65" y="93"/>
                  <a:pt x="70" y="101"/>
                  <a:pt x="74" y="105"/>
                </a:cubicBezTo>
                <a:cubicBezTo>
                  <a:pt x="75" y="106"/>
                  <a:pt x="75" y="106"/>
                  <a:pt x="75" y="105"/>
                </a:cubicBezTo>
                <a:cubicBezTo>
                  <a:pt x="77" y="105"/>
                  <a:pt x="77" y="105"/>
                  <a:pt x="77" y="105"/>
                </a:cubicBezTo>
                <a:cubicBezTo>
                  <a:pt x="82" y="100"/>
                  <a:pt x="90" y="91"/>
                  <a:pt x="90" y="83"/>
                </a:cubicBezTo>
                <a:cubicBezTo>
                  <a:pt x="90" y="82"/>
                  <a:pt x="90" y="82"/>
                  <a:pt x="90" y="81"/>
                </a:cubicBezTo>
                <a:cubicBezTo>
                  <a:pt x="94" y="87"/>
                  <a:pt x="94" y="92"/>
                  <a:pt x="95" y="95"/>
                </a:cubicBezTo>
                <a:cubicBezTo>
                  <a:pt x="96" y="96"/>
                  <a:pt x="97" y="96"/>
                  <a:pt x="97" y="95"/>
                </a:cubicBezTo>
                <a:cubicBezTo>
                  <a:pt x="98" y="90"/>
                  <a:pt x="98" y="83"/>
                  <a:pt x="95" y="78"/>
                </a:cubicBezTo>
                <a:cubicBezTo>
                  <a:pt x="96" y="78"/>
                  <a:pt x="97" y="79"/>
                  <a:pt x="98" y="80"/>
                </a:cubicBezTo>
                <a:cubicBezTo>
                  <a:pt x="106" y="87"/>
                  <a:pt x="108" y="95"/>
                  <a:pt x="110" y="99"/>
                </a:cubicBezTo>
                <a:cubicBezTo>
                  <a:pt x="111" y="100"/>
                  <a:pt x="113" y="100"/>
                  <a:pt x="113" y="99"/>
                </a:cubicBezTo>
                <a:cubicBezTo>
                  <a:pt x="112" y="96"/>
                  <a:pt x="112" y="92"/>
                  <a:pt x="111" y="89"/>
                </a:cubicBezTo>
                <a:cubicBezTo>
                  <a:pt x="114" y="92"/>
                  <a:pt x="115" y="95"/>
                  <a:pt x="117" y="97"/>
                </a:cubicBezTo>
                <a:cubicBezTo>
                  <a:pt x="118" y="98"/>
                  <a:pt x="120" y="97"/>
                  <a:pt x="119" y="96"/>
                </a:cubicBezTo>
                <a:cubicBezTo>
                  <a:pt x="118" y="91"/>
                  <a:pt x="116" y="85"/>
                  <a:pt x="113" y="79"/>
                </a:cubicBezTo>
                <a:cubicBezTo>
                  <a:pt x="116" y="81"/>
                  <a:pt x="118" y="84"/>
                  <a:pt x="120" y="85"/>
                </a:cubicBezTo>
                <a:cubicBezTo>
                  <a:pt x="121" y="86"/>
                  <a:pt x="122" y="85"/>
                  <a:pt x="121" y="83"/>
                </a:cubicBezTo>
                <a:cubicBezTo>
                  <a:pt x="117" y="77"/>
                  <a:pt x="111" y="68"/>
                  <a:pt x="104" y="63"/>
                </a:cubicBezTo>
                <a:cubicBezTo>
                  <a:pt x="109" y="64"/>
                  <a:pt x="113" y="66"/>
                  <a:pt x="116" y="67"/>
                </a:cubicBezTo>
                <a:cubicBezTo>
                  <a:pt x="117" y="68"/>
                  <a:pt x="118" y="66"/>
                  <a:pt x="117" y="65"/>
                </a:cubicBezTo>
                <a:cubicBezTo>
                  <a:pt x="114" y="63"/>
                  <a:pt x="110" y="60"/>
                  <a:pt x="106" y="57"/>
                </a:cubicBezTo>
                <a:cubicBezTo>
                  <a:pt x="115" y="56"/>
                  <a:pt x="123" y="60"/>
                  <a:pt x="128" y="61"/>
                </a:cubicBezTo>
                <a:cubicBezTo>
                  <a:pt x="129" y="61"/>
                  <a:pt x="130" y="59"/>
                  <a:pt x="129" y="58"/>
                </a:cubicBezTo>
                <a:cubicBezTo>
                  <a:pt x="126" y="56"/>
                  <a:pt x="123" y="54"/>
                  <a:pt x="119" y="52"/>
                </a:cubicBezTo>
                <a:cubicBezTo>
                  <a:pt x="129" y="51"/>
                  <a:pt x="138" y="55"/>
                  <a:pt x="144" y="56"/>
                </a:cubicBezTo>
                <a:cubicBezTo>
                  <a:pt x="146" y="56"/>
                  <a:pt x="147" y="54"/>
                  <a:pt x="145" y="53"/>
                </a:cubicBezTo>
                <a:close/>
              </a:path>
            </a:pathLst>
          </a:custGeom>
          <a:solidFill>
            <a:schemeClr val="accent1"/>
          </a:solidFill>
          <a:ln>
            <a:noFill/>
          </a:ln>
        </p:spPr>
        <p:txBody>
          <a:bodyPr vert="horz" wrap="square" lIns="91440" tIns="45720" rIns="91440" bIns="45720" numCol="1" anchor="t" anchorCtr="0" compatLnSpc="1"/>
          <a:lstStyle/>
          <a:p>
            <a:endParaRPr lang="zh-CN" altLang="en-US"/>
          </a:p>
        </p:txBody>
      </p:sp>
      <p:sp>
        <p:nvSpPr>
          <p:cNvPr id="9839" name="Freeform 223"/>
          <p:cNvSpPr/>
          <p:nvPr>
            <p:custDataLst>
              <p:tags r:id="rId27"/>
            </p:custDataLst>
          </p:nvPr>
        </p:nvSpPr>
        <p:spPr bwMode="auto">
          <a:xfrm>
            <a:off x="3962400" y="3426621"/>
            <a:ext cx="4259263" cy="1895475"/>
          </a:xfrm>
          <a:custGeom>
            <a:gdLst>
              <a:gd name="T0" fmla="*/ 603 w 713"/>
              <a:gd name="T1" fmla="*/ 10 h 316"/>
              <a:gd name="T2" fmla="*/ 541 w 713"/>
              <a:gd name="T3" fmla="*/ 45 h 316"/>
              <a:gd name="T4" fmla="*/ 542 w 713"/>
              <a:gd name="T5" fmla="*/ 55 h 316"/>
              <a:gd name="T6" fmla="*/ 633 w 713"/>
              <a:gd name="T7" fmla="*/ 60 h 316"/>
              <a:gd name="T8" fmla="*/ 634 w 713"/>
              <a:gd name="T9" fmla="*/ 71 h 316"/>
              <a:gd name="T10" fmla="*/ 530 w 713"/>
              <a:gd name="T11" fmla="*/ 104 h 316"/>
              <a:gd name="T12" fmla="*/ 530 w 713"/>
              <a:gd name="T13" fmla="*/ 115 h 316"/>
              <a:gd name="T14" fmla="*/ 709 w 713"/>
              <a:gd name="T15" fmla="*/ 154 h 316"/>
              <a:gd name="T16" fmla="*/ 709 w 713"/>
              <a:gd name="T17" fmla="*/ 165 h 316"/>
              <a:gd name="T18" fmla="*/ 342 w 713"/>
              <a:gd name="T19" fmla="*/ 214 h 316"/>
              <a:gd name="T20" fmla="*/ 343 w 713"/>
              <a:gd name="T21" fmla="*/ 225 h 316"/>
              <a:gd name="T22" fmla="*/ 554 w 713"/>
              <a:gd name="T23" fmla="*/ 223 h 316"/>
              <a:gd name="T24" fmla="*/ 554 w 713"/>
              <a:gd name="T25" fmla="*/ 234 h 316"/>
              <a:gd name="T26" fmla="*/ 340 w 713"/>
              <a:gd name="T27" fmla="*/ 283 h 316"/>
              <a:gd name="T28" fmla="*/ 340 w 713"/>
              <a:gd name="T29" fmla="*/ 294 h 316"/>
              <a:gd name="T30" fmla="*/ 412 w 713"/>
              <a:gd name="T31" fmla="*/ 301 h 316"/>
              <a:gd name="T32" fmla="*/ 412 w 713"/>
              <a:gd name="T33" fmla="*/ 312 h 316"/>
              <a:gd name="T34" fmla="*/ 263 w 713"/>
              <a:gd name="T35" fmla="*/ 314 h 316"/>
              <a:gd name="T36" fmla="*/ 98 w 713"/>
              <a:gd name="T37" fmla="*/ 293 h 316"/>
              <a:gd name="T38" fmla="*/ 99 w 713"/>
              <a:gd name="T39" fmla="*/ 282 h 316"/>
              <a:gd name="T40" fmla="*/ 234 w 713"/>
              <a:gd name="T41" fmla="*/ 267 h 316"/>
              <a:gd name="T42" fmla="*/ 234 w 713"/>
              <a:gd name="T43" fmla="*/ 256 h 316"/>
              <a:gd name="T44" fmla="*/ 5 w 713"/>
              <a:gd name="T45" fmla="*/ 228 h 316"/>
              <a:gd name="T46" fmla="*/ 5 w 713"/>
              <a:gd name="T47" fmla="*/ 217 h 316"/>
              <a:gd name="T48" fmla="*/ 332 w 713"/>
              <a:gd name="T49" fmla="*/ 147 h 316"/>
              <a:gd name="T50" fmla="*/ 331 w 713"/>
              <a:gd name="T51" fmla="*/ 136 h 316"/>
              <a:gd name="T52" fmla="*/ 131 w 713"/>
              <a:gd name="T53" fmla="*/ 140 h 316"/>
              <a:gd name="T54" fmla="*/ 130 w 713"/>
              <a:gd name="T55" fmla="*/ 129 h 316"/>
              <a:gd name="T56" fmla="*/ 279 w 713"/>
              <a:gd name="T57" fmla="*/ 75 h 316"/>
              <a:gd name="T58" fmla="*/ 279 w 713"/>
              <a:gd name="T59" fmla="*/ 64 h 316"/>
              <a:gd name="T60" fmla="*/ 91 w 713"/>
              <a:gd name="T61" fmla="*/ 54 h 316"/>
              <a:gd name="T62" fmla="*/ 90 w 713"/>
              <a:gd name="T63" fmla="*/ 44 h 316"/>
              <a:gd name="T64" fmla="*/ 185 w 713"/>
              <a:gd name="T65" fmla="*/ 22 h 316"/>
              <a:gd name="T66" fmla="*/ 185 w 713"/>
              <a:gd name="T67" fmla="*/ 11 h 316"/>
              <a:gd name="T68" fmla="*/ 185 w 713"/>
              <a:gd name="T69" fmla="*/ 11 h 316"/>
              <a:gd name="T70" fmla="*/ 185 w 713"/>
              <a:gd name="T71" fmla="*/ 0 h 316"/>
              <a:gd name="T72" fmla="*/ 601 w 713"/>
              <a:gd name="T73" fmla="*/ 0 h 316"/>
              <a:gd name="T74" fmla="*/ 603 w 713"/>
              <a:gd name="T75" fmla="*/ 10 h 316"/>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13" h="316">
                <a:moveTo>
                  <a:pt x="603" y="10"/>
                </a:moveTo>
                <a:cubicBezTo>
                  <a:pt x="541" y="45"/>
                  <a:pt x="541" y="45"/>
                  <a:pt x="541" y="45"/>
                </a:cubicBezTo>
                <a:cubicBezTo>
                  <a:pt x="537" y="47"/>
                  <a:pt x="538" y="55"/>
                  <a:pt x="542" y="55"/>
                </a:cubicBezTo>
                <a:cubicBezTo>
                  <a:pt x="633" y="60"/>
                  <a:pt x="633" y="60"/>
                  <a:pt x="633" y="60"/>
                </a:cubicBezTo>
                <a:cubicBezTo>
                  <a:pt x="638" y="60"/>
                  <a:pt x="638" y="69"/>
                  <a:pt x="634" y="71"/>
                </a:cubicBezTo>
                <a:cubicBezTo>
                  <a:pt x="530" y="104"/>
                  <a:pt x="530" y="104"/>
                  <a:pt x="530" y="104"/>
                </a:cubicBezTo>
                <a:cubicBezTo>
                  <a:pt x="525" y="106"/>
                  <a:pt x="526" y="114"/>
                  <a:pt x="530" y="115"/>
                </a:cubicBezTo>
                <a:cubicBezTo>
                  <a:pt x="709" y="154"/>
                  <a:pt x="709" y="154"/>
                  <a:pt x="709" y="154"/>
                </a:cubicBezTo>
                <a:cubicBezTo>
                  <a:pt x="713" y="155"/>
                  <a:pt x="713" y="164"/>
                  <a:pt x="709" y="165"/>
                </a:cubicBezTo>
                <a:cubicBezTo>
                  <a:pt x="342" y="214"/>
                  <a:pt x="342" y="214"/>
                  <a:pt x="342" y="214"/>
                </a:cubicBezTo>
                <a:cubicBezTo>
                  <a:pt x="337" y="214"/>
                  <a:pt x="338" y="225"/>
                  <a:pt x="343" y="225"/>
                </a:cubicBezTo>
                <a:cubicBezTo>
                  <a:pt x="554" y="223"/>
                  <a:pt x="554" y="223"/>
                  <a:pt x="554" y="223"/>
                </a:cubicBezTo>
                <a:cubicBezTo>
                  <a:pt x="558" y="223"/>
                  <a:pt x="559" y="233"/>
                  <a:pt x="554" y="234"/>
                </a:cubicBezTo>
                <a:cubicBezTo>
                  <a:pt x="340" y="283"/>
                  <a:pt x="340" y="283"/>
                  <a:pt x="340" y="283"/>
                </a:cubicBezTo>
                <a:cubicBezTo>
                  <a:pt x="335" y="284"/>
                  <a:pt x="335" y="294"/>
                  <a:pt x="340" y="294"/>
                </a:cubicBezTo>
                <a:cubicBezTo>
                  <a:pt x="412" y="301"/>
                  <a:pt x="412" y="301"/>
                  <a:pt x="412" y="301"/>
                </a:cubicBezTo>
                <a:cubicBezTo>
                  <a:pt x="417" y="301"/>
                  <a:pt x="417" y="311"/>
                  <a:pt x="412" y="312"/>
                </a:cubicBezTo>
                <a:cubicBezTo>
                  <a:pt x="364" y="314"/>
                  <a:pt x="304" y="316"/>
                  <a:pt x="263" y="314"/>
                </a:cubicBezTo>
                <a:cubicBezTo>
                  <a:pt x="212" y="312"/>
                  <a:pt x="141" y="301"/>
                  <a:pt x="98" y="293"/>
                </a:cubicBezTo>
                <a:cubicBezTo>
                  <a:pt x="94" y="292"/>
                  <a:pt x="94" y="283"/>
                  <a:pt x="99" y="282"/>
                </a:cubicBezTo>
                <a:cubicBezTo>
                  <a:pt x="234" y="267"/>
                  <a:pt x="234" y="267"/>
                  <a:pt x="234" y="267"/>
                </a:cubicBezTo>
                <a:cubicBezTo>
                  <a:pt x="239" y="266"/>
                  <a:pt x="239" y="256"/>
                  <a:pt x="234" y="256"/>
                </a:cubicBezTo>
                <a:cubicBezTo>
                  <a:pt x="5" y="228"/>
                  <a:pt x="5" y="228"/>
                  <a:pt x="5" y="228"/>
                </a:cubicBezTo>
                <a:cubicBezTo>
                  <a:pt x="0" y="228"/>
                  <a:pt x="0" y="218"/>
                  <a:pt x="5" y="217"/>
                </a:cubicBezTo>
                <a:cubicBezTo>
                  <a:pt x="332" y="147"/>
                  <a:pt x="332" y="147"/>
                  <a:pt x="332" y="147"/>
                </a:cubicBezTo>
                <a:cubicBezTo>
                  <a:pt x="337" y="146"/>
                  <a:pt x="336" y="136"/>
                  <a:pt x="331" y="136"/>
                </a:cubicBezTo>
                <a:cubicBezTo>
                  <a:pt x="131" y="140"/>
                  <a:pt x="131" y="140"/>
                  <a:pt x="131" y="140"/>
                </a:cubicBezTo>
                <a:cubicBezTo>
                  <a:pt x="127" y="140"/>
                  <a:pt x="126" y="131"/>
                  <a:pt x="130" y="129"/>
                </a:cubicBezTo>
                <a:cubicBezTo>
                  <a:pt x="279" y="75"/>
                  <a:pt x="279" y="75"/>
                  <a:pt x="279" y="75"/>
                </a:cubicBezTo>
                <a:cubicBezTo>
                  <a:pt x="284" y="74"/>
                  <a:pt x="283" y="65"/>
                  <a:pt x="279" y="64"/>
                </a:cubicBezTo>
                <a:cubicBezTo>
                  <a:pt x="91" y="54"/>
                  <a:pt x="91" y="54"/>
                  <a:pt x="91" y="54"/>
                </a:cubicBezTo>
                <a:cubicBezTo>
                  <a:pt x="86" y="54"/>
                  <a:pt x="86" y="45"/>
                  <a:pt x="90" y="44"/>
                </a:cubicBezTo>
                <a:cubicBezTo>
                  <a:pt x="185" y="22"/>
                  <a:pt x="185" y="22"/>
                  <a:pt x="185" y="22"/>
                </a:cubicBezTo>
                <a:cubicBezTo>
                  <a:pt x="189" y="20"/>
                  <a:pt x="189" y="11"/>
                  <a:pt x="185" y="11"/>
                </a:cubicBezTo>
                <a:cubicBezTo>
                  <a:pt x="185" y="11"/>
                  <a:pt x="185" y="11"/>
                  <a:pt x="185" y="11"/>
                </a:cubicBezTo>
                <a:cubicBezTo>
                  <a:pt x="180" y="10"/>
                  <a:pt x="180" y="0"/>
                  <a:pt x="185" y="0"/>
                </a:cubicBezTo>
                <a:cubicBezTo>
                  <a:pt x="601" y="0"/>
                  <a:pt x="601" y="0"/>
                  <a:pt x="601" y="0"/>
                </a:cubicBezTo>
                <a:cubicBezTo>
                  <a:pt x="606" y="0"/>
                  <a:pt x="607" y="8"/>
                  <a:pt x="603" y="10"/>
                </a:cubicBezTo>
                <a:close/>
              </a:path>
            </a:pathLst>
          </a:custGeom>
          <a:gradFill>
            <a:gsLst>
              <a:gs pos="100000">
                <a:schemeClr val="accent4">
                  <a:lumMod val="75000"/>
                  <a:alpha val="20000"/>
                </a:schemeClr>
              </a:gs>
              <a:gs pos="0">
                <a:schemeClr val="accent4">
                  <a:lumMod val="50000"/>
                  <a:alpha val="10000"/>
                </a:schemeClr>
              </a:gs>
            </a:gsLst>
            <a:lin ang="240000" scaled="0"/>
          </a:gradFill>
          <a:ln>
            <a:noFill/>
          </a:ln>
        </p:spPr>
        <p:txBody>
          <a:bodyPr vert="horz" wrap="square" lIns="91440" tIns="45720" rIns="91440" bIns="45720" numCol="1" anchor="t" anchorCtr="0" compatLnSpc="1"/>
          <a:lstStyle/>
          <a:p>
            <a:endParaRPr lang="zh-CN" altLang="en-US"/>
          </a:p>
        </p:txBody>
      </p:sp>
      <p:grpSp>
        <p:nvGrpSpPr>
          <p:cNvPr id="2" name="组合 1"/>
          <p:cNvGrpSpPr/>
          <p:nvPr>
            <p:custDataLst>
              <p:tags r:id="rId28"/>
            </p:custDataLst>
          </p:nvPr>
        </p:nvGrpSpPr>
        <p:grpSpPr>
          <a:xfrm>
            <a:off x="2951163" y="3135313"/>
            <a:ext cx="1450975" cy="2305050"/>
            <a:chOff x="2951163" y="3135313"/>
            <a:chExt cx="1450975" cy="2305050"/>
          </a:xfrm>
        </p:grpSpPr>
        <p:sp>
          <p:nvSpPr>
            <p:cNvPr id="207" name="Freeform 193"/>
            <p:cNvSpPr/>
            <p:nvPr>
              <p:custDataLst>
                <p:tags r:id="rId29"/>
              </p:custDataLst>
            </p:nvPr>
          </p:nvSpPr>
          <p:spPr bwMode="auto">
            <a:xfrm>
              <a:off x="3132138" y="5311775"/>
              <a:ext cx="1270000" cy="128588"/>
            </a:xfrm>
            <a:custGeom>
              <a:gdLst>
                <a:gd name="T0" fmla="*/ 185 w 189"/>
                <a:gd name="T1" fmla="*/ 0 h 19"/>
                <a:gd name="T2" fmla="*/ 4 w 189"/>
                <a:gd name="T3" fmla="*/ 0 h 19"/>
                <a:gd name="T4" fmla="*/ 2 w 189"/>
                <a:gd name="T5" fmla="*/ 5 h 19"/>
                <a:gd name="T6" fmla="*/ 35 w 189"/>
                <a:gd name="T7" fmla="*/ 15 h 19"/>
                <a:gd name="T8" fmla="*/ 107 w 189"/>
                <a:gd name="T9" fmla="*/ 16 h 19"/>
                <a:gd name="T10" fmla="*/ 107 w 189"/>
                <a:gd name="T11" fmla="*/ 16 h 19"/>
                <a:gd name="T12" fmla="*/ 186 w 189"/>
                <a:gd name="T13" fmla="*/ 5 h 19"/>
                <a:gd name="T14" fmla="*/ 185 w 189"/>
                <a:gd name="T15" fmla="*/ 0 h 19"/>
              </a:gd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9" h="19">
                  <a:moveTo>
                    <a:pt x="185" y="0"/>
                  </a:moveTo>
                  <a:cubicBezTo>
                    <a:pt x="4" y="0"/>
                    <a:pt x="4" y="0"/>
                    <a:pt x="4" y="0"/>
                  </a:cubicBezTo>
                  <a:cubicBezTo>
                    <a:pt x="1" y="0"/>
                    <a:pt x="0" y="3"/>
                    <a:pt x="2" y="5"/>
                  </a:cubicBezTo>
                  <a:cubicBezTo>
                    <a:pt x="10" y="11"/>
                    <a:pt x="23" y="12"/>
                    <a:pt x="35" y="15"/>
                  </a:cubicBezTo>
                  <a:cubicBezTo>
                    <a:pt x="52" y="19"/>
                    <a:pt x="103" y="16"/>
                    <a:pt x="107" y="16"/>
                  </a:cubicBezTo>
                  <a:cubicBezTo>
                    <a:pt x="107" y="16"/>
                    <a:pt x="107" y="16"/>
                    <a:pt x="107" y="16"/>
                  </a:cubicBezTo>
                  <a:cubicBezTo>
                    <a:pt x="186" y="5"/>
                    <a:pt x="186" y="5"/>
                    <a:pt x="186" y="5"/>
                  </a:cubicBezTo>
                  <a:cubicBezTo>
                    <a:pt x="189" y="5"/>
                    <a:pt x="189" y="0"/>
                    <a:pt x="185" y="0"/>
                  </a:cubicBezTo>
                  <a:close/>
                </a:path>
              </a:pathLst>
            </a:custGeom>
            <a:solidFill>
              <a:schemeClr val="accent1"/>
            </a:solidFill>
            <a:ln>
              <a:noFill/>
            </a:ln>
          </p:spPr>
          <p:txBody>
            <a:bodyPr vert="horz" wrap="square" lIns="91440" tIns="45720" rIns="91440" bIns="45720" numCol="1" anchor="t" anchorCtr="0" compatLnSpc="1"/>
            <a:lstStyle/>
            <a:p>
              <a:endParaRPr lang="zh-CN" altLang="en-US"/>
            </a:p>
          </p:txBody>
        </p:sp>
        <p:sp>
          <p:nvSpPr>
            <p:cNvPr id="208" name="Freeform 194"/>
            <p:cNvSpPr/>
            <p:nvPr>
              <p:custDataLst>
                <p:tags r:id="rId30"/>
              </p:custDataLst>
            </p:nvPr>
          </p:nvSpPr>
          <p:spPr bwMode="auto">
            <a:xfrm>
              <a:off x="3582988" y="5056188"/>
              <a:ext cx="147638" cy="357188"/>
            </a:xfrm>
            <a:custGeom>
              <a:gdLst>
                <a:gd name="T0" fmla="*/ 18 w 22"/>
                <a:gd name="T1" fmla="*/ 53 h 53"/>
                <a:gd name="T2" fmla="*/ 15 w 22"/>
                <a:gd name="T3" fmla="*/ 50 h 53"/>
                <a:gd name="T4" fmla="*/ 0 w 22"/>
                <a:gd name="T5" fmla="*/ 6 h 53"/>
                <a:gd name="T6" fmla="*/ 2 w 22"/>
                <a:gd name="T7" fmla="*/ 1 h 53"/>
                <a:gd name="T8" fmla="*/ 7 w 22"/>
                <a:gd name="T9" fmla="*/ 4 h 53"/>
                <a:gd name="T10" fmla="*/ 21 w 22"/>
                <a:gd name="T11" fmla="*/ 48 h 53"/>
                <a:gd name="T12" fmla="*/ 19 w 22"/>
                <a:gd name="T13" fmla="*/ 53 h 53"/>
                <a:gd name="T14" fmla="*/ 18 w 22"/>
                <a:gd name="T15" fmla="*/ 53 h 53"/>
              </a:gd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 h="52">
                  <a:moveTo>
                    <a:pt x="18" y="53"/>
                  </a:moveTo>
                  <a:cubicBezTo>
                    <a:pt x="17" y="53"/>
                    <a:pt x="15" y="52"/>
                    <a:pt x="15" y="50"/>
                  </a:cubicBezTo>
                  <a:cubicBezTo>
                    <a:pt x="0" y="6"/>
                    <a:pt x="0" y="6"/>
                    <a:pt x="0" y="6"/>
                  </a:cubicBezTo>
                  <a:cubicBezTo>
                    <a:pt x="0" y="4"/>
                    <a:pt x="1" y="2"/>
                    <a:pt x="2" y="1"/>
                  </a:cubicBezTo>
                  <a:cubicBezTo>
                    <a:pt x="4" y="0"/>
                    <a:pt x="6" y="1"/>
                    <a:pt x="7" y="4"/>
                  </a:cubicBezTo>
                  <a:cubicBezTo>
                    <a:pt x="21" y="48"/>
                    <a:pt x="21" y="48"/>
                    <a:pt x="21" y="48"/>
                  </a:cubicBezTo>
                  <a:cubicBezTo>
                    <a:pt x="22" y="50"/>
                    <a:pt x="21" y="52"/>
                    <a:pt x="19" y="53"/>
                  </a:cubicBezTo>
                  <a:cubicBezTo>
                    <a:pt x="19" y="53"/>
                    <a:pt x="18" y="53"/>
                    <a:pt x="18" y="53"/>
                  </a:cubicBezTo>
                  <a:close/>
                </a:path>
              </a:pathLst>
            </a:custGeom>
            <a:solidFill>
              <a:schemeClr val="accent1"/>
            </a:solidFill>
            <a:ln>
              <a:noFill/>
            </a:ln>
          </p:spPr>
          <p:txBody>
            <a:bodyPr vert="horz" wrap="square" lIns="91440" tIns="45720" rIns="91440" bIns="45720" numCol="1" anchor="t" anchorCtr="0" compatLnSpc="1"/>
            <a:lstStyle/>
            <a:p>
              <a:endParaRPr lang="zh-CN" altLang="en-US"/>
            </a:p>
          </p:txBody>
        </p:sp>
        <p:sp>
          <p:nvSpPr>
            <p:cNvPr id="209" name="Freeform 195"/>
            <p:cNvSpPr/>
            <p:nvPr>
              <p:custDataLst>
                <p:tags r:id="rId31"/>
              </p:custDataLst>
            </p:nvPr>
          </p:nvSpPr>
          <p:spPr bwMode="auto">
            <a:xfrm>
              <a:off x="2951163" y="3181350"/>
              <a:ext cx="1135063" cy="2016125"/>
            </a:xfrm>
            <a:custGeom>
              <a:gdLst>
                <a:gd name="T0" fmla="*/ 165 w 169"/>
                <a:gd name="T1" fmla="*/ 300 h 300"/>
                <a:gd name="T2" fmla="*/ 45 w 169"/>
                <a:gd name="T3" fmla="*/ 299 h 300"/>
                <a:gd name="T4" fmla="*/ 43 w 169"/>
                <a:gd name="T5" fmla="*/ 298 h 300"/>
                <a:gd name="T6" fmla="*/ 44 w 169"/>
                <a:gd name="T7" fmla="*/ 3 h 300"/>
                <a:gd name="T8" fmla="*/ 49 w 169"/>
                <a:gd name="T9" fmla="*/ 3 h 300"/>
                <a:gd name="T10" fmla="*/ 168 w 169"/>
                <a:gd name="T11" fmla="*/ 295 h 300"/>
                <a:gd name="T12" fmla="*/ 165 w 169"/>
                <a:gd name="T13" fmla="*/ 300 h 300"/>
              </a:gdLst>
              <a:cxnLst>
                <a:cxn ang="0">
                  <a:pos x="T0" y="T1"/>
                </a:cxn>
                <a:cxn ang="0">
                  <a:pos x="T2" y="T3"/>
                </a:cxn>
                <a:cxn ang="0">
                  <a:pos x="T4" y="T5"/>
                </a:cxn>
                <a:cxn ang="0">
                  <a:pos x="T6" y="T7"/>
                </a:cxn>
                <a:cxn ang="0">
                  <a:pos x="T8" y="T9"/>
                </a:cxn>
                <a:cxn ang="0">
                  <a:pos x="T10" y="T11"/>
                </a:cxn>
                <a:cxn ang="0">
                  <a:pos x="T12" y="T13"/>
                </a:cxn>
              </a:cxnLst>
              <a:rect l="0" t="0" r="r" b="b"/>
              <a:pathLst>
                <a:path w="169" h="300">
                  <a:moveTo>
                    <a:pt x="165" y="300"/>
                  </a:moveTo>
                  <a:cubicBezTo>
                    <a:pt x="125" y="299"/>
                    <a:pt x="85" y="299"/>
                    <a:pt x="45" y="299"/>
                  </a:cubicBezTo>
                  <a:cubicBezTo>
                    <a:pt x="44" y="299"/>
                    <a:pt x="43" y="298"/>
                    <a:pt x="43" y="298"/>
                  </a:cubicBezTo>
                  <a:cubicBezTo>
                    <a:pt x="34" y="287"/>
                    <a:pt x="0" y="138"/>
                    <a:pt x="44" y="3"/>
                  </a:cubicBezTo>
                  <a:cubicBezTo>
                    <a:pt x="44" y="0"/>
                    <a:pt x="48" y="0"/>
                    <a:pt x="49" y="3"/>
                  </a:cubicBezTo>
                  <a:cubicBezTo>
                    <a:pt x="83" y="106"/>
                    <a:pt x="123" y="203"/>
                    <a:pt x="168" y="295"/>
                  </a:cubicBezTo>
                  <a:cubicBezTo>
                    <a:pt x="169" y="297"/>
                    <a:pt x="167" y="300"/>
                    <a:pt x="165" y="300"/>
                  </a:cubicBezTo>
                  <a:close/>
                </a:path>
              </a:pathLst>
            </a:custGeom>
            <a:gradFill>
              <a:gsLst>
                <a:gs pos="0">
                  <a:schemeClr val="bg1"/>
                </a:gs>
                <a:gs pos="70000">
                  <a:schemeClr val="accent2">
                    <a:lumMod val="40000"/>
                    <a:lumOff val="60000"/>
                  </a:schemeClr>
                </a:gs>
              </a:gsLst>
              <a:lin ang="0" scaled="0"/>
            </a:gradFill>
            <a:ln>
              <a:noFill/>
            </a:ln>
          </p:spPr>
          <p:txBody>
            <a:bodyPr vert="horz" wrap="square" lIns="91440" tIns="45720" rIns="91440" bIns="45720" numCol="1" anchor="t" anchorCtr="0" compatLnSpc="1"/>
            <a:lstStyle/>
            <a:p>
              <a:endParaRPr lang="zh-CN" altLang="en-US"/>
            </a:p>
          </p:txBody>
        </p:sp>
        <p:sp>
          <p:nvSpPr>
            <p:cNvPr id="210" name="Freeform 196"/>
            <p:cNvSpPr/>
            <p:nvPr>
              <p:custDataLst>
                <p:tags r:id="rId32"/>
              </p:custDataLst>
            </p:nvPr>
          </p:nvSpPr>
          <p:spPr bwMode="auto">
            <a:xfrm>
              <a:off x="3252788" y="3135313"/>
              <a:ext cx="860425" cy="2082800"/>
            </a:xfrm>
            <a:custGeom>
              <a:gdLst>
                <a:gd name="T0" fmla="*/ 125 w 128"/>
                <a:gd name="T1" fmla="*/ 310 h 310"/>
                <a:gd name="T2" fmla="*/ 123 w 128"/>
                <a:gd name="T3" fmla="*/ 308 h 310"/>
                <a:gd name="T4" fmla="*/ 0 w 128"/>
                <a:gd name="T5" fmla="*/ 4 h 310"/>
                <a:gd name="T6" fmla="*/ 2 w 128"/>
                <a:gd name="T7" fmla="*/ 1 h 310"/>
                <a:gd name="T8" fmla="*/ 5 w 128"/>
                <a:gd name="T9" fmla="*/ 2 h 310"/>
                <a:gd name="T10" fmla="*/ 127 w 128"/>
                <a:gd name="T11" fmla="*/ 306 h 310"/>
                <a:gd name="T12" fmla="*/ 126 w 128"/>
                <a:gd name="T13" fmla="*/ 309 h 310"/>
                <a:gd name="T14" fmla="*/ 125 w 128"/>
                <a:gd name="T15" fmla="*/ 310 h 310"/>
              </a:gd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8" h="310">
                  <a:moveTo>
                    <a:pt x="125" y="310"/>
                  </a:moveTo>
                  <a:cubicBezTo>
                    <a:pt x="124" y="310"/>
                    <a:pt x="124" y="309"/>
                    <a:pt x="123" y="308"/>
                  </a:cubicBezTo>
                  <a:cubicBezTo>
                    <a:pt x="75" y="224"/>
                    <a:pt x="1" y="6"/>
                    <a:pt x="0" y="4"/>
                  </a:cubicBezTo>
                  <a:cubicBezTo>
                    <a:pt x="0" y="3"/>
                    <a:pt x="0" y="1"/>
                    <a:pt x="2" y="1"/>
                  </a:cubicBezTo>
                  <a:cubicBezTo>
                    <a:pt x="3" y="0"/>
                    <a:pt x="4" y="1"/>
                    <a:pt x="5" y="2"/>
                  </a:cubicBezTo>
                  <a:cubicBezTo>
                    <a:pt x="5" y="5"/>
                    <a:pt x="79" y="222"/>
                    <a:pt x="127" y="306"/>
                  </a:cubicBezTo>
                  <a:cubicBezTo>
                    <a:pt x="128" y="307"/>
                    <a:pt x="128" y="309"/>
                    <a:pt x="126" y="309"/>
                  </a:cubicBezTo>
                  <a:cubicBezTo>
                    <a:pt x="126" y="310"/>
                    <a:pt x="126" y="310"/>
                    <a:pt x="125" y="310"/>
                  </a:cubicBezTo>
                  <a:close/>
                </a:path>
              </a:pathLst>
            </a:custGeom>
            <a:solidFill>
              <a:schemeClr val="accent1"/>
            </a:solidFill>
            <a:ln>
              <a:noFill/>
            </a:ln>
          </p:spPr>
          <p:txBody>
            <a:bodyPr vert="horz" wrap="square" lIns="91440" tIns="45720" rIns="91440" bIns="45720" numCol="1" anchor="t" anchorCtr="0" compatLnSpc="1"/>
            <a:lstStyle/>
            <a:p>
              <a:endParaRPr lang="zh-CN" altLang="en-US"/>
            </a:p>
          </p:txBody>
        </p:sp>
      </p:grpSp>
      <p:sp>
        <p:nvSpPr>
          <p:cNvPr id="199" name="Freeform 185"/>
          <p:cNvSpPr/>
          <p:nvPr>
            <p:custDataLst>
              <p:tags r:id="rId33"/>
            </p:custDataLst>
          </p:nvPr>
        </p:nvSpPr>
        <p:spPr bwMode="auto">
          <a:xfrm>
            <a:off x="8797925" y="1239838"/>
            <a:ext cx="625475" cy="255588"/>
          </a:xfrm>
          <a:custGeom>
            <a:gdLst>
              <a:gd name="T0" fmla="*/ 91 w 93"/>
              <a:gd name="T1" fmla="*/ 10 h 38"/>
              <a:gd name="T2" fmla="*/ 50 w 93"/>
              <a:gd name="T3" fmla="*/ 18 h 38"/>
              <a:gd name="T4" fmla="*/ 46 w 93"/>
              <a:gd name="T5" fmla="*/ 19 h 38"/>
              <a:gd name="T6" fmla="*/ 3 w 93"/>
              <a:gd name="T7" fmla="*/ 9 h 38"/>
              <a:gd name="T8" fmla="*/ 4 w 93"/>
              <a:gd name="T9" fmla="*/ 14 h 38"/>
              <a:gd name="T10" fmla="*/ 46 w 93"/>
              <a:gd name="T11" fmla="*/ 36 h 38"/>
              <a:gd name="T12" fmla="*/ 50 w 93"/>
              <a:gd name="T13" fmla="*/ 37 h 38"/>
              <a:gd name="T14" fmla="*/ 89 w 93"/>
              <a:gd name="T15" fmla="*/ 15 h 38"/>
              <a:gd name="T16" fmla="*/ 91 w 93"/>
              <a:gd name="T17" fmla="*/ 10 h 38"/>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3" h="38">
                <a:moveTo>
                  <a:pt x="91" y="10"/>
                </a:moveTo>
                <a:cubicBezTo>
                  <a:pt x="82" y="5"/>
                  <a:pt x="66" y="1"/>
                  <a:pt x="50" y="18"/>
                </a:cubicBezTo>
                <a:cubicBezTo>
                  <a:pt x="49" y="19"/>
                  <a:pt x="47" y="20"/>
                  <a:pt x="46" y="19"/>
                </a:cubicBezTo>
                <a:cubicBezTo>
                  <a:pt x="40" y="13"/>
                  <a:pt x="22" y="0"/>
                  <a:pt x="3" y="9"/>
                </a:cubicBezTo>
                <a:cubicBezTo>
                  <a:pt x="0" y="10"/>
                  <a:pt x="1" y="14"/>
                  <a:pt x="4" y="14"/>
                </a:cubicBezTo>
                <a:cubicBezTo>
                  <a:pt x="15" y="15"/>
                  <a:pt x="36" y="19"/>
                  <a:pt x="46" y="36"/>
                </a:cubicBezTo>
                <a:cubicBezTo>
                  <a:pt x="47" y="38"/>
                  <a:pt x="49" y="38"/>
                  <a:pt x="50" y="37"/>
                </a:cubicBezTo>
                <a:cubicBezTo>
                  <a:pt x="55" y="29"/>
                  <a:pt x="68" y="14"/>
                  <a:pt x="89" y="15"/>
                </a:cubicBezTo>
                <a:cubicBezTo>
                  <a:pt x="92" y="16"/>
                  <a:pt x="93" y="12"/>
                  <a:pt x="91" y="10"/>
                </a:cubicBezTo>
                <a:close/>
              </a:path>
            </a:pathLst>
          </a:custGeom>
          <a:solidFill>
            <a:schemeClr val="accent1"/>
          </a:solidFill>
          <a:ln>
            <a:noFill/>
          </a:ln>
        </p:spPr>
        <p:txBody>
          <a:bodyPr vert="horz" wrap="square" lIns="91440" tIns="45720" rIns="91440" bIns="45720" numCol="1" anchor="t" anchorCtr="0" compatLnSpc="1"/>
          <a:lstStyle/>
          <a:p>
            <a:endParaRPr lang="zh-CN" altLang="en-US"/>
          </a:p>
        </p:txBody>
      </p:sp>
      <p:sp>
        <p:nvSpPr>
          <p:cNvPr id="200" name="Freeform 186"/>
          <p:cNvSpPr/>
          <p:nvPr>
            <p:custDataLst>
              <p:tags r:id="rId34"/>
            </p:custDataLst>
          </p:nvPr>
        </p:nvSpPr>
        <p:spPr bwMode="auto">
          <a:xfrm>
            <a:off x="7950200" y="1549400"/>
            <a:ext cx="498475" cy="207963"/>
          </a:xfrm>
          <a:custGeom>
            <a:gdLst>
              <a:gd name="T0" fmla="*/ 72 w 74"/>
              <a:gd name="T1" fmla="*/ 8 h 31"/>
              <a:gd name="T2" fmla="*/ 39 w 74"/>
              <a:gd name="T3" fmla="*/ 15 h 31"/>
              <a:gd name="T4" fmla="*/ 37 w 74"/>
              <a:gd name="T5" fmla="*/ 15 h 31"/>
              <a:gd name="T6" fmla="*/ 2 w 74"/>
              <a:gd name="T7" fmla="*/ 8 h 31"/>
              <a:gd name="T8" fmla="*/ 3 w 74"/>
              <a:gd name="T9" fmla="*/ 12 h 31"/>
              <a:gd name="T10" fmla="*/ 36 w 74"/>
              <a:gd name="T11" fmla="*/ 29 h 31"/>
              <a:gd name="T12" fmla="*/ 40 w 74"/>
              <a:gd name="T13" fmla="*/ 29 h 31"/>
              <a:gd name="T14" fmla="*/ 71 w 74"/>
              <a:gd name="T15" fmla="*/ 12 h 31"/>
              <a:gd name="T16" fmla="*/ 72 w 74"/>
              <a:gd name="T17" fmla="*/ 8 h 31"/>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4" h="31">
                <a:moveTo>
                  <a:pt x="72" y="8"/>
                </a:moveTo>
                <a:cubicBezTo>
                  <a:pt x="65" y="4"/>
                  <a:pt x="53" y="1"/>
                  <a:pt x="39" y="15"/>
                </a:cubicBezTo>
                <a:cubicBezTo>
                  <a:pt x="39" y="16"/>
                  <a:pt x="37" y="16"/>
                  <a:pt x="37" y="15"/>
                </a:cubicBezTo>
                <a:cubicBezTo>
                  <a:pt x="32" y="11"/>
                  <a:pt x="17" y="0"/>
                  <a:pt x="2" y="8"/>
                </a:cubicBezTo>
                <a:cubicBezTo>
                  <a:pt x="0" y="9"/>
                  <a:pt x="1" y="11"/>
                  <a:pt x="3" y="12"/>
                </a:cubicBezTo>
                <a:cubicBezTo>
                  <a:pt x="12" y="12"/>
                  <a:pt x="28" y="16"/>
                  <a:pt x="36" y="29"/>
                </a:cubicBezTo>
                <a:cubicBezTo>
                  <a:pt x="37" y="31"/>
                  <a:pt x="39" y="31"/>
                  <a:pt x="40" y="29"/>
                </a:cubicBezTo>
                <a:cubicBezTo>
                  <a:pt x="44" y="23"/>
                  <a:pt x="54" y="11"/>
                  <a:pt x="71" y="12"/>
                </a:cubicBezTo>
                <a:cubicBezTo>
                  <a:pt x="73" y="13"/>
                  <a:pt x="74" y="10"/>
                  <a:pt x="72" y="8"/>
                </a:cubicBezTo>
                <a:close/>
              </a:path>
            </a:pathLst>
          </a:custGeom>
          <a:solidFill>
            <a:schemeClr val="accent1"/>
          </a:solidFill>
          <a:ln>
            <a:noFill/>
          </a:ln>
        </p:spPr>
        <p:txBody>
          <a:bodyPr vert="horz" wrap="square" lIns="91440" tIns="45720" rIns="91440" bIns="45720" numCol="1" anchor="t" anchorCtr="0" compatLnSpc="1"/>
          <a:lstStyle/>
          <a:p>
            <a:endParaRPr lang="zh-CN" altLang="en-US"/>
          </a:p>
        </p:txBody>
      </p:sp>
      <p:grpSp>
        <p:nvGrpSpPr>
          <p:cNvPr id="9842" name="组合 9841"/>
          <p:cNvGrpSpPr/>
          <p:nvPr>
            <p:custDataLst>
              <p:tags r:id="rId35"/>
            </p:custDataLst>
          </p:nvPr>
        </p:nvGrpSpPr>
        <p:grpSpPr>
          <a:xfrm>
            <a:off x="4400550" y="1611901"/>
            <a:ext cx="3541712" cy="1808573"/>
            <a:chOff x="4362450" y="1544638"/>
            <a:chExt cx="3724346" cy="1901836"/>
          </a:xfrm>
        </p:grpSpPr>
        <p:sp>
          <p:nvSpPr>
            <p:cNvPr id="245" name="任意多边形: 形状 244"/>
            <p:cNvSpPr/>
            <p:nvPr>
              <p:custDataLst>
                <p:tags r:id="rId36"/>
              </p:custDataLst>
            </p:nvPr>
          </p:nvSpPr>
          <p:spPr>
            <a:xfrm>
              <a:off x="4362450" y="1544638"/>
              <a:ext cx="3724346" cy="1901836"/>
            </a:xfrm>
            <a:custGeom>
              <a:gdLst>
                <a:gd name="connsiteX0" fmla="*/ 1639679 w 3279358"/>
                <a:gd name="connsiteY0" fmla="*/ 0 h 1674604"/>
                <a:gd name="connsiteX1" fmla="*/ 3279358 w 3279358"/>
                <a:gd name="connsiteY1" fmla="*/ 1639679 h 1674604"/>
                <a:gd name="connsiteX2" fmla="*/ 3277594 w 3279358"/>
                <a:gd name="connsiteY2" fmla="*/ 1674604 h 1674604"/>
                <a:gd name="connsiteX3" fmla="*/ 1764 w 3279358"/>
                <a:gd name="connsiteY3" fmla="*/ 1674604 h 1674604"/>
                <a:gd name="connsiteX4" fmla="*/ 0 w 3279358"/>
                <a:gd name="connsiteY4" fmla="*/ 1639679 h 1674604"/>
                <a:gd name="connsiteX5" fmla="*/ 1639679 w 3279358"/>
                <a:gd name="connsiteY5" fmla="*/ 0 h 1674604"/>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279357" h="1674603">
                  <a:moveTo>
                    <a:pt x="1639679" y="0"/>
                  </a:moveTo>
                  <a:cubicBezTo>
                    <a:pt x="2545249" y="0"/>
                    <a:pt x="3279358" y="734109"/>
                    <a:pt x="3279358" y="1639679"/>
                  </a:cubicBezTo>
                  <a:lnTo>
                    <a:pt x="3277594" y="1674604"/>
                  </a:lnTo>
                  <a:lnTo>
                    <a:pt x="1764" y="1674604"/>
                  </a:lnTo>
                  <a:lnTo>
                    <a:pt x="0" y="1639679"/>
                  </a:lnTo>
                  <a:cubicBezTo>
                    <a:pt x="0" y="734109"/>
                    <a:pt x="734109" y="0"/>
                    <a:pt x="1639679" y="0"/>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4" name="任意多边形: 形状 243"/>
            <p:cNvSpPr/>
            <p:nvPr>
              <p:custDataLst>
                <p:tags r:id="rId37"/>
              </p:custDataLst>
            </p:nvPr>
          </p:nvSpPr>
          <p:spPr>
            <a:xfrm>
              <a:off x="4521118" y="1733551"/>
              <a:ext cx="3351268" cy="1711324"/>
            </a:xfrm>
            <a:custGeom>
              <a:gdLst>
                <a:gd name="connsiteX0" fmla="*/ 1639679 w 3279358"/>
                <a:gd name="connsiteY0" fmla="*/ 0 h 1674604"/>
                <a:gd name="connsiteX1" fmla="*/ 3279358 w 3279358"/>
                <a:gd name="connsiteY1" fmla="*/ 1639679 h 1674604"/>
                <a:gd name="connsiteX2" fmla="*/ 3277594 w 3279358"/>
                <a:gd name="connsiteY2" fmla="*/ 1674604 h 1674604"/>
                <a:gd name="connsiteX3" fmla="*/ 1764 w 3279358"/>
                <a:gd name="connsiteY3" fmla="*/ 1674604 h 1674604"/>
                <a:gd name="connsiteX4" fmla="*/ 0 w 3279358"/>
                <a:gd name="connsiteY4" fmla="*/ 1639679 h 1674604"/>
                <a:gd name="connsiteX5" fmla="*/ 1639679 w 3279358"/>
                <a:gd name="connsiteY5" fmla="*/ 0 h 1674604"/>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279357" h="1674603">
                  <a:moveTo>
                    <a:pt x="1639679" y="0"/>
                  </a:moveTo>
                  <a:cubicBezTo>
                    <a:pt x="2545249" y="0"/>
                    <a:pt x="3279358" y="734109"/>
                    <a:pt x="3279358" y="1639679"/>
                  </a:cubicBezTo>
                  <a:lnTo>
                    <a:pt x="3277594" y="1674604"/>
                  </a:lnTo>
                  <a:lnTo>
                    <a:pt x="1764" y="1674604"/>
                  </a:lnTo>
                  <a:lnTo>
                    <a:pt x="0" y="1639679"/>
                  </a:lnTo>
                  <a:cubicBezTo>
                    <a:pt x="0" y="734109"/>
                    <a:pt x="734109" y="0"/>
                    <a:pt x="1639679" y="0"/>
                  </a:cubicBez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3" name="任意多边形: 形状 242"/>
            <p:cNvSpPr/>
            <p:nvPr>
              <p:custDataLst>
                <p:tags r:id="rId38"/>
              </p:custDataLst>
            </p:nvPr>
          </p:nvSpPr>
          <p:spPr>
            <a:xfrm>
              <a:off x="4727124" y="1948668"/>
              <a:ext cx="2908244" cy="1485094"/>
            </a:xfrm>
            <a:custGeom>
              <a:gdLst>
                <a:gd name="connsiteX0" fmla="*/ 1639679 w 3279358"/>
                <a:gd name="connsiteY0" fmla="*/ 0 h 1674604"/>
                <a:gd name="connsiteX1" fmla="*/ 3279358 w 3279358"/>
                <a:gd name="connsiteY1" fmla="*/ 1639679 h 1674604"/>
                <a:gd name="connsiteX2" fmla="*/ 3277594 w 3279358"/>
                <a:gd name="connsiteY2" fmla="*/ 1674604 h 1674604"/>
                <a:gd name="connsiteX3" fmla="*/ 1764 w 3279358"/>
                <a:gd name="connsiteY3" fmla="*/ 1674604 h 1674604"/>
                <a:gd name="connsiteX4" fmla="*/ 0 w 3279358"/>
                <a:gd name="connsiteY4" fmla="*/ 1639679 h 1674604"/>
                <a:gd name="connsiteX5" fmla="*/ 1639679 w 3279358"/>
                <a:gd name="connsiteY5" fmla="*/ 0 h 1674604"/>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279357" h="1674603">
                  <a:moveTo>
                    <a:pt x="1639679" y="0"/>
                  </a:moveTo>
                  <a:cubicBezTo>
                    <a:pt x="2545249" y="0"/>
                    <a:pt x="3279358" y="734109"/>
                    <a:pt x="3279358" y="1639679"/>
                  </a:cubicBezTo>
                  <a:lnTo>
                    <a:pt x="3277594" y="1674604"/>
                  </a:lnTo>
                  <a:lnTo>
                    <a:pt x="1764" y="1674604"/>
                  </a:lnTo>
                  <a:lnTo>
                    <a:pt x="0" y="1639679"/>
                  </a:lnTo>
                  <a:cubicBezTo>
                    <a:pt x="0" y="734109"/>
                    <a:pt x="734109" y="0"/>
                    <a:pt x="1639679" y="0"/>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2" name="任意多边形: 形状 241"/>
            <p:cNvSpPr/>
            <p:nvPr>
              <p:custDataLst>
                <p:tags r:id="rId39"/>
              </p:custDataLst>
            </p:nvPr>
          </p:nvSpPr>
          <p:spPr>
            <a:xfrm>
              <a:off x="4937727" y="2175028"/>
              <a:ext cx="2487039" cy="1270006"/>
            </a:xfrm>
            <a:custGeom>
              <a:gdLst>
                <a:gd name="connsiteX0" fmla="*/ 1639679 w 3279358"/>
                <a:gd name="connsiteY0" fmla="*/ 0 h 1674604"/>
                <a:gd name="connsiteX1" fmla="*/ 3279358 w 3279358"/>
                <a:gd name="connsiteY1" fmla="*/ 1639679 h 1674604"/>
                <a:gd name="connsiteX2" fmla="*/ 3277594 w 3279358"/>
                <a:gd name="connsiteY2" fmla="*/ 1674604 h 1674604"/>
                <a:gd name="connsiteX3" fmla="*/ 1764 w 3279358"/>
                <a:gd name="connsiteY3" fmla="*/ 1674604 h 1674604"/>
                <a:gd name="connsiteX4" fmla="*/ 0 w 3279358"/>
                <a:gd name="connsiteY4" fmla="*/ 1639679 h 1674604"/>
                <a:gd name="connsiteX5" fmla="*/ 1639679 w 3279358"/>
                <a:gd name="connsiteY5" fmla="*/ 0 h 1674604"/>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279357" h="1674603">
                  <a:moveTo>
                    <a:pt x="1639679" y="0"/>
                  </a:moveTo>
                  <a:cubicBezTo>
                    <a:pt x="2545249" y="0"/>
                    <a:pt x="3279358" y="734109"/>
                    <a:pt x="3279358" y="1639679"/>
                  </a:cubicBezTo>
                  <a:lnTo>
                    <a:pt x="3277594" y="1674604"/>
                  </a:lnTo>
                  <a:lnTo>
                    <a:pt x="1764" y="1674604"/>
                  </a:lnTo>
                  <a:lnTo>
                    <a:pt x="0" y="1639679"/>
                  </a:lnTo>
                  <a:cubicBezTo>
                    <a:pt x="0" y="734109"/>
                    <a:pt x="734109" y="0"/>
                    <a:pt x="1639679" y="0"/>
                  </a:cubicBezTo>
                  <a:close/>
                </a:path>
              </a:pathLst>
            </a:custGeom>
            <a:gradFill>
              <a:gsLst>
                <a:gs pos="100000">
                  <a:schemeClr val="accent4"/>
                </a:gs>
                <a:gs pos="0">
                  <a:schemeClr val="bg1"/>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9801" name="副标题 2"/>
          <p:cNvSpPr>
            <a:spLocks noGrp="1"/>
          </p:cNvSpPr>
          <p:nvPr>
            <p:ph type="subTitle" idx="1"/>
            <p:custDataLst>
              <p:tags r:id="rId40"/>
            </p:custDataLst>
          </p:nvPr>
        </p:nvSpPr>
        <p:spPr>
          <a:xfrm>
            <a:off x="4425945" y="4475606"/>
            <a:ext cx="5357061" cy="558799"/>
          </a:xfrm>
        </p:spPr>
        <p:txBody>
          <a:bodyPr lIns="90000" tIns="46800" rIns="90000" bIns="46800" anchor="t">
            <a:normAutofit/>
          </a:bodyPr>
          <a:lstStyle>
            <a:lvl1pPr marL="0" indent="0" algn="l">
              <a:buNone/>
              <a:defRPr sz="24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endParaRPr lang="en-US"/>
          </a:p>
        </p:txBody>
      </p:sp>
      <p:sp>
        <p:nvSpPr>
          <p:cNvPr id="9802" name="标题 1"/>
          <p:cNvSpPr>
            <a:spLocks noGrp="1"/>
          </p:cNvSpPr>
          <p:nvPr>
            <p:ph type="ctrTitle" hasCustomPrompt="1"/>
            <p:custDataLst>
              <p:tags r:id="rId41"/>
            </p:custDataLst>
          </p:nvPr>
        </p:nvSpPr>
        <p:spPr>
          <a:xfrm>
            <a:off x="4425945" y="3464629"/>
            <a:ext cx="5357061" cy="928785"/>
          </a:xfrm>
        </p:spPr>
        <p:txBody>
          <a:bodyPr lIns="0" tIns="46800" rIns="90000" bIns="46800" anchor="b">
            <a:normAutofit/>
          </a:bodyPr>
          <a:lstStyle>
            <a:lvl1pPr algn="l">
              <a:defRPr sz="4400">
                <a:solidFill>
                  <a:schemeClr val="bg1"/>
                </a:solidFill>
              </a:defRPr>
            </a:lvl1pPr>
          </a:lstStyle>
          <a:p>
            <a:r>
              <a:rPr lang="zh-CN" altLang="en-US"/>
              <a:t>单击此处编辑标题</a:t>
            </a:r>
          </a:p>
        </p:txBody>
      </p:sp>
      <p:sp>
        <p:nvSpPr>
          <p:cNvPr id="220" name="文本占位符 13"/>
          <p:cNvSpPr>
            <a:spLocks noGrp="1"/>
          </p:cNvSpPr>
          <p:nvPr>
            <p:ph type="body" sz="quarter" idx="11" hasCustomPrompt="1"/>
            <p:custDataLst>
              <p:tags r:id="rId42"/>
            </p:custDataLst>
          </p:nvPr>
        </p:nvSpPr>
        <p:spPr>
          <a:xfrm>
            <a:off x="6049685" y="5138582"/>
            <a:ext cx="1449573" cy="432000"/>
          </a:xfrm>
        </p:spPr>
        <p:txBody>
          <a:bodyPr vert="horz" lIns="90000" tIns="46800" rIns="90000" bIns="46800" anchor="ctr">
            <a:normAutofit/>
          </a:bodyPr>
          <a:lstStyle>
            <a:lvl1pPr marL="0" indent="0" algn="l">
              <a:buNone/>
              <a:defRPr sz="1800" b="0">
                <a:solidFill>
                  <a:schemeClr val="bg1"/>
                </a:solidFill>
              </a:defRPr>
            </a:lvl1pPr>
            <a:lvl2pPr marL="457200" indent="0">
              <a:buNone/>
              <a:defRPr/>
            </a:lvl2pPr>
            <a:lvl3pPr marL="914400" indent="0">
              <a:buNone/>
              <a:defRPr/>
            </a:lvl3pPr>
            <a:lvl4pPr marL="1371600" indent="0">
              <a:buNone/>
              <a:defRPr/>
            </a:lvl4pPr>
            <a:lvl5pPr marL="1828800" indent="0">
              <a:buNone/>
              <a:defRPr/>
            </a:lvl5pPr>
          </a:lstStyle>
          <a:p>
            <a:pPr lvl="0"/>
            <a:r>
              <a:rPr lang="zh-CN" altLang="en-US"/>
              <a:t>编辑文本</a:t>
            </a:r>
          </a:p>
        </p:txBody>
      </p:sp>
      <p:sp>
        <p:nvSpPr>
          <p:cNvPr id="247" name="文本占位符 13"/>
          <p:cNvSpPr>
            <a:spLocks noGrp="1"/>
          </p:cNvSpPr>
          <p:nvPr>
            <p:ph type="body" sz="quarter" idx="12" hasCustomPrompt="1"/>
            <p:custDataLst>
              <p:tags r:id="rId43"/>
            </p:custDataLst>
          </p:nvPr>
        </p:nvSpPr>
        <p:spPr>
          <a:xfrm>
            <a:off x="4467040" y="5122806"/>
            <a:ext cx="1449573" cy="432000"/>
          </a:xfrm>
        </p:spPr>
        <p:txBody>
          <a:bodyPr vert="horz" lIns="90000" tIns="46800" rIns="90000" bIns="46800" anchor="ctr">
            <a:normAutofit/>
          </a:bodyPr>
          <a:lstStyle>
            <a:lvl1pPr marL="0" indent="0" algn="l">
              <a:buNone/>
              <a:defRPr sz="1800" b="0">
                <a:solidFill>
                  <a:schemeClr val="bg1"/>
                </a:solidFill>
              </a:defRPr>
            </a:lvl1pPr>
            <a:lvl2pPr marL="457200" indent="0">
              <a:buNone/>
              <a:defRPr/>
            </a:lvl2pPr>
            <a:lvl3pPr marL="914400" indent="0">
              <a:buNone/>
              <a:defRPr/>
            </a:lvl3pPr>
            <a:lvl4pPr marL="1371600" indent="0">
              <a:buNone/>
              <a:defRPr/>
            </a:lvl4pPr>
            <a:lvl5pPr marL="1828800" indent="0">
              <a:buNone/>
              <a:defRPr/>
            </a:lvl5pPr>
          </a:lstStyle>
          <a:p>
            <a:pPr lvl="0"/>
            <a:r>
              <a:rPr lang="zh-CN" altLang="en-US"/>
              <a:t>编辑文本</a:t>
            </a:r>
            <a:endParaRPr lang="en-US" altLang="zh-CN"/>
          </a:p>
        </p:txBody>
      </p:sp>
      <p:sp>
        <p:nvSpPr>
          <p:cNvPr id="3" name="日期占位符 2"/>
          <p:cNvSpPr>
            <a:spLocks noGrp="1"/>
          </p:cNvSpPr>
          <p:nvPr>
            <p:ph type="dt" sz="half" idx="13"/>
            <p:custDataLst>
              <p:tags r:id="rId44"/>
            </p:custDataLst>
          </p:nvPr>
        </p:nvSpPr>
        <p:spPr/>
        <p:txBody>
          <a:bodyPr/>
          <a:lstStyle/>
          <a:p>
            <a:fld id="{760FBDFE-C587-4B4C-A407-44438C67B59E}" type="datetimeFigureOut">
              <a:rPr lang="zh-CN" altLang="en-US" smtClean="0"/>
              <a:t>2020/7/5</a:t>
            </a:fld>
            <a:endParaRPr lang="zh-CN" altLang="en-US"/>
          </a:p>
        </p:txBody>
      </p:sp>
      <p:sp>
        <p:nvSpPr>
          <p:cNvPr id="4" name="页脚占位符 3"/>
          <p:cNvSpPr>
            <a:spLocks noGrp="1"/>
          </p:cNvSpPr>
          <p:nvPr>
            <p:ph type="ftr" sz="quarter" idx="14"/>
            <p:custDataLst>
              <p:tags r:id="rId45"/>
            </p:custDataLst>
          </p:nvPr>
        </p:nvSpPr>
        <p:spPr/>
        <p:txBody>
          <a:bodyPr/>
          <a:lstStyle/>
          <a:p>
            <a:endParaRPr lang="zh-CN" altLang="en-US"/>
          </a:p>
        </p:txBody>
      </p:sp>
      <p:sp>
        <p:nvSpPr>
          <p:cNvPr id="5" name="灯片编号占位符 4"/>
          <p:cNvSpPr>
            <a:spLocks noGrp="1"/>
          </p:cNvSpPr>
          <p:nvPr>
            <p:ph type="sldNum" sz="quarter" idx="15"/>
            <p:custDataLst>
              <p:tags r:id="rId46"/>
            </p:custDataLst>
          </p:nvPr>
        </p:nvSpPr>
        <p:spPr/>
        <p:txBody>
          <a:bodyPr/>
          <a:lstStyle/>
          <a:p>
            <a:fld id="{49AE70B2-8BF9-45C0-BB95-33D1B9D3A854}" type="slidenum">
              <a:rPr lang="zh-CN" altLang="en-US" smtClean="0"/>
              <a:t>‹#›</a:t>
            </a:fld>
            <a:endParaRPr lang="zh-CN" altLang="en-US"/>
          </a:p>
        </p:txBody>
      </p:sp>
    </p:spTree>
  </p:cSld>
  <p:clrMapOvr>
    <a:overrideClrMapping bg1="lt1" tx1="dk1" bg2="lt2" tx2="dk2" accent1="accent1" accent2="accent2" accent3="accent3" accent4="accent4" accent5="accent5" accent6="accent6" hlink="hlink" folHlink="folHlink"/>
  </p:clrMapOvr>
  <mc:AlternateContent>
    <mc:Choice xmlns:p14="http://schemas.microsoft.com/office/powerpoint/2010/main" Requires="p14">
      <p:transition spd="slow" p14:dur="2000"/>
    </mc:Choice>
    <mc:Fallback>
      <p:transition spd="slow"/>
    </mc:Fallback>
  </mc:AlternateContent>
  <p:timing/>
</p:sldLayout>
</file>

<file path=ppt/slideLayouts/slideLayout1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secHead" preserve="1" userDrawn="1">
  <p:cSld name="1_节标题">
    <p:bg>
      <p:bgPr>
        <a:gradFill>
          <a:gsLst>
            <a:gs pos="0">
              <a:schemeClr val="tx2"/>
            </a:gs>
            <a:gs pos="100000">
              <a:schemeClr val="bg2"/>
            </a:gs>
          </a:gsLst>
          <a:lin ang="5400000" scaled="0"/>
        </a:gradFill>
        <a:effectLst/>
      </p:bgPr>
    </p:bg>
    <p:spTree>
      <p:nvGrpSpPr>
        <p:cNvPr id="1" name=""/>
        <p:cNvGrpSpPr/>
        <p:nvPr/>
      </p:nvGrpSpPr>
      <p:grpSpPr>
        <a:xfrm>
          <a:off x="0" y="0"/>
          <a:ext cx="0" cy="0"/>
        </a:xfrm>
      </p:grpSpPr>
      <p:sp>
        <p:nvSpPr>
          <p:cNvPr id="8" name="Rectangle 188"/>
          <p:cNvSpPr>
            <a:spLocks noChangeArrowheads="1"/>
          </p:cNvSpPr>
          <p:nvPr>
            <p:custDataLst>
              <p:tags r:id="rId1"/>
            </p:custDataLst>
          </p:nvPr>
        </p:nvSpPr>
        <p:spPr bwMode="auto">
          <a:xfrm>
            <a:off x="0" y="3436938"/>
            <a:ext cx="12192000" cy="3427413"/>
          </a:xfrm>
          <a:prstGeom prst="rect">
            <a:avLst/>
          </a:prstGeom>
          <a:gradFill>
            <a:gsLst>
              <a:gs pos="0">
                <a:schemeClr val="accent2"/>
              </a:gs>
              <a:gs pos="100000">
                <a:schemeClr val="accent1"/>
              </a:gs>
            </a:gsLst>
            <a:lin ang="5400000" scaled="0"/>
          </a:gradFill>
          <a:ln>
            <a:noFill/>
          </a:ln>
        </p:spPr>
        <p:txBody>
          <a:bodyPr vert="horz" wrap="square" lIns="91440" tIns="45720" rIns="91440" bIns="45720" numCol="1" anchor="t" anchorCtr="0" compatLnSpc="1"/>
          <a:lstStyle/>
          <a:p>
            <a:endParaRPr lang="zh-CN" altLang="en-US"/>
          </a:p>
        </p:txBody>
      </p:sp>
      <p:sp>
        <p:nvSpPr>
          <p:cNvPr id="44" name="Freeform 210"/>
          <p:cNvSpPr/>
          <p:nvPr>
            <p:custDataLst>
              <p:tags r:id="rId2"/>
            </p:custDataLst>
          </p:nvPr>
        </p:nvSpPr>
        <p:spPr bwMode="auto">
          <a:xfrm>
            <a:off x="2215" y="3679825"/>
            <a:ext cx="9988806" cy="992187"/>
          </a:xfrm>
          <a:custGeom>
            <a:gdLst>
              <a:gd name="T0" fmla="*/ 0 w 6310"/>
              <a:gd name="T1" fmla="*/ 0 h 625"/>
              <a:gd name="T2" fmla="*/ 6310 w 6310"/>
              <a:gd name="T3" fmla="*/ 141 h 625"/>
              <a:gd name="T4" fmla="*/ 4805 w 6310"/>
              <a:gd name="T5" fmla="*/ 489 h 625"/>
              <a:gd name="T6" fmla="*/ 0 w 6310"/>
              <a:gd name="T7" fmla="*/ 625 h 625"/>
              <a:gd name="T8" fmla="*/ 0 w 6310"/>
              <a:gd name="T9" fmla="*/ 0 h 625"/>
            </a:gdLst>
            <a:cxnLst>
              <a:cxn ang="0">
                <a:pos x="T0" y="T1"/>
              </a:cxn>
              <a:cxn ang="0">
                <a:pos x="T2" y="T3"/>
              </a:cxn>
              <a:cxn ang="0">
                <a:pos x="T4" y="T5"/>
              </a:cxn>
              <a:cxn ang="0">
                <a:pos x="T6" y="T7"/>
              </a:cxn>
              <a:cxn ang="0">
                <a:pos x="T8" y="T9"/>
              </a:cxn>
            </a:cxnLst>
            <a:rect l="0" t="0" r="r" b="b"/>
            <a:pathLst>
              <a:path w="6310" h="625">
                <a:moveTo>
                  <a:pt x="0" y="0"/>
                </a:moveTo>
                <a:lnTo>
                  <a:pt x="6310" y="141"/>
                </a:lnTo>
                <a:lnTo>
                  <a:pt x="4805" y="489"/>
                </a:lnTo>
                <a:lnTo>
                  <a:pt x="0" y="625"/>
                </a:lnTo>
                <a:lnTo>
                  <a:pt x="0" y="0"/>
                </a:lnTo>
                <a:close/>
              </a:path>
            </a:pathLst>
          </a:custGeom>
          <a:solidFill>
            <a:srgbClr val="FFFFFF">
              <a:alpha val="10000"/>
            </a:srgbClr>
          </a:solidFill>
          <a:ln>
            <a:noFill/>
          </a:ln>
        </p:spPr>
        <p:txBody>
          <a:bodyPr vert="horz" wrap="square" lIns="91440" tIns="45720" rIns="91440" bIns="45720" numCol="1" anchor="t" anchorCtr="0" compatLnSpc="1"/>
          <a:lstStyle/>
          <a:p>
            <a:endParaRPr lang="zh-CN" altLang="en-US"/>
          </a:p>
        </p:txBody>
      </p:sp>
      <p:sp>
        <p:nvSpPr>
          <p:cNvPr id="45" name="Freeform 211"/>
          <p:cNvSpPr/>
          <p:nvPr>
            <p:custDataLst>
              <p:tags r:id="rId3"/>
            </p:custDataLst>
          </p:nvPr>
        </p:nvSpPr>
        <p:spPr bwMode="auto">
          <a:xfrm>
            <a:off x="1907214" y="4149725"/>
            <a:ext cx="10278498" cy="1052512"/>
          </a:xfrm>
          <a:custGeom>
            <a:gdLst>
              <a:gd name="T0" fmla="*/ 6493 w 6493"/>
              <a:gd name="T1" fmla="*/ 0 h 663"/>
              <a:gd name="T2" fmla="*/ 0 w 6493"/>
              <a:gd name="T3" fmla="*/ 38 h 663"/>
              <a:gd name="T4" fmla="*/ 5725 w 6493"/>
              <a:gd name="T5" fmla="*/ 310 h 663"/>
              <a:gd name="T6" fmla="*/ 3308 w 6493"/>
              <a:gd name="T7" fmla="*/ 550 h 663"/>
              <a:gd name="T8" fmla="*/ 6493 w 6493"/>
              <a:gd name="T9" fmla="*/ 663 h 663"/>
              <a:gd name="T10" fmla="*/ 6493 w 6493"/>
              <a:gd name="T11" fmla="*/ 0 h 663"/>
            </a:gdLst>
            <a:cxnLst>
              <a:cxn ang="0">
                <a:pos x="T0" y="T1"/>
              </a:cxn>
              <a:cxn ang="0">
                <a:pos x="T2" y="T3"/>
              </a:cxn>
              <a:cxn ang="0">
                <a:pos x="T4" y="T5"/>
              </a:cxn>
              <a:cxn ang="0">
                <a:pos x="T6" y="T7"/>
              </a:cxn>
              <a:cxn ang="0">
                <a:pos x="T8" y="T9"/>
              </a:cxn>
              <a:cxn ang="0">
                <a:pos x="T10" y="T11"/>
              </a:cxn>
            </a:cxnLst>
            <a:rect l="0" t="0" r="r" b="b"/>
            <a:pathLst>
              <a:path w="6493" h="663">
                <a:moveTo>
                  <a:pt x="6493" y="0"/>
                </a:moveTo>
                <a:lnTo>
                  <a:pt x="0" y="38"/>
                </a:lnTo>
                <a:lnTo>
                  <a:pt x="5725" y="310"/>
                </a:lnTo>
                <a:lnTo>
                  <a:pt x="3308" y="550"/>
                </a:lnTo>
                <a:lnTo>
                  <a:pt x="6493" y="663"/>
                </a:lnTo>
                <a:lnTo>
                  <a:pt x="6493" y="0"/>
                </a:lnTo>
                <a:close/>
              </a:path>
            </a:pathLst>
          </a:custGeom>
          <a:solidFill>
            <a:srgbClr val="FFFFFF">
              <a:alpha val="10000"/>
            </a:srgbClr>
          </a:solidFill>
          <a:ln>
            <a:noFill/>
          </a:ln>
        </p:spPr>
        <p:txBody>
          <a:bodyPr vert="horz" wrap="square" lIns="91440" tIns="45720" rIns="91440" bIns="45720" numCol="1" anchor="t" anchorCtr="0" compatLnSpc="1"/>
          <a:lstStyle/>
          <a:p>
            <a:endParaRPr lang="zh-CN" altLang="en-US"/>
          </a:p>
        </p:txBody>
      </p:sp>
      <p:sp>
        <p:nvSpPr>
          <p:cNvPr id="46" name="Freeform 212"/>
          <p:cNvSpPr/>
          <p:nvPr>
            <p:custDataLst>
              <p:tags r:id="rId4"/>
            </p:custDataLst>
          </p:nvPr>
        </p:nvSpPr>
        <p:spPr bwMode="auto">
          <a:xfrm>
            <a:off x="2214" y="4806950"/>
            <a:ext cx="8545099" cy="581025"/>
          </a:xfrm>
          <a:custGeom>
            <a:gdLst>
              <a:gd name="T0" fmla="*/ 0 w 5398"/>
              <a:gd name="T1" fmla="*/ 89 h 366"/>
              <a:gd name="T2" fmla="*/ 5398 w 5398"/>
              <a:gd name="T3" fmla="*/ 0 h 366"/>
              <a:gd name="T4" fmla="*/ 0 w 5398"/>
              <a:gd name="T5" fmla="*/ 366 h 366"/>
              <a:gd name="T6" fmla="*/ 0 w 5398"/>
              <a:gd name="T7" fmla="*/ 89 h 366"/>
            </a:gdLst>
            <a:cxnLst>
              <a:cxn ang="0">
                <a:pos x="T0" y="T1"/>
              </a:cxn>
              <a:cxn ang="0">
                <a:pos x="T2" y="T3"/>
              </a:cxn>
              <a:cxn ang="0">
                <a:pos x="T4" y="T5"/>
              </a:cxn>
              <a:cxn ang="0">
                <a:pos x="T6" y="T7"/>
              </a:cxn>
            </a:cxnLst>
            <a:rect l="0" t="0" r="r" b="b"/>
            <a:pathLst>
              <a:path w="5398" h="366">
                <a:moveTo>
                  <a:pt x="0" y="89"/>
                </a:moveTo>
                <a:lnTo>
                  <a:pt x="5398" y="0"/>
                </a:lnTo>
                <a:lnTo>
                  <a:pt x="0" y="366"/>
                </a:lnTo>
                <a:lnTo>
                  <a:pt x="0" y="89"/>
                </a:lnTo>
                <a:close/>
              </a:path>
            </a:pathLst>
          </a:custGeom>
          <a:solidFill>
            <a:srgbClr val="FFFFFF">
              <a:alpha val="10000"/>
            </a:srgbClr>
          </a:solidFill>
          <a:ln>
            <a:noFill/>
          </a:ln>
        </p:spPr>
        <p:txBody>
          <a:bodyPr vert="horz" wrap="square" lIns="91440" tIns="45720" rIns="91440" bIns="45720" numCol="1" anchor="t" anchorCtr="0" compatLnSpc="1"/>
          <a:lstStyle/>
          <a:p>
            <a:endParaRPr lang="zh-CN" altLang="en-US"/>
          </a:p>
        </p:txBody>
      </p:sp>
      <p:sp>
        <p:nvSpPr>
          <p:cNvPr id="47" name="Freeform 213"/>
          <p:cNvSpPr/>
          <p:nvPr>
            <p:custDataLst>
              <p:tags r:id="rId5"/>
            </p:custDataLst>
          </p:nvPr>
        </p:nvSpPr>
        <p:spPr bwMode="auto">
          <a:xfrm>
            <a:off x="5193339" y="5754688"/>
            <a:ext cx="7001663" cy="655637"/>
          </a:xfrm>
          <a:custGeom>
            <a:gdLst>
              <a:gd name="T0" fmla="*/ 4423 w 4423"/>
              <a:gd name="T1" fmla="*/ 0 h 413"/>
              <a:gd name="T2" fmla="*/ 517 w 4423"/>
              <a:gd name="T3" fmla="*/ 47 h 413"/>
              <a:gd name="T4" fmla="*/ 0 w 4423"/>
              <a:gd name="T5" fmla="*/ 211 h 413"/>
              <a:gd name="T6" fmla="*/ 4423 w 4423"/>
              <a:gd name="T7" fmla="*/ 413 h 413"/>
              <a:gd name="T8" fmla="*/ 4423 w 4423"/>
              <a:gd name="T9" fmla="*/ 0 h 413"/>
            </a:gdLst>
            <a:cxnLst>
              <a:cxn ang="0">
                <a:pos x="T0" y="T1"/>
              </a:cxn>
              <a:cxn ang="0">
                <a:pos x="T2" y="T3"/>
              </a:cxn>
              <a:cxn ang="0">
                <a:pos x="T4" y="T5"/>
              </a:cxn>
              <a:cxn ang="0">
                <a:pos x="T6" y="T7"/>
              </a:cxn>
              <a:cxn ang="0">
                <a:pos x="T8" y="T9"/>
              </a:cxn>
            </a:cxnLst>
            <a:rect l="0" t="0" r="r" b="b"/>
            <a:pathLst>
              <a:path w="4423" h="412">
                <a:moveTo>
                  <a:pt x="4423" y="0"/>
                </a:moveTo>
                <a:lnTo>
                  <a:pt x="517" y="47"/>
                </a:lnTo>
                <a:lnTo>
                  <a:pt x="0" y="211"/>
                </a:lnTo>
                <a:lnTo>
                  <a:pt x="4423" y="413"/>
                </a:lnTo>
                <a:lnTo>
                  <a:pt x="4423" y="0"/>
                </a:lnTo>
                <a:close/>
              </a:path>
            </a:pathLst>
          </a:custGeom>
          <a:solidFill>
            <a:schemeClr val="bg1">
              <a:alpha val="10000"/>
            </a:schemeClr>
          </a:solidFill>
          <a:ln>
            <a:noFill/>
          </a:ln>
        </p:spPr>
        <p:txBody>
          <a:bodyPr vert="horz" wrap="square" lIns="91440" tIns="45720" rIns="91440" bIns="45720" numCol="1" anchor="t" anchorCtr="0" compatLnSpc="1"/>
          <a:lstStyle/>
          <a:p>
            <a:endParaRPr lang="zh-CN" altLang="en-US"/>
          </a:p>
        </p:txBody>
      </p:sp>
      <p:sp>
        <p:nvSpPr>
          <p:cNvPr id="48" name="Freeform 214"/>
          <p:cNvSpPr/>
          <p:nvPr>
            <p:custDataLst>
              <p:tags r:id="rId6"/>
            </p:custDataLst>
          </p:nvPr>
        </p:nvSpPr>
        <p:spPr bwMode="auto">
          <a:xfrm>
            <a:off x="2215" y="6075363"/>
            <a:ext cx="10982938" cy="760412"/>
          </a:xfrm>
          <a:custGeom>
            <a:gdLst>
              <a:gd name="T0" fmla="*/ 0 w 6938"/>
              <a:gd name="T1" fmla="*/ 479 h 479"/>
              <a:gd name="T2" fmla="*/ 6938 w 6938"/>
              <a:gd name="T3" fmla="*/ 0 h 479"/>
              <a:gd name="T4" fmla="*/ 0 w 6938"/>
              <a:gd name="T5" fmla="*/ 47 h 479"/>
              <a:gd name="T6" fmla="*/ 0 w 6938"/>
              <a:gd name="T7" fmla="*/ 479 h 479"/>
            </a:gdLst>
            <a:cxnLst>
              <a:cxn ang="0">
                <a:pos x="T0" y="T1"/>
              </a:cxn>
              <a:cxn ang="0">
                <a:pos x="T2" y="T3"/>
              </a:cxn>
              <a:cxn ang="0">
                <a:pos x="T4" y="T5"/>
              </a:cxn>
              <a:cxn ang="0">
                <a:pos x="T6" y="T7"/>
              </a:cxn>
            </a:cxnLst>
            <a:rect l="0" t="0" r="r" b="b"/>
            <a:pathLst>
              <a:path w="6938" h="479">
                <a:moveTo>
                  <a:pt x="0" y="479"/>
                </a:moveTo>
                <a:lnTo>
                  <a:pt x="6938" y="0"/>
                </a:lnTo>
                <a:lnTo>
                  <a:pt x="0" y="47"/>
                </a:lnTo>
                <a:lnTo>
                  <a:pt x="0" y="479"/>
                </a:lnTo>
                <a:close/>
              </a:path>
            </a:pathLst>
          </a:custGeom>
          <a:solidFill>
            <a:srgbClr val="FFFFFF">
              <a:alpha val="10000"/>
            </a:srgbClr>
          </a:solidFill>
          <a:ln>
            <a:noFill/>
          </a:ln>
        </p:spPr>
        <p:txBody>
          <a:bodyPr vert="horz" wrap="square" lIns="91440" tIns="45720" rIns="91440" bIns="45720" numCol="1" anchor="t" anchorCtr="0" compatLnSpc="1"/>
          <a:lstStyle/>
          <a:p>
            <a:endParaRPr lang="zh-CN" altLang="en-US"/>
          </a:p>
        </p:txBody>
      </p:sp>
      <p:sp>
        <p:nvSpPr>
          <p:cNvPr id="49" name="Freeform 215"/>
          <p:cNvSpPr/>
          <p:nvPr>
            <p:custDataLst>
              <p:tags r:id="rId7"/>
            </p:custDataLst>
          </p:nvPr>
        </p:nvSpPr>
        <p:spPr bwMode="auto">
          <a:xfrm>
            <a:off x="1611940" y="4837113"/>
            <a:ext cx="10572938" cy="685800"/>
          </a:xfrm>
          <a:custGeom>
            <a:gdLst>
              <a:gd name="T0" fmla="*/ 6679 w 6679"/>
              <a:gd name="T1" fmla="*/ 0 h 432"/>
              <a:gd name="T2" fmla="*/ 0 w 6679"/>
              <a:gd name="T3" fmla="*/ 432 h 432"/>
              <a:gd name="T4" fmla="*/ 6679 w 6679"/>
              <a:gd name="T5" fmla="*/ 375 h 432"/>
              <a:gd name="T6" fmla="*/ 6679 w 6679"/>
              <a:gd name="T7" fmla="*/ 0 h 432"/>
            </a:gdLst>
            <a:cxnLst>
              <a:cxn ang="0">
                <a:pos x="T0" y="T1"/>
              </a:cxn>
              <a:cxn ang="0">
                <a:pos x="T2" y="T3"/>
              </a:cxn>
              <a:cxn ang="0">
                <a:pos x="T4" y="T5"/>
              </a:cxn>
              <a:cxn ang="0">
                <a:pos x="T6" y="T7"/>
              </a:cxn>
            </a:cxnLst>
            <a:rect l="0" t="0" r="r" b="b"/>
            <a:pathLst>
              <a:path w="6679" h="432">
                <a:moveTo>
                  <a:pt x="6679" y="0"/>
                </a:moveTo>
                <a:lnTo>
                  <a:pt x="0" y="432"/>
                </a:lnTo>
                <a:lnTo>
                  <a:pt x="6679" y="375"/>
                </a:lnTo>
                <a:lnTo>
                  <a:pt x="6679" y="0"/>
                </a:lnTo>
                <a:close/>
              </a:path>
            </a:pathLst>
          </a:custGeom>
          <a:solidFill>
            <a:srgbClr val="FFFFFF">
              <a:alpha val="10000"/>
            </a:srgbClr>
          </a:solidFill>
          <a:ln>
            <a:noFill/>
          </a:ln>
        </p:spPr>
        <p:txBody>
          <a:bodyPr vert="horz" wrap="square" lIns="91440" tIns="45720" rIns="91440" bIns="45720" numCol="1" anchor="t" anchorCtr="0" compatLnSpc="1"/>
          <a:lstStyle/>
          <a:p>
            <a:endParaRPr lang="zh-CN" altLang="en-US"/>
          </a:p>
        </p:txBody>
      </p:sp>
      <p:sp>
        <p:nvSpPr>
          <p:cNvPr id="50" name="Freeform 216"/>
          <p:cNvSpPr/>
          <p:nvPr>
            <p:custDataLst>
              <p:tags r:id="rId8"/>
            </p:custDataLst>
          </p:nvPr>
        </p:nvSpPr>
        <p:spPr bwMode="auto">
          <a:xfrm>
            <a:off x="6377614" y="3546475"/>
            <a:ext cx="5820736" cy="350837"/>
          </a:xfrm>
          <a:custGeom>
            <a:gdLst>
              <a:gd name="T0" fmla="*/ 3677 w 3677"/>
              <a:gd name="T1" fmla="*/ 221 h 221"/>
              <a:gd name="T2" fmla="*/ 0 w 3677"/>
              <a:gd name="T3" fmla="*/ 0 h 221"/>
              <a:gd name="T4" fmla="*/ 3677 w 3677"/>
              <a:gd name="T5" fmla="*/ 0 h 221"/>
              <a:gd name="T6" fmla="*/ 3677 w 3677"/>
              <a:gd name="T7" fmla="*/ 221 h 221"/>
            </a:gdLst>
            <a:cxnLst>
              <a:cxn ang="0">
                <a:pos x="T0" y="T1"/>
              </a:cxn>
              <a:cxn ang="0">
                <a:pos x="T2" y="T3"/>
              </a:cxn>
              <a:cxn ang="0">
                <a:pos x="T4" y="T5"/>
              </a:cxn>
              <a:cxn ang="0">
                <a:pos x="T6" y="T7"/>
              </a:cxn>
            </a:cxnLst>
            <a:rect l="0" t="0" r="r" b="b"/>
            <a:pathLst>
              <a:path w="3677" h="221">
                <a:moveTo>
                  <a:pt x="3677" y="221"/>
                </a:moveTo>
                <a:lnTo>
                  <a:pt x="0" y="0"/>
                </a:lnTo>
                <a:lnTo>
                  <a:pt x="3677" y="0"/>
                </a:lnTo>
                <a:lnTo>
                  <a:pt x="3677" y="221"/>
                </a:lnTo>
                <a:close/>
              </a:path>
            </a:pathLst>
          </a:custGeom>
          <a:solidFill>
            <a:srgbClr val="FFFFFF">
              <a:alpha val="10000"/>
            </a:srgbClr>
          </a:solidFill>
          <a:ln>
            <a:noFill/>
          </a:ln>
        </p:spPr>
        <p:txBody>
          <a:bodyPr vert="horz" wrap="square" lIns="91440" tIns="45720" rIns="91440" bIns="45720" numCol="1" anchor="t" anchorCtr="0" compatLnSpc="1"/>
          <a:lstStyle/>
          <a:p>
            <a:endParaRPr lang="zh-CN" altLang="en-US"/>
          </a:p>
        </p:txBody>
      </p:sp>
      <p:sp>
        <p:nvSpPr>
          <p:cNvPr id="51" name="Freeform 217"/>
          <p:cNvSpPr/>
          <p:nvPr>
            <p:custDataLst>
              <p:tags r:id="rId9"/>
            </p:custDataLst>
          </p:nvPr>
        </p:nvSpPr>
        <p:spPr bwMode="auto">
          <a:xfrm>
            <a:off x="2214" y="3679825"/>
            <a:ext cx="7706103" cy="320675"/>
          </a:xfrm>
          <a:custGeom>
            <a:gdLst>
              <a:gd name="T0" fmla="*/ 0 w 4868"/>
              <a:gd name="T1" fmla="*/ 202 h 202"/>
              <a:gd name="T2" fmla="*/ 4868 w 4868"/>
              <a:gd name="T3" fmla="*/ 0 h 202"/>
              <a:gd name="T4" fmla="*/ 0 w 4868"/>
              <a:gd name="T5" fmla="*/ 0 h 202"/>
              <a:gd name="T6" fmla="*/ 0 w 4868"/>
              <a:gd name="T7" fmla="*/ 202 h 202"/>
            </a:gdLst>
            <a:cxnLst>
              <a:cxn ang="0">
                <a:pos x="T0" y="T1"/>
              </a:cxn>
              <a:cxn ang="0">
                <a:pos x="T2" y="T3"/>
              </a:cxn>
              <a:cxn ang="0">
                <a:pos x="T4" y="T5"/>
              </a:cxn>
              <a:cxn ang="0">
                <a:pos x="T6" y="T7"/>
              </a:cxn>
            </a:cxnLst>
            <a:rect l="0" t="0" r="r" b="b"/>
            <a:pathLst>
              <a:path w="4868" h="201">
                <a:moveTo>
                  <a:pt x="0" y="202"/>
                </a:moveTo>
                <a:lnTo>
                  <a:pt x="4868" y="0"/>
                </a:lnTo>
                <a:lnTo>
                  <a:pt x="0" y="0"/>
                </a:lnTo>
                <a:lnTo>
                  <a:pt x="0" y="202"/>
                </a:lnTo>
                <a:close/>
              </a:path>
            </a:pathLst>
          </a:custGeom>
          <a:solidFill>
            <a:srgbClr val="FFFFFF">
              <a:alpha val="10000"/>
            </a:srgbClr>
          </a:solidFill>
          <a:ln>
            <a:noFill/>
          </a:ln>
        </p:spPr>
        <p:txBody>
          <a:bodyPr vert="horz" wrap="square" lIns="91440" tIns="45720" rIns="91440" bIns="45720" numCol="1" anchor="t" anchorCtr="0" compatLnSpc="1"/>
          <a:lstStyle/>
          <a:p>
            <a:endParaRPr lang="zh-CN" altLang="en-US"/>
          </a:p>
        </p:txBody>
      </p:sp>
      <p:sp>
        <p:nvSpPr>
          <p:cNvPr id="52" name="Freeform 218"/>
          <p:cNvSpPr/>
          <p:nvPr>
            <p:custDataLst>
              <p:tags r:id="rId10"/>
            </p:custDataLst>
          </p:nvPr>
        </p:nvSpPr>
        <p:spPr bwMode="auto">
          <a:xfrm>
            <a:off x="2214" y="5783263"/>
            <a:ext cx="5027646" cy="746125"/>
          </a:xfrm>
          <a:custGeom>
            <a:gdLst>
              <a:gd name="T0" fmla="*/ 0 w 3176"/>
              <a:gd name="T1" fmla="*/ 470 h 470"/>
              <a:gd name="T2" fmla="*/ 3176 w 3176"/>
              <a:gd name="T3" fmla="*/ 104 h 470"/>
              <a:gd name="T4" fmla="*/ 2269 w 3176"/>
              <a:gd name="T5" fmla="*/ 0 h 470"/>
              <a:gd name="T6" fmla="*/ 0 w 3176"/>
              <a:gd name="T7" fmla="*/ 0 h 470"/>
              <a:gd name="T8" fmla="*/ 0 w 3176"/>
              <a:gd name="T9" fmla="*/ 470 h 470"/>
            </a:gdLst>
            <a:cxnLst>
              <a:cxn ang="0">
                <a:pos x="T0" y="T1"/>
              </a:cxn>
              <a:cxn ang="0">
                <a:pos x="T2" y="T3"/>
              </a:cxn>
              <a:cxn ang="0">
                <a:pos x="T4" y="T5"/>
              </a:cxn>
              <a:cxn ang="0">
                <a:pos x="T6" y="T7"/>
              </a:cxn>
              <a:cxn ang="0">
                <a:pos x="T8" y="T9"/>
              </a:cxn>
            </a:cxnLst>
            <a:rect l="0" t="0" r="r" b="b"/>
            <a:pathLst>
              <a:path w="3176" h="470">
                <a:moveTo>
                  <a:pt x="0" y="470"/>
                </a:moveTo>
                <a:lnTo>
                  <a:pt x="3176" y="104"/>
                </a:lnTo>
                <a:lnTo>
                  <a:pt x="2269" y="0"/>
                </a:lnTo>
                <a:lnTo>
                  <a:pt x="0" y="0"/>
                </a:lnTo>
                <a:lnTo>
                  <a:pt x="0" y="470"/>
                </a:lnTo>
                <a:close/>
              </a:path>
            </a:pathLst>
          </a:custGeom>
          <a:solidFill>
            <a:srgbClr val="FFFFFF">
              <a:alpha val="10000"/>
            </a:srgbClr>
          </a:solidFill>
          <a:ln>
            <a:noFill/>
          </a:ln>
        </p:spPr>
        <p:txBody>
          <a:bodyPr vert="horz" wrap="square" lIns="91440" tIns="45720" rIns="91440" bIns="45720" numCol="1" anchor="t" anchorCtr="0" compatLnSpc="1"/>
          <a:lstStyle/>
          <a:p>
            <a:endParaRPr lang="zh-CN" altLang="en-US"/>
          </a:p>
        </p:txBody>
      </p:sp>
      <p:sp>
        <p:nvSpPr>
          <p:cNvPr id="53" name="Freeform 219"/>
          <p:cNvSpPr/>
          <p:nvPr>
            <p:custDataLst>
              <p:tags r:id="rId11"/>
            </p:custDataLst>
          </p:nvPr>
        </p:nvSpPr>
        <p:spPr bwMode="auto">
          <a:xfrm>
            <a:off x="4784725" y="6791325"/>
            <a:ext cx="7573963" cy="223837"/>
          </a:xfrm>
          <a:custGeom>
            <a:gdLst>
              <a:gd name="T0" fmla="*/ 4771 w 4771"/>
              <a:gd name="T1" fmla="*/ 141 h 141"/>
              <a:gd name="T2" fmla="*/ 2078 w 4771"/>
              <a:gd name="T3" fmla="*/ 0 h 141"/>
              <a:gd name="T4" fmla="*/ 0 w 4771"/>
              <a:gd name="T5" fmla="*/ 141 h 141"/>
              <a:gd name="T6" fmla="*/ 4771 w 4771"/>
              <a:gd name="T7" fmla="*/ 141 h 141"/>
            </a:gdLst>
            <a:cxnLst>
              <a:cxn ang="0">
                <a:pos x="T0" y="T1"/>
              </a:cxn>
              <a:cxn ang="0">
                <a:pos x="T2" y="T3"/>
              </a:cxn>
              <a:cxn ang="0">
                <a:pos x="T4" y="T5"/>
              </a:cxn>
              <a:cxn ang="0">
                <a:pos x="T6" y="T7"/>
              </a:cxn>
            </a:cxnLst>
            <a:rect l="0" t="0" r="r" b="b"/>
            <a:pathLst>
              <a:path w="4771" h="141">
                <a:moveTo>
                  <a:pt x="4771" y="141"/>
                </a:moveTo>
                <a:lnTo>
                  <a:pt x="2078" y="0"/>
                </a:lnTo>
                <a:lnTo>
                  <a:pt x="0" y="141"/>
                </a:lnTo>
                <a:lnTo>
                  <a:pt x="4771" y="141"/>
                </a:lnTo>
                <a:close/>
              </a:path>
            </a:pathLst>
          </a:custGeom>
          <a:solidFill>
            <a:srgbClr val="FFFFFF">
              <a:alpha val="10000"/>
            </a:srgbClr>
          </a:solidFill>
          <a:ln>
            <a:noFill/>
          </a:ln>
        </p:spPr>
        <p:txBody>
          <a:bodyPr vert="horz" wrap="square" lIns="91440" tIns="45720" rIns="91440" bIns="45720" numCol="1" anchor="t" anchorCtr="0" compatLnSpc="1"/>
          <a:lstStyle/>
          <a:p>
            <a:endParaRPr lang="zh-CN" altLang="en-US"/>
          </a:p>
        </p:txBody>
      </p:sp>
      <p:sp>
        <p:nvSpPr>
          <p:cNvPr id="5" name="AutoShape 181"/>
          <p:cNvSpPr>
            <a:spLocks noChangeAspect="1" noChangeArrowheads="1" noTextEdit="1"/>
          </p:cNvSpPr>
          <p:nvPr>
            <p:custDataLst>
              <p:tags r:id="rId12"/>
            </p:custDataLst>
          </p:nvPr>
        </p:nvSpPr>
        <p:spPr bwMode="auto">
          <a:xfrm>
            <a:off x="0" y="3175"/>
            <a:ext cx="121983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17" name="Freeform 216"/>
          <p:cNvSpPr/>
          <p:nvPr>
            <p:custDataLst>
              <p:tags r:id="rId13"/>
            </p:custDataLst>
          </p:nvPr>
        </p:nvSpPr>
        <p:spPr bwMode="auto">
          <a:xfrm>
            <a:off x="6369050" y="3394075"/>
            <a:ext cx="5837238" cy="350837"/>
          </a:xfrm>
          <a:custGeom>
            <a:gdLst>
              <a:gd name="T0" fmla="*/ 3677 w 3677"/>
              <a:gd name="T1" fmla="*/ 221 h 221"/>
              <a:gd name="T2" fmla="*/ 0 w 3677"/>
              <a:gd name="T3" fmla="*/ 0 h 221"/>
              <a:gd name="T4" fmla="*/ 3677 w 3677"/>
              <a:gd name="T5" fmla="*/ 0 h 221"/>
              <a:gd name="T6" fmla="*/ 3677 w 3677"/>
              <a:gd name="T7" fmla="*/ 221 h 221"/>
            </a:gdLst>
            <a:cxnLst>
              <a:cxn ang="0">
                <a:pos x="T0" y="T1"/>
              </a:cxn>
              <a:cxn ang="0">
                <a:pos x="T2" y="T3"/>
              </a:cxn>
              <a:cxn ang="0">
                <a:pos x="T4" y="T5"/>
              </a:cxn>
              <a:cxn ang="0">
                <a:pos x="T6" y="T7"/>
              </a:cxn>
            </a:cxnLst>
            <a:rect l="0" t="0" r="r" b="b"/>
            <a:pathLst>
              <a:path w="3677" h="221">
                <a:moveTo>
                  <a:pt x="3677" y="221"/>
                </a:moveTo>
                <a:lnTo>
                  <a:pt x="0" y="0"/>
                </a:lnTo>
                <a:lnTo>
                  <a:pt x="3677" y="0"/>
                </a:lnTo>
                <a:lnTo>
                  <a:pt x="3677" y="221"/>
                </a:lnTo>
                <a:close/>
              </a:path>
            </a:pathLst>
          </a:custGeom>
          <a:solidFill>
            <a:schemeClr val="accent2">
              <a:lumMod val="20000"/>
              <a:lumOff val="80000"/>
              <a:alpha val="10000"/>
            </a:schemeClr>
          </a:solidFill>
          <a:ln>
            <a:noFill/>
          </a:ln>
        </p:spPr>
        <p:txBody>
          <a:bodyPr vert="horz" wrap="square" lIns="91440" tIns="45720" rIns="91440" bIns="45720" numCol="1" anchor="t" anchorCtr="0" compatLnSpc="1"/>
          <a:lstStyle/>
          <a:p>
            <a:endParaRPr lang="zh-CN" altLang="en-US"/>
          </a:p>
        </p:txBody>
      </p:sp>
      <p:sp>
        <p:nvSpPr>
          <p:cNvPr id="22" name="Freeform 219"/>
          <p:cNvSpPr/>
          <p:nvPr>
            <p:custDataLst>
              <p:tags r:id="rId14"/>
            </p:custDataLst>
          </p:nvPr>
        </p:nvSpPr>
        <p:spPr bwMode="auto">
          <a:xfrm>
            <a:off x="4632325" y="6638925"/>
            <a:ext cx="7573963" cy="223837"/>
          </a:xfrm>
          <a:custGeom>
            <a:gdLst>
              <a:gd name="T0" fmla="*/ 4771 w 4771"/>
              <a:gd name="T1" fmla="*/ 141 h 141"/>
              <a:gd name="T2" fmla="*/ 2078 w 4771"/>
              <a:gd name="T3" fmla="*/ 0 h 141"/>
              <a:gd name="T4" fmla="*/ 0 w 4771"/>
              <a:gd name="T5" fmla="*/ 141 h 141"/>
              <a:gd name="T6" fmla="*/ 4771 w 4771"/>
              <a:gd name="T7" fmla="*/ 141 h 141"/>
            </a:gdLst>
            <a:cxnLst>
              <a:cxn ang="0">
                <a:pos x="T0" y="T1"/>
              </a:cxn>
              <a:cxn ang="0">
                <a:pos x="T2" y="T3"/>
              </a:cxn>
              <a:cxn ang="0">
                <a:pos x="T4" y="T5"/>
              </a:cxn>
              <a:cxn ang="0">
                <a:pos x="T6" y="T7"/>
              </a:cxn>
            </a:cxnLst>
            <a:rect l="0" t="0" r="r" b="b"/>
            <a:pathLst>
              <a:path w="4771" h="141">
                <a:moveTo>
                  <a:pt x="4771" y="141"/>
                </a:moveTo>
                <a:lnTo>
                  <a:pt x="2078" y="0"/>
                </a:lnTo>
                <a:lnTo>
                  <a:pt x="0" y="141"/>
                </a:lnTo>
                <a:lnTo>
                  <a:pt x="4771" y="141"/>
                </a:lnTo>
                <a:close/>
              </a:path>
            </a:pathLst>
          </a:custGeom>
          <a:solidFill>
            <a:srgbClr val="FFFFFF">
              <a:alpha val="10000"/>
            </a:srgbClr>
          </a:solidFill>
          <a:ln>
            <a:noFill/>
          </a:ln>
        </p:spPr>
        <p:txBody>
          <a:bodyPr vert="horz" wrap="square" lIns="91440" tIns="45720" rIns="91440" bIns="45720" numCol="1" anchor="t" anchorCtr="0" compatLnSpc="1"/>
          <a:lstStyle/>
          <a:p>
            <a:endParaRPr lang="zh-CN" altLang="en-US"/>
          </a:p>
        </p:txBody>
      </p:sp>
      <p:sp>
        <p:nvSpPr>
          <p:cNvPr id="26" name="Freeform 205"/>
          <p:cNvSpPr/>
          <p:nvPr>
            <p:custDataLst>
              <p:tags r:id="rId15"/>
            </p:custDataLst>
          </p:nvPr>
        </p:nvSpPr>
        <p:spPr bwMode="auto">
          <a:xfrm>
            <a:off x="698500" y="5513388"/>
            <a:ext cx="881063" cy="995363"/>
          </a:xfrm>
          <a:custGeom>
            <a:gdLst>
              <a:gd name="T0" fmla="*/ 130 w 131"/>
              <a:gd name="T1" fmla="*/ 140 h 148"/>
              <a:gd name="T2" fmla="*/ 93 w 131"/>
              <a:gd name="T3" fmla="*/ 53 h 148"/>
              <a:gd name="T4" fmla="*/ 9 w 131"/>
              <a:gd name="T5" fmla="*/ 1 h 148"/>
              <a:gd name="T6" fmla="*/ 7 w 131"/>
              <a:gd name="T7" fmla="*/ 12 h 148"/>
              <a:gd name="T8" fmla="*/ 24 w 131"/>
              <a:gd name="T9" fmla="*/ 16 h 148"/>
              <a:gd name="T10" fmla="*/ 15 w 131"/>
              <a:gd name="T11" fmla="*/ 18 h 148"/>
              <a:gd name="T12" fmla="*/ 18 w 131"/>
              <a:gd name="T13" fmla="*/ 29 h 148"/>
              <a:gd name="T14" fmla="*/ 54 w 131"/>
              <a:gd name="T15" fmla="*/ 35 h 148"/>
              <a:gd name="T16" fmla="*/ 30 w 131"/>
              <a:gd name="T17" fmla="*/ 39 h 148"/>
              <a:gd name="T18" fmla="*/ 33 w 131"/>
              <a:gd name="T19" fmla="*/ 50 h 148"/>
              <a:gd name="T20" fmla="*/ 56 w 131"/>
              <a:gd name="T21" fmla="*/ 47 h 148"/>
              <a:gd name="T22" fmla="*/ 72 w 131"/>
              <a:gd name="T23" fmla="*/ 55 h 148"/>
              <a:gd name="T24" fmla="*/ 47 w 131"/>
              <a:gd name="T25" fmla="*/ 58 h 148"/>
              <a:gd name="T26" fmla="*/ 51 w 131"/>
              <a:gd name="T27" fmla="*/ 69 h 148"/>
              <a:gd name="T28" fmla="*/ 76 w 131"/>
              <a:gd name="T29" fmla="*/ 68 h 148"/>
              <a:gd name="T30" fmla="*/ 87 w 131"/>
              <a:gd name="T31" fmla="*/ 74 h 148"/>
              <a:gd name="T32" fmla="*/ 61 w 131"/>
              <a:gd name="T33" fmla="*/ 78 h 148"/>
              <a:gd name="T34" fmla="*/ 66 w 131"/>
              <a:gd name="T35" fmla="*/ 88 h 148"/>
              <a:gd name="T36" fmla="*/ 68 w 131"/>
              <a:gd name="T37" fmla="*/ 88 h 148"/>
              <a:gd name="T38" fmla="*/ 94 w 131"/>
              <a:gd name="T39" fmla="*/ 95 h 148"/>
              <a:gd name="T40" fmla="*/ 71 w 131"/>
              <a:gd name="T41" fmla="*/ 97 h 148"/>
              <a:gd name="T42" fmla="*/ 74 w 131"/>
              <a:gd name="T43" fmla="*/ 108 h 148"/>
              <a:gd name="T44" fmla="*/ 76 w 131"/>
              <a:gd name="T45" fmla="*/ 109 h 148"/>
              <a:gd name="T46" fmla="*/ 96 w 131"/>
              <a:gd name="T47" fmla="*/ 113 h 148"/>
              <a:gd name="T48" fmla="*/ 101 w 131"/>
              <a:gd name="T49" fmla="*/ 116 h 148"/>
              <a:gd name="T50" fmla="*/ 81 w 131"/>
              <a:gd name="T51" fmla="*/ 116 h 148"/>
              <a:gd name="T52" fmla="*/ 81 w 131"/>
              <a:gd name="T53" fmla="*/ 128 h 148"/>
              <a:gd name="T54" fmla="*/ 118 w 131"/>
              <a:gd name="T55" fmla="*/ 138 h 148"/>
              <a:gd name="T56" fmla="*/ 119 w 131"/>
              <a:gd name="T57" fmla="*/ 139 h 148"/>
              <a:gd name="T58" fmla="*/ 119 w 131"/>
              <a:gd name="T59" fmla="*/ 141 h 148"/>
              <a:gd name="T60" fmla="*/ 130 w 131"/>
              <a:gd name="T61" fmla="*/ 140 h 148"/>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31" h="148">
                <a:moveTo>
                  <a:pt x="130" y="140"/>
                </a:moveTo>
                <a:cubicBezTo>
                  <a:pt x="127" y="107"/>
                  <a:pt x="114" y="77"/>
                  <a:pt x="93" y="53"/>
                </a:cubicBezTo>
                <a:cubicBezTo>
                  <a:pt x="71" y="27"/>
                  <a:pt x="42" y="5"/>
                  <a:pt x="9" y="1"/>
                </a:cubicBezTo>
                <a:cubicBezTo>
                  <a:pt x="2" y="0"/>
                  <a:pt x="0" y="12"/>
                  <a:pt x="7" y="12"/>
                </a:cubicBezTo>
                <a:cubicBezTo>
                  <a:pt x="13" y="13"/>
                  <a:pt x="18" y="14"/>
                  <a:pt x="24" y="16"/>
                </a:cubicBezTo>
                <a:cubicBezTo>
                  <a:pt x="21" y="16"/>
                  <a:pt x="18" y="17"/>
                  <a:pt x="15" y="18"/>
                </a:cubicBezTo>
                <a:cubicBezTo>
                  <a:pt x="8" y="20"/>
                  <a:pt x="11" y="32"/>
                  <a:pt x="18" y="29"/>
                </a:cubicBezTo>
                <a:cubicBezTo>
                  <a:pt x="31" y="25"/>
                  <a:pt x="43" y="29"/>
                  <a:pt x="54" y="35"/>
                </a:cubicBezTo>
                <a:cubicBezTo>
                  <a:pt x="46" y="34"/>
                  <a:pt x="38" y="37"/>
                  <a:pt x="30" y="39"/>
                </a:cubicBezTo>
                <a:cubicBezTo>
                  <a:pt x="23" y="41"/>
                  <a:pt x="26" y="52"/>
                  <a:pt x="33" y="50"/>
                </a:cubicBezTo>
                <a:cubicBezTo>
                  <a:pt x="40" y="48"/>
                  <a:pt x="48" y="45"/>
                  <a:pt x="56" y="47"/>
                </a:cubicBezTo>
                <a:cubicBezTo>
                  <a:pt x="62" y="49"/>
                  <a:pt x="67" y="52"/>
                  <a:pt x="72" y="55"/>
                </a:cubicBezTo>
                <a:cubicBezTo>
                  <a:pt x="64" y="54"/>
                  <a:pt x="55" y="55"/>
                  <a:pt x="47" y="58"/>
                </a:cubicBezTo>
                <a:cubicBezTo>
                  <a:pt x="41" y="60"/>
                  <a:pt x="44" y="71"/>
                  <a:pt x="51" y="69"/>
                </a:cubicBezTo>
                <a:cubicBezTo>
                  <a:pt x="59" y="66"/>
                  <a:pt x="67" y="65"/>
                  <a:pt x="76" y="68"/>
                </a:cubicBezTo>
                <a:cubicBezTo>
                  <a:pt x="79" y="69"/>
                  <a:pt x="83" y="71"/>
                  <a:pt x="87" y="74"/>
                </a:cubicBezTo>
                <a:cubicBezTo>
                  <a:pt x="78" y="72"/>
                  <a:pt x="69" y="73"/>
                  <a:pt x="61" y="78"/>
                </a:cubicBezTo>
                <a:cubicBezTo>
                  <a:pt x="55" y="82"/>
                  <a:pt x="60" y="91"/>
                  <a:pt x="66" y="88"/>
                </a:cubicBezTo>
                <a:cubicBezTo>
                  <a:pt x="67" y="88"/>
                  <a:pt x="68" y="88"/>
                  <a:pt x="68" y="88"/>
                </a:cubicBezTo>
                <a:cubicBezTo>
                  <a:pt x="77" y="84"/>
                  <a:pt x="87" y="89"/>
                  <a:pt x="94" y="95"/>
                </a:cubicBezTo>
                <a:cubicBezTo>
                  <a:pt x="87" y="94"/>
                  <a:pt x="79" y="95"/>
                  <a:pt x="71" y="97"/>
                </a:cubicBezTo>
                <a:cubicBezTo>
                  <a:pt x="65" y="98"/>
                  <a:pt x="68" y="108"/>
                  <a:pt x="74" y="108"/>
                </a:cubicBezTo>
                <a:cubicBezTo>
                  <a:pt x="74" y="108"/>
                  <a:pt x="75" y="108"/>
                  <a:pt x="76" y="109"/>
                </a:cubicBezTo>
                <a:cubicBezTo>
                  <a:pt x="83" y="109"/>
                  <a:pt x="90" y="109"/>
                  <a:pt x="96" y="113"/>
                </a:cubicBezTo>
                <a:cubicBezTo>
                  <a:pt x="98" y="114"/>
                  <a:pt x="99" y="115"/>
                  <a:pt x="101" y="116"/>
                </a:cubicBezTo>
                <a:cubicBezTo>
                  <a:pt x="94" y="115"/>
                  <a:pt x="87" y="115"/>
                  <a:pt x="81" y="116"/>
                </a:cubicBezTo>
                <a:cubicBezTo>
                  <a:pt x="74" y="117"/>
                  <a:pt x="74" y="129"/>
                  <a:pt x="81" y="128"/>
                </a:cubicBezTo>
                <a:cubicBezTo>
                  <a:pt x="95" y="126"/>
                  <a:pt x="108" y="127"/>
                  <a:pt x="118" y="138"/>
                </a:cubicBezTo>
                <a:cubicBezTo>
                  <a:pt x="118" y="139"/>
                  <a:pt x="119" y="139"/>
                  <a:pt x="119" y="139"/>
                </a:cubicBezTo>
                <a:cubicBezTo>
                  <a:pt x="119" y="140"/>
                  <a:pt x="119" y="140"/>
                  <a:pt x="119" y="141"/>
                </a:cubicBezTo>
                <a:cubicBezTo>
                  <a:pt x="120" y="148"/>
                  <a:pt x="131" y="148"/>
                  <a:pt x="130" y="140"/>
                </a:cubicBezTo>
                <a:close/>
              </a:path>
            </a:pathLst>
          </a:custGeom>
          <a:solidFill>
            <a:schemeClr val="accent1"/>
          </a:solidFill>
          <a:ln>
            <a:noFill/>
          </a:ln>
        </p:spPr>
        <p:txBody>
          <a:bodyPr vert="horz" wrap="square" lIns="91440" tIns="45720" rIns="91440" bIns="45720" numCol="1" anchor="t" anchorCtr="0" compatLnSpc="1"/>
          <a:lstStyle/>
          <a:p>
            <a:endParaRPr lang="zh-CN" altLang="en-US"/>
          </a:p>
        </p:txBody>
      </p:sp>
      <p:sp>
        <p:nvSpPr>
          <p:cNvPr id="27" name="Freeform 206"/>
          <p:cNvSpPr/>
          <p:nvPr>
            <p:custDataLst>
              <p:tags r:id="rId16"/>
            </p:custDataLst>
          </p:nvPr>
        </p:nvSpPr>
        <p:spPr bwMode="auto">
          <a:xfrm>
            <a:off x="390525" y="5930900"/>
            <a:ext cx="1276350" cy="798513"/>
          </a:xfrm>
          <a:custGeom>
            <a:gdLst>
              <a:gd name="T0" fmla="*/ 187 w 190"/>
              <a:gd name="T1" fmla="*/ 106 h 119"/>
              <a:gd name="T2" fmla="*/ 115 w 190"/>
              <a:gd name="T3" fmla="*/ 29 h 119"/>
              <a:gd name="T4" fmla="*/ 7 w 190"/>
              <a:gd name="T5" fmla="*/ 10 h 119"/>
              <a:gd name="T6" fmla="*/ 9 w 190"/>
              <a:gd name="T7" fmla="*/ 24 h 119"/>
              <a:gd name="T8" fmla="*/ 29 w 190"/>
              <a:gd name="T9" fmla="*/ 20 h 119"/>
              <a:gd name="T10" fmla="*/ 19 w 190"/>
              <a:gd name="T11" fmla="*/ 27 h 119"/>
              <a:gd name="T12" fmla="*/ 27 w 190"/>
              <a:gd name="T13" fmla="*/ 37 h 119"/>
              <a:gd name="T14" fmla="*/ 68 w 190"/>
              <a:gd name="T15" fmla="*/ 27 h 119"/>
              <a:gd name="T16" fmla="*/ 43 w 190"/>
              <a:gd name="T17" fmla="*/ 42 h 119"/>
              <a:gd name="T18" fmla="*/ 50 w 190"/>
              <a:gd name="T19" fmla="*/ 53 h 119"/>
              <a:gd name="T20" fmla="*/ 74 w 190"/>
              <a:gd name="T21" fmla="*/ 40 h 119"/>
              <a:gd name="T22" fmla="*/ 94 w 190"/>
              <a:gd name="T23" fmla="*/ 41 h 119"/>
              <a:gd name="T24" fmla="*/ 69 w 190"/>
              <a:gd name="T25" fmla="*/ 54 h 119"/>
              <a:gd name="T26" fmla="*/ 76 w 190"/>
              <a:gd name="T27" fmla="*/ 65 h 119"/>
              <a:gd name="T28" fmla="*/ 102 w 190"/>
              <a:gd name="T29" fmla="*/ 53 h 119"/>
              <a:gd name="T30" fmla="*/ 116 w 190"/>
              <a:gd name="T31" fmla="*/ 54 h 119"/>
              <a:gd name="T32" fmla="*/ 90 w 190"/>
              <a:gd name="T33" fmla="*/ 70 h 119"/>
              <a:gd name="T34" fmla="*/ 100 w 190"/>
              <a:gd name="T35" fmla="*/ 78 h 119"/>
              <a:gd name="T36" fmla="*/ 102 w 190"/>
              <a:gd name="T37" fmla="*/ 77 h 119"/>
              <a:gd name="T38" fmla="*/ 132 w 190"/>
              <a:gd name="T39" fmla="*/ 74 h 119"/>
              <a:gd name="T40" fmla="*/ 109 w 190"/>
              <a:gd name="T41" fmla="*/ 85 h 119"/>
              <a:gd name="T42" fmla="*/ 115 w 190"/>
              <a:gd name="T43" fmla="*/ 96 h 119"/>
              <a:gd name="T44" fmla="*/ 118 w 190"/>
              <a:gd name="T45" fmla="*/ 96 h 119"/>
              <a:gd name="T46" fmla="*/ 141 w 190"/>
              <a:gd name="T47" fmla="*/ 92 h 119"/>
              <a:gd name="T48" fmla="*/ 147 w 190"/>
              <a:gd name="T49" fmla="*/ 93 h 119"/>
              <a:gd name="T50" fmla="*/ 126 w 190"/>
              <a:gd name="T51" fmla="*/ 102 h 119"/>
              <a:gd name="T52" fmla="*/ 130 w 190"/>
              <a:gd name="T53" fmla="*/ 114 h 119"/>
              <a:gd name="T54" fmla="*/ 173 w 190"/>
              <a:gd name="T55" fmla="*/ 109 h 119"/>
              <a:gd name="T56" fmla="*/ 175 w 190"/>
              <a:gd name="T57" fmla="*/ 110 h 119"/>
              <a:gd name="T58" fmla="*/ 176 w 190"/>
              <a:gd name="T59" fmla="*/ 112 h 119"/>
              <a:gd name="T60" fmla="*/ 187 w 190"/>
              <a:gd name="T61" fmla="*/ 106 h 119"/>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90" h="119">
                <a:moveTo>
                  <a:pt x="187" y="106"/>
                </a:moveTo>
                <a:cubicBezTo>
                  <a:pt x="172" y="73"/>
                  <a:pt x="146" y="46"/>
                  <a:pt x="115" y="29"/>
                </a:cubicBezTo>
                <a:cubicBezTo>
                  <a:pt x="83" y="11"/>
                  <a:pt x="43" y="0"/>
                  <a:pt x="7" y="10"/>
                </a:cubicBezTo>
                <a:cubicBezTo>
                  <a:pt x="0" y="13"/>
                  <a:pt x="2" y="26"/>
                  <a:pt x="9" y="24"/>
                </a:cubicBezTo>
                <a:cubicBezTo>
                  <a:pt x="16" y="22"/>
                  <a:pt x="22" y="21"/>
                  <a:pt x="29" y="20"/>
                </a:cubicBezTo>
                <a:cubicBezTo>
                  <a:pt x="25" y="22"/>
                  <a:pt x="22" y="24"/>
                  <a:pt x="19" y="27"/>
                </a:cubicBezTo>
                <a:cubicBezTo>
                  <a:pt x="13" y="32"/>
                  <a:pt x="21" y="42"/>
                  <a:pt x="27" y="37"/>
                </a:cubicBezTo>
                <a:cubicBezTo>
                  <a:pt x="39" y="27"/>
                  <a:pt x="53" y="26"/>
                  <a:pt x="68" y="27"/>
                </a:cubicBezTo>
                <a:cubicBezTo>
                  <a:pt x="59" y="30"/>
                  <a:pt x="51" y="37"/>
                  <a:pt x="43" y="42"/>
                </a:cubicBezTo>
                <a:cubicBezTo>
                  <a:pt x="36" y="47"/>
                  <a:pt x="44" y="57"/>
                  <a:pt x="50" y="53"/>
                </a:cubicBezTo>
                <a:cubicBezTo>
                  <a:pt x="58" y="47"/>
                  <a:pt x="65" y="41"/>
                  <a:pt x="74" y="40"/>
                </a:cubicBezTo>
                <a:cubicBezTo>
                  <a:pt x="81" y="39"/>
                  <a:pt x="87" y="40"/>
                  <a:pt x="94" y="41"/>
                </a:cubicBezTo>
                <a:cubicBezTo>
                  <a:pt x="85" y="44"/>
                  <a:pt x="76" y="48"/>
                  <a:pt x="69" y="54"/>
                </a:cubicBezTo>
                <a:cubicBezTo>
                  <a:pt x="62" y="59"/>
                  <a:pt x="70" y="70"/>
                  <a:pt x="76" y="65"/>
                </a:cubicBezTo>
                <a:cubicBezTo>
                  <a:pt x="84" y="59"/>
                  <a:pt x="93" y="54"/>
                  <a:pt x="102" y="53"/>
                </a:cubicBezTo>
                <a:cubicBezTo>
                  <a:pt x="107" y="53"/>
                  <a:pt x="112" y="53"/>
                  <a:pt x="116" y="54"/>
                </a:cubicBezTo>
                <a:cubicBezTo>
                  <a:pt x="106" y="57"/>
                  <a:pt x="97" y="61"/>
                  <a:pt x="90" y="70"/>
                </a:cubicBezTo>
                <a:cubicBezTo>
                  <a:pt x="85" y="77"/>
                  <a:pt x="95" y="84"/>
                  <a:pt x="100" y="78"/>
                </a:cubicBezTo>
                <a:cubicBezTo>
                  <a:pt x="100" y="78"/>
                  <a:pt x="101" y="78"/>
                  <a:pt x="102" y="77"/>
                </a:cubicBezTo>
                <a:cubicBezTo>
                  <a:pt x="110" y="70"/>
                  <a:pt x="122" y="70"/>
                  <a:pt x="132" y="74"/>
                </a:cubicBezTo>
                <a:cubicBezTo>
                  <a:pt x="124" y="76"/>
                  <a:pt x="116" y="80"/>
                  <a:pt x="109" y="85"/>
                </a:cubicBezTo>
                <a:cubicBezTo>
                  <a:pt x="102" y="89"/>
                  <a:pt x="109" y="99"/>
                  <a:pt x="115" y="96"/>
                </a:cubicBezTo>
                <a:cubicBezTo>
                  <a:pt x="116" y="96"/>
                  <a:pt x="117" y="96"/>
                  <a:pt x="118" y="96"/>
                </a:cubicBezTo>
                <a:cubicBezTo>
                  <a:pt x="125" y="93"/>
                  <a:pt x="133" y="91"/>
                  <a:pt x="141" y="92"/>
                </a:cubicBezTo>
                <a:cubicBezTo>
                  <a:pt x="143" y="92"/>
                  <a:pt x="145" y="92"/>
                  <a:pt x="147" y="93"/>
                </a:cubicBezTo>
                <a:cubicBezTo>
                  <a:pt x="140" y="95"/>
                  <a:pt x="132" y="98"/>
                  <a:pt x="126" y="102"/>
                </a:cubicBezTo>
                <a:cubicBezTo>
                  <a:pt x="119" y="106"/>
                  <a:pt x="123" y="118"/>
                  <a:pt x="130" y="114"/>
                </a:cubicBezTo>
                <a:cubicBezTo>
                  <a:pt x="144" y="106"/>
                  <a:pt x="159" y="101"/>
                  <a:pt x="173" y="109"/>
                </a:cubicBezTo>
                <a:cubicBezTo>
                  <a:pt x="174" y="110"/>
                  <a:pt x="174" y="110"/>
                  <a:pt x="175" y="110"/>
                </a:cubicBezTo>
                <a:cubicBezTo>
                  <a:pt x="175" y="111"/>
                  <a:pt x="175" y="111"/>
                  <a:pt x="176" y="112"/>
                </a:cubicBezTo>
                <a:cubicBezTo>
                  <a:pt x="179" y="119"/>
                  <a:pt x="190" y="114"/>
                  <a:pt x="187" y="106"/>
                </a:cubicBezTo>
                <a:close/>
              </a:path>
            </a:pathLst>
          </a:custGeom>
          <a:solidFill>
            <a:schemeClr val="accent1"/>
          </a:solidFill>
          <a:ln>
            <a:noFill/>
          </a:ln>
        </p:spPr>
        <p:txBody>
          <a:bodyPr vert="horz" wrap="square" lIns="91440" tIns="45720" rIns="91440" bIns="45720" numCol="1" anchor="t" anchorCtr="0" compatLnSpc="1"/>
          <a:lstStyle/>
          <a:p>
            <a:endParaRPr lang="zh-CN" altLang="en-US"/>
          </a:p>
        </p:txBody>
      </p:sp>
      <p:sp>
        <p:nvSpPr>
          <p:cNvPr id="7" name="Freeform 187"/>
          <p:cNvSpPr/>
          <p:nvPr>
            <p:custDataLst>
              <p:tags r:id="rId17"/>
            </p:custDataLst>
          </p:nvPr>
        </p:nvSpPr>
        <p:spPr bwMode="auto">
          <a:xfrm>
            <a:off x="8099425" y="849313"/>
            <a:ext cx="577850" cy="242888"/>
          </a:xfrm>
          <a:custGeom>
            <a:gdLst>
              <a:gd name="T0" fmla="*/ 84 w 86"/>
              <a:gd name="T1" fmla="*/ 10 h 36"/>
              <a:gd name="T2" fmla="*/ 46 w 86"/>
              <a:gd name="T3" fmla="*/ 18 h 36"/>
              <a:gd name="T4" fmla="*/ 42 w 86"/>
              <a:gd name="T5" fmla="*/ 18 h 36"/>
              <a:gd name="T6" fmla="*/ 2 w 86"/>
              <a:gd name="T7" fmla="*/ 9 h 36"/>
              <a:gd name="T8" fmla="*/ 3 w 86"/>
              <a:gd name="T9" fmla="*/ 14 h 36"/>
              <a:gd name="T10" fmla="*/ 42 w 86"/>
              <a:gd name="T11" fmla="*/ 34 h 36"/>
              <a:gd name="T12" fmla="*/ 46 w 86"/>
              <a:gd name="T13" fmla="*/ 34 h 36"/>
              <a:gd name="T14" fmla="*/ 82 w 86"/>
              <a:gd name="T15" fmla="*/ 15 h 36"/>
              <a:gd name="T16" fmla="*/ 84 w 86"/>
              <a:gd name="T17" fmla="*/ 10 h 36"/>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6" h="36">
                <a:moveTo>
                  <a:pt x="84" y="10"/>
                </a:moveTo>
                <a:cubicBezTo>
                  <a:pt x="75" y="5"/>
                  <a:pt x="61" y="2"/>
                  <a:pt x="46" y="18"/>
                </a:cubicBezTo>
                <a:cubicBezTo>
                  <a:pt x="45" y="19"/>
                  <a:pt x="43" y="19"/>
                  <a:pt x="42" y="18"/>
                </a:cubicBezTo>
                <a:cubicBezTo>
                  <a:pt x="37" y="13"/>
                  <a:pt x="20" y="0"/>
                  <a:pt x="2" y="9"/>
                </a:cubicBezTo>
                <a:cubicBezTo>
                  <a:pt x="0" y="10"/>
                  <a:pt x="1" y="14"/>
                  <a:pt x="3" y="14"/>
                </a:cubicBezTo>
                <a:cubicBezTo>
                  <a:pt x="14" y="15"/>
                  <a:pt x="33" y="19"/>
                  <a:pt x="42" y="34"/>
                </a:cubicBezTo>
                <a:cubicBezTo>
                  <a:pt x="43" y="36"/>
                  <a:pt x="45" y="36"/>
                  <a:pt x="46" y="34"/>
                </a:cubicBezTo>
                <a:cubicBezTo>
                  <a:pt x="51" y="28"/>
                  <a:pt x="62" y="14"/>
                  <a:pt x="82" y="15"/>
                </a:cubicBezTo>
                <a:cubicBezTo>
                  <a:pt x="85" y="15"/>
                  <a:pt x="86" y="12"/>
                  <a:pt x="84" y="10"/>
                </a:cubicBezTo>
                <a:close/>
              </a:path>
            </a:pathLst>
          </a:custGeom>
          <a:solidFill>
            <a:schemeClr val="accent1"/>
          </a:solidFill>
          <a:ln>
            <a:noFill/>
          </a:ln>
        </p:spPr>
        <p:txBody>
          <a:bodyPr vert="horz" wrap="square" lIns="91440" tIns="45720" rIns="91440" bIns="45720" numCol="1" anchor="t" anchorCtr="0" compatLnSpc="1"/>
          <a:lstStyle/>
          <a:p>
            <a:endParaRPr lang="zh-CN" altLang="en-US"/>
          </a:p>
        </p:txBody>
      </p:sp>
      <p:sp>
        <p:nvSpPr>
          <p:cNvPr id="23" name="Freeform 192"/>
          <p:cNvSpPr/>
          <p:nvPr>
            <p:custDataLst>
              <p:tags r:id="rId18"/>
            </p:custDataLst>
          </p:nvPr>
        </p:nvSpPr>
        <p:spPr bwMode="auto">
          <a:xfrm>
            <a:off x="0" y="5876925"/>
            <a:ext cx="12192000" cy="987425"/>
          </a:xfrm>
          <a:custGeom>
            <a:gdLst>
              <a:gd name="T0" fmla="*/ 0 w 1814"/>
              <a:gd name="T1" fmla="*/ 57 h 147"/>
              <a:gd name="T2" fmla="*/ 323 w 1814"/>
              <a:gd name="T3" fmla="*/ 86 h 147"/>
              <a:gd name="T4" fmla="*/ 557 w 1814"/>
              <a:gd name="T5" fmla="*/ 129 h 147"/>
              <a:gd name="T6" fmla="*/ 690 w 1814"/>
              <a:gd name="T7" fmla="*/ 117 h 147"/>
              <a:gd name="T8" fmla="*/ 947 w 1814"/>
              <a:gd name="T9" fmla="*/ 137 h 147"/>
              <a:gd name="T10" fmla="*/ 1125 w 1814"/>
              <a:gd name="T11" fmla="*/ 96 h 147"/>
              <a:gd name="T12" fmla="*/ 1307 w 1814"/>
              <a:gd name="T13" fmla="*/ 77 h 147"/>
              <a:gd name="T14" fmla="*/ 1381 w 1814"/>
              <a:gd name="T15" fmla="*/ 45 h 147"/>
              <a:gd name="T16" fmla="*/ 1814 w 1814"/>
              <a:gd name="T17" fmla="*/ 0 h 147"/>
              <a:gd name="T18" fmla="*/ 1814 w 1814"/>
              <a:gd name="T19" fmla="*/ 147 h 147"/>
              <a:gd name="T20" fmla="*/ 0 w 1814"/>
              <a:gd name="T21" fmla="*/ 147 h 147"/>
              <a:gd name="T22" fmla="*/ 0 w 1814"/>
              <a:gd name="T23" fmla="*/ 68 h 147"/>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813" h="147">
                <a:moveTo>
                  <a:pt x="0" y="57"/>
                </a:moveTo>
                <a:cubicBezTo>
                  <a:pt x="0" y="57"/>
                  <a:pt x="222" y="59"/>
                  <a:pt x="323" y="86"/>
                </a:cubicBezTo>
                <a:cubicBezTo>
                  <a:pt x="425" y="113"/>
                  <a:pt x="557" y="129"/>
                  <a:pt x="557" y="129"/>
                </a:cubicBezTo>
                <a:cubicBezTo>
                  <a:pt x="557" y="129"/>
                  <a:pt x="631" y="113"/>
                  <a:pt x="690" y="117"/>
                </a:cubicBezTo>
                <a:cubicBezTo>
                  <a:pt x="748" y="121"/>
                  <a:pt x="947" y="137"/>
                  <a:pt x="947" y="137"/>
                </a:cubicBezTo>
                <a:cubicBezTo>
                  <a:pt x="947" y="137"/>
                  <a:pt x="1063" y="104"/>
                  <a:pt x="1125" y="96"/>
                </a:cubicBezTo>
                <a:cubicBezTo>
                  <a:pt x="1187" y="88"/>
                  <a:pt x="1307" y="77"/>
                  <a:pt x="1307" y="77"/>
                </a:cubicBezTo>
                <a:cubicBezTo>
                  <a:pt x="1307" y="77"/>
                  <a:pt x="1333" y="56"/>
                  <a:pt x="1381" y="45"/>
                </a:cubicBezTo>
                <a:cubicBezTo>
                  <a:pt x="1429" y="34"/>
                  <a:pt x="1814" y="0"/>
                  <a:pt x="1814" y="0"/>
                </a:cubicBezTo>
                <a:cubicBezTo>
                  <a:pt x="1814" y="147"/>
                  <a:pt x="1814" y="147"/>
                  <a:pt x="1814" y="147"/>
                </a:cubicBezTo>
                <a:cubicBezTo>
                  <a:pt x="0" y="147"/>
                  <a:pt x="0" y="147"/>
                  <a:pt x="0" y="147"/>
                </a:cubicBezTo>
                <a:cubicBezTo>
                  <a:pt x="0" y="68"/>
                  <a:pt x="0" y="68"/>
                  <a:pt x="0" y="68"/>
                </a:cubicBezTo>
              </a:path>
            </a:pathLst>
          </a:custGeom>
          <a:solidFill>
            <a:schemeClr val="accent1"/>
          </a:solidFill>
          <a:ln>
            <a:noFill/>
          </a:ln>
        </p:spPr>
        <p:txBody>
          <a:bodyPr vert="horz" wrap="square" lIns="91440" tIns="45720" rIns="91440" bIns="45720" numCol="1" anchor="t" anchorCtr="0" compatLnSpc="1"/>
          <a:lstStyle/>
          <a:p>
            <a:endParaRPr lang="zh-CN" altLang="en-US"/>
          </a:p>
        </p:txBody>
      </p:sp>
      <p:sp>
        <p:nvSpPr>
          <p:cNvPr id="28" name="Freeform 197"/>
          <p:cNvSpPr/>
          <p:nvPr>
            <p:custDataLst>
              <p:tags r:id="rId19"/>
            </p:custDataLst>
          </p:nvPr>
        </p:nvSpPr>
        <p:spPr bwMode="auto">
          <a:xfrm>
            <a:off x="9536113" y="2873375"/>
            <a:ext cx="2660650" cy="779463"/>
          </a:xfrm>
          <a:custGeom>
            <a:gdLst>
              <a:gd name="T0" fmla="*/ 396 w 396"/>
              <a:gd name="T1" fmla="*/ 116 h 116"/>
              <a:gd name="T2" fmla="*/ 0 w 396"/>
              <a:gd name="T3" fmla="*/ 116 h 116"/>
              <a:gd name="T4" fmla="*/ 20 w 396"/>
              <a:gd name="T5" fmla="*/ 100 h 116"/>
              <a:gd name="T6" fmla="*/ 39 w 396"/>
              <a:gd name="T7" fmla="*/ 97 h 116"/>
              <a:gd name="T8" fmla="*/ 47 w 396"/>
              <a:gd name="T9" fmla="*/ 88 h 116"/>
              <a:gd name="T10" fmla="*/ 61 w 396"/>
              <a:gd name="T11" fmla="*/ 86 h 116"/>
              <a:gd name="T12" fmla="*/ 73 w 396"/>
              <a:gd name="T13" fmla="*/ 83 h 116"/>
              <a:gd name="T14" fmla="*/ 95 w 396"/>
              <a:gd name="T15" fmla="*/ 90 h 116"/>
              <a:gd name="T16" fmla="*/ 116 w 396"/>
              <a:gd name="T17" fmla="*/ 78 h 116"/>
              <a:gd name="T18" fmla="*/ 163 w 396"/>
              <a:gd name="T19" fmla="*/ 75 h 116"/>
              <a:gd name="T20" fmla="*/ 168 w 396"/>
              <a:gd name="T21" fmla="*/ 64 h 116"/>
              <a:gd name="T22" fmla="*/ 183 w 396"/>
              <a:gd name="T23" fmla="*/ 58 h 116"/>
              <a:gd name="T24" fmla="*/ 207 w 396"/>
              <a:gd name="T25" fmla="*/ 40 h 116"/>
              <a:gd name="T26" fmla="*/ 272 w 396"/>
              <a:gd name="T27" fmla="*/ 29 h 116"/>
              <a:gd name="T28" fmla="*/ 288 w 396"/>
              <a:gd name="T29" fmla="*/ 16 h 116"/>
              <a:gd name="T30" fmla="*/ 396 w 396"/>
              <a:gd name="T31" fmla="*/ 0 h 116"/>
              <a:gd name="T32" fmla="*/ 396 w 396"/>
              <a:gd name="T33" fmla="*/ 116 h 116"/>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96" h="115">
                <a:moveTo>
                  <a:pt x="396" y="116"/>
                </a:moveTo>
                <a:cubicBezTo>
                  <a:pt x="0" y="116"/>
                  <a:pt x="0" y="116"/>
                  <a:pt x="0" y="116"/>
                </a:cubicBezTo>
                <a:cubicBezTo>
                  <a:pt x="0" y="116"/>
                  <a:pt x="16" y="101"/>
                  <a:pt x="20" y="100"/>
                </a:cubicBezTo>
                <a:cubicBezTo>
                  <a:pt x="24" y="99"/>
                  <a:pt x="39" y="97"/>
                  <a:pt x="39" y="97"/>
                </a:cubicBezTo>
                <a:cubicBezTo>
                  <a:pt x="39" y="97"/>
                  <a:pt x="44" y="89"/>
                  <a:pt x="47" y="88"/>
                </a:cubicBezTo>
                <a:cubicBezTo>
                  <a:pt x="50" y="87"/>
                  <a:pt x="61" y="86"/>
                  <a:pt x="61" y="86"/>
                </a:cubicBezTo>
                <a:cubicBezTo>
                  <a:pt x="73" y="83"/>
                  <a:pt x="73" y="83"/>
                  <a:pt x="73" y="83"/>
                </a:cubicBezTo>
                <a:cubicBezTo>
                  <a:pt x="73" y="83"/>
                  <a:pt x="92" y="91"/>
                  <a:pt x="95" y="90"/>
                </a:cubicBezTo>
                <a:cubicBezTo>
                  <a:pt x="99" y="89"/>
                  <a:pt x="107" y="80"/>
                  <a:pt x="116" y="78"/>
                </a:cubicBezTo>
                <a:cubicBezTo>
                  <a:pt x="126" y="76"/>
                  <a:pt x="163" y="75"/>
                  <a:pt x="163" y="75"/>
                </a:cubicBezTo>
                <a:cubicBezTo>
                  <a:pt x="163" y="75"/>
                  <a:pt x="164" y="67"/>
                  <a:pt x="168" y="64"/>
                </a:cubicBezTo>
                <a:cubicBezTo>
                  <a:pt x="172" y="61"/>
                  <a:pt x="183" y="58"/>
                  <a:pt x="183" y="58"/>
                </a:cubicBezTo>
                <a:cubicBezTo>
                  <a:pt x="183" y="58"/>
                  <a:pt x="197" y="42"/>
                  <a:pt x="207" y="40"/>
                </a:cubicBezTo>
                <a:cubicBezTo>
                  <a:pt x="216" y="38"/>
                  <a:pt x="272" y="29"/>
                  <a:pt x="272" y="29"/>
                </a:cubicBezTo>
                <a:cubicBezTo>
                  <a:pt x="272" y="29"/>
                  <a:pt x="278" y="19"/>
                  <a:pt x="288" y="16"/>
                </a:cubicBezTo>
                <a:cubicBezTo>
                  <a:pt x="297" y="13"/>
                  <a:pt x="396" y="0"/>
                  <a:pt x="396" y="0"/>
                </a:cubicBezTo>
                <a:lnTo>
                  <a:pt x="396" y="116"/>
                </a:lnTo>
                <a:close/>
              </a:path>
            </a:pathLst>
          </a:custGeom>
          <a:solidFill>
            <a:schemeClr val="accent1"/>
          </a:solidFill>
          <a:ln>
            <a:noFill/>
          </a:ln>
        </p:spPr>
        <p:txBody>
          <a:bodyPr vert="horz" wrap="square" lIns="91440" tIns="45720" rIns="91440" bIns="45720" numCol="1" anchor="t" anchorCtr="0" compatLnSpc="1"/>
          <a:lstStyle/>
          <a:p>
            <a:endParaRPr lang="zh-CN" altLang="en-US"/>
          </a:p>
        </p:txBody>
      </p:sp>
      <p:sp>
        <p:nvSpPr>
          <p:cNvPr id="29" name="Freeform 198"/>
          <p:cNvSpPr/>
          <p:nvPr>
            <p:custDataLst>
              <p:tags r:id="rId20"/>
            </p:custDataLst>
          </p:nvPr>
        </p:nvSpPr>
        <p:spPr bwMode="auto">
          <a:xfrm>
            <a:off x="11014075" y="2933700"/>
            <a:ext cx="276225" cy="247650"/>
          </a:xfrm>
          <a:custGeom>
            <a:gdLst>
              <a:gd name="T0" fmla="*/ 41 w 41"/>
              <a:gd name="T1" fmla="*/ 32 h 37"/>
              <a:gd name="T2" fmla="*/ 33 w 41"/>
              <a:gd name="T3" fmla="*/ 2 h 37"/>
              <a:gd name="T4" fmla="*/ 28 w 41"/>
              <a:gd name="T5" fmla="*/ 17 h 37"/>
              <a:gd name="T6" fmla="*/ 14 w 41"/>
              <a:gd name="T7" fmla="*/ 2 h 37"/>
              <a:gd name="T8" fmla="*/ 22 w 41"/>
              <a:gd name="T9" fmla="*/ 19 h 37"/>
              <a:gd name="T10" fmla="*/ 6 w 41"/>
              <a:gd name="T11" fmla="*/ 14 h 37"/>
              <a:gd name="T12" fmla="*/ 39 w 41"/>
              <a:gd name="T13" fmla="*/ 37 h 37"/>
              <a:gd name="T14" fmla="*/ 41 w 41"/>
              <a:gd name="T15" fmla="*/ 32 h 37"/>
            </a:gd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1" h="37">
                <a:moveTo>
                  <a:pt x="41" y="32"/>
                </a:moveTo>
                <a:cubicBezTo>
                  <a:pt x="41" y="32"/>
                  <a:pt x="36" y="5"/>
                  <a:pt x="33" y="2"/>
                </a:cubicBezTo>
                <a:cubicBezTo>
                  <a:pt x="29" y="0"/>
                  <a:pt x="28" y="17"/>
                  <a:pt x="28" y="17"/>
                </a:cubicBezTo>
                <a:cubicBezTo>
                  <a:pt x="28" y="17"/>
                  <a:pt x="22" y="1"/>
                  <a:pt x="14" y="2"/>
                </a:cubicBezTo>
                <a:cubicBezTo>
                  <a:pt x="5" y="3"/>
                  <a:pt x="22" y="19"/>
                  <a:pt x="22" y="19"/>
                </a:cubicBezTo>
                <a:cubicBezTo>
                  <a:pt x="22" y="19"/>
                  <a:pt x="8" y="9"/>
                  <a:pt x="6" y="14"/>
                </a:cubicBezTo>
                <a:cubicBezTo>
                  <a:pt x="0" y="24"/>
                  <a:pt x="39" y="37"/>
                  <a:pt x="39" y="37"/>
                </a:cubicBezTo>
                <a:lnTo>
                  <a:pt x="41" y="32"/>
                </a:lnTo>
                <a:close/>
              </a:path>
            </a:pathLst>
          </a:custGeom>
          <a:solidFill>
            <a:schemeClr val="accent1"/>
          </a:solidFill>
          <a:ln>
            <a:noFill/>
          </a:ln>
        </p:spPr>
        <p:txBody>
          <a:bodyPr vert="horz" wrap="square" lIns="91440" tIns="45720" rIns="91440" bIns="45720" numCol="1" anchor="t" anchorCtr="0" compatLnSpc="1"/>
          <a:lstStyle/>
          <a:p>
            <a:endParaRPr lang="zh-CN" altLang="en-US"/>
          </a:p>
        </p:txBody>
      </p:sp>
      <p:sp>
        <p:nvSpPr>
          <p:cNvPr id="30" name="Rectangle 199"/>
          <p:cNvSpPr>
            <a:spLocks noChangeArrowheads="1"/>
          </p:cNvSpPr>
          <p:nvPr>
            <p:custDataLst>
              <p:tags r:id="rId21"/>
            </p:custDataLst>
          </p:nvPr>
        </p:nvSpPr>
        <p:spPr bwMode="auto">
          <a:xfrm>
            <a:off x="11255375" y="1784350"/>
            <a:ext cx="80963" cy="1754188"/>
          </a:xfrm>
          <a:prstGeom prst="rect">
            <a:avLst/>
          </a:prstGeom>
          <a:solidFill>
            <a:schemeClr val="accent1"/>
          </a:solidFill>
          <a:ln>
            <a:noFill/>
          </a:ln>
        </p:spPr>
        <p:txBody>
          <a:bodyPr vert="horz" wrap="square" lIns="91440" tIns="45720" rIns="91440" bIns="45720" numCol="1" anchor="t" anchorCtr="0" compatLnSpc="1"/>
          <a:lstStyle/>
          <a:p>
            <a:endParaRPr lang="zh-CN" altLang="en-US"/>
          </a:p>
        </p:txBody>
      </p:sp>
      <p:sp>
        <p:nvSpPr>
          <p:cNvPr id="31" name="Freeform 200"/>
          <p:cNvSpPr/>
          <p:nvPr>
            <p:custDataLst>
              <p:tags r:id="rId22"/>
            </p:custDataLst>
          </p:nvPr>
        </p:nvSpPr>
        <p:spPr bwMode="auto">
          <a:xfrm>
            <a:off x="10448925" y="762000"/>
            <a:ext cx="1647825" cy="1216025"/>
          </a:xfrm>
          <a:custGeom>
            <a:gdLst>
              <a:gd name="T0" fmla="*/ 188 w 245"/>
              <a:gd name="T1" fmla="*/ 70 h 181"/>
              <a:gd name="T2" fmla="*/ 216 w 245"/>
              <a:gd name="T3" fmla="*/ 60 h 181"/>
              <a:gd name="T4" fmla="*/ 165 w 245"/>
              <a:gd name="T5" fmla="*/ 61 h 181"/>
              <a:gd name="T6" fmla="*/ 185 w 245"/>
              <a:gd name="T7" fmla="*/ 46 h 181"/>
              <a:gd name="T8" fmla="*/ 199 w 245"/>
              <a:gd name="T9" fmla="*/ 35 h 181"/>
              <a:gd name="T10" fmla="*/ 216 w 245"/>
              <a:gd name="T11" fmla="*/ 26 h 181"/>
              <a:gd name="T12" fmla="*/ 155 w 245"/>
              <a:gd name="T13" fmla="*/ 30 h 181"/>
              <a:gd name="T14" fmla="*/ 141 w 245"/>
              <a:gd name="T15" fmla="*/ 47 h 181"/>
              <a:gd name="T16" fmla="*/ 159 w 245"/>
              <a:gd name="T17" fmla="*/ 4 h 181"/>
              <a:gd name="T18" fmla="*/ 129 w 245"/>
              <a:gd name="T19" fmla="*/ 29 h 181"/>
              <a:gd name="T20" fmla="*/ 110 w 245"/>
              <a:gd name="T21" fmla="*/ 16 h 181"/>
              <a:gd name="T22" fmla="*/ 71 w 245"/>
              <a:gd name="T23" fmla="*/ 9 h 181"/>
              <a:gd name="T24" fmla="*/ 88 w 245"/>
              <a:gd name="T25" fmla="*/ 31 h 181"/>
              <a:gd name="T26" fmla="*/ 30 w 245"/>
              <a:gd name="T27" fmla="*/ 28 h 181"/>
              <a:gd name="T28" fmla="*/ 96 w 245"/>
              <a:gd name="T29" fmla="*/ 71 h 181"/>
              <a:gd name="T30" fmla="*/ 4 w 245"/>
              <a:gd name="T31" fmla="*/ 75 h 181"/>
              <a:gd name="T32" fmla="*/ 30 w 245"/>
              <a:gd name="T33" fmla="*/ 80 h 181"/>
              <a:gd name="T34" fmla="*/ 11 w 245"/>
              <a:gd name="T35" fmla="*/ 100 h 181"/>
              <a:gd name="T36" fmla="*/ 77 w 245"/>
              <a:gd name="T37" fmla="*/ 94 h 181"/>
              <a:gd name="T38" fmla="*/ 24 w 245"/>
              <a:gd name="T39" fmla="*/ 135 h 181"/>
              <a:gd name="T40" fmla="*/ 48 w 245"/>
              <a:gd name="T41" fmla="*/ 126 h 181"/>
              <a:gd name="T42" fmla="*/ 43 w 245"/>
              <a:gd name="T43" fmla="*/ 140 h 181"/>
              <a:gd name="T44" fmla="*/ 77 w 245"/>
              <a:gd name="T45" fmla="*/ 119 h 181"/>
              <a:gd name="T46" fmla="*/ 58 w 245"/>
              <a:gd name="T47" fmla="*/ 164 h 181"/>
              <a:gd name="T48" fmla="*/ 65 w 245"/>
              <a:gd name="T49" fmla="*/ 167 h 181"/>
              <a:gd name="T50" fmla="*/ 89 w 245"/>
              <a:gd name="T51" fmla="*/ 136 h 181"/>
              <a:gd name="T52" fmla="*/ 97 w 245"/>
              <a:gd name="T53" fmla="*/ 132 h 181"/>
              <a:gd name="T54" fmla="*/ 100 w 245"/>
              <a:gd name="T55" fmla="*/ 165 h 181"/>
              <a:gd name="T56" fmla="*/ 106 w 245"/>
              <a:gd name="T57" fmla="*/ 164 h 181"/>
              <a:gd name="T58" fmla="*/ 107 w 245"/>
              <a:gd name="T59" fmla="*/ 147 h 181"/>
              <a:gd name="T60" fmla="*/ 127 w 245"/>
              <a:gd name="T61" fmla="*/ 180 h 181"/>
              <a:gd name="T62" fmla="*/ 151 w 245"/>
              <a:gd name="T63" fmla="*/ 141 h 181"/>
              <a:gd name="T64" fmla="*/ 160 w 245"/>
              <a:gd name="T65" fmla="*/ 163 h 181"/>
              <a:gd name="T66" fmla="*/ 160 w 245"/>
              <a:gd name="T67" fmla="*/ 133 h 181"/>
              <a:gd name="T68" fmla="*/ 185 w 245"/>
              <a:gd name="T69" fmla="*/ 170 h 181"/>
              <a:gd name="T70" fmla="*/ 187 w 245"/>
              <a:gd name="T71" fmla="*/ 152 h 181"/>
              <a:gd name="T72" fmla="*/ 200 w 245"/>
              <a:gd name="T73" fmla="*/ 164 h 181"/>
              <a:gd name="T74" fmla="*/ 201 w 245"/>
              <a:gd name="T75" fmla="*/ 146 h 181"/>
              <a:gd name="T76" fmla="*/ 174 w 245"/>
              <a:gd name="T77" fmla="*/ 108 h 181"/>
              <a:gd name="T78" fmla="*/ 196 w 245"/>
              <a:gd name="T79" fmla="*/ 112 h 181"/>
              <a:gd name="T80" fmla="*/ 214 w 245"/>
              <a:gd name="T81" fmla="*/ 104 h 181"/>
              <a:gd name="T82" fmla="*/ 199 w 245"/>
              <a:gd name="T83" fmla="*/ 89 h 181"/>
              <a:gd name="T84" fmla="*/ 243 w 245"/>
              <a:gd name="T85" fmla="*/ 90 h 181"/>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45" h="181">
                <a:moveTo>
                  <a:pt x="243" y="90"/>
                </a:moveTo>
                <a:cubicBezTo>
                  <a:pt x="229" y="81"/>
                  <a:pt x="206" y="67"/>
                  <a:pt x="188" y="70"/>
                </a:cubicBezTo>
                <a:cubicBezTo>
                  <a:pt x="185" y="70"/>
                  <a:pt x="183" y="71"/>
                  <a:pt x="181" y="71"/>
                </a:cubicBezTo>
                <a:cubicBezTo>
                  <a:pt x="194" y="64"/>
                  <a:pt x="208" y="63"/>
                  <a:pt x="216" y="60"/>
                </a:cubicBezTo>
                <a:cubicBezTo>
                  <a:pt x="219" y="59"/>
                  <a:pt x="218" y="56"/>
                  <a:pt x="215" y="56"/>
                </a:cubicBezTo>
                <a:cubicBezTo>
                  <a:pt x="201" y="55"/>
                  <a:pt x="180" y="55"/>
                  <a:pt x="165" y="61"/>
                </a:cubicBezTo>
                <a:cubicBezTo>
                  <a:pt x="172" y="54"/>
                  <a:pt x="180" y="51"/>
                  <a:pt x="184" y="47"/>
                </a:cubicBezTo>
                <a:cubicBezTo>
                  <a:pt x="185" y="46"/>
                  <a:pt x="185" y="46"/>
                  <a:pt x="185" y="46"/>
                </a:cubicBezTo>
                <a:cubicBezTo>
                  <a:pt x="191" y="43"/>
                  <a:pt x="196" y="42"/>
                  <a:pt x="200" y="40"/>
                </a:cubicBezTo>
                <a:cubicBezTo>
                  <a:pt x="202" y="39"/>
                  <a:pt x="201" y="35"/>
                  <a:pt x="199" y="35"/>
                </a:cubicBezTo>
                <a:cubicBezTo>
                  <a:pt x="194" y="35"/>
                  <a:pt x="189" y="36"/>
                  <a:pt x="184" y="36"/>
                </a:cubicBezTo>
                <a:cubicBezTo>
                  <a:pt x="196" y="30"/>
                  <a:pt x="208" y="28"/>
                  <a:pt x="216" y="26"/>
                </a:cubicBezTo>
                <a:cubicBezTo>
                  <a:pt x="219" y="25"/>
                  <a:pt x="218" y="20"/>
                  <a:pt x="215" y="20"/>
                </a:cubicBezTo>
                <a:cubicBezTo>
                  <a:pt x="198" y="18"/>
                  <a:pt x="171" y="18"/>
                  <a:pt x="155" y="30"/>
                </a:cubicBezTo>
                <a:cubicBezTo>
                  <a:pt x="149" y="35"/>
                  <a:pt x="145" y="41"/>
                  <a:pt x="141" y="48"/>
                </a:cubicBezTo>
                <a:cubicBezTo>
                  <a:pt x="141" y="47"/>
                  <a:pt x="141" y="47"/>
                  <a:pt x="141" y="47"/>
                </a:cubicBezTo>
                <a:cubicBezTo>
                  <a:pt x="141" y="45"/>
                  <a:pt x="141" y="43"/>
                  <a:pt x="141" y="41"/>
                </a:cubicBezTo>
                <a:cubicBezTo>
                  <a:pt x="144" y="23"/>
                  <a:pt x="154" y="12"/>
                  <a:pt x="159" y="4"/>
                </a:cubicBezTo>
                <a:cubicBezTo>
                  <a:pt x="160" y="2"/>
                  <a:pt x="157" y="0"/>
                  <a:pt x="156" y="1"/>
                </a:cubicBezTo>
                <a:cubicBezTo>
                  <a:pt x="147" y="7"/>
                  <a:pt x="135" y="18"/>
                  <a:pt x="129" y="29"/>
                </a:cubicBezTo>
                <a:cubicBezTo>
                  <a:pt x="124" y="23"/>
                  <a:pt x="118" y="17"/>
                  <a:pt x="114" y="13"/>
                </a:cubicBezTo>
                <a:cubicBezTo>
                  <a:pt x="112" y="12"/>
                  <a:pt x="109" y="14"/>
                  <a:pt x="110" y="16"/>
                </a:cubicBezTo>
                <a:cubicBezTo>
                  <a:pt x="113" y="23"/>
                  <a:pt x="119" y="31"/>
                  <a:pt x="123" y="43"/>
                </a:cubicBezTo>
                <a:cubicBezTo>
                  <a:pt x="113" y="25"/>
                  <a:pt x="88" y="15"/>
                  <a:pt x="71" y="9"/>
                </a:cubicBezTo>
                <a:cubicBezTo>
                  <a:pt x="68" y="9"/>
                  <a:pt x="66" y="12"/>
                  <a:pt x="68" y="15"/>
                </a:cubicBezTo>
                <a:cubicBezTo>
                  <a:pt x="73" y="19"/>
                  <a:pt x="81" y="24"/>
                  <a:pt x="88" y="31"/>
                </a:cubicBezTo>
                <a:cubicBezTo>
                  <a:pt x="71" y="23"/>
                  <a:pt x="48" y="21"/>
                  <a:pt x="32" y="21"/>
                </a:cubicBezTo>
                <a:cubicBezTo>
                  <a:pt x="28" y="21"/>
                  <a:pt x="27" y="26"/>
                  <a:pt x="30" y="28"/>
                </a:cubicBezTo>
                <a:cubicBezTo>
                  <a:pt x="44" y="34"/>
                  <a:pt x="67" y="39"/>
                  <a:pt x="87" y="60"/>
                </a:cubicBezTo>
                <a:cubicBezTo>
                  <a:pt x="90" y="64"/>
                  <a:pt x="93" y="67"/>
                  <a:pt x="96" y="71"/>
                </a:cubicBezTo>
                <a:cubicBezTo>
                  <a:pt x="90" y="67"/>
                  <a:pt x="84" y="63"/>
                  <a:pt x="78" y="61"/>
                </a:cubicBezTo>
                <a:cubicBezTo>
                  <a:pt x="55" y="54"/>
                  <a:pt x="23" y="66"/>
                  <a:pt x="4" y="75"/>
                </a:cubicBezTo>
                <a:cubicBezTo>
                  <a:pt x="0" y="77"/>
                  <a:pt x="2" y="82"/>
                  <a:pt x="5" y="82"/>
                </a:cubicBezTo>
                <a:cubicBezTo>
                  <a:pt x="12" y="82"/>
                  <a:pt x="20" y="81"/>
                  <a:pt x="30" y="80"/>
                </a:cubicBezTo>
                <a:cubicBezTo>
                  <a:pt x="22" y="85"/>
                  <a:pt x="15" y="90"/>
                  <a:pt x="9" y="94"/>
                </a:cubicBezTo>
                <a:cubicBezTo>
                  <a:pt x="6" y="96"/>
                  <a:pt x="8" y="101"/>
                  <a:pt x="11" y="100"/>
                </a:cubicBezTo>
                <a:cubicBezTo>
                  <a:pt x="24" y="97"/>
                  <a:pt x="44" y="88"/>
                  <a:pt x="69" y="92"/>
                </a:cubicBezTo>
                <a:cubicBezTo>
                  <a:pt x="72" y="92"/>
                  <a:pt x="75" y="93"/>
                  <a:pt x="77" y="94"/>
                </a:cubicBezTo>
                <a:cubicBezTo>
                  <a:pt x="75" y="94"/>
                  <a:pt x="72" y="94"/>
                  <a:pt x="70" y="95"/>
                </a:cubicBezTo>
                <a:cubicBezTo>
                  <a:pt x="51" y="99"/>
                  <a:pt x="33" y="121"/>
                  <a:pt x="24" y="135"/>
                </a:cubicBezTo>
                <a:cubicBezTo>
                  <a:pt x="22" y="138"/>
                  <a:pt x="25" y="141"/>
                  <a:pt x="28" y="140"/>
                </a:cubicBezTo>
                <a:cubicBezTo>
                  <a:pt x="33" y="136"/>
                  <a:pt x="40" y="131"/>
                  <a:pt x="48" y="126"/>
                </a:cubicBezTo>
                <a:cubicBezTo>
                  <a:pt x="45" y="129"/>
                  <a:pt x="42" y="133"/>
                  <a:pt x="40" y="136"/>
                </a:cubicBezTo>
                <a:cubicBezTo>
                  <a:pt x="38" y="138"/>
                  <a:pt x="40" y="141"/>
                  <a:pt x="43" y="140"/>
                </a:cubicBezTo>
                <a:cubicBezTo>
                  <a:pt x="51" y="134"/>
                  <a:pt x="63" y="123"/>
                  <a:pt x="79" y="118"/>
                </a:cubicBezTo>
                <a:cubicBezTo>
                  <a:pt x="79" y="118"/>
                  <a:pt x="78" y="118"/>
                  <a:pt x="77" y="119"/>
                </a:cubicBezTo>
                <a:cubicBezTo>
                  <a:pt x="65" y="127"/>
                  <a:pt x="58" y="149"/>
                  <a:pt x="54" y="162"/>
                </a:cubicBezTo>
                <a:cubicBezTo>
                  <a:pt x="54" y="164"/>
                  <a:pt x="57" y="166"/>
                  <a:pt x="58" y="164"/>
                </a:cubicBezTo>
                <a:cubicBezTo>
                  <a:pt x="61" y="160"/>
                  <a:pt x="64" y="156"/>
                  <a:pt x="67" y="151"/>
                </a:cubicBezTo>
                <a:cubicBezTo>
                  <a:pt x="66" y="156"/>
                  <a:pt x="66" y="162"/>
                  <a:pt x="65" y="167"/>
                </a:cubicBezTo>
                <a:cubicBezTo>
                  <a:pt x="65" y="169"/>
                  <a:pt x="68" y="170"/>
                  <a:pt x="69" y="168"/>
                </a:cubicBezTo>
                <a:cubicBezTo>
                  <a:pt x="73" y="160"/>
                  <a:pt x="76" y="147"/>
                  <a:pt x="89" y="136"/>
                </a:cubicBezTo>
                <a:cubicBezTo>
                  <a:pt x="92" y="132"/>
                  <a:pt x="96" y="130"/>
                  <a:pt x="99" y="127"/>
                </a:cubicBezTo>
                <a:cubicBezTo>
                  <a:pt x="98" y="129"/>
                  <a:pt x="97" y="130"/>
                  <a:pt x="97" y="132"/>
                </a:cubicBezTo>
                <a:cubicBezTo>
                  <a:pt x="92" y="141"/>
                  <a:pt x="95" y="156"/>
                  <a:pt x="97" y="165"/>
                </a:cubicBezTo>
                <a:cubicBezTo>
                  <a:pt x="98" y="167"/>
                  <a:pt x="100" y="166"/>
                  <a:pt x="100" y="165"/>
                </a:cubicBezTo>
                <a:cubicBezTo>
                  <a:pt x="101" y="162"/>
                  <a:pt x="101" y="158"/>
                  <a:pt x="101" y="154"/>
                </a:cubicBezTo>
                <a:cubicBezTo>
                  <a:pt x="103" y="158"/>
                  <a:pt x="104" y="161"/>
                  <a:pt x="106" y="164"/>
                </a:cubicBezTo>
                <a:cubicBezTo>
                  <a:pt x="106" y="165"/>
                  <a:pt x="108" y="165"/>
                  <a:pt x="108" y="163"/>
                </a:cubicBezTo>
                <a:cubicBezTo>
                  <a:pt x="108" y="159"/>
                  <a:pt x="107" y="154"/>
                  <a:pt x="107" y="147"/>
                </a:cubicBezTo>
                <a:cubicBezTo>
                  <a:pt x="109" y="160"/>
                  <a:pt x="118" y="172"/>
                  <a:pt x="125" y="180"/>
                </a:cubicBezTo>
                <a:cubicBezTo>
                  <a:pt x="125" y="181"/>
                  <a:pt x="126" y="181"/>
                  <a:pt x="127" y="180"/>
                </a:cubicBezTo>
                <a:cubicBezTo>
                  <a:pt x="128" y="180"/>
                  <a:pt x="128" y="180"/>
                  <a:pt x="129" y="179"/>
                </a:cubicBezTo>
                <a:cubicBezTo>
                  <a:pt x="138" y="171"/>
                  <a:pt x="151" y="155"/>
                  <a:pt x="151" y="141"/>
                </a:cubicBezTo>
                <a:cubicBezTo>
                  <a:pt x="151" y="140"/>
                  <a:pt x="151" y="140"/>
                  <a:pt x="151" y="139"/>
                </a:cubicBezTo>
                <a:cubicBezTo>
                  <a:pt x="157" y="148"/>
                  <a:pt x="158" y="158"/>
                  <a:pt x="160" y="163"/>
                </a:cubicBezTo>
                <a:cubicBezTo>
                  <a:pt x="161" y="165"/>
                  <a:pt x="163" y="165"/>
                  <a:pt x="163" y="163"/>
                </a:cubicBezTo>
                <a:cubicBezTo>
                  <a:pt x="164" y="155"/>
                  <a:pt x="164" y="141"/>
                  <a:pt x="160" y="133"/>
                </a:cubicBezTo>
                <a:cubicBezTo>
                  <a:pt x="162" y="134"/>
                  <a:pt x="163" y="136"/>
                  <a:pt x="165" y="137"/>
                </a:cubicBezTo>
                <a:cubicBezTo>
                  <a:pt x="178" y="148"/>
                  <a:pt x="181" y="162"/>
                  <a:pt x="185" y="170"/>
                </a:cubicBezTo>
                <a:cubicBezTo>
                  <a:pt x="186" y="172"/>
                  <a:pt x="189" y="171"/>
                  <a:pt x="189" y="169"/>
                </a:cubicBezTo>
                <a:cubicBezTo>
                  <a:pt x="188" y="164"/>
                  <a:pt x="188" y="158"/>
                  <a:pt x="187" y="152"/>
                </a:cubicBezTo>
                <a:cubicBezTo>
                  <a:pt x="190" y="157"/>
                  <a:pt x="193" y="162"/>
                  <a:pt x="196" y="166"/>
                </a:cubicBezTo>
                <a:cubicBezTo>
                  <a:pt x="197" y="168"/>
                  <a:pt x="200" y="166"/>
                  <a:pt x="200" y="164"/>
                </a:cubicBezTo>
                <a:cubicBezTo>
                  <a:pt x="198" y="155"/>
                  <a:pt x="194" y="145"/>
                  <a:pt x="189" y="135"/>
                </a:cubicBezTo>
                <a:cubicBezTo>
                  <a:pt x="194" y="139"/>
                  <a:pt x="197" y="143"/>
                  <a:pt x="201" y="146"/>
                </a:cubicBezTo>
                <a:cubicBezTo>
                  <a:pt x="203" y="147"/>
                  <a:pt x="205" y="145"/>
                  <a:pt x="203" y="143"/>
                </a:cubicBezTo>
                <a:cubicBezTo>
                  <a:pt x="197" y="132"/>
                  <a:pt x="186" y="116"/>
                  <a:pt x="174" y="108"/>
                </a:cubicBezTo>
                <a:cubicBezTo>
                  <a:pt x="182" y="110"/>
                  <a:pt x="189" y="113"/>
                  <a:pt x="194" y="115"/>
                </a:cubicBezTo>
                <a:cubicBezTo>
                  <a:pt x="196" y="116"/>
                  <a:pt x="197" y="113"/>
                  <a:pt x="196" y="112"/>
                </a:cubicBezTo>
                <a:cubicBezTo>
                  <a:pt x="191" y="107"/>
                  <a:pt x="184" y="102"/>
                  <a:pt x="177" y="98"/>
                </a:cubicBezTo>
                <a:cubicBezTo>
                  <a:pt x="193" y="96"/>
                  <a:pt x="206" y="102"/>
                  <a:pt x="214" y="104"/>
                </a:cubicBezTo>
                <a:cubicBezTo>
                  <a:pt x="217" y="104"/>
                  <a:pt x="218" y="101"/>
                  <a:pt x="216" y="100"/>
                </a:cubicBezTo>
                <a:cubicBezTo>
                  <a:pt x="212" y="96"/>
                  <a:pt x="206" y="92"/>
                  <a:pt x="199" y="89"/>
                </a:cubicBezTo>
                <a:cubicBezTo>
                  <a:pt x="217" y="88"/>
                  <a:pt x="231" y="94"/>
                  <a:pt x="241" y="96"/>
                </a:cubicBezTo>
                <a:cubicBezTo>
                  <a:pt x="244" y="96"/>
                  <a:pt x="245" y="92"/>
                  <a:pt x="243" y="90"/>
                </a:cubicBezTo>
                <a:close/>
              </a:path>
            </a:pathLst>
          </a:custGeom>
          <a:solidFill>
            <a:schemeClr val="accent1"/>
          </a:solidFill>
          <a:ln>
            <a:noFill/>
          </a:ln>
        </p:spPr>
        <p:txBody>
          <a:bodyPr vert="horz" wrap="square" lIns="91440" tIns="45720" rIns="91440" bIns="45720" numCol="1" anchor="t" anchorCtr="0" compatLnSpc="1"/>
          <a:lstStyle/>
          <a:p>
            <a:endParaRPr lang="zh-CN" altLang="en-US"/>
          </a:p>
        </p:txBody>
      </p:sp>
      <p:sp>
        <p:nvSpPr>
          <p:cNvPr id="32" name="Rectangle 201"/>
          <p:cNvSpPr>
            <a:spLocks noChangeArrowheads="1"/>
          </p:cNvSpPr>
          <p:nvPr>
            <p:custDataLst>
              <p:tags r:id="rId23"/>
            </p:custDataLst>
          </p:nvPr>
        </p:nvSpPr>
        <p:spPr bwMode="auto">
          <a:xfrm>
            <a:off x="10691813" y="2516188"/>
            <a:ext cx="73025" cy="1022350"/>
          </a:xfrm>
          <a:prstGeom prst="rect">
            <a:avLst/>
          </a:prstGeom>
          <a:solidFill>
            <a:schemeClr val="accent1"/>
          </a:solidFill>
          <a:ln>
            <a:noFill/>
          </a:ln>
        </p:spPr>
        <p:txBody>
          <a:bodyPr vert="horz" wrap="square" lIns="91440" tIns="45720" rIns="91440" bIns="45720" numCol="1" anchor="t" anchorCtr="0" compatLnSpc="1"/>
          <a:lstStyle/>
          <a:p>
            <a:endParaRPr lang="zh-CN" altLang="en-US"/>
          </a:p>
        </p:txBody>
      </p:sp>
      <p:sp>
        <p:nvSpPr>
          <p:cNvPr id="33" name="Freeform 202"/>
          <p:cNvSpPr/>
          <p:nvPr>
            <p:custDataLst>
              <p:tags r:id="rId24"/>
            </p:custDataLst>
          </p:nvPr>
        </p:nvSpPr>
        <p:spPr bwMode="auto">
          <a:xfrm>
            <a:off x="10221913" y="1917700"/>
            <a:ext cx="987425" cy="712788"/>
          </a:xfrm>
          <a:custGeom>
            <a:gdLst>
              <a:gd name="T0" fmla="*/ 112 w 147"/>
              <a:gd name="T1" fmla="*/ 41 h 106"/>
              <a:gd name="T2" fmla="*/ 129 w 147"/>
              <a:gd name="T3" fmla="*/ 35 h 106"/>
              <a:gd name="T4" fmla="*/ 98 w 147"/>
              <a:gd name="T5" fmla="*/ 36 h 106"/>
              <a:gd name="T6" fmla="*/ 110 w 147"/>
              <a:gd name="T7" fmla="*/ 27 h 106"/>
              <a:gd name="T8" fmla="*/ 118 w 147"/>
              <a:gd name="T9" fmla="*/ 21 h 106"/>
              <a:gd name="T10" fmla="*/ 129 w 147"/>
              <a:gd name="T11" fmla="*/ 15 h 106"/>
              <a:gd name="T12" fmla="*/ 92 w 147"/>
              <a:gd name="T13" fmla="*/ 18 h 106"/>
              <a:gd name="T14" fmla="*/ 84 w 147"/>
              <a:gd name="T15" fmla="*/ 28 h 106"/>
              <a:gd name="T16" fmla="*/ 94 w 147"/>
              <a:gd name="T17" fmla="*/ 3 h 106"/>
              <a:gd name="T18" fmla="*/ 77 w 147"/>
              <a:gd name="T19" fmla="*/ 17 h 106"/>
              <a:gd name="T20" fmla="*/ 65 w 147"/>
              <a:gd name="T21" fmla="*/ 10 h 106"/>
              <a:gd name="T22" fmla="*/ 42 w 147"/>
              <a:gd name="T23" fmla="*/ 6 h 106"/>
              <a:gd name="T24" fmla="*/ 52 w 147"/>
              <a:gd name="T25" fmla="*/ 19 h 106"/>
              <a:gd name="T26" fmla="*/ 18 w 147"/>
              <a:gd name="T27" fmla="*/ 17 h 106"/>
              <a:gd name="T28" fmla="*/ 57 w 147"/>
              <a:gd name="T29" fmla="*/ 42 h 106"/>
              <a:gd name="T30" fmla="*/ 2 w 147"/>
              <a:gd name="T31" fmla="*/ 44 h 106"/>
              <a:gd name="T32" fmla="*/ 17 w 147"/>
              <a:gd name="T33" fmla="*/ 47 h 106"/>
              <a:gd name="T34" fmla="*/ 6 w 147"/>
              <a:gd name="T35" fmla="*/ 59 h 106"/>
              <a:gd name="T36" fmla="*/ 46 w 147"/>
              <a:gd name="T37" fmla="*/ 55 h 106"/>
              <a:gd name="T38" fmla="*/ 14 w 147"/>
              <a:gd name="T39" fmla="*/ 79 h 106"/>
              <a:gd name="T40" fmla="*/ 28 w 147"/>
              <a:gd name="T41" fmla="*/ 74 h 106"/>
              <a:gd name="T42" fmla="*/ 25 w 147"/>
              <a:gd name="T43" fmla="*/ 82 h 106"/>
              <a:gd name="T44" fmla="*/ 46 w 147"/>
              <a:gd name="T45" fmla="*/ 70 h 106"/>
              <a:gd name="T46" fmla="*/ 34 w 147"/>
              <a:gd name="T47" fmla="*/ 96 h 106"/>
              <a:gd name="T48" fmla="*/ 38 w 147"/>
              <a:gd name="T49" fmla="*/ 98 h 106"/>
              <a:gd name="T50" fmla="*/ 53 w 147"/>
              <a:gd name="T51" fmla="*/ 79 h 106"/>
              <a:gd name="T52" fmla="*/ 57 w 147"/>
              <a:gd name="T53" fmla="*/ 77 h 106"/>
              <a:gd name="T54" fmla="*/ 60 w 147"/>
              <a:gd name="T55" fmla="*/ 96 h 106"/>
              <a:gd name="T56" fmla="*/ 63 w 147"/>
              <a:gd name="T57" fmla="*/ 96 h 106"/>
              <a:gd name="T58" fmla="*/ 64 w 147"/>
              <a:gd name="T59" fmla="*/ 86 h 106"/>
              <a:gd name="T60" fmla="*/ 75 w 147"/>
              <a:gd name="T61" fmla="*/ 105 h 106"/>
              <a:gd name="T62" fmla="*/ 90 w 147"/>
              <a:gd name="T63" fmla="*/ 83 h 106"/>
              <a:gd name="T64" fmla="*/ 95 w 147"/>
              <a:gd name="T65" fmla="*/ 95 h 106"/>
              <a:gd name="T66" fmla="*/ 95 w 147"/>
              <a:gd name="T67" fmla="*/ 78 h 106"/>
              <a:gd name="T68" fmla="*/ 110 w 147"/>
              <a:gd name="T69" fmla="*/ 99 h 106"/>
              <a:gd name="T70" fmla="*/ 111 w 147"/>
              <a:gd name="T71" fmla="*/ 89 h 106"/>
              <a:gd name="T72" fmla="*/ 119 w 147"/>
              <a:gd name="T73" fmla="*/ 96 h 106"/>
              <a:gd name="T74" fmla="*/ 120 w 147"/>
              <a:gd name="T75" fmla="*/ 85 h 106"/>
              <a:gd name="T76" fmla="*/ 104 w 147"/>
              <a:gd name="T77" fmla="*/ 63 h 106"/>
              <a:gd name="T78" fmla="*/ 117 w 147"/>
              <a:gd name="T79" fmla="*/ 65 h 106"/>
              <a:gd name="T80" fmla="*/ 128 w 147"/>
              <a:gd name="T81" fmla="*/ 61 h 106"/>
              <a:gd name="T82" fmla="*/ 119 w 147"/>
              <a:gd name="T83" fmla="*/ 52 h 106"/>
              <a:gd name="T84" fmla="*/ 145 w 147"/>
              <a:gd name="T85" fmla="*/ 53 h 106"/>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47" h="105">
                <a:moveTo>
                  <a:pt x="145" y="53"/>
                </a:moveTo>
                <a:cubicBezTo>
                  <a:pt x="137" y="47"/>
                  <a:pt x="123" y="39"/>
                  <a:pt x="112" y="41"/>
                </a:cubicBezTo>
                <a:cubicBezTo>
                  <a:pt x="110" y="41"/>
                  <a:pt x="109" y="42"/>
                  <a:pt x="108" y="42"/>
                </a:cubicBezTo>
                <a:cubicBezTo>
                  <a:pt x="116" y="38"/>
                  <a:pt x="124" y="37"/>
                  <a:pt x="129" y="35"/>
                </a:cubicBezTo>
                <a:cubicBezTo>
                  <a:pt x="131" y="35"/>
                  <a:pt x="130" y="33"/>
                  <a:pt x="128" y="33"/>
                </a:cubicBezTo>
                <a:cubicBezTo>
                  <a:pt x="120" y="32"/>
                  <a:pt x="107" y="32"/>
                  <a:pt x="98" y="36"/>
                </a:cubicBezTo>
                <a:cubicBezTo>
                  <a:pt x="103" y="32"/>
                  <a:pt x="107" y="30"/>
                  <a:pt x="110" y="28"/>
                </a:cubicBezTo>
                <a:cubicBezTo>
                  <a:pt x="110" y="27"/>
                  <a:pt x="110" y="27"/>
                  <a:pt x="110" y="27"/>
                </a:cubicBezTo>
                <a:cubicBezTo>
                  <a:pt x="114" y="26"/>
                  <a:pt x="117" y="25"/>
                  <a:pt x="119" y="24"/>
                </a:cubicBezTo>
                <a:cubicBezTo>
                  <a:pt x="120" y="23"/>
                  <a:pt x="120" y="21"/>
                  <a:pt x="118" y="21"/>
                </a:cubicBezTo>
                <a:cubicBezTo>
                  <a:pt x="116" y="21"/>
                  <a:pt x="113" y="21"/>
                  <a:pt x="110" y="22"/>
                </a:cubicBezTo>
                <a:cubicBezTo>
                  <a:pt x="117" y="18"/>
                  <a:pt x="124" y="17"/>
                  <a:pt x="129" y="15"/>
                </a:cubicBezTo>
                <a:cubicBezTo>
                  <a:pt x="131" y="15"/>
                  <a:pt x="130" y="12"/>
                  <a:pt x="128" y="12"/>
                </a:cubicBezTo>
                <a:cubicBezTo>
                  <a:pt x="118" y="11"/>
                  <a:pt x="102" y="11"/>
                  <a:pt x="92" y="18"/>
                </a:cubicBezTo>
                <a:cubicBezTo>
                  <a:pt x="89" y="21"/>
                  <a:pt x="86" y="24"/>
                  <a:pt x="84" y="28"/>
                </a:cubicBezTo>
                <a:cubicBezTo>
                  <a:pt x="84" y="28"/>
                  <a:pt x="84" y="28"/>
                  <a:pt x="84" y="28"/>
                </a:cubicBezTo>
                <a:cubicBezTo>
                  <a:pt x="84" y="27"/>
                  <a:pt x="84" y="25"/>
                  <a:pt x="84" y="24"/>
                </a:cubicBezTo>
                <a:cubicBezTo>
                  <a:pt x="86" y="14"/>
                  <a:pt x="92" y="7"/>
                  <a:pt x="94" y="3"/>
                </a:cubicBezTo>
                <a:cubicBezTo>
                  <a:pt x="95" y="2"/>
                  <a:pt x="94" y="0"/>
                  <a:pt x="93" y="1"/>
                </a:cubicBezTo>
                <a:cubicBezTo>
                  <a:pt x="88" y="5"/>
                  <a:pt x="80" y="11"/>
                  <a:pt x="77" y="17"/>
                </a:cubicBezTo>
                <a:cubicBezTo>
                  <a:pt x="74" y="14"/>
                  <a:pt x="70" y="11"/>
                  <a:pt x="67" y="8"/>
                </a:cubicBezTo>
                <a:cubicBezTo>
                  <a:pt x="66" y="7"/>
                  <a:pt x="65" y="9"/>
                  <a:pt x="65" y="10"/>
                </a:cubicBezTo>
                <a:cubicBezTo>
                  <a:pt x="67" y="14"/>
                  <a:pt x="71" y="19"/>
                  <a:pt x="73" y="25"/>
                </a:cubicBezTo>
                <a:cubicBezTo>
                  <a:pt x="67" y="15"/>
                  <a:pt x="52" y="9"/>
                  <a:pt x="42" y="6"/>
                </a:cubicBezTo>
                <a:cubicBezTo>
                  <a:pt x="40" y="5"/>
                  <a:pt x="39" y="8"/>
                  <a:pt x="40" y="9"/>
                </a:cubicBezTo>
                <a:cubicBezTo>
                  <a:pt x="43" y="12"/>
                  <a:pt x="48" y="14"/>
                  <a:pt x="52" y="19"/>
                </a:cubicBezTo>
                <a:cubicBezTo>
                  <a:pt x="42" y="14"/>
                  <a:pt x="28" y="13"/>
                  <a:pt x="18" y="13"/>
                </a:cubicBezTo>
                <a:cubicBezTo>
                  <a:pt x="16" y="13"/>
                  <a:pt x="15" y="16"/>
                  <a:pt x="18" y="17"/>
                </a:cubicBezTo>
                <a:cubicBezTo>
                  <a:pt x="26" y="20"/>
                  <a:pt x="40" y="23"/>
                  <a:pt x="51" y="35"/>
                </a:cubicBezTo>
                <a:cubicBezTo>
                  <a:pt x="53" y="37"/>
                  <a:pt x="55" y="40"/>
                  <a:pt x="57" y="42"/>
                </a:cubicBezTo>
                <a:cubicBezTo>
                  <a:pt x="53" y="39"/>
                  <a:pt x="50" y="37"/>
                  <a:pt x="46" y="36"/>
                </a:cubicBezTo>
                <a:cubicBezTo>
                  <a:pt x="32" y="32"/>
                  <a:pt x="13" y="39"/>
                  <a:pt x="2" y="44"/>
                </a:cubicBezTo>
                <a:cubicBezTo>
                  <a:pt x="0" y="45"/>
                  <a:pt x="0" y="48"/>
                  <a:pt x="2" y="48"/>
                </a:cubicBezTo>
                <a:cubicBezTo>
                  <a:pt x="6" y="48"/>
                  <a:pt x="12" y="47"/>
                  <a:pt x="17" y="47"/>
                </a:cubicBezTo>
                <a:cubicBezTo>
                  <a:pt x="12" y="50"/>
                  <a:pt x="8" y="53"/>
                  <a:pt x="5" y="55"/>
                </a:cubicBezTo>
                <a:cubicBezTo>
                  <a:pt x="3" y="56"/>
                  <a:pt x="4" y="59"/>
                  <a:pt x="6" y="59"/>
                </a:cubicBezTo>
                <a:cubicBezTo>
                  <a:pt x="14" y="57"/>
                  <a:pt x="26" y="51"/>
                  <a:pt x="41" y="54"/>
                </a:cubicBezTo>
                <a:cubicBezTo>
                  <a:pt x="42" y="54"/>
                  <a:pt x="44" y="55"/>
                  <a:pt x="46" y="55"/>
                </a:cubicBezTo>
                <a:cubicBezTo>
                  <a:pt x="44" y="55"/>
                  <a:pt x="43" y="55"/>
                  <a:pt x="41" y="55"/>
                </a:cubicBezTo>
                <a:cubicBezTo>
                  <a:pt x="30" y="58"/>
                  <a:pt x="19" y="71"/>
                  <a:pt x="14" y="79"/>
                </a:cubicBezTo>
                <a:cubicBezTo>
                  <a:pt x="13" y="81"/>
                  <a:pt x="14" y="83"/>
                  <a:pt x="16" y="82"/>
                </a:cubicBezTo>
                <a:cubicBezTo>
                  <a:pt x="19" y="80"/>
                  <a:pt x="23" y="76"/>
                  <a:pt x="28" y="74"/>
                </a:cubicBezTo>
                <a:cubicBezTo>
                  <a:pt x="26" y="76"/>
                  <a:pt x="25" y="78"/>
                  <a:pt x="23" y="80"/>
                </a:cubicBezTo>
                <a:cubicBezTo>
                  <a:pt x="22" y="81"/>
                  <a:pt x="23" y="83"/>
                  <a:pt x="25" y="82"/>
                </a:cubicBezTo>
                <a:cubicBezTo>
                  <a:pt x="30" y="78"/>
                  <a:pt x="37" y="72"/>
                  <a:pt x="47" y="69"/>
                </a:cubicBezTo>
                <a:cubicBezTo>
                  <a:pt x="47" y="69"/>
                  <a:pt x="46" y="69"/>
                  <a:pt x="46" y="70"/>
                </a:cubicBezTo>
                <a:cubicBezTo>
                  <a:pt x="38" y="75"/>
                  <a:pt x="34" y="87"/>
                  <a:pt x="32" y="95"/>
                </a:cubicBezTo>
                <a:cubicBezTo>
                  <a:pt x="31" y="96"/>
                  <a:pt x="33" y="97"/>
                  <a:pt x="34" y="96"/>
                </a:cubicBezTo>
                <a:cubicBezTo>
                  <a:pt x="36" y="94"/>
                  <a:pt x="37" y="91"/>
                  <a:pt x="40" y="88"/>
                </a:cubicBezTo>
                <a:cubicBezTo>
                  <a:pt x="39" y="92"/>
                  <a:pt x="39" y="95"/>
                  <a:pt x="38" y="98"/>
                </a:cubicBezTo>
                <a:cubicBezTo>
                  <a:pt x="38" y="99"/>
                  <a:pt x="40" y="99"/>
                  <a:pt x="41" y="98"/>
                </a:cubicBezTo>
                <a:cubicBezTo>
                  <a:pt x="43" y="94"/>
                  <a:pt x="45" y="86"/>
                  <a:pt x="53" y="79"/>
                </a:cubicBezTo>
                <a:cubicBezTo>
                  <a:pt x="55" y="78"/>
                  <a:pt x="57" y="76"/>
                  <a:pt x="59" y="75"/>
                </a:cubicBezTo>
                <a:cubicBezTo>
                  <a:pt x="58" y="75"/>
                  <a:pt x="58" y="76"/>
                  <a:pt x="57" y="77"/>
                </a:cubicBezTo>
                <a:cubicBezTo>
                  <a:pt x="55" y="83"/>
                  <a:pt x="56" y="91"/>
                  <a:pt x="58" y="96"/>
                </a:cubicBezTo>
                <a:cubicBezTo>
                  <a:pt x="58" y="97"/>
                  <a:pt x="59" y="97"/>
                  <a:pt x="60" y="96"/>
                </a:cubicBezTo>
                <a:cubicBezTo>
                  <a:pt x="60" y="95"/>
                  <a:pt x="60" y="92"/>
                  <a:pt x="60" y="90"/>
                </a:cubicBezTo>
                <a:cubicBezTo>
                  <a:pt x="61" y="92"/>
                  <a:pt x="62" y="94"/>
                  <a:pt x="63" y="96"/>
                </a:cubicBezTo>
                <a:cubicBezTo>
                  <a:pt x="63" y="97"/>
                  <a:pt x="64" y="96"/>
                  <a:pt x="64" y="95"/>
                </a:cubicBezTo>
                <a:cubicBezTo>
                  <a:pt x="64" y="93"/>
                  <a:pt x="63" y="90"/>
                  <a:pt x="64" y="86"/>
                </a:cubicBezTo>
                <a:cubicBezTo>
                  <a:pt x="65" y="93"/>
                  <a:pt x="70" y="101"/>
                  <a:pt x="74" y="105"/>
                </a:cubicBezTo>
                <a:cubicBezTo>
                  <a:pt x="75" y="106"/>
                  <a:pt x="75" y="106"/>
                  <a:pt x="75" y="105"/>
                </a:cubicBezTo>
                <a:cubicBezTo>
                  <a:pt x="77" y="105"/>
                  <a:pt x="77" y="105"/>
                  <a:pt x="77" y="105"/>
                </a:cubicBezTo>
                <a:cubicBezTo>
                  <a:pt x="82" y="100"/>
                  <a:pt x="90" y="91"/>
                  <a:pt x="90" y="83"/>
                </a:cubicBezTo>
                <a:cubicBezTo>
                  <a:pt x="90" y="82"/>
                  <a:pt x="90" y="82"/>
                  <a:pt x="90" y="81"/>
                </a:cubicBezTo>
                <a:cubicBezTo>
                  <a:pt x="94" y="87"/>
                  <a:pt x="94" y="92"/>
                  <a:pt x="95" y="95"/>
                </a:cubicBezTo>
                <a:cubicBezTo>
                  <a:pt x="96" y="96"/>
                  <a:pt x="97" y="96"/>
                  <a:pt x="97" y="95"/>
                </a:cubicBezTo>
                <a:cubicBezTo>
                  <a:pt x="98" y="90"/>
                  <a:pt x="98" y="83"/>
                  <a:pt x="95" y="78"/>
                </a:cubicBezTo>
                <a:cubicBezTo>
                  <a:pt x="96" y="78"/>
                  <a:pt x="97" y="79"/>
                  <a:pt x="98" y="80"/>
                </a:cubicBezTo>
                <a:cubicBezTo>
                  <a:pt x="106" y="87"/>
                  <a:pt x="108" y="95"/>
                  <a:pt x="110" y="99"/>
                </a:cubicBezTo>
                <a:cubicBezTo>
                  <a:pt x="111" y="100"/>
                  <a:pt x="113" y="100"/>
                  <a:pt x="113" y="99"/>
                </a:cubicBezTo>
                <a:cubicBezTo>
                  <a:pt x="112" y="96"/>
                  <a:pt x="112" y="92"/>
                  <a:pt x="111" y="89"/>
                </a:cubicBezTo>
                <a:cubicBezTo>
                  <a:pt x="114" y="92"/>
                  <a:pt x="115" y="95"/>
                  <a:pt x="117" y="97"/>
                </a:cubicBezTo>
                <a:cubicBezTo>
                  <a:pt x="118" y="98"/>
                  <a:pt x="120" y="97"/>
                  <a:pt x="119" y="96"/>
                </a:cubicBezTo>
                <a:cubicBezTo>
                  <a:pt x="118" y="91"/>
                  <a:pt x="116" y="85"/>
                  <a:pt x="113" y="79"/>
                </a:cubicBezTo>
                <a:cubicBezTo>
                  <a:pt x="116" y="81"/>
                  <a:pt x="118" y="84"/>
                  <a:pt x="120" y="85"/>
                </a:cubicBezTo>
                <a:cubicBezTo>
                  <a:pt x="121" y="86"/>
                  <a:pt x="122" y="85"/>
                  <a:pt x="121" y="83"/>
                </a:cubicBezTo>
                <a:cubicBezTo>
                  <a:pt x="117" y="77"/>
                  <a:pt x="111" y="68"/>
                  <a:pt x="104" y="63"/>
                </a:cubicBezTo>
                <a:cubicBezTo>
                  <a:pt x="109" y="64"/>
                  <a:pt x="113" y="66"/>
                  <a:pt x="116" y="67"/>
                </a:cubicBezTo>
                <a:cubicBezTo>
                  <a:pt x="117" y="68"/>
                  <a:pt x="118" y="66"/>
                  <a:pt x="117" y="65"/>
                </a:cubicBezTo>
                <a:cubicBezTo>
                  <a:pt x="114" y="63"/>
                  <a:pt x="110" y="60"/>
                  <a:pt x="106" y="57"/>
                </a:cubicBezTo>
                <a:cubicBezTo>
                  <a:pt x="115" y="56"/>
                  <a:pt x="123" y="60"/>
                  <a:pt x="128" y="61"/>
                </a:cubicBezTo>
                <a:cubicBezTo>
                  <a:pt x="129" y="61"/>
                  <a:pt x="130" y="59"/>
                  <a:pt x="129" y="58"/>
                </a:cubicBezTo>
                <a:cubicBezTo>
                  <a:pt x="126" y="56"/>
                  <a:pt x="123" y="54"/>
                  <a:pt x="119" y="52"/>
                </a:cubicBezTo>
                <a:cubicBezTo>
                  <a:pt x="129" y="51"/>
                  <a:pt x="138" y="55"/>
                  <a:pt x="144" y="56"/>
                </a:cubicBezTo>
                <a:cubicBezTo>
                  <a:pt x="146" y="56"/>
                  <a:pt x="147" y="54"/>
                  <a:pt x="145" y="53"/>
                </a:cubicBezTo>
                <a:close/>
              </a:path>
            </a:pathLst>
          </a:custGeom>
          <a:solidFill>
            <a:schemeClr val="accent1"/>
          </a:solidFill>
          <a:ln>
            <a:noFill/>
          </a:ln>
        </p:spPr>
        <p:txBody>
          <a:bodyPr vert="horz" wrap="square" lIns="91440" tIns="45720" rIns="91440" bIns="45720" numCol="1" anchor="t" anchorCtr="0" compatLnSpc="1"/>
          <a:lstStyle/>
          <a:p>
            <a:endParaRPr lang="zh-CN" altLang="en-US"/>
          </a:p>
        </p:txBody>
      </p:sp>
      <p:sp>
        <p:nvSpPr>
          <p:cNvPr id="39" name="Freeform 185"/>
          <p:cNvSpPr/>
          <p:nvPr>
            <p:custDataLst>
              <p:tags r:id="rId25"/>
            </p:custDataLst>
          </p:nvPr>
        </p:nvSpPr>
        <p:spPr bwMode="auto">
          <a:xfrm>
            <a:off x="8797925" y="1239838"/>
            <a:ext cx="625475" cy="255588"/>
          </a:xfrm>
          <a:custGeom>
            <a:gdLst>
              <a:gd name="T0" fmla="*/ 91 w 93"/>
              <a:gd name="T1" fmla="*/ 10 h 38"/>
              <a:gd name="T2" fmla="*/ 50 w 93"/>
              <a:gd name="T3" fmla="*/ 18 h 38"/>
              <a:gd name="T4" fmla="*/ 46 w 93"/>
              <a:gd name="T5" fmla="*/ 19 h 38"/>
              <a:gd name="T6" fmla="*/ 3 w 93"/>
              <a:gd name="T7" fmla="*/ 9 h 38"/>
              <a:gd name="T8" fmla="*/ 4 w 93"/>
              <a:gd name="T9" fmla="*/ 14 h 38"/>
              <a:gd name="T10" fmla="*/ 46 w 93"/>
              <a:gd name="T11" fmla="*/ 36 h 38"/>
              <a:gd name="T12" fmla="*/ 50 w 93"/>
              <a:gd name="T13" fmla="*/ 37 h 38"/>
              <a:gd name="T14" fmla="*/ 89 w 93"/>
              <a:gd name="T15" fmla="*/ 15 h 38"/>
              <a:gd name="T16" fmla="*/ 91 w 93"/>
              <a:gd name="T17" fmla="*/ 10 h 38"/>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3" h="38">
                <a:moveTo>
                  <a:pt x="91" y="10"/>
                </a:moveTo>
                <a:cubicBezTo>
                  <a:pt x="82" y="5"/>
                  <a:pt x="66" y="1"/>
                  <a:pt x="50" y="18"/>
                </a:cubicBezTo>
                <a:cubicBezTo>
                  <a:pt x="49" y="19"/>
                  <a:pt x="47" y="20"/>
                  <a:pt x="46" y="19"/>
                </a:cubicBezTo>
                <a:cubicBezTo>
                  <a:pt x="40" y="13"/>
                  <a:pt x="22" y="0"/>
                  <a:pt x="3" y="9"/>
                </a:cubicBezTo>
                <a:cubicBezTo>
                  <a:pt x="0" y="10"/>
                  <a:pt x="1" y="14"/>
                  <a:pt x="4" y="14"/>
                </a:cubicBezTo>
                <a:cubicBezTo>
                  <a:pt x="15" y="15"/>
                  <a:pt x="36" y="19"/>
                  <a:pt x="46" y="36"/>
                </a:cubicBezTo>
                <a:cubicBezTo>
                  <a:pt x="47" y="38"/>
                  <a:pt x="49" y="38"/>
                  <a:pt x="50" y="37"/>
                </a:cubicBezTo>
                <a:cubicBezTo>
                  <a:pt x="55" y="29"/>
                  <a:pt x="68" y="14"/>
                  <a:pt x="89" y="15"/>
                </a:cubicBezTo>
                <a:cubicBezTo>
                  <a:pt x="92" y="16"/>
                  <a:pt x="93" y="12"/>
                  <a:pt x="91" y="10"/>
                </a:cubicBezTo>
                <a:close/>
              </a:path>
            </a:pathLst>
          </a:custGeom>
          <a:solidFill>
            <a:schemeClr val="accent1"/>
          </a:solidFill>
          <a:ln>
            <a:noFill/>
          </a:ln>
        </p:spPr>
        <p:txBody>
          <a:bodyPr vert="horz" wrap="square" lIns="91440" tIns="45720" rIns="91440" bIns="45720" numCol="1" anchor="t" anchorCtr="0" compatLnSpc="1"/>
          <a:lstStyle/>
          <a:p>
            <a:endParaRPr lang="zh-CN" altLang="en-US"/>
          </a:p>
        </p:txBody>
      </p:sp>
      <p:sp>
        <p:nvSpPr>
          <p:cNvPr id="40" name="Freeform 186"/>
          <p:cNvSpPr/>
          <p:nvPr>
            <p:custDataLst>
              <p:tags r:id="rId26"/>
            </p:custDataLst>
          </p:nvPr>
        </p:nvSpPr>
        <p:spPr bwMode="auto">
          <a:xfrm>
            <a:off x="7950200" y="1549400"/>
            <a:ext cx="498475" cy="207963"/>
          </a:xfrm>
          <a:custGeom>
            <a:gdLst>
              <a:gd name="T0" fmla="*/ 72 w 74"/>
              <a:gd name="T1" fmla="*/ 8 h 31"/>
              <a:gd name="T2" fmla="*/ 39 w 74"/>
              <a:gd name="T3" fmla="*/ 15 h 31"/>
              <a:gd name="T4" fmla="*/ 37 w 74"/>
              <a:gd name="T5" fmla="*/ 15 h 31"/>
              <a:gd name="T6" fmla="*/ 2 w 74"/>
              <a:gd name="T7" fmla="*/ 8 h 31"/>
              <a:gd name="T8" fmla="*/ 3 w 74"/>
              <a:gd name="T9" fmla="*/ 12 h 31"/>
              <a:gd name="T10" fmla="*/ 36 w 74"/>
              <a:gd name="T11" fmla="*/ 29 h 31"/>
              <a:gd name="T12" fmla="*/ 40 w 74"/>
              <a:gd name="T13" fmla="*/ 29 h 31"/>
              <a:gd name="T14" fmla="*/ 71 w 74"/>
              <a:gd name="T15" fmla="*/ 12 h 31"/>
              <a:gd name="T16" fmla="*/ 72 w 74"/>
              <a:gd name="T17" fmla="*/ 8 h 31"/>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4" h="31">
                <a:moveTo>
                  <a:pt x="72" y="8"/>
                </a:moveTo>
                <a:cubicBezTo>
                  <a:pt x="65" y="4"/>
                  <a:pt x="53" y="1"/>
                  <a:pt x="39" y="15"/>
                </a:cubicBezTo>
                <a:cubicBezTo>
                  <a:pt x="39" y="16"/>
                  <a:pt x="37" y="16"/>
                  <a:pt x="37" y="15"/>
                </a:cubicBezTo>
                <a:cubicBezTo>
                  <a:pt x="32" y="11"/>
                  <a:pt x="17" y="0"/>
                  <a:pt x="2" y="8"/>
                </a:cubicBezTo>
                <a:cubicBezTo>
                  <a:pt x="0" y="9"/>
                  <a:pt x="1" y="11"/>
                  <a:pt x="3" y="12"/>
                </a:cubicBezTo>
                <a:cubicBezTo>
                  <a:pt x="12" y="12"/>
                  <a:pt x="28" y="16"/>
                  <a:pt x="36" y="29"/>
                </a:cubicBezTo>
                <a:cubicBezTo>
                  <a:pt x="37" y="31"/>
                  <a:pt x="39" y="31"/>
                  <a:pt x="40" y="29"/>
                </a:cubicBezTo>
                <a:cubicBezTo>
                  <a:pt x="44" y="23"/>
                  <a:pt x="54" y="11"/>
                  <a:pt x="71" y="12"/>
                </a:cubicBezTo>
                <a:cubicBezTo>
                  <a:pt x="73" y="13"/>
                  <a:pt x="74" y="10"/>
                  <a:pt x="72" y="8"/>
                </a:cubicBezTo>
                <a:close/>
              </a:path>
            </a:pathLst>
          </a:custGeom>
          <a:solidFill>
            <a:schemeClr val="accent1"/>
          </a:solidFill>
          <a:ln>
            <a:noFill/>
          </a:ln>
        </p:spPr>
        <p:txBody>
          <a:bodyPr vert="horz" wrap="square" lIns="91440" tIns="45720" rIns="91440" bIns="45720" numCol="1" anchor="t" anchorCtr="0" compatLnSpc="1"/>
          <a:lstStyle/>
          <a:p>
            <a:endParaRPr lang="zh-CN" altLang="en-US"/>
          </a:p>
        </p:txBody>
      </p:sp>
      <p:sp>
        <p:nvSpPr>
          <p:cNvPr id="20" name="标题 1"/>
          <p:cNvSpPr>
            <a:spLocks noGrp="1"/>
          </p:cNvSpPr>
          <p:nvPr>
            <p:ph type="title" hasCustomPrompt="1"/>
            <p:custDataLst>
              <p:tags r:id="rId27"/>
            </p:custDataLst>
          </p:nvPr>
        </p:nvSpPr>
        <p:spPr>
          <a:xfrm>
            <a:off x="3689777" y="3462338"/>
            <a:ext cx="4812446" cy="895350"/>
          </a:xfrm>
        </p:spPr>
        <p:txBody>
          <a:bodyPr lIns="90000" tIns="46800" rIns="90000" anchor="b">
            <a:normAutofit/>
          </a:bodyPr>
          <a:lstStyle>
            <a:lvl1pPr algn="ctr">
              <a:defRPr sz="4000" b="1">
                <a:solidFill>
                  <a:schemeClr val="bg1"/>
                </a:solidFill>
              </a:defRPr>
            </a:lvl1pPr>
          </a:lstStyle>
          <a:p>
            <a:r>
              <a:rPr lang="zh-CN" altLang="en-US"/>
              <a:t>单击此处编辑标题</a:t>
            </a:r>
          </a:p>
        </p:txBody>
      </p:sp>
      <p:sp>
        <p:nvSpPr>
          <p:cNvPr id="21" name="文本占位符 2"/>
          <p:cNvSpPr>
            <a:spLocks noGrp="1"/>
          </p:cNvSpPr>
          <p:nvPr>
            <p:ph type="body" idx="1"/>
            <p:custDataLst>
              <p:tags r:id="rId28"/>
            </p:custDataLst>
          </p:nvPr>
        </p:nvSpPr>
        <p:spPr>
          <a:xfrm>
            <a:off x="3689777" y="4450154"/>
            <a:ext cx="4812446" cy="1015623"/>
          </a:xfrm>
        </p:spPr>
        <p:txBody>
          <a:bodyPr lIns="90000" tIns="46800" rIns="90000" anchor="t">
            <a:normAutofit/>
          </a:bodyPr>
          <a:lstStyle>
            <a:lvl1pPr marL="0" indent="0" algn="ctr">
              <a:lnSpc>
                <a:spcPct val="100000"/>
              </a:lnSpc>
              <a:buNone/>
              <a:defRPr sz="24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endParaRPr lang="en-US"/>
          </a:p>
        </p:txBody>
      </p:sp>
      <p:sp>
        <p:nvSpPr>
          <p:cNvPr id="3" name="日期占位符 2"/>
          <p:cNvSpPr>
            <a:spLocks noGrp="1"/>
          </p:cNvSpPr>
          <p:nvPr>
            <p:ph type="dt" sz="half" idx="10"/>
            <p:custDataLst>
              <p:tags r:id="rId29"/>
            </p:custDataLst>
          </p:nvPr>
        </p:nvSpPr>
        <p:spPr/>
        <p:txBody>
          <a:bodyPr/>
          <a:lstStyle/>
          <a:p>
            <a:fld id="{760FBDFE-C587-4B4C-A407-44438C67B59E}" type="datetimeFigureOut">
              <a:rPr lang="zh-CN" altLang="en-US" smtClean="0"/>
              <a:t>2020/7/5</a:t>
            </a:fld>
            <a:endParaRPr lang="zh-CN" altLang="en-US"/>
          </a:p>
        </p:txBody>
      </p:sp>
      <p:sp>
        <p:nvSpPr>
          <p:cNvPr id="4" name="页脚占位符 3"/>
          <p:cNvSpPr>
            <a:spLocks noGrp="1"/>
          </p:cNvSpPr>
          <p:nvPr>
            <p:ph type="ftr" sz="quarter" idx="11"/>
            <p:custDataLst>
              <p:tags r:id="rId30"/>
            </p:custDataLst>
          </p:nvPr>
        </p:nvSpPr>
        <p:spPr/>
        <p:txBody>
          <a:bodyPr/>
          <a:lstStyle/>
          <a:p>
            <a:endParaRPr lang="zh-CN" altLang="en-US"/>
          </a:p>
        </p:txBody>
      </p:sp>
      <p:sp>
        <p:nvSpPr>
          <p:cNvPr id="9" name="灯片编号占位符 8"/>
          <p:cNvSpPr>
            <a:spLocks noGrp="1"/>
          </p:cNvSpPr>
          <p:nvPr>
            <p:ph type="sldNum" sz="quarter" idx="12"/>
            <p:custDataLst>
              <p:tags r:id="rId31"/>
            </p:custDataLst>
          </p:nvPr>
        </p:nvSpPr>
        <p:spPr/>
        <p:txBody>
          <a:bodyPr/>
          <a:lstStyle/>
          <a:p>
            <a:fld id="{49AE70B2-8BF9-45C0-BB95-33D1B9D3A854}" type="slidenum">
              <a:rPr lang="zh-CN" altLang="en-US" smtClean="0"/>
              <a:t>‹#›</a:t>
            </a:fld>
            <a:endParaRPr lang="zh-CN" altLang="en-US"/>
          </a:p>
        </p:txBody>
      </p:sp>
    </p:spTree>
  </p:cSld>
  <p:clrMapOvr>
    <a:overrideClrMapping bg1="lt1" tx1="dk1" bg2="lt2" tx2="dk2" accent1="accent1" accent2="accent2" accent3="accent3" accent4="accent4" accent5="accent5" accent6="accent6" hlink="hlink" folHlink="folHlink"/>
  </p:clrMapOvr>
  <mc:AlternateContent>
    <mc:Choice xmlns:p14="http://schemas.microsoft.com/office/powerpoint/2010/main" Requires="p14">
      <p:transition spd="slow" p14:dur="2000"/>
    </mc:Choice>
    <mc:Fallback>
      <p:transition spd="slow"/>
    </mc:Fallback>
  </mc:AlternateContent>
  <p:timing/>
</p:sldLayout>
</file>

<file path=ppt/slideLayouts/slideLayout1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1_图片与标题">
    <p:spTree>
      <p:nvGrpSpPr>
        <p:cNvPr id="1" name=""/>
        <p:cNvGrpSpPr/>
        <p:nvPr/>
      </p:nvGrpSpPr>
      <p:grpSpPr>
        <a:xfrm>
          <a:off x="0" y="0"/>
          <a:ext cx="0" cy="0"/>
        </a:xfrm>
      </p:grpSpPr>
      <p:sp>
        <p:nvSpPr>
          <p:cNvPr id="2" name="标题 1"/>
          <p:cNvSpPr>
            <a:spLocks noGrp="1"/>
          </p:cNvSpPr>
          <p:nvPr>
            <p:ph type="title"/>
            <p:custDataLst>
              <p:tags r:id="rId1"/>
            </p:custDataLst>
          </p:nvPr>
        </p:nvSpPr>
        <p:spPr>
          <a:xfrm>
            <a:off x="669930" y="443234"/>
            <a:ext cx="10852237" cy="441964"/>
          </a:xfrm>
        </p:spPr>
        <p:txBody>
          <a:bodyPr vert="horz" lIns="101600" tIns="38100" rIns="76200" bIns="38100" rtlCol="0" anchor="t" anchorCtr="0">
            <a:noAutofit/>
          </a:bodyPr>
          <a:lstStyle>
            <a:lvl1pPr marL="0" marR="0" lvl="0" algn="l" defTabSz="914400" rtl="0" eaLnBrk="1" fontAlgn="auto" latinLnBrk="0" hangingPunct="1">
              <a:lnSpc>
                <a:spcPct val="100000"/>
              </a:lnSpc>
              <a:buNone/>
              <a:defRPr kumimoji="0" lang="zh-CN" altLang="en-US" sz="2400" b="1" i="0" u="none" strike="noStrike" kern="1200" cap="none" spc="200" normalizeH="0" baseline="0" noProof="1">
                <a:solidFill>
                  <a:schemeClr val="tx1">
                    <a:lumMod val="85000"/>
                    <a:lumOff val="15000"/>
                  </a:schemeClr>
                </a:solidFill>
                <a:uFillTx/>
                <a:latin typeface="微软雅黑" panose="020b0503020204020204" charset="-122"/>
                <a:ea typeface="微软雅黑" panose="020b0503020204020204" charset="-122"/>
                <a:cs typeface="+mj-cs"/>
                <a:sym typeface="+mn-ea"/>
              </a:defRPr>
            </a:lvl1pPr>
          </a:lstStyle>
          <a:p>
            <a:pPr lvl="0"/>
            <a:r>
              <a:rPr>
                <a:sym typeface="+mn-ea"/>
              </a:rPr>
              <a:t>单击此处编辑母版标题样式</a:t>
            </a:r>
          </a:p>
        </p:txBody>
      </p:sp>
      <p:sp>
        <p:nvSpPr>
          <p:cNvPr id="3" name="图片占位符 2"/>
          <p:cNvSpPr>
            <a:spLocks noGrp="1"/>
          </p:cNvSpPr>
          <p:nvPr>
            <p:ph type="pic" idx="1"/>
            <p:custDataLst>
              <p:tags r:id="rId2"/>
            </p:custDataLst>
          </p:nvPr>
        </p:nvSpPr>
        <p:spPr>
          <a:xfrm>
            <a:off x="669930" y="952508"/>
            <a:ext cx="5283242" cy="5388907"/>
          </a:xfrm>
        </p:spPr>
        <p:txBody>
          <a:bodyPr vert="horz" lIns="101600" tIns="0" rIns="82550" bIns="0" rtlCol="0">
            <a:noAutofit/>
          </a:bodyPr>
          <a:lstStyle>
            <a:lvl1pPr marL="0" marR="0" lvl="0" indent="0" algn="l" defTabSz="914400" rtl="0" eaLnBrk="1" fontAlgn="auto" latinLnBrk="0" hangingPunct="1">
              <a:lnSpc>
                <a:spcPct val="130000"/>
              </a:lnSpc>
              <a:spcBef>
                <a:spcPct val="0"/>
              </a:spcBef>
              <a:spcAft>
                <a:spcPts val="1000"/>
              </a:spcAft>
              <a:buFont typeface="Arial" panose="020b0604020202020204" pitchFamily="34" charset="0"/>
              <a:buNone/>
              <a:defRPr kumimoji="0" lang="zh-CN" altLang="en-US" sz="1600" b="0" i="0" u="none" strike="noStrike" kern="1200" cap="none" spc="150" normalizeH="0" baseline="0" noProof="1">
                <a:solidFill>
                  <a:schemeClr val="tx1">
                    <a:lumMod val="85000"/>
                    <a:lumOff val="15000"/>
                  </a:schemeClr>
                </a:solidFill>
                <a:uFillTx/>
                <a:latin typeface="微软雅黑" panose="020b0503020204020204" charset="-122"/>
                <a:ea typeface="微软雅黑" panose="020b0503020204020204" charset="-122"/>
                <a:cs typeface="+mn-cs"/>
                <a:sym typeface="+mn-ea"/>
              </a:defRPr>
            </a:lvl1pPr>
            <a:lvl2pPr marL="685800" marR="0" lvl="1" indent="-228600" algn="l" defTabSz="914400" rtl="0" eaLnBrk="1" fontAlgn="auto" latinLnBrk="0" hangingPunct="1">
              <a:lnSpc>
                <a:spcPct val="130000"/>
              </a:lnSpc>
              <a:spcBef>
                <a:spcPct val="0"/>
              </a:spcBef>
              <a:spcAft>
                <a:spcPts val="1000"/>
              </a:spcAft>
              <a:buFont typeface="Arial" panose="020b0604020202020204" pitchFamily="34" charset="0"/>
              <a:buChar char="•"/>
              <a:tabLst>
                <a:tab pos="1609725"/>
              </a:tabLst>
              <a:defRPr kumimoji="0" lang="zh-CN" altLang="en-US" sz="1600" b="0" i="0" u="none" strike="noStrike" kern="1200" cap="none" spc="150" normalizeH="0" baseline="0" noProof="1">
                <a:solidFill>
                  <a:schemeClr val="tx1"/>
                </a:solidFill>
                <a:uFillTx/>
                <a:latin typeface="+mn-lt"/>
                <a:ea typeface="+mn-ea"/>
                <a:cs typeface="+mn-cs"/>
                <a:sym typeface="+mn-ea"/>
              </a:defRPr>
            </a:lvl2pPr>
            <a:lvl3pPr marL="1143000" marR="0" lvl="2"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mn-lt"/>
                <a:ea typeface="+mn-ea"/>
                <a:cs typeface="+mn-cs"/>
                <a:sym typeface="+mn-ea"/>
              </a:defRPr>
            </a:lvl3pPr>
            <a:lvl4pPr marL="1600200" marR="0" lvl="3"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mn-lt"/>
                <a:ea typeface="+mn-ea"/>
                <a:cs typeface="+mn-cs"/>
                <a:sym typeface="+mn-ea"/>
              </a:defRPr>
            </a:lvl4pPr>
            <a:lvl5pPr marL="2057400" marR="0" lvl="4"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mn-lt"/>
                <a:ea typeface="+mn-ea"/>
                <a:cs typeface="+mn-cs"/>
                <a:sym typeface="+mn-ea"/>
              </a:defRPr>
            </a:lvl5pPr>
          </a:lstStyle>
          <a:p>
            <a:pPr lvl="0"/>
            <a:endParaRPr>
              <a:sym typeface="+mn-ea"/>
            </a:endParaRPr>
          </a:p>
        </p:txBody>
      </p:sp>
      <p:sp>
        <p:nvSpPr>
          <p:cNvPr id="4" name="文本占位符 3"/>
          <p:cNvSpPr>
            <a:spLocks noGrp="1"/>
          </p:cNvSpPr>
          <p:nvPr>
            <p:ph type="body" sz="half" idx="2"/>
            <p:custDataLst>
              <p:tags r:id="rId3"/>
            </p:custDataLst>
          </p:nvPr>
        </p:nvSpPr>
        <p:spPr>
          <a:xfrm>
            <a:off x="6238925" y="952508"/>
            <a:ext cx="5283242" cy="5388907"/>
          </a:xfrm>
        </p:spPr>
        <p:txBody>
          <a:bodyPr vert="horz" lIns="101600" tIns="0" rIns="82550" bIns="0" rtlCol="0">
            <a:normAutofit/>
          </a:bodyPr>
          <a:lstStyle>
            <a:lvl1pPr marL="228600" marR="0" lvl="0"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lumMod val="85000"/>
                    <a:lumOff val="15000"/>
                  </a:schemeClr>
                </a:solidFill>
                <a:uFillTx/>
                <a:latin typeface="微软雅黑" panose="020b0503020204020204" charset="-122"/>
                <a:ea typeface="微软雅黑" panose="020b0503020204020204" charset="-122"/>
                <a:cs typeface="+mn-cs"/>
                <a:sym typeface="+mn-ea"/>
              </a:defRPr>
            </a:lvl1pPr>
          </a:lstStyle>
          <a:p>
            <a:pPr lvl="0"/>
            <a:r>
              <a:rPr>
                <a:sym typeface="+mn-ea"/>
              </a:rPr>
              <a:t>单击此处编辑母版文本样式</a:t>
            </a:r>
          </a:p>
        </p:txBody>
      </p:sp>
      <p:sp>
        <p:nvSpPr>
          <p:cNvPr id="5" name="日期占位符 4"/>
          <p:cNvSpPr>
            <a:spLocks noGrp="1"/>
          </p:cNvSpPr>
          <p:nvPr>
            <p:ph type="dt" sz="half" idx="10"/>
            <p:custDataLst>
              <p:tags r:id="rId4"/>
            </p:custDataLst>
          </p:nvPr>
        </p:nvSpPr>
        <p:spPr/>
        <p:txBody>
          <a:bodyPr/>
          <a:lstStyle/>
          <a:p>
            <a:fld id="{9EFD9D74-47D9-4702-A33C-335B63B48DBF}" type="datetimeFigureOut">
              <a:rPr lang="zh-CN" altLang="en-US" smtClean="0"/>
              <a:t>2020/7/5</a:t>
            </a:fld>
            <a:endParaRPr lang="zh-CN" altLang="en-US"/>
          </a:p>
        </p:txBody>
      </p:sp>
      <p:sp>
        <p:nvSpPr>
          <p:cNvPr id="6" name="页脚占位符 5"/>
          <p:cNvSpPr>
            <a:spLocks noGrp="1"/>
          </p:cNvSpPr>
          <p:nvPr>
            <p:ph type="ftr" sz="quarter" idx="11"/>
            <p:custDataLst>
              <p:tags r:id="rId5"/>
            </p:custDataLst>
          </p:nvPr>
        </p:nvSpPr>
        <p:spPr/>
        <p:txBody>
          <a:bodyPr/>
          <a:lstStyle/>
          <a:p>
            <a:endParaRPr lang="zh-CN" altLang="en-US"/>
          </a:p>
        </p:txBody>
      </p:sp>
      <p:sp>
        <p:nvSpPr>
          <p:cNvPr id="7" name="灯片编号占位符 6"/>
          <p:cNvSpPr>
            <a:spLocks noGrp="1"/>
          </p:cNvSpPr>
          <p:nvPr>
            <p:ph type="sldNum" sz="quarter" idx="12"/>
            <p:custDataLst>
              <p:tags r:id="rId6"/>
            </p:custDataLst>
          </p:nvPr>
        </p:nvSpPr>
        <p:spPr/>
        <p:txBody>
          <a:bodyPr/>
          <a:lstStyle/>
          <a:p>
            <a:fld id="{FABC47A4-756D-490B-A52F-7D9E2C9FC05F}" type="slidenum">
              <a:rPr lang="zh-CN" altLang="en-US" smtClean="0"/>
              <a:t>‹#›</a:t>
            </a:fld>
            <a:endParaRPr lang="zh-CN" altLang="en-US"/>
          </a:p>
        </p:txBody>
      </p:sp>
    </p:spTree>
  </p:cSld>
  <p:clrMapOvr>
    <a:masterClrMapping/>
  </p:clrMapOvr>
  <mc:AlternateContent>
    <mc:Choice xmlns:p14="http://schemas.microsoft.com/office/powerpoint/2010/main" Requires="p14">
      <p:transition spd="slow" p14:dur="2000"/>
    </mc:Choice>
    <mc:Fallback>
      <p:transition spd="slow"/>
    </mc:Fallback>
  </mc:AlternateContent>
  <p:timing/>
</p:sldLayout>
</file>

<file path=ppt/slideLayouts/slideLayout1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内容">
    <p:spTree>
      <p:nvGrpSpPr>
        <p:cNvPr id="1" name=""/>
        <p:cNvGrpSpPr/>
        <p:nvPr/>
      </p:nvGrpSpPr>
      <p:grpSpPr>
        <a:xfrm>
          <a:off x="0" y="0"/>
          <a:ext cx="0" cy="0"/>
        </a:xfrm>
      </p:grpSpPr>
      <p:sp>
        <p:nvSpPr>
          <p:cNvPr id="3" name="日期占位符 2"/>
          <p:cNvSpPr>
            <a:spLocks noGrp="1"/>
          </p:cNvSpPr>
          <p:nvPr>
            <p:ph type="dt" sz="half" idx="10"/>
            <p:custDataLst>
              <p:tags r:id="rId1"/>
            </p:custDataLst>
          </p:nvPr>
        </p:nvSpPr>
        <p:spPr/>
        <p:txBody>
          <a:bodyPr/>
          <a:lstStyle/>
          <a:p>
            <a:fld id="{760FBDFE-C587-4B4C-A407-44438C67B59E}" type="datetimeFigureOut">
              <a:rPr lang="zh-CN" altLang="en-US" smtClean="0"/>
              <a:t>2020/7/5</a:t>
            </a:fld>
            <a:endParaRPr lang="zh-CN" altLang="en-US"/>
          </a:p>
        </p:txBody>
      </p:sp>
      <p:sp>
        <p:nvSpPr>
          <p:cNvPr id="4" name="页脚占位符 3"/>
          <p:cNvSpPr>
            <a:spLocks noGrp="1"/>
          </p:cNvSpPr>
          <p:nvPr>
            <p:ph type="ftr" sz="quarter" idx="11"/>
            <p:custDataLst>
              <p:tags r:id="rId2"/>
            </p:custDataLst>
          </p:nvPr>
        </p:nvSpPr>
        <p:spPr/>
        <p:txBody>
          <a:bodyPr/>
          <a:lstStyle/>
          <a:p>
            <a:endParaRPr lang="zh-CN" altLang="en-US"/>
          </a:p>
        </p:txBody>
      </p:sp>
      <p:sp>
        <p:nvSpPr>
          <p:cNvPr id="5" name="灯片编号占位符 4"/>
          <p:cNvSpPr>
            <a:spLocks noGrp="1"/>
          </p:cNvSpPr>
          <p:nvPr>
            <p:ph type="sldNum" sz="quarter" idx="12"/>
            <p:custDataLst>
              <p:tags r:id="rId3"/>
            </p:custDataLst>
          </p:nvPr>
        </p:nvSpPr>
        <p:spPr/>
        <p:txBody>
          <a:bodyPr/>
          <a:lstStyle/>
          <a:p>
            <a:fld id="{49AE70B2-8BF9-45C0-BB95-33D1B9D3A854}" type="slidenum">
              <a:rPr lang="zh-CN" altLang="en-US" smtClean="0"/>
              <a:t>‹#›</a:t>
            </a:fld>
            <a:endParaRPr lang="zh-CN" altLang="en-US"/>
          </a:p>
        </p:txBody>
      </p:sp>
      <p:sp>
        <p:nvSpPr>
          <p:cNvPr id="7" name="内容占位符 6"/>
          <p:cNvSpPr>
            <a:spLocks noGrp="1"/>
          </p:cNvSpPr>
          <p:nvPr>
            <p:ph sz="quarter" idx="13"/>
            <p:custDataLst>
              <p:tags r:id="rId4"/>
            </p:custDataLst>
          </p:nvPr>
        </p:nvSpPr>
        <p:spPr>
          <a:xfrm>
            <a:off x="669930" y="952508"/>
            <a:ext cx="10852237" cy="5388907"/>
          </a:xfrm>
        </p:spPr>
        <p:txBody>
          <a:bodyPr/>
          <a:lstStyle>
            <a:lvl1pPr>
              <a:defRPr>
                <a:solidFill>
                  <a:schemeClr val="tx1">
                    <a:lumMod val="85000"/>
                    <a:lumOff val="15000"/>
                  </a:schemeClr>
                </a:solidFill>
                <a:latin typeface="微软雅黑" panose="020b0503020204020204" charset="-122"/>
                <a:ea typeface="微软雅黑" panose="020b0503020204020204" charset="-122"/>
              </a:defRPr>
            </a:lvl1pPr>
            <a:lvl2pPr>
              <a:defRPr>
                <a:solidFill>
                  <a:schemeClr val="tx1">
                    <a:lumMod val="85000"/>
                    <a:lumOff val="15000"/>
                  </a:schemeClr>
                </a:solidFill>
                <a:latin typeface="微软雅黑" panose="020b0503020204020204" charset="-122"/>
                <a:ea typeface="微软雅黑" panose="020b0503020204020204" charset="-122"/>
              </a:defRPr>
            </a:lvl2pPr>
            <a:lvl3pPr>
              <a:defRPr>
                <a:solidFill>
                  <a:schemeClr val="tx1">
                    <a:lumMod val="85000"/>
                    <a:lumOff val="15000"/>
                  </a:schemeClr>
                </a:solidFill>
                <a:latin typeface="微软雅黑" panose="020b0503020204020204" charset="-122"/>
                <a:ea typeface="微软雅黑" panose="020b0503020204020204" charset="-122"/>
              </a:defRPr>
            </a:lvl3pPr>
            <a:lvl4pPr>
              <a:defRPr>
                <a:solidFill>
                  <a:schemeClr val="tx1">
                    <a:lumMod val="85000"/>
                    <a:lumOff val="15000"/>
                  </a:schemeClr>
                </a:solidFill>
                <a:latin typeface="微软雅黑" panose="020b0503020204020204" charset="-122"/>
                <a:ea typeface="微软雅黑" panose="020b0503020204020204" charset="-122"/>
              </a:defRPr>
            </a:lvl4pPr>
            <a:lvl5pPr>
              <a:defRPr>
                <a:solidFill>
                  <a:schemeClr val="tx1">
                    <a:lumMod val="85000"/>
                    <a:lumOff val="15000"/>
                  </a:schemeClr>
                </a:solidFill>
                <a:latin typeface="微软雅黑" panose="020b0503020204020204" charset="-122"/>
                <a:ea typeface="微软雅黑" panose="020b0503020204020204" charset="-122"/>
              </a:defRPr>
            </a:lvl5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Tree>
  </p:cSld>
  <p:clrMapOvr>
    <a:masterClrMapping/>
  </p:clrMapOvr>
  <mc:AlternateContent>
    <mc:Choice xmlns:p14="http://schemas.microsoft.com/office/powerpoint/2010/main" Requires="p14">
      <p:transition spd="slow" p14:dur="2000"/>
    </mc:Choice>
    <mc:Fallback>
      <p:transition spd="slow"/>
    </mc:Fallback>
  </mc:AlternateContent>
  <p:timing/>
</p:sldLayout>
</file>

<file path=ppt/slideLayouts/slideLayout1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末尾幻灯片">
    <p:bg>
      <p:bgPr>
        <a:gradFill>
          <a:gsLst>
            <a:gs pos="0">
              <a:schemeClr val="tx2"/>
            </a:gs>
            <a:gs pos="100000">
              <a:schemeClr val="bg2"/>
            </a:gs>
          </a:gsLst>
          <a:lin ang="5400000" scaled="0"/>
        </a:gradFill>
        <a:effectLst/>
      </p:bgPr>
    </p:bg>
    <p:spTree>
      <p:nvGrpSpPr>
        <p:cNvPr id="1" name=""/>
        <p:cNvGrpSpPr/>
        <p:nvPr/>
      </p:nvGrpSpPr>
      <p:grpSpPr>
        <a:xfrm>
          <a:off x="0" y="0"/>
          <a:ext cx="0" cy="0"/>
        </a:xfrm>
      </p:grpSpPr>
      <p:sp>
        <p:nvSpPr>
          <p:cNvPr id="20" name="AutoShape 181"/>
          <p:cNvSpPr>
            <a:spLocks noChangeAspect="1" noChangeArrowheads="1" noTextEdit="1"/>
          </p:cNvSpPr>
          <p:nvPr>
            <p:custDataLst>
              <p:tags r:id="rId1"/>
            </p:custDataLst>
          </p:nvPr>
        </p:nvSpPr>
        <p:spPr bwMode="auto">
          <a:xfrm flipH="1">
            <a:off x="1588" y="3175"/>
            <a:ext cx="121983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22" name="Freeform 187"/>
          <p:cNvSpPr/>
          <p:nvPr>
            <p:custDataLst>
              <p:tags r:id="rId2"/>
            </p:custDataLst>
          </p:nvPr>
        </p:nvSpPr>
        <p:spPr bwMode="auto">
          <a:xfrm flipH="1">
            <a:off x="3522663" y="849313"/>
            <a:ext cx="577850" cy="242888"/>
          </a:xfrm>
          <a:custGeom>
            <a:gdLst>
              <a:gd name="T0" fmla="*/ 84 w 86"/>
              <a:gd name="T1" fmla="*/ 10 h 36"/>
              <a:gd name="T2" fmla="*/ 46 w 86"/>
              <a:gd name="T3" fmla="*/ 18 h 36"/>
              <a:gd name="T4" fmla="*/ 42 w 86"/>
              <a:gd name="T5" fmla="*/ 18 h 36"/>
              <a:gd name="T6" fmla="*/ 2 w 86"/>
              <a:gd name="T7" fmla="*/ 9 h 36"/>
              <a:gd name="T8" fmla="*/ 3 w 86"/>
              <a:gd name="T9" fmla="*/ 14 h 36"/>
              <a:gd name="T10" fmla="*/ 42 w 86"/>
              <a:gd name="T11" fmla="*/ 34 h 36"/>
              <a:gd name="T12" fmla="*/ 46 w 86"/>
              <a:gd name="T13" fmla="*/ 34 h 36"/>
              <a:gd name="T14" fmla="*/ 82 w 86"/>
              <a:gd name="T15" fmla="*/ 15 h 36"/>
              <a:gd name="T16" fmla="*/ 84 w 86"/>
              <a:gd name="T17" fmla="*/ 10 h 36"/>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6" h="36">
                <a:moveTo>
                  <a:pt x="84" y="10"/>
                </a:moveTo>
                <a:cubicBezTo>
                  <a:pt x="75" y="5"/>
                  <a:pt x="61" y="2"/>
                  <a:pt x="46" y="18"/>
                </a:cubicBezTo>
                <a:cubicBezTo>
                  <a:pt x="45" y="19"/>
                  <a:pt x="43" y="19"/>
                  <a:pt x="42" y="18"/>
                </a:cubicBezTo>
                <a:cubicBezTo>
                  <a:pt x="37" y="13"/>
                  <a:pt x="20" y="0"/>
                  <a:pt x="2" y="9"/>
                </a:cubicBezTo>
                <a:cubicBezTo>
                  <a:pt x="0" y="10"/>
                  <a:pt x="1" y="14"/>
                  <a:pt x="3" y="14"/>
                </a:cubicBezTo>
                <a:cubicBezTo>
                  <a:pt x="14" y="15"/>
                  <a:pt x="33" y="19"/>
                  <a:pt x="42" y="34"/>
                </a:cubicBezTo>
                <a:cubicBezTo>
                  <a:pt x="43" y="36"/>
                  <a:pt x="45" y="36"/>
                  <a:pt x="46" y="34"/>
                </a:cubicBezTo>
                <a:cubicBezTo>
                  <a:pt x="51" y="28"/>
                  <a:pt x="62" y="14"/>
                  <a:pt x="82" y="15"/>
                </a:cubicBezTo>
                <a:cubicBezTo>
                  <a:pt x="85" y="15"/>
                  <a:pt x="86" y="12"/>
                  <a:pt x="84" y="10"/>
                </a:cubicBezTo>
                <a:close/>
              </a:path>
            </a:pathLst>
          </a:custGeom>
          <a:solidFill>
            <a:schemeClr val="accent1"/>
          </a:solidFill>
          <a:ln>
            <a:noFill/>
          </a:ln>
        </p:spPr>
        <p:txBody>
          <a:bodyPr vert="horz" wrap="square" lIns="91440" tIns="45720" rIns="91440" bIns="45720" numCol="1" anchor="t" anchorCtr="0" compatLnSpc="1"/>
          <a:lstStyle/>
          <a:p>
            <a:endParaRPr lang="zh-CN" altLang="en-US"/>
          </a:p>
        </p:txBody>
      </p:sp>
      <p:sp>
        <p:nvSpPr>
          <p:cNvPr id="23" name="Rectangle 188"/>
          <p:cNvSpPr>
            <a:spLocks noChangeArrowheads="1"/>
          </p:cNvSpPr>
          <p:nvPr>
            <p:custDataLst>
              <p:tags r:id="rId3"/>
            </p:custDataLst>
          </p:nvPr>
        </p:nvSpPr>
        <p:spPr bwMode="auto">
          <a:xfrm flipH="1">
            <a:off x="7938" y="3436938"/>
            <a:ext cx="12192000" cy="3427413"/>
          </a:xfrm>
          <a:prstGeom prst="rect">
            <a:avLst/>
          </a:prstGeom>
          <a:gradFill>
            <a:gsLst>
              <a:gs pos="0">
                <a:schemeClr val="accent2"/>
              </a:gs>
              <a:gs pos="100000">
                <a:schemeClr val="accent1"/>
              </a:gs>
            </a:gsLst>
            <a:lin ang="5400000" scaled="0"/>
          </a:gradFill>
          <a:ln>
            <a:noFill/>
          </a:ln>
        </p:spPr>
        <p:txBody>
          <a:bodyPr vert="horz" wrap="square" lIns="91440" tIns="45720" rIns="91440" bIns="45720" numCol="1" anchor="t" anchorCtr="0" compatLnSpc="1"/>
          <a:lstStyle/>
          <a:p>
            <a:endParaRPr lang="zh-CN" altLang="en-US"/>
          </a:p>
        </p:txBody>
      </p:sp>
      <p:sp>
        <p:nvSpPr>
          <p:cNvPr id="26" name="Freeform 210"/>
          <p:cNvSpPr/>
          <p:nvPr>
            <p:custDataLst>
              <p:tags r:id="rId4"/>
            </p:custDataLst>
          </p:nvPr>
        </p:nvSpPr>
        <p:spPr bwMode="auto">
          <a:xfrm flipH="1">
            <a:off x="2189163" y="3527425"/>
            <a:ext cx="10017125" cy="992187"/>
          </a:xfrm>
          <a:custGeom>
            <a:gdLst>
              <a:gd name="T0" fmla="*/ 0 w 6310"/>
              <a:gd name="T1" fmla="*/ 0 h 625"/>
              <a:gd name="T2" fmla="*/ 6310 w 6310"/>
              <a:gd name="T3" fmla="*/ 141 h 625"/>
              <a:gd name="T4" fmla="*/ 4805 w 6310"/>
              <a:gd name="T5" fmla="*/ 489 h 625"/>
              <a:gd name="T6" fmla="*/ 0 w 6310"/>
              <a:gd name="T7" fmla="*/ 625 h 625"/>
              <a:gd name="T8" fmla="*/ 0 w 6310"/>
              <a:gd name="T9" fmla="*/ 0 h 625"/>
            </a:gdLst>
            <a:cxnLst>
              <a:cxn ang="0">
                <a:pos x="T0" y="T1"/>
              </a:cxn>
              <a:cxn ang="0">
                <a:pos x="T2" y="T3"/>
              </a:cxn>
              <a:cxn ang="0">
                <a:pos x="T4" y="T5"/>
              </a:cxn>
              <a:cxn ang="0">
                <a:pos x="T6" y="T7"/>
              </a:cxn>
              <a:cxn ang="0">
                <a:pos x="T8" y="T9"/>
              </a:cxn>
            </a:cxnLst>
            <a:rect l="0" t="0" r="r" b="b"/>
            <a:pathLst>
              <a:path w="6310" h="625">
                <a:moveTo>
                  <a:pt x="0" y="0"/>
                </a:moveTo>
                <a:lnTo>
                  <a:pt x="6310" y="141"/>
                </a:lnTo>
                <a:lnTo>
                  <a:pt x="4805" y="489"/>
                </a:lnTo>
                <a:lnTo>
                  <a:pt x="0" y="625"/>
                </a:lnTo>
                <a:lnTo>
                  <a:pt x="0" y="0"/>
                </a:lnTo>
                <a:close/>
              </a:path>
            </a:pathLst>
          </a:custGeom>
          <a:solidFill>
            <a:srgbClr val="FFFFFF">
              <a:alpha val="10000"/>
            </a:srgbClr>
          </a:solidFill>
          <a:ln>
            <a:noFill/>
          </a:ln>
        </p:spPr>
        <p:txBody>
          <a:bodyPr vert="horz" wrap="square" lIns="91440" tIns="45720" rIns="91440" bIns="45720" numCol="1" anchor="t" anchorCtr="0" compatLnSpc="1"/>
          <a:lstStyle/>
          <a:p>
            <a:endParaRPr lang="zh-CN" altLang="en-US"/>
          </a:p>
        </p:txBody>
      </p:sp>
      <p:sp>
        <p:nvSpPr>
          <p:cNvPr id="27" name="Freeform 211"/>
          <p:cNvSpPr/>
          <p:nvPr>
            <p:custDataLst>
              <p:tags r:id="rId5"/>
            </p:custDataLst>
          </p:nvPr>
        </p:nvSpPr>
        <p:spPr bwMode="auto">
          <a:xfrm flipH="1">
            <a:off x="-6350" y="3997325"/>
            <a:ext cx="10307638" cy="1052512"/>
          </a:xfrm>
          <a:custGeom>
            <a:gdLst>
              <a:gd name="T0" fmla="*/ 6493 w 6493"/>
              <a:gd name="T1" fmla="*/ 0 h 663"/>
              <a:gd name="T2" fmla="*/ 0 w 6493"/>
              <a:gd name="T3" fmla="*/ 38 h 663"/>
              <a:gd name="T4" fmla="*/ 5725 w 6493"/>
              <a:gd name="T5" fmla="*/ 310 h 663"/>
              <a:gd name="T6" fmla="*/ 3308 w 6493"/>
              <a:gd name="T7" fmla="*/ 550 h 663"/>
              <a:gd name="T8" fmla="*/ 6493 w 6493"/>
              <a:gd name="T9" fmla="*/ 663 h 663"/>
              <a:gd name="T10" fmla="*/ 6493 w 6493"/>
              <a:gd name="T11" fmla="*/ 0 h 663"/>
            </a:gdLst>
            <a:cxnLst>
              <a:cxn ang="0">
                <a:pos x="T0" y="T1"/>
              </a:cxn>
              <a:cxn ang="0">
                <a:pos x="T2" y="T3"/>
              </a:cxn>
              <a:cxn ang="0">
                <a:pos x="T4" y="T5"/>
              </a:cxn>
              <a:cxn ang="0">
                <a:pos x="T6" y="T7"/>
              </a:cxn>
              <a:cxn ang="0">
                <a:pos x="T8" y="T9"/>
              </a:cxn>
              <a:cxn ang="0">
                <a:pos x="T10" y="T11"/>
              </a:cxn>
            </a:cxnLst>
            <a:rect l="0" t="0" r="r" b="b"/>
            <a:pathLst>
              <a:path w="6493" h="663">
                <a:moveTo>
                  <a:pt x="6493" y="0"/>
                </a:moveTo>
                <a:lnTo>
                  <a:pt x="0" y="38"/>
                </a:lnTo>
                <a:lnTo>
                  <a:pt x="5725" y="310"/>
                </a:lnTo>
                <a:lnTo>
                  <a:pt x="3308" y="550"/>
                </a:lnTo>
                <a:lnTo>
                  <a:pt x="6493" y="663"/>
                </a:lnTo>
                <a:lnTo>
                  <a:pt x="6493" y="0"/>
                </a:lnTo>
                <a:close/>
              </a:path>
            </a:pathLst>
          </a:custGeom>
          <a:solidFill>
            <a:srgbClr val="FFFFFF">
              <a:alpha val="10000"/>
            </a:srgbClr>
          </a:solidFill>
          <a:ln>
            <a:noFill/>
          </a:ln>
        </p:spPr>
        <p:txBody>
          <a:bodyPr vert="horz" wrap="square" lIns="91440" tIns="45720" rIns="91440" bIns="45720" numCol="1" anchor="t" anchorCtr="0" compatLnSpc="1"/>
          <a:lstStyle/>
          <a:p>
            <a:endParaRPr lang="zh-CN" altLang="en-US"/>
          </a:p>
        </p:txBody>
      </p:sp>
      <p:sp>
        <p:nvSpPr>
          <p:cNvPr id="28" name="Freeform 212"/>
          <p:cNvSpPr/>
          <p:nvPr>
            <p:custDataLst>
              <p:tags r:id="rId6"/>
            </p:custDataLst>
          </p:nvPr>
        </p:nvSpPr>
        <p:spPr bwMode="auto">
          <a:xfrm flipH="1">
            <a:off x="3636963" y="4654550"/>
            <a:ext cx="8569325" cy="581025"/>
          </a:xfrm>
          <a:custGeom>
            <a:gdLst>
              <a:gd name="T0" fmla="*/ 0 w 5398"/>
              <a:gd name="T1" fmla="*/ 89 h 366"/>
              <a:gd name="T2" fmla="*/ 5398 w 5398"/>
              <a:gd name="T3" fmla="*/ 0 h 366"/>
              <a:gd name="T4" fmla="*/ 0 w 5398"/>
              <a:gd name="T5" fmla="*/ 366 h 366"/>
              <a:gd name="T6" fmla="*/ 0 w 5398"/>
              <a:gd name="T7" fmla="*/ 89 h 366"/>
            </a:gdLst>
            <a:cxnLst>
              <a:cxn ang="0">
                <a:pos x="T0" y="T1"/>
              </a:cxn>
              <a:cxn ang="0">
                <a:pos x="T2" y="T3"/>
              </a:cxn>
              <a:cxn ang="0">
                <a:pos x="T4" y="T5"/>
              </a:cxn>
              <a:cxn ang="0">
                <a:pos x="T6" y="T7"/>
              </a:cxn>
            </a:cxnLst>
            <a:rect l="0" t="0" r="r" b="b"/>
            <a:pathLst>
              <a:path w="5398" h="366">
                <a:moveTo>
                  <a:pt x="0" y="89"/>
                </a:moveTo>
                <a:lnTo>
                  <a:pt x="5398" y="0"/>
                </a:lnTo>
                <a:lnTo>
                  <a:pt x="0" y="366"/>
                </a:lnTo>
                <a:lnTo>
                  <a:pt x="0" y="89"/>
                </a:lnTo>
                <a:close/>
              </a:path>
            </a:pathLst>
          </a:custGeom>
          <a:solidFill>
            <a:srgbClr val="FFFFFF">
              <a:alpha val="10000"/>
            </a:srgbClr>
          </a:solidFill>
          <a:ln>
            <a:noFill/>
          </a:ln>
        </p:spPr>
        <p:txBody>
          <a:bodyPr vert="horz" wrap="square" lIns="91440" tIns="45720" rIns="91440" bIns="45720" numCol="1" anchor="t" anchorCtr="0" compatLnSpc="1"/>
          <a:lstStyle/>
          <a:p>
            <a:endParaRPr lang="zh-CN" altLang="en-US"/>
          </a:p>
        </p:txBody>
      </p:sp>
      <p:sp>
        <p:nvSpPr>
          <p:cNvPr id="29" name="Freeform 213"/>
          <p:cNvSpPr/>
          <p:nvPr>
            <p:custDataLst>
              <p:tags r:id="rId7"/>
            </p:custDataLst>
          </p:nvPr>
        </p:nvSpPr>
        <p:spPr bwMode="auto">
          <a:xfrm flipH="1">
            <a:off x="-6350" y="5602288"/>
            <a:ext cx="7021513" cy="655637"/>
          </a:xfrm>
          <a:custGeom>
            <a:gdLst>
              <a:gd name="T0" fmla="*/ 4423 w 4423"/>
              <a:gd name="T1" fmla="*/ 0 h 413"/>
              <a:gd name="T2" fmla="*/ 517 w 4423"/>
              <a:gd name="T3" fmla="*/ 47 h 413"/>
              <a:gd name="T4" fmla="*/ 0 w 4423"/>
              <a:gd name="T5" fmla="*/ 211 h 413"/>
              <a:gd name="T6" fmla="*/ 4423 w 4423"/>
              <a:gd name="T7" fmla="*/ 413 h 413"/>
              <a:gd name="T8" fmla="*/ 4423 w 4423"/>
              <a:gd name="T9" fmla="*/ 0 h 413"/>
            </a:gdLst>
            <a:cxnLst>
              <a:cxn ang="0">
                <a:pos x="T0" y="T1"/>
              </a:cxn>
              <a:cxn ang="0">
                <a:pos x="T2" y="T3"/>
              </a:cxn>
              <a:cxn ang="0">
                <a:pos x="T4" y="T5"/>
              </a:cxn>
              <a:cxn ang="0">
                <a:pos x="T6" y="T7"/>
              </a:cxn>
              <a:cxn ang="0">
                <a:pos x="T8" y="T9"/>
              </a:cxn>
            </a:cxnLst>
            <a:rect l="0" t="0" r="r" b="b"/>
            <a:pathLst>
              <a:path w="4423" h="412">
                <a:moveTo>
                  <a:pt x="4423" y="0"/>
                </a:moveTo>
                <a:lnTo>
                  <a:pt x="517" y="47"/>
                </a:lnTo>
                <a:lnTo>
                  <a:pt x="0" y="211"/>
                </a:lnTo>
                <a:lnTo>
                  <a:pt x="4423" y="413"/>
                </a:lnTo>
                <a:lnTo>
                  <a:pt x="4423" y="0"/>
                </a:lnTo>
                <a:close/>
              </a:path>
            </a:pathLst>
          </a:custGeom>
          <a:solidFill>
            <a:srgbClr val="FFFFFF">
              <a:alpha val="10000"/>
            </a:srgbClr>
          </a:solidFill>
          <a:ln>
            <a:noFill/>
          </a:ln>
        </p:spPr>
        <p:txBody>
          <a:bodyPr vert="horz" wrap="square" lIns="91440" tIns="45720" rIns="91440" bIns="45720" numCol="1" anchor="t" anchorCtr="0" compatLnSpc="1"/>
          <a:lstStyle/>
          <a:p>
            <a:endParaRPr lang="zh-CN" altLang="en-US"/>
          </a:p>
        </p:txBody>
      </p:sp>
      <p:sp>
        <p:nvSpPr>
          <p:cNvPr id="30" name="Freeform 214"/>
          <p:cNvSpPr/>
          <p:nvPr>
            <p:custDataLst>
              <p:tags r:id="rId8"/>
            </p:custDataLst>
          </p:nvPr>
        </p:nvSpPr>
        <p:spPr bwMode="auto">
          <a:xfrm flipH="1">
            <a:off x="1192213" y="5922963"/>
            <a:ext cx="11014075" cy="760412"/>
          </a:xfrm>
          <a:custGeom>
            <a:gdLst>
              <a:gd name="T0" fmla="*/ 0 w 6938"/>
              <a:gd name="T1" fmla="*/ 479 h 479"/>
              <a:gd name="T2" fmla="*/ 6938 w 6938"/>
              <a:gd name="T3" fmla="*/ 0 h 479"/>
              <a:gd name="T4" fmla="*/ 0 w 6938"/>
              <a:gd name="T5" fmla="*/ 47 h 479"/>
              <a:gd name="T6" fmla="*/ 0 w 6938"/>
              <a:gd name="T7" fmla="*/ 479 h 479"/>
            </a:gdLst>
            <a:cxnLst>
              <a:cxn ang="0">
                <a:pos x="T0" y="T1"/>
              </a:cxn>
              <a:cxn ang="0">
                <a:pos x="T2" y="T3"/>
              </a:cxn>
              <a:cxn ang="0">
                <a:pos x="T4" y="T5"/>
              </a:cxn>
              <a:cxn ang="0">
                <a:pos x="T6" y="T7"/>
              </a:cxn>
            </a:cxnLst>
            <a:rect l="0" t="0" r="r" b="b"/>
            <a:pathLst>
              <a:path w="6938" h="479">
                <a:moveTo>
                  <a:pt x="0" y="479"/>
                </a:moveTo>
                <a:lnTo>
                  <a:pt x="6938" y="0"/>
                </a:lnTo>
                <a:lnTo>
                  <a:pt x="0" y="47"/>
                </a:lnTo>
                <a:lnTo>
                  <a:pt x="0" y="479"/>
                </a:lnTo>
                <a:close/>
              </a:path>
            </a:pathLst>
          </a:custGeom>
          <a:solidFill>
            <a:srgbClr val="FFFFFF">
              <a:alpha val="10000"/>
            </a:srgbClr>
          </a:solidFill>
          <a:ln>
            <a:noFill/>
          </a:ln>
        </p:spPr>
        <p:txBody>
          <a:bodyPr vert="horz" wrap="square" lIns="91440" tIns="45720" rIns="91440" bIns="45720" numCol="1" anchor="t" anchorCtr="0" compatLnSpc="1"/>
          <a:lstStyle/>
          <a:p>
            <a:endParaRPr lang="zh-CN" altLang="en-US"/>
          </a:p>
        </p:txBody>
      </p:sp>
      <p:sp>
        <p:nvSpPr>
          <p:cNvPr id="31" name="Freeform 215"/>
          <p:cNvSpPr/>
          <p:nvPr>
            <p:custDataLst>
              <p:tags r:id="rId9"/>
            </p:custDataLst>
          </p:nvPr>
        </p:nvSpPr>
        <p:spPr bwMode="auto">
          <a:xfrm flipH="1">
            <a:off x="-6350" y="4684713"/>
            <a:ext cx="10602913" cy="685800"/>
          </a:xfrm>
          <a:custGeom>
            <a:gdLst>
              <a:gd name="T0" fmla="*/ 6679 w 6679"/>
              <a:gd name="T1" fmla="*/ 0 h 432"/>
              <a:gd name="T2" fmla="*/ 0 w 6679"/>
              <a:gd name="T3" fmla="*/ 432 h 432"/>
              <a:gd name="T4" fmla="*/ 6679 w 6679"/>
              <a:gd name="T5" fmla="*/ 375 h 432"/>
              <a:gd name="T6" fmla="*/ 6679 w 6679"/>
              <a:gd name="T7" fmla="*/ 0 h 432"/>
            </a:gdLst>
            <a:cxnLst>
              <a:cxn ang="0">
                <a:pos x="T0" y="T1"/>
              </a:cxn>
              <a:cxn ang="0">
                <a:pos x="T2" y="T3"/>
              </a:cxn>
              <a:cxn ang="0">
                <a:pos x="T4" y="T5"/>
              </a:cxn>
              <a:cxn ang="0">
                <a:pos x="T6" y="T7"/>
              </a:cxn>
            </a:cxnLst>
            <a:rect l="0" t="0" r="r" b="b"/>
            <a:pathLst>
              <a:path w="6679" h="432">
                <a:moveTo>
                  <a:pt x="6679" y="0"/>
                </a:moveTo>
                <a:lnTo>
                  <a:pt x="0" y="432"/>
                </a:lnTo>
                <a:lnTo>
                  <a:pt x="6679" y="375"/>
                </a:lnTo>
                <a:lnTo>
                  <a:pt x="6679" y="0"/>
                </a:lnTo>
                <a:close/>
              </a:path>
            </a:pathLst>
          </a:custGeom>
          <a:solidFill>
            <a:srgbClr val="FFFFFF">
              <a:alpha val="10000"/>
            </a:srgbClr>
          </a:solidFill>
          <a:ln>
            <a:noFill/>
          </a:ln>
        </p:spPr>
        <p:txBody>
          <a:bodyPr vert="horz" wrap="square" lIns="91440" tIns="45720" rIns="91440" bIns="45720" numCol="1" anchor="t" anchorCtr="0" compatLnSpc="1"/>
          <a:lstStyle/>
          <a:p>
            <a:endParaRPr lang="zh-CN" altLang="en-US"/>
          </a:p>
        </p:txBody>
      </p:sp>
      <p:sp>
        <p:nvSpPr>
          <p:cNvPr id="32" name="Freeform 216"/>
          <p:cNvSpPr/>
          <p:nvPr>
            <p:custDataLst>
              <p:tags r:id="rId10"/>
            </p:custDataLst>
          </p:nvPr>
        </p:nvSpPr>
        <p:spPr bwMode="auto">
          <a:xfrm flipH="1">
            <a:off x="-6350" y="3394075"/>
            <a:ext cx="5837238" cy="350837"/>
          </a:xfrm>
          <a:custGeom>
            <a:gdLst>
              <a:gd name="T0" fmla="*/ 3677 w 3677"/>
              <a:gd name="T1" fmla="*/ 221 h 221"/>
              <a:gd name="T2" fmla="*/ 0 w 3677"/>
              <a:gd name="T3" fmla="*/ 0 h 221"/>
              <a:gd name="T4" fmla="*/ 3677 w 3677"/>
              <a:gd name="T5" fmla="*/ 0 h 221"/>
              <a:gd name="T6" fmla="*/ 3677 w 3677"/>
              <a:gd name="T7" fmla="*/ 221 h 221"/>
            </a:gdLst>
            <a:cxnLst>
              <a:cxn ang="0">
                <a:pos x="T0" y="T1"/>
              </a:cxn>
              <a:cxn ang="0">
                <a:pos x="T2" y="T3"/>
              </a:cxn>
              <a:cxn ang="0">
                <a:pos x="T4" y="T5"/>
              </a:cxn>
              <a:cxn ang="0">
                <a:pos x="T6" y="T7"/>
              </a:cxn>
            </a:cxnLst>
            <a:rect l="0" t="0" r="r" b="b"/>
            <a:pathLst>
              <a:path w="3677" h="221">
                <a:moveTo>
                  <a:pt x="3677" y="221"/>
                </a:moveTo>
                <a:lnTo>
                  <a:pt x="0" y="0"/>
                </a:lnTo>
                <a:lnTo>
                  <a:pt x="3677" y="0"/>
                </a:lnTo>
                <a:lnTo>
                  <a:pt x="3677" y="221"/>
                </a:lnTo>
                <a:close/>
              </a:path>
            </a:pathLst>
          </a:custGeom>
          <a:solidFill>
            <a:srgbClr val="FFFFFF">
              <a:alpha val="10000"/>
            </a:srgbClr>
          </a:solidFill>
          <a:ln>
            <a:noFill/>
          </a:ln>
        </p:spPr>
        <p:txBody>
          <a:bodyPr vert="horz" wrap="square" lIns="91440" tIns="45720" rIns="91440" bIns="45720" numCol="1" anchor="t" anchorCtr="0" compatLnSpc="1"/>
          <a:lstStyle/>
          <a:p>
            <a:endParaRPr lang="zh-CN" altLang="en-US"/>
          </a:p>
        </p:txBody>
      </p:sp>
      <p:sp>
        <p:nvSpPr>
          <p:cNvPr id="33" name="Freeform 217"/>
          <p:cNvSpPr/>
          <p:nvPr>
            <p:custDataLst>
              <p:tags r:id="rId11"/>
            </p:custDataLst>
          </p:nvPr>
        </p:nvSpPr>
        <p:spPr bwMode="auto">
          <a:xfrm flipH="1">
            <a:off x="4478338" y="3527425"/>
            <a:ext cx="7727950" cy="320675"/>
          </a:xfrm>
          <a:custGeom>
            <a:gdLst>
              <a:gd name="T0" fmla="*/ 0 w 4868"/>
              <a:gd name="T1" fmla="*/ 202 h 202"/>
              <a:gd name="T2" fmla="*/ 4868 w 4868"/>
              <a:gd name="T3" fmla="*/ 0 h 202"/>
              <a:gd name="T4" fmla="*/ 0 w 4868"/>
              <a:gd name="T5" fmla="*/ 0 h 202"/>
              <a:gd name="T6" fmla="*/ 0 w 4868"/>
              <a:gd name="T7" fmla="*/ 202 h 202"/>
            </a:gdLst>
            <a:cxnLst>
              <a:cxn ang="0">
                <a:pos x="T0" y="T1"/>
              </a:cxn>
              <a:cxn ang="0">
                <a:pos x="T2" y="T3"/>
              </a:cxn>
              <a:cxn ang="0">
                <a:pos x="T4" y="T5"/>
              </a:cxn>
              <a:cxn ang="0">
                <a:pos x="T6" y="T7"/>
              </a:cxn>
            </a:cxnLst>
            <a:rect l="0" t="0" r="r" b="b"/>
            <a:pathLst>
              <a:path w="4868" h="201">
                <a:moveTo>
                  <a:pt x="0" y="202"/>
                </a:moveTo>
                <a:lnTo>
                  <a:pt x="4868" y="0"/>
                </a:lnTo>
                <a:lnTo>
                  <a:pt x="0" y="0"/>
                </a:lnTo>
                <a:lnTo>
                  <a:pt x="0" y="202"/>
                </a:lnTo>
                <a:close/>
              </a:path>
            </a:pathLst>
          </a:custGeom>
          <a:solidFill>
            <a:srgbClr val="FFFFFF">
              <a:alpha val="10000"/>
            </a:srgbClr>
          </a:solidFill>
          <a:ln>
            <a:noFill/>
          </a:ln>
        </p:spPr>
        <p:txBody>
          <a:bodyPr vert="horz" wrap="square" lIns="91440" tIns="45720" rIns="91440" bIns="45720" numCol="1" anchor="t" anchorCtr="0" compatLnSpc="1"/>
          <a:lstStyle/>
          <a:p>
            <a:endParaRPr lang="zh-CN" altLang="en-US"/>
          </a:p>
        </p:txBody>
      </p:sp>
      <p:sp>
        <p:nvSpPr>
          <p:cNvPr id="34" name="Freeform 218"/>
          <p:cNvSpPr/>
          <p:nvPr>
            <p:custDataLst>
              <p:tags r:id="rId12"/>
            </p:custDataLst>
          </p:nvPr>
        </p:nvSpPr>
        <p:spPr bwMode="auto">
          <a:xfrm flipH="1">
            <a:off x="7164388" y="5630863"/>
            <a:ext cx="5041900" cy="746125"/>
          </a:xfrm>
          <a:custGeom>
            <a:gdLst>
              <a:gd name="T0" fmla="*/ 0 w 3176"/>
              <a:gd name="T1" fmla="*/ 470 h 470"/>
              <a:gd name="T2" fmla="*/ 3176 w 3176"/>
              <a:gd name="T3" fmla="*/ 104 h 470"/>
              <a:gd name="T4" fmla="*/ 2269 w 3176"/>
              <a:gd name="T5" fmla="*/ 0 h 470"/>
              <a:gd name="T6" fmla="*/ 0 w 3176"/>
              <a:gd name="T7" fmla="*/ 0 h 470"/>
              <a:gd name="T8" fmla="*/ 0 w 3176"/>
              <a:gd name="T9" fmla="*/ 470 h 470"/>
            </a:gdLst>
            <a:cxnLst>
              <a:cxn ang="0">
                <a:pos x="T0" y="T1"/>
              </a:cxn>
              <a:cxn ang="0">
                <a:pos x="T2" y="T3"/>
              </a:cxn>
              <a:cxn ang="0">
                <a:pos x="T4" y="T5"/>
              </a:cxn>
              <a:cxn ang="0">
                <a:pos x="T6" y="T7"/>
              </a:cxn>
              <a:cxn ang="0">
                <a:pos x="T8" y="T9"/>
              </a:cxn>
            </a:cxnLst>
            <a:rect l="0" t="0" r="r" b="b"/>
            <a:pathLst>
              <a:path w="3176" h="470">
                <a:moveTo>
                  <a:pt x="0" y="470"/>
                </a:moveTo>
                <a:lnTo>
                  <a:pt x="3176" y="104"/>
                </a:lnTo>
                <a:lnTo>
                  <a:pt x="2269" y="0"/>
                </a:lnTo>
                <a:lnTo>
                  <a:pt x="0" y="0"/>
                </a:lnTo>
                <a:lnTo>
                  <a:pt x="0" y="470"/>
                </a:lnTo>
                <a:close/>
              </a:path>
            </a:pathLst>
          </a:custGeom>
          <a:solidFill>
            <a:schemeClr val="accent1">
              <a:alpha val="10000"/>
            </a:schemeClr>
          </a:solidFill>
          <a:ln>
            <a:noFill/>
          </a:ln>
        </p:spPr>
        <p:txBody>
          <a:bodyPr vert="horz" wrap="square" lIns="91440" tIns="45720" rIns="91440" bIns="45720" numCol="1" anchor="t" anchorCtr="0" compatLnSpc="1"/>
          <a:lstStyle/>
          <a:p>
            <a:endParaRPr lang="zh-CN" altLang="en-US"/>
          </a:p>
        </p:txBody>
      </p:sp>
      <p:sp>
        <p:nvSpPr>
          <p:cNvPr id="35" name="Freeform 219"/>
          <p:cNvSpPr/>
          <p:nvPr>
            <p:custDataLst>
              <p:tags r:id="rId13"/>
            </p:custDataLst>
          </p:nvPr>
        </p:nvSpPr>
        <p:spPr bwMode="auto">
          <a:xfrm flipH="1">
            <a:off x="-6350" y="6638925"/>
            <a:ext cx="7573963" cy="223837"/>
          </a:xfrm>
          <a:custGeom>
            <a:gdLst>
              <a:gd name="T0" fmla="*/ 4771 w 4771"/>
              <a:gd name="T1" fmla="*/ 141 h 141"/>
              <a:gd name="T2" fmla="*/ 2078 w 4771"/>
              <a:gd name="T3" fmla="*/ 0 h 141"/>
              <a:gd name="T4" fmla="*/ 0 w 4771"/>
              <a:gd name="T5" fmla="*/ 141 h 141"/>
              <a:gd name="T6" fmla="*/ 4771 w 4771"/>
              <a:gd name="T7" fmla="*/ 141 h 141"/>
            </a:gdLst>
            <a:cxnLst>
              <a:cxn ang="0">
                <a:pos x="T0" y="T1"/>
              </a:cxn>
              <a:cxn ang="0">
                <a:pos x="T2" y="T3"/>
              </a:cxn>
              <a:cxn ang="0">
                <a:pos x="T4" y="T5"/>
              </a:cxn>
              <a:cxn ang="0">
                <a:pos x="T6" y="T7"/>
              </a:cxn>
            </a:cxnLst>
            <a:rect l="0" t="0" r="r" b="b"/>
            <a:pathLst>
              <a:path w="4771" h="141">
                <a:moveTo>
                  <a:pt x="4771" y="141"/>
                </a:moveTo>
                <a:lnTo>
                  <a:pt x="2078" y="0"/>
                </a:lnTo>
                <a:lnTo>
                  <a:pt x="0" y="141"/>
                </a:lnTo>
                <a:lnTo>
                  <a:pt x="4771" y="141"/>
                </a:lnTo>
                <a:close/>
              </a:path>
            </a:pathLst>
          </a:custGeom>
          <a:solidFill>
            <a:srgbClr val="FFFFFF">
              <a:alpha val="10000"/>
            </a:srgbClr>
          </a:solidFill>
          <a:ln>
            <a:noFill/>
          </a:ln>
        </p:spPr>
        <p:txBody>
          <a:bodyPr vert="horz" wrap="square" lIns="91440" tIns="45720" rIns="91440" bIns="45720" numCol="1" anchor="t" anchorCtr="0" compatLnSpc="1"/>
          <a:lstStyle/>
          <a:p>
            <a:endParaRPr lang="zh-CN" altLang="en-US"/>
          </a:p>
        </p:txBody>
      </p:sp>
      <p:sp>
        <p:nvSpPr>
          <p:cNvPr id="36" name="Freeform 192"/>
          <p:cNvSpPr/>
          <p:nvPr>
            <p:custDataLst>
              <p:tags r:id="rId14"/>
            </p:custDataLst>
          </p:nvPr>
        </p:nvSpPr>
        <p:spPr bwMode="auto">
          <a:xfrm flipH="1">
            <a:off x="7938" y="5876925"/>
            <a:ext cx="12192000" cy="987425"/>
          </a:xfrm>
          <a:custGeom>
            <a:gdLst>
              <a:gd name="T0" fmla="*/ 0 w 1814"/>
              <a:gd name="T1" fmla="*/ 57 h 147"/>
              <a:gd name="T2" fmla="*/ 323 w 1814"/>
              <a:gd name="T3" fmla="*/ 86 h 147"/>
              <a:gd name="T4" fmla="*/ 557 w 1814"/>
              <a:gd name="T5" fmla="*/ 129 h 147"/>
              <a:gd name="T6" fmla="*/ 690 w 1814"/>
              <a:gd name="T7" fmla="*/ 117 h 147"/>
              <a:gd name="T8" fmla="*/ 947 w 1814"/>
              <a:gd name="T9" fmla="*/ 137 h 147"/>
              <a:gd name="T10" fmla="*/ 1125 w 1814"/>
              <a:gd name="T11" fmla="*/ 96 h 147"/>
              <a:gd name="T12" fmla="*/ 1307 w 1814"/>
              <a:gd name="T13" fmla="*/ 77 h 147"/>
              <a:gd name="T14" fmla="*/ 1381 w 1814"/>
              <a:gd name="T15" fmla="*/ 45 h 147"/>
              <a:gd name="T16" fmla="*/ 1814 w 1814"/>
              <a:gd name="T17" fmla="*/ 0 h 147"/>
              <a:gd name="T18" fmla="*/ 1814 w 1814"/>
              <a:gd name="T19" fmla="*/ 147 h 147"/>
              <a:gd name="T20" fmla="*/ 0 w 1814"/>
              <a:gd name="T21" fmla="*/ 147 h 147"/>
              <a:gd name="T22" fmla="*/ 0 w 1814"/>
              <a:gd name="T23" fmla="*/ 68 h 147"/>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813" h="147">
                <a:moveTo>
                  <a:pt x="0" y="57"/>
                </a:moveTo>
                <a:cubicBezTo>
                  <a:pt x="0" y="57"/>
                  <a:pt x="222" y="59"/>
                  <a:pt x="323" y="86"/>
                </a:cubicBezTo>
                <a:cubicBezTo>
                  <a:pt x="425" y="113"/>
                  <a:pt x="557" y="129"/>
                  <a:pt x="557" y="129"/>
                </a:cubicBezTo>
                <a:cubicBezTo>
                  <a:pt x="557" y="129"/>
                  <a:pt x="631" y="113"/>
                  <a:pt x="690" y="117"/>
                </a:cubicBezTo>
                <a:cubicBezTo>
                  <a:pt x="748" y="121"/>
                  <a:pt x="947" y="137"/>
                  <a:pt x="947" y="137"/>
                </a:cubicBezTo>
                <a:cubicBezTo>
                  <a:pt x="947" y="137"/>
                  <a:pt x="1063" y="104"/>
                  <a:pt x="1125" y="96"/>
                </a:cubicBezTo>
                <a:cubicBezTo>
                  <a:pt x="1187" y="88"/>
                  <a:pt x="1307" y="77"/>
                  <a:pt x="1307" y="77"/>
                </a:cubicBezTo>
                <a:cubicBezTo>
                  <a:pt x="1307" y="77"/>
                  <a:pt x="1333" y="56"/>
                  <a:pt x="1381" y="45"/>
                </a:cubicBezTo>
                <a:cubicBezTo>
                  <a:pt x="1429" y="34"/>
                  <a:pt x="1814" y="0"/>
                  <a:pt x="1814" y="0"/>
                </a:cubicBezTo>
                <a:cubicBezTo>
                  <a:pt x="1814" y="147"/>
                  <a:pt x="1814" y="147"/>
                  <a:pt x="1814" y="147"/>
                </a:cubicBezTo>
                <a:cubicBezTo>
                  <a:pt x="0" y="147"/>
                  <a:pt x="0" y="147"/>
                  <a:pt x="0" y="147"/>
                </a:cubicBezTo>
                <a:cubicBezTo>
                  <a:pt x="0" y="68"/>
                  <a:pt x="0" y="68"/>
                  <a:pt x="0" y="68"/>
                </a:cubicBezTo>
              </a:path>
            </a:pathLst>
          </a:custGeom>
          <a:solidFill>
            <a:schemeClr val="accent1"/>
          </a:solidFill>
          <a:ln>
            <a:noFill/>
          </a:ln>
        </p:spPr>
        <p:txBody>
          <a:bodyPr vert="horz" wrap="square" lIns="91440" tIns="45720" rIns="91440" bIns="45720" numCol="1" anchor="t" anchorCtr="0" compatLnSpc="1"/>
          <a:lstStyle/>
          <a:p>
            <a:endParaRPr lang="zh-CN" altLang="en-US"/>
          </a:p>
        </p:txBody>
      </p:sp>
      <p:sp>
        <p:nvSpPr>
          <p:cNvPr id="37" name="Rectangle 203"/>
          <p:cNvSpPr>
            <a:spLocks noChangeArrowheads="1"/>
          </p:cNvSpPr>
          <p:nvPr>
            <p:custDataLst>
              <p:tags r:id="rId15"/>
            </p:custDataLst>
          </p:nvPr>
        </p:nvSpPr>
        <p:spPr bwMode="auto">
          <a:xfrm flipH="1">
            <a:off x="10458450" y="2825750"/>
            <a:ext cx="161925" cy="3689350"/>
          </a:xfrm>
          <a:prstGeom prst="rect">
            <a:avLst/>
          </a:prstGeom>
          <a:solidFill>
            <a:schemeClr val="accent1"/>
          </a:solidFill>
          <a:ln>
            <a:noFill/>
          </a:ln>
        </p:spPr>
        <p:txBody>
          <a:bodyPr vert="horz" wrap="square" lIns="91440" tIns="45720" rIns="91440" bIns="45720" numCol="1" anchor="t" anchorCtr="0" compatLnSpc="1"/>
          <a:lstStyle/>
          <a:p>
            <a:endParaRPr lang="zh-CN" altLang="en-US"/>
          </a:p>
        </p:txBody>
      </p:sp>
      <p:sp>
        <p:nvSpPr>
          <p:cNvPr id="38" name="Freeform 204"/>
          <p:cNvSpPr/>
          <p:nvPr>
            <p:custDataLst>
              <p:tags r:id="rId16"/>
            </p:custDataLst>
          </p:nvPr>
        </p:nvSpPr>
        <p:spPr bwMode="auto">
          <a:xfrm flipH="1">
            <a:off x="8839200" y="668338"/>
            <a:ext cx="3300413" cy="2566988"/>
          </a:xfrm>
          <a:custGeom>
            <a:gdLst>
              <a:gd name="T0" fmla="*/ 116 w 491"/>
              <a:gd name="T1" fmla="*/ 148 h 382"/>
              <a:gd name="T2" fmla="*/ 58 w 491"/>
              <a:gd name="T3" fmla="*/ 127 h 382"/>
              <a:gd name="T4" fmla="*/ 161 w 491"/>
              <a:gd name="T5" fmla="*/ 129 h 382"/>
              <a:gd name="T6" fmla="*/ 121 w 491"/>
              <a:gd name="T7" fmla="*/ 97 h 382"/>
              <a:gd name="T8" fmla="*/ 94 w 491"/>
              <a:gd name="T9" fmla="*/ 75 h 382"/>
              <a:gd name="T10" fmla="*/ 59 w 491"/>
              <a:gd name="T11" fmla="*/ 54 h 382"/>
              <a:gd name="T12" fmla="*/ 180 w 491"/>
              <a:gd name="T13" fmla="*/ 65 h 382"/>
              <a:gd name="T14" fmla="*/ 210 w 491"/>
              <a:gd name="T15" fmla="*/ 99 h 382"/>
              <a:gd name="T16" fmla="*/ 174 w 491"/>
              <a:gd name="T17" fmla="*/ 9 h 382"/>
              <a:gd name="T18" fmla="*/ 232 w 491"/>
              <a:gd name="T19" fmla="*/ 62 h 382"/>
              <a:gd name="T20" fmla="*/ 271 w 491"/>
              <a:gd name="T21" fmla="*/ 35 h 382"/>
              <a:gd name="T22" fmla="*/ 349 w 491"/>
              <a:gd name="T23" fmla="*/ 20 h 382"/>
              <a:gd name="T24" fmla="*/ 314 w 491"/>
              <a:gd name="T25" fmla="*/ 66 h 382"/>
              <a:gd name="T26" fmla="*/ 431 w 491"/>
              <a:gd name="T27" fmla="*/ 60 h 382"/>
              <a:gd name="T28" fmla="*/ 299 w 491"/>
              <a:gd name="T29" fmla="*/ 150 h 382"/>
              <a:gd name="T30" fmla="*/ 484 w 491"/>
              <a:gd name="T31" fmla="*/ 159 h 382"/>
              <a:gd name="T32" fmla="*/ 431 w 491"/>
              <a:gd name="T33" fmla="*/ 169 h 382"/>
              <a:gd name="T34" fmla="*/ 469 w 491"/>
              <a:gd name="T35" fmla="*/ 211 h 382"/>
              <a:gd name="T36" fmla="*/ 337 w 491"/>
              <a:gd name="T37" fmla="*/ 198 h 382"/>
              <a:gd name="T38" fmla="*/ 444 w 491"/>
              <a:gd name="T39" fmla="*/ 286 h 382"/>
              <a:gd name="T40" fmla="*/ 395 w 491"/>
              <a:gd name="T41" fmla="*/ 265 h 382"/>
              <a:gd name="T42" fmla="*/ 406 w 491"/>
              <a:gd name="T43" fmla="*/ 295 h 382"/>
              <a:gd name="T44" fmla="*/ 336 w 491"/>
              <a:gd name="T45" fmla="*/ 251 h 382"/>
              <a:gd name="T46" fmla="*/ 375 w 491"/>
              <a:gd name="T47" fmla="*/ 346 h 382"/>
              <a:gd name="T48" fmla="*/ 361 w 491"/>
              <a:gd name="T49" fmla="*/ 353 h 382"/>
              <a:gd name="T50" fmla="*/ 314 w 491"/>
              <a:gd name="T51" fmla="*/ 286 h 382"/>
              <a:gd name="T52" fmla="*/ 298 w 491"/>
              <a:gd name="T53" fmla="*/ 278 h 382"/>
              <a:gd name="T54" fmla="*/ 290 w 491"/>
              <a:gd name="T55" fmla="*/ 348 h 382"/>
              <a:gd name="T56" fmla="*/ 280 w 491"/>
              <a:gd name="T57" fmla="*/ 346 h 382"/>
              <a:gd name="T58" fmla="*/ 277 w 491"/>
              <a:gd name="T59" fmla="*/ 311 h 382"/>
              <a:gd name="T60" fmla="*/ 237 w 491"/>
              <a:gd name="T61" fmla="*/ 380 h 382"/>
              <a:gd name="T62" fmla="*/ 188 w 491"/>
              <a:gd name="T63" fmla="*/ 298 h 382"/>
              <a:gd name="T64" fmla="*/ 171 w 491"/>
              <a:gd name="T65" fmla="*/ 345 h 382"/>
              <a:gd name="T66" fmla="*/ 171 w 491"/>
              <a:gd name="T67" fmla="*/ 280 h 382"/>
              <a:gd name="T68" fmla="*/ 121 w 491"/>
              <a:gd name="T69" fmla="*/ 358 h 382"/>
              <a:gd name="T70" fmla="*/ 117 w 491"/>
              <a:gd name="T71" fmla="*/ 321 h 382"/>
              <a:gd name="T72" fmla="*/ 91 w 491"/>
              <a:gd name="T73" fmla="*/ 345 h 382"/>
              <a:gd name="T74" fmla="*/ 89 w 491"/>
              <a:gd name="T75" fmla="*/ 307 h 382"/>
              <a:gd name="T76" fmla="*/ 143 w 491"/>
              <a:gd name="T77" fmla="*/ 228 h 382"/>
              <a:gd name="T78" fmla="*/ 99 w 491"/>
              <a:gd name="T79" fmla="*/ 236 h 382"/>
              <a:gd name="T80" fmla="*/ 62 w 491"/>
              <a:gd name="T81" fmla="*/ 220 h 382"/>
              <a:gd name="T82" fmla="*/ 93 w 491"/>
              <a:gd name="T83" fmla="*/ 188 h 382"/>
              <a:gd name="T84" fmla="*/ 5 w 491"/>
              <a:gd name="T85" fmla="*/ 191 h 382"/>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491" h="382">
                <a:moveTo>
                  <a:pt x="5" y="191"/>
                </a:moveTo>
                <a:cubicBezTo>
                  <a:pt x="32" y="171"/>
                  <a:pt x="78" y="142"/>
                  <a:pt x="116" y="148"/>
                </a:cubicBezTo>
                <a:cubicBezTo>
                  <a:pt x="120" y="148"/>
                  <a:pt x="125" y="150"/>
                  <a:pt x="129" y="151"/>
                </a:cubicBezTo>
                <a:cubicBezTo>
                  <a:pt x="102" y="136"/>
                  <a:pt x="76" y="133"/>
                  <a:pt x="58" y="127"/>
                </a:cubicBezTo>
                <a:cubicBezTo>
                  <a:pt x="53" y="126"/>
                  <a:pt x="54" y="118"/>
                  <a:pt x="60" y="118"/>
                </a:cubicBezTo>
                <a:cubicBezTo>
                  <a:pt x="88" y="116"/>
                  <a:pt x="131" y="116"/>
                  <a:pt x="161" y="129"/>
                </a:cubicBezTo>
                <a:cubicBezTo>
                  <a:pt x="146" y="115"/>
                  <a:pt x="132" y="107"/>
                  <a:pt x="122" y="99"/>
                </a:cubicBezTo>
                <a:cubicBezTo>
                  <a:pt x="121" y="98"/>
                  <a:pt x="121" y="98"/>
                  <a:pt x="121" y="97"/>
                </a:cubicBezTo>
                <a:cubicBezTo>
                  <a:pt x="109" y="92"/>
                  <a:pt x="99" y="88"/>
                  <a:pt x="92" y="84"/>
                </a:cubicBezTo>
                <a:cubicBezTo>
                  <a:pt x="87" y="82"/>
                  <a:pt x="89" y="75"/>
                  <a:pt x="94" y="75"/>
                </a:cubicBezTo>
                <a:cubicBezTo>
                  <a:pt x="102" y="75"/>
                  <a:pt x="113" y="76"/>
                  <a:pt x="123" y="77"/>
                </a:cubicBezTo>
                <a:cubicBezTo>
                  <a:pt x="99" y="64"/>
                  <a:pt x="75" y="60"/>
                  <a:pt x="59" y="54"/>
                </a:cubicBezTo>
                <a:cubicBezTo>
                  <a:pt x="53" y="52"/>
                  <a:pt x="54" y="43"/>
                  <a:pt x="60" y="42"/>
                </a:cubicBezTo>
                <a:cubicBezTo>
                  <a:pt x="94" y="39"/>
                  <a:pt x="149" y="39"/>
                  <a:pt x="180" y="65"/>
                </a:cubicBezTo>
                <a:cubicBezTo>
                  <a:pt x="192" y="74"/>
                  <a:pt x="202" y="87"/>
                  <a:pt x="209" y="101"/>
                </a:cubicBezTo>
                <a:cubicBezTo>
                  <a:pt x="210" y="100"/>
                  <a:pt x="210" y="100"/>
                  <a:pt x="210" y="99"/>
                </a:cubicBezTo>
                <a:cubicBezTo>
                  <a:pt x="210" y="95"/>
                  <a:pt x="209" y="91"/>
                  <a:pt x="208" y="86"/>
                </a:cubicBezTo>
                <a:cubicBezTo>
                  <a:pt x="203" y="49"/>
                  <a:pt x="183" y="26"/>
                  <a:pt x="174" y="9"/>
                </a:cubicBezTo>
                <a:cubicBezTo>
                  <a:pt x="171" y="5"/>
                  <a:pt x="176" y="0"/>
                  <a:pt x="180" y="3"/>
                </a:cubicBezTo>
                <a:cubicBezTo>
                  <a:pt x="197" y="16"/>
                  <a:pt x="221" y="37"/>
                  <a:pt x="232" y="62"/>
                </a:cubicBezTo>
                <a:cubicBezTo>
                  <a:pt x="243" y="49"/>
                  <a:pt x="254" y="37"/>
                  <a:pt x="264" y="29"/>
                </a:cubicBezTo>
                <a:cubicBezTo>
                  <a:pt x="268" y="25"/>
                  <a:pt x="273" y="30"/>
                  <a:pt x="271" y="35"/>
                </a:cubicBezTo>
                <a:cubicBezTo>
                  <a:pt x="265" y="49"/>
                  <a:pt x="252" y="66"/>
                  <a:pt x="244" y="91"/>
                </a:cubicBezTo>
                <a:cubicBezTo>
                  <a:pt x="265" y="54"/>
                  <a:pt x="316" y="32"/>
                  <a:pt x="349" y="20"/>
                </a:cubicBezTo>
                <a:cubicBezTo>
                  <a:pt x="355" y="18"/>
                  <a:pt x="359" y="27"/>
                  <a:pt x="355" y="31"/>
                </a:cubicBezTo>
                <a:cubicBezTo>
                  <a:pt x="344" y="41"/>
                  <a:pt x="329" y="51"/>
                  <a:pt x="314" y="66"/>
                </a:cubicBezTo>
                <a:cubicBezTo>
                  <a:pt x="350" y="49"/>
                  <a:pt x="396" y="45"/>
                  <a:pt x="428" y="45"/>
                </a:cubicBezTo>
                <a:cubicBezTo>
                  <a:pt x="435" y="45"/>
                  <a:pt x="438" y="56"/>
                  <a:pt x="431" y="60"/>
                </a:cubicBezTo>
                <a:cubicBezTo>
                  <a:pt x="404" y="73"/>
                  <a:pt x="357" y="83"/>
                  <a:pt x="318" y="127"/>
                </a:cubicBezTo>
                <a:cubicBezTo>
                  <a:pt x="311" y="135"/>
                  <a:pt x="305" y="142"/>
                  <a:pt x="299" y="150"/>
                </a:cubicBezTo>
                <a:cubicBezTo>
                  <a:pt x="311" y="141"/>
                  <a:pt x="323" y="134"/>
                  <a:pt x="336" y="129"/>
                </a:cubicBezTo>
                <a:cubicBezTo>
                  <a:pt x="382" y="114"/>
                  <a:pt x="446" y="140"/>
                  <a:pt x="484" y="159"/>
                </a:cubicBezTo>
                <a:cubicBezTo>
                  <a:pt x="491" y="163"/>
                  <a:pt x="488" y="174"/>
                  <a:pt x="481" y="174"/>
                </a:cubicBezTo>
                <a:cubicBezTo>
                  <a:pt x="467" y="173"/>
                  <a:pt x="451" y="170"/>
                  <a:pt x="431" y="169"/>
                </a:cubicBezTo>
                <a:cubicBezTo>
                  <a:pt x="448" y="179"/>
                  <a:pt x="462" y="189"/>
                  <a:pt x="474" y="199"/>
                </a:cubicBezTo>
                <a:cubicBezTo>
                  <a:pt x="480" y="203"/>
                  <a:pt x="476" y="212"/>
                  <a:pt x="469" y="211"/>
                </a:cubicBezTo>
                <a:cubicBezTo>
                  <a:pt x="443" y="205"/>
                  <a:pt x="404" y="185"/>
                  <a:pt x="353" y="194"/>
                </a:cubicBezTo>
                <a:cubicBezTo>
                  <a:pt x="348" y="195"/>
                  <a:pt x="342" y="196"/>
                  <a:pt x="337" y="198"/>
                </a:cubicBezTo>
                <a:cubicBezTo>
                  <a:pt x="342" y="198"/>
                  <a:pt x="346" y="199"/>
                  <a:pt x="351" y="200"/>
                </a:cubicBezTo>
                <a:cubicBezTo>
                  <a:pt x="390" y="209"/>
                  <a:pt x="425" y="255"/>
                  <a:pt x="444" y="286"/>
                </a:cubicBezTo>
                <a:cubicBezTo>
                  <a:pt x="447" y="291"/>
                  <a:pt x="441" y="298"/>
                  <a:pt x="436" y="295"/>
                </a:cubicBezTo>
                <a:cubicBezTo>
                  <a:pt x="425" y="288"/>
                  <a:pt x="412" y="276"/>
                  <a:pt x="395" y="265"/>
                </a:cubicBezTo>
                <a:cubicBezTo>
                  <a:pt x="401" y="273"/>
                  <a:pt x="407" y="280"/>
                  <a:pt x="412" y="287"/>
                </a:cubicBezTo>
                <a:cubicBezTo>
                  <a:pt x="415" y="292"/>
                  <a:pt x="411" y="298"/>
                  <a:pt x="406" y="295"/>
                </a:cubicBezTo>
                <a:cubicBezTo>
                  <a:pt x="389" y="283"/>
                  <a:pt x="366" y="260"/>
                  <a:pt x="333" y="248"/>
                </a:cubicBezTo>
                <a:cubicBezTo>
                  <a:pt x="334" y="249"/>
                  <a:pt x="335" y="250"/>
                  <a:pt x="336" y="251"/>
                </a:cubicBezTo>
                <a:cubicBezTo>
                  <a:pt x="362" y="269"/>
                  <a:pt x="376" y="314"/>
                  <a:pt x="383" y="342"/>
                </a:cubicBezTo>
                <a:cubicBezTo>
                  <a:pt x="384" y="347"/>
                  <a:pt x="378" y="350"/>
                  <a:pt x="375" y="346"/>
                </a:cubicBezTo>
                <a:cubicBezTo>
                  <a:pt x="370" y="339"/>
                  <a:pt x="364" y="329"/>
                  <a:pt x="357" y="318"/>
                </a:cubicBezTo>
                <a:cubicBezTo>
                  <a:pt x="359" y="330"/>
                  <a:pt x="360" y="343"/>
                  <a:pt x="361" y="353"/>
                </a:cubicBezTo>
                <a:cubicBezTo>
                  <a:pt x="361" y="357"/>
                  <a:pt x="355" y="359"/>
                  <a:pt x="353" y="355"/>
                </a:cubicBezTo>
                <a:cubicBezTo>
                  <a:pt x="345" y="339"/>
                  <a:pt x="338" y="310"/>
                  <a:pt x="314" y="286"/>
                </a:cubicBezTo>
                <a:cubicBezTo>
                  <a:pt x="307" y="280"/>
                  <a:pt x="300" y="274"/>
                  <a:pt x="293" y="269"/>
                </a:cubicBezTo>
                <a:cubicBezTo>
                  <a:pt x="295" y="272"/>
                  <a:pt x="297" y="275"/>
                  <a:pt x="298" y="278"/>
                </a:cubicBezTo>
                <a:cubicBezTo>
                  <a:pt x="307" y="298"/>
                  <a:pt x="301" y="329"/>
                  <a:pt x="296" y="348"/>
                </a:cubicBezTo>
                <a:cubicBezTo>
                  <a:pt x="295" y="352"/>
                  <a:pt x="291" y="351"/>
                  <a:pt x="290" y="348"/>
                </a:cubicBezTo>
                <a:cubicBezTo>
                  <a:pt x="290" y="341"/>
                  <a:pt x="289" y="334"/>
                  <a:pt x="289" y="325"/>
                </a:cubicBezTo>
                <a:cubicBezTo>
                  <a:pt x="286" y="333"/>
                  <a:pt x="283" y="340"/>
                  <a:pt x="280" y="346"/>
                </a:cubicBezTo>
                <a:cubicBezTo>
                  <a:pt x="279" y="349"/>
                  <a:pt x="275" y="348"/>
                  <a:pt x="275" y="345"/>
                </a:cubicBezTo>
                <a:cubicBezTo>
                  <a:pt x="275" y="336"/>
                  <a:pt x="278" y="325"/>
                  <a:pt x="277" y="311"/>
                </a:cubicBezTo>
                <a:cubicBezTo>
                  <a:pt x="272" y="337"/>
                  <a:pt x="254" y="364"/>
                  <a:pt x="242" y="380"/>
                </a:cubicBezTo>
                <a:cubicBezTo>
                  <a:pt x="240" y="382"/>
                  <a:pt x="238" y="381"/>
                  <a:pt x="237" y="380"/>
                </a:cubicBezTo>
                <a:cubicBezTo>
                  <a:pt x="236" y="380"/>
                  <a:pt x="235" y="380"/>
                  <a:pt x="233" y="378"/>
                </a:cubicBezTo>
                <a:cubicBezTo>
                  <a:pt x="216" y="360"/>
                  <a:pt x="190" y="328"/>
                  <a:pt x="188" y="298"/>
                </a:cubicBezTo>
                <a:cubicBezTo>
                  <a:pt x="188" y="297"/>
                  <a:pt x="188" y="295"/>
                  <a:pt x="188" y="294"/>
                </a:cubicBezTo>
                <a:cubicBezTo>
                  <a:pt x="176" y="313"/>
                  <a:pt x="174" y="333"/>
                  <a:pt x="171" y="345"/>
                </a:cubicBezTo>
                <a:cubicBezTo>
                  <a:pt x="170" y="348"/>
                  <a:pt x="165" y="348"/>
                  <a:pt x="165" y="344"/>
                </a:cubicBezTo>
                <a:cubicBezTo>
                  <a:pt x="163" y="326"/>
                  <a:pt x="162" y="299"/>
                  <a:pt x="171" y="280"/>
                </a:cubicBezTo>
                <a:cubicBezTo>
                  <a:pt x="168" y="283"/>
                  <a:pt x="164" y="286"/>
                  <a:pt x="160" y="290"/>
                </a:cubicBezTo>
                <a:cubicBezTo>
                  <a:pt x="136" y="313"/>
                  <a:pt x="129" y="342"/>
                  <a:pt x="121" y="358"/>
                </a:cubicBezTo>
                <a:cubicBezTo>
                  <a:pt x="119" y="363"/>
                  <a:pt x="113" y="361"/>
                  <a:pt x="113" y="356"/>
                </a:cubicBezTo>
                <a:cubicBezTo>
                  <a:pt x="114" y="346"/>
                  <a:pt x="115" y="334"/>
                  <a:pt x="117" y="321"/>
                </a:cubicBezTo>
                <a:cubicBezTo>
                  <a:pt x="110" y="332"/>
                  <a:pt x="104" y="342"/>
                  <a:pt x="99" y="350"/>
                </a:cubicBezTo>
                <a:cubicBezTo>
                  <a:pt x="96" y="354"/>
                  <a:pt x="90" y="350"/>
                  <a:pt x="91" y="345"/>
                </a:cubicBezTo>
                <a:cubicBezTo>
                  <a:pt x="95" y="328"/>
                  <a:pt x="102" y="305"/>
                  <a:pt x="112" y="286"/>
                </a:cubicBezTo>
                <a:cubicBezTo>
                  <a:pt x="103" y="294"/>
                  <a:pt x="96" y="302"/>
                  <a:pt x="89" y="307"/>
                </a:cubicBezTo>
                <a:cubicBezTo>
                  <a:pt x="85" y="311"/>
                  <a:pt x="81" y="306"/>
                  <a:pt x="84" y="301"/>
                </a:cubicBezTo>
                <a:cubicBezTo>
                  <a:pt x="97" y="278"/>
                  <a:pt x="118" y="245"/>
                  <a:pt x="143" y="228"/>
                </a:cubicBezTo>
                <a:cubicBezTo>
                  <a:pt x="126" y="232"/>
                  <a:pt x="113" y="240"/>
                  <a:pt x="103" y="243"/>
                </a:cubicBezTo>
                <a:cubicBezTo>
                  <a:pt x="99" y="245"/>
                  <a:pt x="96" y="239"/>
                  <a:pt x="99" y="236"/>
                </a:cubicBezTo>
                <a:cubicBezTo>
                  <a:pt x="109" y="227"/>
                  <a:pt x="122" y="215"/>
                  <a:pt x="136" y="207"/>
                </a:cubicBezTo>
                <a:cubicBezTo>
                  <a:pt x="104" y="203"/>
                  <a:pt x="79" y="216"/>
                  <a:pt x="62" y="220"/>
                </a:cubicBezTo>
                <a:cubicBezTo>
                  <a:pt x="57" y="221"/>
                  <a:pt x="54" y="214"/>
                  <a:pt x="58" y="211"/>
                </a:cubicBezTo>
                <a:cubicBezTo>
                  <a:pt x="67" y="203"/>
                  <a:pt x="80" y="195"/>
                  <a:pt x="93" y="188"/>
                </a:cubicBezTo>
                <a:cubicBezTo>
                  <a:pt x="57" y="185"/>
                  <a:pt x="29" y="198"/>
                  <a:pt x="9" y="202"/>
                </a:cubicBezTo>
                <a:cubicBezTo>
                  <a:pt x="3" y="203"/>
                  <a:pt x="0" y="195"/>
                  <a:pt x="5" y="191"/>
                </a:cubicBezTo>
                <a:close/>
              </a:path>
            </a:pathLst>
          </a:custGeom>
          <a:solidFill>
            <a:schemeClr val="accent1"/>
          </a:solidFill>
          <a:ln>
            <a:noFill/>
          </a:ln>
        </p:spPr>
        <p:txBody>
          <a:bodyPr vert="horz" wrap="square" lIns="91440" tIns="45720" rIns="91440" bIns="45720" numCol="1" anchor="t" anchorCtr="0" compatLnSpc="1"/>
          <a:lstStyle/>
          <a:p>
            <a:endParaRPr lang="zh-CN" altLang="en-US"/>
          </a:p>
        </p:txBody>
      </p:sp>
      <p:sp>
        <p:nvSpPr>
          <p:cNvPr id="39" name="Freeform 205"/>
          <p:cNvSpPr/>
          <p:nvPr>
            <p:custDataLst>
              <p:tags r:id="rId17"/>
            </p:custDataLst>
          </p:nvPr>
        </p:nvSpPr>
        <p:spPr bwMode="auto">
          <a:xfrm flipH="1">
            <a:off x="10620375" y="5513388"/>
            <a:ext cx="881063" cy="995363"/>
          </a:xfrm>
          <a:custGeom>
            <a:gdLst>
              <a:gd name="T0" fmla="*/ 130 w 131"/>
              <a:gd name="T1" fmla="*/ 140 h 148"/>
              <a:gd name="T2" fmla="*/ 93 w 131"/>
              <a:gd name="T3" fmla="*/ 53 h 148"/>
              <a:gd name="T4" fmla="*/ 9 w 131"/>
              <a:gd name="T5" fmla="*/ 1 h 148"/>
              <a:gd name="T6" fmla="*/ 7 w 131"/>
              <a:gd name="T7" fmla="*/ 12 h 148"/>
              <a:gd name="T8" fmla="*/ 24 w 131"/>
              <a:gd name="T9" fmla="*/ 16 h 148"/>
              <a:gd name="T10" fmla="*/ 15 w 131"/>
              <a:gd name="T11" fmla="*/ 18 h 148"/>
              <a:gd name="T12" fmla="*/ 18 w 131"/>
              <a:gd name="T13" fmla="*/ 29 h 148"/>
              <a:gd name="T14" fmla="*/ 54 w 131"/>
              <a:gd name="T15" fmla="*/ 35 h 148"/>
              <a:gd name="T16" fmla="*/ 30 w 131"/>
              <a:gd name="T17" fmla="*/ 39 h 148"/>
              <a:gd name="T18" fmla="*/ 33 w 131"/>
              <a:gd name="T19" fmla="*/ 50 h 148"/>
              <a:gd name="T20" fmla="*/ 56 w 131"/>
              <a:gd name="T21" fmla="*/ 47 h 148"/>
              <a:gd name="T22" fmla="*/ 72 w 131"/>
              <a:gd name="T23" fmla="*/ 55 h 148"/>
              <a:gd name="T24" fmla="*/ 47 w 131"/>
              <a:gd name="T25" fmla="*/ 58 h 148"/>
              <a:gd name="T26" fmla="*/ 51 w 131"/>
              <a:gd name="T27" fmla="*/ 69 h 148"/>
              <a:gd name="T28" fmla="*/ 76 w 131"/>
              <a:gd name="T29" fmla="*/ 68 h 148"/>
              <a:gd name="T30" fmla="*/ 87 w 131"/>
              <a:gd name="T31" fmla="*/ 74 h 148"/>
              <a:gd name="T32" fmla="*/ 61 w 131"/>
              <a:gd name="T33" fmla="*/ 78 h 148"/>
              <a:gd name="T34" fmla="*/ 66 w 131"/>
              <a:gd name="T35" fmla="*/ 88 h 148"/>
              <a:gd name="T36" fmla="*/ 68 w 131"/>
              <a:gd name="T37" fmla="*/ 88 h 148"/>
              <a:gd name="T38" fmla="*/ 94 w 131"/>
              <a:gd name="T39" fmla="*/ 95 h 148"/>
              <a:gd name="T40" fmla="*/ 71 w 131"/>
              <a:gd name="T41" fmla="*/ 97 h 148"/>
              <a:gd name="T42" fmla="*/ 74 w 131"/>
              <a:gd name="T43" fmla="*/ 108 h 148"/>
              <a:gd name="T44" fmla="*/ 76 w 131"/>
              <a:gd name="T45" fmla="*/ 109 h 148"/>
              <a:gd name="T46" fmla="*/ 96 w 131"/>
              <a:gd name="T47" fmla="*/ 113 h 148"/>
              <a:gd name="T48" fmla="*/ 101 w 131"/>
              <a:gd name="T49" fmla="*/ 116 h 148"/>
              <a:gd name="T50" fmla="*/ 81 w 131"/>
              <a:gd name="T51" fmla="*/ 116 h 148"/>
              <a:gd name="T52" fmla="*/ 81 w 131"/>
              <a:gd name="T53" fmla="*/ 128 h 148"/>
              <a:gd name="T54" fmla="*/ 118 w 131"/>
              <a:gd name="T55" fmla="*/ 138 h 148"/>
              <a:gd name="T56" fmla="*/ 119 w 131"/>
              <a:gd name="T57" fmla="*/ 139 h 148"/>
              <a:gd name="T58" fmla="*/ 119 w 131"/>
              <a:gd name="T59" fmla="*/ 141 h 148"/>
              <a:gd name="T60" fmla="*/ 130 w 131"/>
              <a:gd name="T61" fmla="*/ 140 h 148"/>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31" h="148">
                <a:moveTo>
                  <a:pt x="130" y="140"/>
                </a:moveTo>
                <a:cubicBezTo>
                  <a:pt x="127" y="107"/>
                  <a:pt x="114" y="77"/>
                  <a:pt x="93" y="53"/>
                </a:cubicBezTo>
                <a:cubicBezTo>
                  <a:pt x="71" y="27"/>
                  <a:pt x="42" y="5"/>
                  <a:pt x="9" y="1"/>
                </a:cubicBezTo>
                <a:cubicBezTo>
                  <a:pt x="2" y="0"/>
                  <a:pt x="0" y="12"/>
                  <a:pt x="7" y="12"/>
                </a:cubicBezTo>
                <a:cubicBezTo>
                  <a:pt x="13" y="13"/>
                  <a:pt x="18" y="14"/>
                  <a:pt x="24" y="16"/>
                </a:cubicBezTo>
                <a:cubicBezTo>
                  <a:pt x="21" y="16"/>
                  <a:pt x="18" y="17"/>
                  <a:pt x="15" y="18"/>
                </a:cubicBezTo>
                <a:cubicBezTo>
                  <a:pt x="8" y="20"/>
                  <a:pt x="11" y="32"/>
                  <a:pt x="18" y="29"/>
                </a:cubicBezTo>
                <a:cubicBezTo>
                  <a:pt x="31" y="25"/>
                  <a:pt x="43" y="29"/>
                  <a:pt x="54" y="35"/>
                </a:cubicBezTo>
                <a:cubicBezTo>
                  <a:pt x="46" y="34"/>
                  <a:pt x="38" y="37"/>
                  <a:pt x="30" y="39"/>
                </a:cubicBezTo>
                <a:cubicBezTo>
                  <a:pt x="23" y="41"/>
                  <a:pt x="26" y="52"/>
                  <a:pt x="33" y="50"/>
                </a:cubicBezTo>
                <a:cubicBezTo>
                  <a:pt x="40" y="48"/>
                  <a:pt x="48" y="45"/>
                  <a:pt x="56" y="47"/>
                </a:cubicBezTo>
                <a:cubicBezTo>
                  <a:pt x="62" y="49"/>
                  <a:pt x="67" y="52"/>
                  <a:pt x="72" y="55"/>
                </a:cubicBezTo>
                <a:cubicBezTo>
                  <a:pt x="64" y="54"/>
                  <a:pt x="55" y="55"/>
                  <a:pt x="47" y="58"/>
                </a:cubicBezTo>
                <a:cubicBezTo>
                  <a:pt x="41" y="60"/>
                  <a:pt x="44" y="71"/>
                  <a:pt x="51" y="69"/>
                </a:cubicBezTo>
                <a:cubicBezTo>
                  <a:pt x="59" y="66"/>
                  <a:pt x="67" y="65"/>
                  <a:pt x="76" y="68"/>
                </a:cubicBezTo>
                <a:cubicBezTo>
                  <a:pt x="79" y="69"/>
                  <a:pt x="83" y="71"/>
                  <a:pt x="87" y="74"/>
                </a:cubicBezTo>
                <a:cubicBezTo>
                  <a:pt x="78" y="72"/>
                  <a:pt x="69" y="73"/>
                  <a:pt x="61" y="78"/>
                </a:cubicBezTo>
                <a:cubicBezTo>
                  <a:pt x="55" y="82"/>
                  <a:pt x="60" y="91"/>
                  <a:pt x="66" y="88"/>
                </a:cubicBezTo>
                <a:cubicBezTo>
                  <a:pt x="67" y="88"/>
                  <a:pt x="68" y="88"/>
                  <a:pt x="68" y="88"/>
                </a:cubicBezTo>
                <a:cubicBezTo>
                  <a:pt x="77" y="84"/>
                  <a:pt x="87" y="89"/>
                  <a:pt x="94" y="95"/>
                </a:cubicBezTo>
                <a:cubicBezTo>
                  <a:pt x="87" y="94"/>
                  <a:pt x="79" y="95"/>
                  <a:pt x="71" y="97"/>
                </a:cubicBezTo>
                <a:cubicBezTo>
                  <a:pt x="65" y="98"/>
                  <a:pt x="68" y="108"/>
                  <a:pt x="74" y="108"/>
                </a:cubicBezTo>
                <a:cubicBezTo>
                  <a:pt x="74" y="108"/>
                  <a:pt x="75" y="108"/>
                  <a:pt x="76" y="109"/>
                </a:cubicBezTo>
                <a:cubicBezTo>
                  <a:pt x="83" y="109"/>
                  <a:pt x="90" y="109"/>
                  <a:pt x="96" y="113"/>
                </a:cubicBezTo>
                <a:cubicBezTo>
                  <a:pt x="98" y="114"/>
                  <a:pt x="99" y="115"/>
                  <a:pt x="101" y="116"/>
                </a:cubicBezTo>
                <a:cubicBezTo>
                  <a:pt x="94" y="115"/>
                  <a:pt x="87" y="115"/>
                  <a:pt x="81" y="116"/>
                </a:cubicBezTo>
                <a:cubicBezTo>
                  <a:pt x="74" y="117"/>
                  <a:pt x="74" y="129"/>
                  <a:pt x="81" y="128"/>
                </a:cubicBezTo>
                <a:cubicBezTo>
                  <a:pt x="95" y="126"/>
                  <a:pt x="108" y="127"/>
                  <a:pt x="118" y="138"/>
                </a:cubicBezTo>
                <a:cubicBezTo>
                  <a:pt x="118" y="139"/>
                  <a:pt x="119" y="139"/>
                  <a:pt x="119" y="139"/>
                </a:cubicBezTo>
                <a:cubicBezTo>
                  <a:pt x="119" y="140"/>
                  <a:pt x="119" y="140"/>
                  <a:pt x="119" y="141"/>
                </a:cubicBezTo>
                <a:cubicBezTo>
                  <a:pt x="120" y="148"/>
                  <a:pt x="131" y="148"/>
                  <a:pt x="130" y="140"/>
                </a:cubicBezTo>
                <a:close/>
              </a:path>
            </a:pathLst>
          </a:custGeom>
          <a:solidFill>
            <a:schemeClr val="accent1"/>
          </a:solidFill>
          <a:ln>
            <a:noFill/>
          </a:ln>
        </p:spPr>
        <p:txBody>
          <a:bodyPr vert="horz" wrap="square" lIns="91440" tIns="45720" rIns="91440" bIns="45720" numCol="1" anchor="t" anchorCtr="0" compatLnSpc="1"/>
          <a:lstStyle/>
          <a:p>
            <a:endParaRPr lang="zh-CN" altLang="en-US"/>
          </a:p>
        </p:txBody>
      </p:sp>
      <p:sp>
        <p:nvSpPr>
          <p:cNvPr id="40" name="Freeform 206"/>
          <p:cNvSpPr/>
          <p:nvPr>
            <p:custDataLst>
              <p:tags r:id="rId18"/>
            </p:custDataLst>
          </p:nvPr>
        </p:nvSpPr>
        <p:spPr bwMode="auto">
          <a:xfrm flipH="1">
            <a:off x="10533063" y="5930900"/>
            <a:ext cx="1276350" cy="798513"/>
          </a:xfrm>
          <a:custGeom>
            <a:gdLst>
              <a:gd name="T0" fmla="*/ 187 w 190"/>
              <a:gd name="T1" fmla="*/ 106 h 119"/>
              <a:gd name="T2" fmla="*/ 115 w 190"/>
              <a:gd name="T3" fmla="*/ 29 h 119"/>
              <a:gd name="T4" fmla="*/ 7 w 190"/>
              <a:gd name="T5" fmla="*/ 10 h 119"/>
              <a:gd name="T6" fmla="*/ 9 w 190"/>
              <a:gd name="T7" fmla="*/ 24 h 119"/>
              <a:gd name="T8" fmla="*/ 29 w 190"/>
              <a:gd name="T9" fmla="*/ 20 h 119"/>
              <a:gd name="T10" fmla="*/ 19 w 190"/>
              <a:gd name="T11" fmla="*/ 27 h 119"/>
              <a:gd name="T12" fmla="*/ 27 w 190"/>
              <a:gd name="T13" fmla="*/ 37 h 119"/>
              <a:gd name="T14" fmla="*/ 68 w 190"/>
              <a:gd name="T15" fmla="*/ 27 h 119"/>
              <a:gd name="T16" fmla="*/ 43 w 190"/>
              <a:gd name="T17" fmla="*/ 42 h 119"/>
              <a:gd name="T18" fmla="*/ 50 w 190"/>
              <a:gd name="T19" fmla="*/ 53 h 119"/>
              <a:gd name="T20" fmla="*/ 74 w 190"/>
              <a:gd name="T21" fmla="*/ 40 h 119"/>
              <a:gd name="T22" fmla="*/ 94 w 190"/>
              <a:gd name="T23" fmla="*/ 41 h 119"/>
              <a:gd name="T24" fmla="*/ 69 w 190"/>
              <a:gd name="T25" fmla="*/ 54 h 119"/>
              <a:gd name="T26" fmla="*/ 76 w 190"/>
              <a:gd name="T27" fmla="*/ 65 h 119"/>
              <a:gd name="T28" fmla="*/ 102 w 190"/>
              <a:gd name="T29" fmla="*/ 53 h 119"/>
              <a:gd name="T30" fmla="*/ 116 w 190"/>
              <a:gd name="T31" fmla="*/ 54 h 119"/>
              <a:gd name="T32" fmla="*/ 90 w 190"/>
              <a:gd name="T33" fmla="*/ 70 h 119"/>
              <a:gd name="T34" fmla="*/ 100 w 190"/>
              <a:gd name="T35" fmla="*/ 78 h 119"/>
              <a:gd name="T36" fmla="*/ 102 w 190"/>
              <a:gd name="T37" fmla="*/ 77 h 119"/>
              <a:gd name="T38" fmla="*/ 132 w 190"/>
              <a:gd name="T39" fmla="*/ 74 h 119"/>
              <a:gd name="T40" fmla="*/ 109 w 190"/>
              <a:gd name="T41" fmla="*/ 85 h 119"/>
              <a:gd name="T42" fmla="*/ 115 w 190"/>
              <a:gd name="T43" fmla="*/ 96 h 119"/>
              <a:gd name="T44" fmla="*/ 118 w 190"/>
              <a:gd name="T45" fmla="*/ 96 h 119"/>
              <a:gd name="T46" fmla="*/ 141 w 190"/>
              <a:gd name="T47" fmla="*/ 92 h 119"/>
              <a:gd name="T48" fmla="*/ 147 w 190"/>
              <a:gd name="T49" fmla="*/ 93 h 119"/>
              <a:gd name="T50" fmla="*/ 126 w 190"/>
              <a:gd name="T51" fmla="*/ 102 h 119"/>
              <a:gd name="T52" fmla="*/ 130 w 190"/>
              <a:gd name="T53" fmla="*/ 114 h 119"/>
              <a:gd name="T54" fmla="*/ 173 w 190"/>
              <a:gd name="T55" fmla="*/ 109 h 119"/>
              <a:gd name="T56" fmla="*/ 175 w 190"/>
              <a:gd name="T57" fmla="*/ 110 h 119"/>
              <a:gd name="T58" fmla="*/ 176 w 190"/>
              <a:gd name="T59" fmla="*/ 112 h 119"/>
              <a:gd name="T60" fmla="*/ 187 w 190"/>
              <a:gd name="T61" fmla="*/ 106 h 119"/>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90" h="119">
                <a:moveTo>
                  <a:pt x="187" y="106"/>
                </a:moveTo>
                <a:cubicBezTo>
                  <a:pt x="172" y="73"/>
                  <a:pt x="146" y="46"/>
                  <a:pt x="115" y="29"/>
                </a:cubicBezTo>
                <a:cubicBezTo>
                  <a:pt x="83" y="11"/>
                  <a:pt x="43" y="0"/>
                  <a:pt x="7" y="10"/>
                </a:cubicBezTo>
                <a:cubicBezTo>
                  <a:pt x="0" y="13"/>
                  <a:pt x="2" y="26"/>
                  <a:pt x="9" y="24"/>
                </a:cubicBezTo>
                <a:cubicBezTo>
                  <a:pt x="16" y="22"/>
                  <a:pt x="22" y="21"/>
                  <a:pt x="29" y="20"/>
                </a:cubicBezTo>
                <a:cubicBezTo>
                  <a:pt x="25" y="22"/>
                  <a:pt x="22" y="24"/>
                  <a:pt x="19" y="27"/>
                </a:cubicBezTo>
                <a:cubicBezTo>
                  <a:pt x="13" y="32"/>
                  <a:pt x="21" y="42"/>
                  <a:pt x="27" y="37"/>
                </a:cubicBezTo>
                <a:cubicBezTo>
                  <a:pt x="39" y="27"/>
                  <a:pt x="53" y="26"/>
                  <a:pt x="68" y="27"/>
                </a:cubicBezTo>
                <a:cubicBezTo>
                  <a:pt x="59" y="30"/>
                  <a:pt x="51" y="37"/>
                  <a:pt x="43" y="42"/>
                </a:cubicBezTo>
                <a:cubicBezTo>
                  <a:pt x="36" y="47"/>
                  <a:pt x="44" y="57"/>
                  <a:pt x="50" y="53"/>
                </a:cubicBezTo>
                <a:cubicBezTo>
                  <a:pt x="58" y="47"/>
                  <a:pt x="65" y="41"/>
                  <a:pt x="74" y="40"/>
                </a:cubicBezTo>
                <a:cubicBezTo>
                  <a:pt x="81" y="39"/>
                  <a:pt x="87" y="40"/>
                  <a:pt x="94" y="41"/>
                </a:cubicBezTo>
                <a:cubicBezTo>
                  <a:pt x="85" y="44"/>
                  <a:pt x="76" y="48"/>
                  <a:pt x="69" y="54"/>
                </a:cubicBezTo>
                <a:cubicBezTo>
                  <a:pt x="62" y="59"/>
                  <a:pt x="70" y="70"/>
                  <a:pt x="76" y="65"/>
                </a:cubicBezTo>
                <a:cubicBezTo>
                  <a:pt x="84" y="59"/>
                  <a:pt x="93" y="54"/>
                  <a:pt x="102" y="53"/>
                </a:cubicBezTo>
                <a:cubicBezTo>
                  <a:pt x="107" y="53"/>
                  <a:pt x="112" y="53"/>
                  <a:pt x="116" y="54"/>
                </a:cubicBezTo>
                <a:cubicBezTo>
                  <a:pt x="106" y="57"/>
                  <a:pt x="97" y="61"/>
                  <a:pt x="90" y="70"/>
                </a:cubicBezTo>
                <a:cubicBezTo>
                  <a:pt x="85" y="77"/>
                  <a:pt x="95" y="84"/>
                  <a:pt x="100" y="78"/>
                </a:cubicBezTo>
                <a:cubicBezTo>
                  <a:pt x="100" y="78"/>
                  <a:pt x="101" y="78"/>
                  <a:pt x="102" y="77"/>
                </a:cubicBezTo>
                <a:cubicBezTo>
                  <a:pt x="110" y="70"/>
                  <a:pt x="122" y="70"/>
                  <a:pt x="132" y="74"/>
                </a:cubicBezTo>
                <a:cubicBezTo>
                  <a:pt x="124" y="76"/>
                  <a:pt x="116" y="80"/>
                  <a:pt x="109" y="85"/>
                </a:cubicBezTo>
                <a:cubicBezTo>
                  <a:pt x="102" y="89"/>
                  <a:pt x="109" y="99"/>
                  <a:pt x="115" y="96"/>
                </a:cubicBezTo>
                <a:cubicBezTo>
                  <a:pt x="116" y="96"/>
                  <a:pt x="117" y="96"/>
                  <a:pt x="118" y="96"/>
                </a:cubicBezTo>
                <a:cubicBezTo>
                  <a:pt x="125" y="93"/>
                  <a:pt x="133" y="91"/>
                  <a:pt x="141" y="92"/>
                </a:cubicBezTo>
                <a:cubicBezTo>
                  <a:pt x="143" y="92"/>
                  <a:pt x="145" y="92"/>
                  <a:pt x="147" y="93"/>
                </a:cubicBezTo>
                <a:cubicBezTo>
                  <a:pt x="140" y="95"/>
                  <a:pt x="132" y="98"/>
                  <a:pt x="126" y="102"/>
                </a:cubicBezTo>
                <a:cubicBezTo>
                  <a:pt x="119" y="106"/>
                  <a:pt x="123" y="118"/>
                  <a:pt x="130" y="114"/>
                </a:cubicBezTo>
                <a:cubicBezTo>
                  <a:pt x="144" y="106"/>
                  <a:pt x="159" y="101"/>
                  <a:pt x="173" y="109"/>
                </a:cubicBezTo>
                <a:cubicBezTo>
                  <a:pt x="174" y="110"/>
                  <a:pt x="174" y="110"/>
                  <a:pt x="175" y="110"/>
                </a:cubicBezTo>
                <a:cubicBezTo>
                  <a:pt x="175" y="111"/>
                  <a:pt x="175" y="111"/>
                  <a:pt x="176" y="112"/>
                </a:cubicBezTo>
                <a:cubicBezTo>
                  <a:pt x="179" y="119"/>
                  <a:pt x="190" y="114"/>
                  <a:pt x="187" y="106"/>
                </a:cubicBezTo>
                <a:close/>
              </a:path>
            </a:pathLst>
          </a:custGeom>
          <a:solidFill>
            <a:schemeClr val="accent1"/>
          </a:solidFill>
          <a:ln>
            <a:noFill/>
          </a:ln>
        </p:spPr>
        <p:txBody>
          <a:bodyPr vert="horz" wrap="square" lIns="91440" tIns="45720" rIns="91440" bIns="45720" numCol="1" anchor="t" anchorCtr="0" compatLnSpc="1"/>
          <a:lstStyle/>
          <a:p>
            <a:endParaRPr lang="zh-CN" altLang="en-US"/>
          </a:p>
        </p:txBody>
      </p:sp>
      <p:sp>
        <p:nvSpPr>
          <p:cNvPr id="41" name="Freeform 197"/>
          <p:cNvSpPr/>
          <p:nvPr>
            <p:custDataLst>
              <p:tags r:id="rId19"/>
            </p:custDataLst>
          </p:nvPr>
        </p:nvSpPr>
        <p:spPr bwMode="auto">
          <a:xfrm flipH="1">
            <a:off x="3175" y="2873375"/>
            <a:ext cx="2660650" cy="779463"/>
          </a:xfrm>
          <a:custGeom>
            <a:gdLst>
              <a:gd name="T0" fmla="*/ 396 w 396"/>
              <a:gd name="T1" fmla="*/ 116 h 116"/>
              <a:gd name="T2" fmla="*/ 0 w 396"/>
              <a:gd name="T3" fmla="*/ 116 h 116"/>
              <a:gd name="T4" fmla="*/ 20 w 396"/>
              <a:gd name="T5" fmla="*/ 100 h 116"/>
              <a:gd name="T6" fmla="*/ 39 w 396"/>
              <a:gd name="T7" fmla="*/ 97 h 116"/>
              <a:gd name="T8" fmla="*/ 47 w 396"/>
              <a:gd name="T9" fmla="*/ 88 h 116"/>
              <a:gd name="T10" fmla="*/ 61 w 396"/>
              <a:gd name="T11" fmla="*/ 86 h 116"/>
              <a:gd name="T12" fmla="*/ 73 w 396"/>
              <a:gd name="T13" fmla="*/ 83 h 116"/>
              <a:gd name="T14" fmla="*/ 95 w 396"/>
              <a:gd name="T15" fmla="*/ 90 h 116"/>
              <a:gd name="T16" fmla="*/ 116 w 396"/>
              <a:gd name="T17" fmla="*/ 78 h 116"/>
              <a:gd name="T18" fmla="*/ 163 w 396"/>
              <a:gd name="T19" fmla="*/ 75 h 116"/>
              <a:gd name="T20" fmla="*/ 168 w 396"/>
              <a:gd name="T21" fmla="*/ 64 h 116"/>
              <a:gd name="T22" fmla="*/ 183 w 396"/>
              <a:gd name="T23" fmla="*/ 58 h 116"/>
              <a:gd name="T24" fmla="*/ 207 w 396"/>
              <a:gd name="T25" fmla="*/ 40 h 116"/>
              <a:gd name="T26" fmla="*/ 272 w 396"/>
              <a:gd name="T27" fmla="*/ 29 h 116"/>
              <a:gd name="T28" fmla="*/ 288 w 396"/>
              <a:gd name="T29" fmla="*/ 16 h 116"/>
              <a:gd name="T30" fmla="*/ 396 w 396"/>
              <a:gd name="T31" fmla="*/ 0 h 116"/>
              <a:gd name="T32" fmla="*/ 396 w 396"/>
              <a:gd name="T33" fmla="*/ 116 h 116"/>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96" h="115">
                <a:moveTo>
                  <a:pt x="396" y="116"/>
                </a:moveTo>
                <a:cubicBezTo>
                  <a:pt x="0" y="116"/>
                  <a:pt x="0" y="116"/>
                  <a:pt x="0" y="116"/>
                </a:cubicBezTo>
                <a:cubicBezTo>
                  <a:pt x="0" y="116"/>
                  <a:pt x="16" y="101"/>
                  <a:pt x="20" y="100"/>
                </a:cubicBezTo>
                <a:cubicBezTo>
                  <a:pt x="24" y="99"/>
                  <a:pt x="39" y="97"/>
                  <a:pt x="39" y="97"/>
                </a:cubicBezTo>
                <a:cubicBezTo>
                  <a:pt x="39" y="97"/>
                  <a:pt x="44" y="89"/>
                  <a:pt x="47" y="88"/>
                </a:cubicBezTo>
                <a:cubicBezTo>
                  <a:pt x="50" y="87"/>
                  <a:pt x="61" y="86"/>
                  <a:pt x="61" y="86"/>
                </a:cubicBezTo>
                <a:cubicBezTo>
                  <a:pt x="73" y="83"/>
                  <a:pt x="73" y="83"/>
                  <a:pt x="73" y="83"/>
                </a:cubicBezTo>
                <a:cubicBezTo>
                  <a:pt x="73" y="83"/>
                  <a:pt x="92" y="91"/>
                  <a:pt x="95" y="90"/>
                </a:cubicBezTo>
                <a:cubicBezTo>
                  <a:pt x="99" y="89"/>
                  <a:pt x="107" y="80"/>
                  <a:pt x="116" y="78"/>
                </a:cubicBezTo>
                <a:cubicBezTo>
                  <a:pt x="126" y="76"/>
                  <a:pt x="163" y="75"/>
                  <a:pt x="163" y="75"/>
                </a:cubicBezTo>
                <a:cubicBezTo>
                  <a:pt x="163" y="75"/>
                  <a:pt x="164" y="67"/>
                  <a:pt x="168" y="64"/>
                </a:cubicBezTo>
                <a:cubicBezTo>
                  <a:pt x="172" y="61"/>
                  <a:pt x="183" y="58"/>
                  <a:pt x="183" y="58"/>
                </a:cubicBezTo>
                <a:cubicBezTo>
                  <a:pt x="183" y="58"/>
                  <a:pt x="197" y="42"/>
                  <a:pt x="207" y="40"/>
                </a:cubicBezTo>
                <a:cubicBezTo>
                  <a:pt x="216" y="38"/>
                  <a:pt x="272" y="29"/>
                  <a:pt x="272" y="29"/>
                </a:cubicBezTo>
                <a:cubicBezTo>
                  <a:pt x="272" y="29"/>
                  <a:pt x="278" y="19"/>
                  <a:pt x="288" y="16"/>
                </a:cubicBezTo>
                <a:cubicBezTo>
                  <a:pt x="297" y="13"/>
                  <a:pt x="396" y="0"/>
                  <a:pt x="396" y="0"/>
                </a:cubicBezTo>
                <a:lnTo>
                  <a:pt x="396" y="116"/>
                </a:lnTo>
                <a:close/>
              </a:path>
            </a:pathLst>
          </a:custGeom>
          <a:solidFill>
            <a:schemeClr val="accent1"/>
          </a:solidFill>
          <a:ln>
            <a:noFill/>
          </a:ln>
        </p:spPr>
        <p:txBody>
          <a:bodyPr vert="horz" wrap="square" lIns="91440" tIns="45720" rIns="91440" bIns="45720" numCol="1" anchor="t" anchorCtr="0" compatLnSpc="1"/>
          <a:lstStyle/>
          <a:p>
            <a:endParaRPr lang="zh-CN" altLang="en-US"/>
          </a:p>
        </p:txBody>
      </p:sp>
      <p:sp>
        <p:nvSpPr>
          <p:cNvPr id="42" name="Freeform 198"/>
          <p:cNvSpPr/>
          <p:nvPr>
            <p:custDataLst>
              <p:tags r:id="rId20"/>
            </p:custDataLst>
          </p:nvPr>
        </p:nvSpPr>
        <p:spPr bwMode="auto">
          <a:xfrm flipH="1">
            <a:off x="909638" y="2933700"/>
            <a:ext cx="276225" cy="247650"/>
          </a:xfrm>
          <a:custGeom>
            <a:gdLst>
              <a:gd name="T0" fmla="*/ 41 w 41"/>
              <a:gd name="T1" fmla="*/ 32 h 37"/>
              <a:gd name="T2" fmla="*/ 33 w 41"/>
              <a:gd name="T3" fmla="*/ 2 h 37"/>
              <a:gd name="T4" fmla="*/ 28 w 41"/>
              <a:gd name="T5" fmla="*/ 17 h 37"/>
              <a:gd name="T6" fmla="*/ 14 w 41"/>
              <a:gd name="T7" fmla="*/ 2 h 37"/>
              <a:gd name="T8" fmla="*/ 22 w 41"/>
              <a:gd name="T9" fmla="*/ 19 h 37"/>
              <a:gd name="T10" fmla="*/ 6 w 41"/>
              <a:gd name="T11" fmla="*/ 14 h 37"/>
              <a:gd name="T12" fmla="*/ 39 w 41"/>
              <a:gd name="T13" fmla="*/ 37 h 37"/>
              <a:gd name="T14" fmla="*/ 41 w 41"/>
              <a:gd name="T15" fmla="*/ 32 h 37"/>
            </a:gd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1" h="37">
                <a:moveTo>
                  <a:pt x="41" y="32"/>
                </a:moveTo>
                <a:cubicBezTo>
                  <a:pt x="41" y="32"/>
                  <a:pt x="36" y="5"/>
                  <a:pt x="33" y="2"/>
                </a:cubicBezTo>
                <a:cubicBezTo>
                  <a:pt x="29" y="0"/>
                  <a:pt x="28" y="17"/>
                  <a:pt x="28" y="17"/>
                </a:cubicBezTo>
                <a:cubicBezTo>
                  <a:pt x="28" y="17"/>
                  <a:pt x="22" y="1"/>
                  <a:pt x="14" y="2"/>
                </a:cubicBezTo>
                <a:cubicBezTo>
                  <a:pt x="5" y="3"/>
                  <a:pt x="22" y="19"/>
                  <a:pt x="22" y="19"/>
                </a:cubicBezTo>
                <a:cubicBezTo>
                  <a:pt x="22" y="19"/>
                  <a:pt x="8" y="9"/>
                  <a:pt x="6" y="14"/>
                </a:cubicBezTo>
                <a:cubicBezTo>
                  <a:pt x="0" y="24"/>
                  <a:pt x="39" y="37"/>
                  <a:pt x="39" y="37"/>
                </a:cubicBezTo>
                <a:lnTo>
                  <a:pt x="41" y="32"/>
                </a:lnTo>
                <a:close/>
              </a:path>
            </a:pathLst>
          </a:custGeom>
          <a:solidFill>
            <a:schemeClr val="accent1"/>
          </a:solidFill>
          <a:ln>
            <a:noFill/>
          </a:ln>
        </p:spPr>
        <p:txBody>
          <a:bodyPr vert="horz" wrap="square" lIns="91440" tIns="45720" rIns="91440" bIns="45720" numCol="1" anchor="t" anchorCtr="0" compatLnSpc="1"/>
          <a:lstStyle/>
          <a:p>
            <a:endParaRPr lang="zh-CN" altLang="en-US"/>
          </a:p>
        </p:txBody>
      </p:sp>
      <p:sp>
        <p:nvSpPr>
          <p:cNvPr id="43" name="Rectangle 199"/>
          <p:cNvSpPr>
            <a:spLocks noChangeArrowheads="1"/>
          </p:cNvSpPr>
          <p:nvPr>
            <p:custDataLst>
              <p:tags r:id="rId21"/>
            </p:custDataLst>
          </p:nvPr>
        </p:nvSpPr>
        <p:spPr bwMode="auto">
          <a:xfrm flipH="1">
            <a:off x="863600" y="1784350"/>
            <a:ext cx="80963" cy="1754188"/>
          </a:xfrm>
          <a:prstGeom prst="rect">
            <a:avLst/>
          </a:prstGeom>
          <a:solidFill>
            <a:schemeClr val="accent1"/>
          </a:solidFill>
          <a:ln>
            <a:noFill/>
          </a:ln>
        </p:spPr>
        <p:txBody>
          <a:bodyPr vert="horz" wrap="square" lIns="91440" tIns="45720" rIns="91440" bIns="45720" numCol="1" anchor="t" anchorCtr="0" compatLnSpc="1"/>
          <a:lstStyle/>
          <a:p>
            <a:endParaRPr lang="zh-CN" altLang="en-US"/>
          </a:p>
        </p:txBody>
      </p:sp>
      <p:sp>
        <p:nvSpPr>
          <p:cNvPr id="44" name="Freeform 200"/>
          <p:cNvSpPr/>
          <p:nvPr>
            <p:custDataLst>
              <p:tags r:id="rId22"/>
            </p:custDataLst>
          </p:nvPr>
        </p:nvSpPr>
        <p:spPr bwMode="auto">
          <a:xfrm flipH="1">
            <a:off x="103188" y="762000"/>
            <a:ext cx="1647825" cy="1216025"/>
          </a:xfrm>
          <a:custGeom>
            <a:gdLst>
              <a:gd name="T0" fmla="*/ 188 w 245"/>
              <a:gd name="T1" fmla="*/ 70 h 181"/>
              <a:gd name="T2" fmla="*/ 216 w 245"/>
              <a:gd name="T3" fmla="*/ 60 h 181"/>
              <a:gd name="T4" fmla="*/ 165 w 245"/>
              <a:gd name="T5" fmla="*/ 61 h 181"/>
              <a:gd name="T6" fmla="*/ 185 w 245"/>
              <a:gd name="T7" fmla="*/ 46 h 181"/>
              <a:gd name="T8" fmla="*/ 199 w 245"/>
              <a:gd name="T9" fmla="*/ 35 h 181"/>
              <a:gd name="T10" fmla="*/ 216 w 245"/>
              <a:gd name="T11" fmla="*/ 26 h 181"/>
              <a:gd name="T12" fmla="*/ 155 w 245"/>
              <a:gd name="T13" fmla="*/ 30 h 181"/>
              <a:gd name="T14" fmla="*/ 141 w 245"/>
              <a:gd name="T15" fmla="*/ 47 h 181"/>
              <a:gd name="T16" fmla="*/ 159 w 245"/>
              <a:gd name="T17" fmla="*/ 4 h 181"/>
              <a:gd name="T18" fmla="*/ 129 w 245"/>
              <a:gd name="T19" fmla="*/ 29 h 181"/>
              <a:gd name="T20" fmla="*/ 110 w 245"/>
              <a:gd name="T21" fmla="*/ 16 h 181"/>
              <a:gd name="T22" fmla="*/ 71 w 245"/>
              <a:gd name="T23" fmla="*/ 9 h 181"/>
              <a:gd name="T24" fmla="*/ 88 w 245"/>
              <a:gd name="T25" fmla="*/ 31 h 181"/>
              <a:gd name="T26" fmla="*/ 30 w 245"/>
              <a:gd name="T27" fmla="*/ 28 h 181"/>
              <a:gd name="T28" fmla="*/ 96 w 245"/>
              <a:gd name="T29" fmla="*/ 71 h 181"/>
              <a:gd name="T30" fmla="*/ 4 w 245"/>
              <a:gd name="T31" fmla="*/ 75 h 181"/>
              <a:gd name="T32" fmla="*/ 30 w 245"/>
              <a:gd name="T33" fmla="*/ 80 h 181"/>
              <a:gd name="T34" fmla="*/ 11 w 245"/>
              <a:gd name="T35" fmla="*/ 100 h 181"/>
              <a:gd name="T36" fmla="*/ 77 w 245"/>
              <a:gd name="T37" fmla="*/ 94 h 181"/>
              <a:gd name="T38" fmla="*/ 24 w 245"/>
              <a:gd name="T39" fmla="*/ 135 h 181"/>
              <a:gd name="T40" fmla="*/ 48 w 245"/>
              <a:gd name="T41" fmla="*/ 126 h 181"/>
              <a:gd name="T42" fmla="*/ 43 w 245"/>
              <a:gd name="T43" fmla="*/ 140 h 181"/>
              <a:gd name="T44" fmla="*/ 77 w 245"/>
              <a:gd name="T45" fmla="*/ 119 h 181"/>
              <a:gd name="T46" fmla="*/ 58 w 245"/>
              <a:gd name="T47" fmla="*/ 164 h 181"/>
              <a:gd name="T48" fmla="*/ 65 w 245"/>
              <a:gd name="T49" fmla="*/ 167 h 181"/>
              <a:gd name="T50" fmla="*/ 89 w 245"/>
              <a:gd name="T51" fmla="*/ 136 h 181"/>
              <a:gd name="T52" fmla="*/ 97 w 245"/>
              <a:gd name="T53" fmla="*/ 132 h 181"/>
              <a:gd name="T54" fmla="*/ 100 w 245"/>
              <a:gd name="T55" fmla="*/ 165 h 181"/>
              <a:gd name="T56" fmla="*/ 106 w 245"/>
              <a:gd name="T57" fmla="*/ 164 h 181"/>
              <a:gd name="T58" fmla="*/ 107 w 245"/>
              <a:gd name="T59" fmla="*/ 147 h 181"/>
              <a:gd name="T60" fmla="*/ 127 w 245"/>
              <a:gd name="T61" fmla="*/ 180 h 181"/>
              <a:gd name="T62" fmla="*/ 151 w 245"/>
              <a:gd name="T63" fmla="*/ 141 h 181"/>
              <a:gd name="T64" fmla="*/ 160 w 245"/>
              <a:gd name="T65" fmla="*/ 163 h 181"/>
              <a:gd name="T66" fmla="*/ 160 w 245"/>
              <a:gd name="T67" fmla="*/ 133 h 181"/>
              <a:gd name="T68" fmla="*/ 185 w 245"/>
              <a:gd name="T69" fmla="*/ 170 h 181"/>
              <a:gd name="T70" fmla="*/ 187 w 245"/>
              <a:gd name="T71" fmla="*/ 152 h 181"/>
              <a:gd name="T72" fmla="*/ 200 w 245"/>
              <a:gd name="T73" fmla="*/ 164 h 181"/>
              <a:gd name="T74" fmla="*/ 201 w 245"/>
              <a:gd name="T75" fmla="*/ 146 h 181"/>
              <a:gd name="T76" fmla="*/ 174 w 245"/>
              <a:gd name="T77" fmla="*/ 108 h 181"/>
              <a:gd name="T78" fmla="*/ 196 w 245"/>
              <a:gd name="T79" fmla="*/ 112 h 181"/>
              <a:gd name="T80" fmla="*/ 214 w 245"/>
              <a:gd name="T81" fmla="*/ 104 h 181"/>
              <a:gd name="T82" fmla="*/ 199 w 245"/>
              <a:gd name="T83" fmla="*/ 89 h 181"/>
              <a:gd name="T84" fmla="*/ 243 w 245"/>
              <a:gd name="T85" fmla="*/ 90 h 181"/>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45" h="181">
                <a:moveTo>
                  <a:pt x="243" y="90"/>
                </a:moveTo>
                <a:cubicBezTo>
                  <a:pt x="229" y="81"/>
                  <a:pt x="206" y="67"/>
                  <a:pt x="188" y="70"/>
                </a:cubicBezTo>
                <a:cubicBezTo>
                  <a:pt x="185" y="70"/>
                  <a:pt x="183" y="71"/>
                  <a:pt x="181" y="71"/>
                </a:cubicBezTo>
                <a:cubicBezTo>
                  <a:pt x="194" y="64"/>
                  <a:pt x="208" y="63"/>
                  <a:pt x="216" y="60"/>
                </a:cubicBezTo>
                <a:cubicBezTo>
                  <a:pt x="219" y="59"/>
                  <a:pt x="218" y="56"/>
                  <a:pt x="215" y="56"/>
                </a:cubicBezTo>
                <a:cubicBezTo>
                  <a:pt x="201" y="55"/>
                  <a:pt x="180" y="55"/>
                  <a:pt x="165" y="61"/>
                </a:cubicBezTo>
                <a:cubicBezTo>
                  <a:pt x="172" y="54"/>
                  <a:pt x="180" y="51"/>
                  <a:pt x="184" y="47"/>
                </a:cubicBezTo>
                <a:cubicBezTo>
                  <a:pt x="185" y="46"/>
                  <a:pt x="185" y="46"/>
                  <a:pt x="185" y="46"/>
                </a:cubicBezTo>
                <a:cubicBezTo>
                  <a:pt x="191" y="43"/>
                  <a:pt x="196" y="42"/>
                  <a:pt x="200" y="40"/>
                </a:cubicBezTo>
                <a:cubicBezTo>
                  <a:pt x="202" y="39"/>
                  <a:pt x="201" y="35"/>
                  <a:pt x="199" y="35"/>
                </a:cubicBezTo>
                <a:cubicBezTo>
                  <a:pt x="194" y="35"/>
                  <a:pt x="189" y="36"/>
                  <a:pt x="184" y="36"/>
                </a:cubicBezTo>
                <a:cubicBezTo>
                  <a:pt x="196" y="30"/>
                  <a:pt x="208" y="28"/>
                  <a:pt x="216" y="26"/>
                </a:cubicBezTo>
                <a:cubicBezTo>
                  <a:pt x="219" y="25"/>
                  <a:pt x="218" y="20"/>
                  <a:pt x="215" y="20"/>
                </a:cubicBezTo>
                <a:cubicBezTo>
                  <a:pt x="198" y="18"/>
                  <a:pt x="171" y="18"/>
                  <a:pt x="155" y="30"/>
                </a:cubicBezTo>
                <a:cubicBezTo>
                  <a:pt x="149" y="35"/>
                  <a:pt x="145" y="41"/>
                  <a:pt x="141" y="48"/>
                </a:cubicBezTo>
                <a:cubicBezTo>
                  <a:pt x="141" y="47"/>
                  <a:pt x="141" y="47"/>
                  <a:pt x="141" y="47"/>
                </a:cubicBezTo>
                <a:cubicBezTo>
                  <a:pt x="141" y="45"/>
                  <a:pt x="141" y="43"/>
                  <a:pt x="141" y="41"/>
                </a:cubicBezTo>
                <a:cubicBezTo>
                  <a:pt x="144" y="23"/>
                  <a:pt x="154" y="12"/>
                  <a:pt x="159" y="4"/>
                </a:cubicBezTo>
                <a:cubicBezTo>
                  <a:pt x="160" y="2"/>
                  <a:pt x="157" y="0"/>
                  <a:pt x="156" y="1"/>
                </a:cubicBezTo>
                <a:cubicBezTo>
                  <a:pt x="147" y="7"/>
                  <a:pt x="135" y="18"/>
                  <a:pt x="129" y="29"/>
                </a:cubicBezTo>
                <a:cubicBezTo>
                  <a:pt x="124" y="23"/>
                  <a:pt x="118" y="17"/>
                  <a:pt x="114" y="13"/>
                </a:cubicBezTo>
                <a:cubicBezTo>
                  <a:pt x="112" y="12"/>
                  <a:pt x="109" y="14"/>
                  <a:pt x="110" y="16"/>
                </a:cubicBezTo>
                <a:cubicBezTo>
                  <a:pt x="113" y="23"/>
                  <a:pt x="119" y="31"/>
                  <a:pt x="123" y="43"/>
                </a:cubicBezTo>
                <a:cubicBezTo>
                  <a:pt x="113" y="25"/>
                  <a:pt x="88" y="15"/>
                  <a:pt x="71" y="9"/>
                </a:cubicBezTo>
                <a:cubicBezTo>
                  <a:pt x="68" y="9"/>
                  <a:pt x="66" y="12"/>
                  <a:pt x="68" y="15"/>
                </a:cubicBezTo>
                <a:cubicBezTo>
                  <a:pt x="73" y="19"/>
                  <a:pt x="81" y="24"/>
                  <a:pt x="88" y="31"/>
                </a:cubicBezTo>
                <a:cubicBezTo>
                  <a:pt x="71" y="23"/>
                  <a:pt x="48" y="21"/>
                  <a:pt x="32" y="21"/>
                </a:cubicBezTo>
                <a:cubicBezTo>
                  <a:pt x="28" y="21"/>
                  <a:pt x="27" y="26"/>
                  <a:pt x="30" y="28"/>
                </a:cubicBezTo>
                <a:cubicBezTo>
                  <a:pt x="44" y="34"/>
                  <a:pt x="67" y="39"/>
                  <a:pt x="87" y="60"/>
                </a:cubicBezTo>
                <a:cubicBezTo>
                  <a:pt x="90" y="64"/>
                  <a:pt x="93" y="67"/>
                  <a:pt x="96" y="71"/>
                </a:cubicBezTo>
                <a:cubicBezTo>
                  <a:pt x="90" y="67"/>
                  <a:pt x="84" y="63"/>
                  <a:pt x="78" y="61"/>
                </a:cubicBezTo>
                <a:cubicBezTo>
                  <a:pt x="55" y="54"/>
                  <a:pt x="23" y="66"/>
                  <a:pt x="4" y="75"/>
                </a:cubicBezTo>
                <a:cubicBezTo>
                  <a:pt x="0" y="77"/>
                  <a:pt x="2" y="82"/>
                  <a:pt x="5" y="82"/>
                </a:cubicBezTo>
                <a:cubicBezTo>
                  <a:pt x="12" y="82"/>
                  <a:pt x="20" y="81"/>
                  <a:pt x="30" y="80"/>
                </a:cubicBezTo>
                <a:cubicBezTo>
                  <a:pt x="22" y="85"/>
                  <a:pt x="15" y="90"/>
                  <a:pt x="9" y="94"/>
                </a:cubicBezTo>
                <a:cubicBezTo>
                  <a:pt x="6" y="96"/>
                  <a:pt x="8" y="101"/>
                  <a:pt x="11" y="100"/>
                </a:cubicBezTo>
                <a:cubicBezTo>
                  <a:pt x="24" y="97"/>
                  <a:pt x="44" y="88"/>
                  <a:pt x="69" y="92"/>
                </a:cubicBezTo>
                <a:cubicBezTo>
                  <a:pt x="72" y="92"/>
                  <a:pt x="75" y="93"/>
                  <a:pt x="77" y="94"/>
                </a:cubicBezTo>
                <a:cubicBezTo>
                  <a:pt x="75" y="94"/>
                  <a:pt x="72" y="94"/>
                  <a:pt x="70" y="95"/>
                </a:cubicBezTo>
                <a:cubicBezTo>
                  <a:pt x="51" y="99"/>
                  <a:pt x="33" y="121"/>
                  <a:pt x="24" y="135"/>
                </a:cubicBezTo>
                <a:cubicBezTo>
                  <a:pt x="22" y="138"/>
                  <a:pt x="25" y="141"/>
                  <a:pt x="28" y="140"/>
                </a:cubicBezTo>
                <a:cubicBezTo>
                  <a:pt x="33" y="136"/>
                  <a:pt x="40" y="131"/>
                  <a:pt x="48" y="126"/>
                </a:cubicBezTo>
                <a:cubicBezTo>
                  <a:pt x="45" y="129"/>
                  <a:pt x="42" y="133"/>
                  <a:pt x="40" y="136"/>
                </a:cubicBezTo>
                <a:cubicBezTo>
                  <a:pt x="38" y="138"/>
                  <a:pt x="40" y="141"/>
                  <a:pt x="43" y="140"/>
                </a:cubicBezTo>
                <a:cubicBezTo>
                  <a:pt x="51" y="134"/>
                  <a:pt x="63" y="123"/>
                  <a:pt x="79" y="118"/>
                </a:cubicBezTo>
                <a:cubicBezTo>
                  <a:pt x="79" y="118"/>
                  <a:pt x="78" y="118"/>
                  <a:pt x="77" y="119"/>
                </a:cubicBezTo>
                <a:cubicBezTo>
                  <a:pt x="65" y="127"/>
                  <a:pt x="58" y="149"/>
                  <a:pt x="54" y="162"/>
                </a:cubicBezTo>
                <a:cubicBezTo>
                  <a:pt x="54" y="164"/>
                  <a:pt x="57" y="166"/>
                  <a:pt x="58" y="164"/>
                </a:cubicBezTo>
                <a:cubicBezTo>
                  <a:pt x="61" y="160"/>
                  <a:pt x="64" y="156"/>
                  <a:pt x="67" y="151"/>
                </a:cubicBezTo>
                <a:cubicBezTo>
                  <a:pt x="66" y="156"/>
                  <a:pt x="66" y="162"/>
                  <a:pt x="65" y="167"/>
                </a:cubicBezTo>
                <a:cubicBezTo>
                  <a:pt x="65" y="169"/>
                  <a:pt x="68" y="170"/>
                  <a:pt x="69" y="168"/>
                </a:cubicBezTo>
                <a:cubicBezTo>
                  <a:pt x="73" y="160"/>
                  <a:pt x="76" y="147"/>
                  <a:pt x="89" y="136"/>
                </a:cubicBezTo>
                <a:cubicBezTo>
                  <a:pt x="92" y="132"/>
                  <a:pt x="96" y="130"/>
                  <a:pt x="99" y="127"/>
                </a:cubicBezTo>
                <a:cubicBezTo>
                  <a:pt x="98" y="129"/>
                  <a:pt x="97" y="130"/>
                  <a:pt x="97" y="132"/>
                </a:cubicBezTo>
                <a:cubicBezTo>
                  <a:pt x="92" y="141"/>
                  <a:pt x="95" y="156"/>
                  <a:pt x="97" y="165"/>
                </a:cubicBezTo>
                <a:cubicBezTo>
                  <a:pt x="98" y="167"/>
                  <a:pt x="100" y="166"/>
                  <a:pt x="100" y="165"/>
                </a:cubicBezTo>
                <a:cubicBezTo>
                  <a:pt x="101" y="162"/>
                  <a:pt x="101" y="158"/>
                  <a:pt x="101" y="154"/>
                </a:cubicBezTo>
                <a:cubicBezTo>
                  <a:pt x="103" y="158"/>
                  <a:pt x="104" y="161"/>
                  <a:pt x="106" y="164"/>
                </a:cubicBezTo>
                <a:cubicBezTo>
                  <a:pt x="106" y="165"/>
                  <a:pt x="108" y="165"/>
                  <a:pt x="108" y="163"/>
                </a:cubicBezTo>
                <a:cubicBezTo>
                  <a:pt x="108" y="159"/>
                  <a:pt x="107" y="154"/>
                  <a:pt x="107" y="147"/>
                </a:cubicBezTo>
                <a:cubicBezTo>
                  <a:pt x="109" y="160"/>
                  <a:pt x="118" y="172"/>
                  <a:pt x="125" y="180"/>
                </a:cubicBezTo>
                <a:cubicBezTo>
                  <a:pt x="125" y="181"/>
                  <a:pt x="126" y="181"/>
                  <a:pt x="127" y="180"/>
                </a:cubicBezTo>
                <a:cubicBezTo>
                  <a:pt x="128" y="180"/>
                  <a:pt x="128" y="180"/>
                  <a:pt x="129" y="179"/>
                </a:cubicBezTo>
                <a:cubicBezTo>
                  <a:pt x="138" y="171"/>
                  <a:pt x="151" y="155"/>
                  <a:pt x="151" y="141"/>
                </a:cubicBezTo>
                <a:cubicBezTo>
                  <a:pt x="151" y="140"/>
                  <a:pt x="151" y="140"/>
                  <a:pt x="151" y="139"/>
                </a:cubicBezTo>
                <a:cubicBezTo>
                  <a:pt x="157" y="148"/>
                  <a:pt x="158" y="158"/>
                  <a:pt x="160" y="163"/>
                </a:cubicBezTo>
                <a:cubicBezTo>
                  <a:pt x="161" y="165"/>
                  <a:pt x="163" y="165"/>
                  <a:pt x="163" y="163"/>
                </a:cubicBezTo>
                <a:cubicBezTo>
                  <a:pt x="164" y="155"/>
                  <a:pt x="164" y="141"/>
                  <a:pt x="160" y="133"/>
                </a:cubicBezTo>
                <a:cubicBezTo>
                  <a:pt x="162" y="134"/>
                  <a:pt x="163" y="136"/>
                  <a:pt x="165" y="137"/>
                </a:cubicBezTo>
                <a:cubicBezTo>
                  <a:pt x="178" y="148"/>
                  <a:pt x="181" y="162"/>
                  <a:pt x="185" y="170"/>
                </a:cubicBezTo>
                <a:cubicBezTo>
                  <a:pt x="186" y="172"/>
                  <a:pt x="189" y="171"/>
                  <a:pt x="189" y="169"/>
                </a:cubicBezTo>
                <a:cubicBezTo>
                  <a:pt x="188" y="164"/>
                  <a:pt x="188" y="158"/>
                  <a:pt x="187" y="152"/>
                </a:cubicBezTo>
                <a:cubicBezTo>
                  <a:pt x="190" y="157"/>
                  <a:pt x="193" y="162"/>
                  <a:pt x="196" y="166"/>
                </a:cubicBezTo>
                <a:cubicBezTo>
                  <a:pt x="197" y="168"/>
                  <a:pt x="200" y="166"/>
                  <a:pt x="200" y="164"/>
                </a:cubicBezTo>
                <a:cubicBezTo>
                  <a:pt x="198" y="155"/>
                  <a:pt x="194" y="145"/>
                  <a:pt x="189" y="135"/>
                </a:cubicBezTo>
                <a:cubicBezTo>
                  <a:pt x="194" y="139"/>
                  <a:pt x="197" y="143"/>
                  <a:pt x="201" y="146"/>
                </a:cubicBezTo>
                <a:cubicBezTo>
                  <a:pt x="203" y="147"/>
                  <a:pt x="205" y="145"/>
                  <a:pt x="203" y="143"/>
                </a:cubicBezTo>
                <a:cubicBezTo>
                  <a:pt x="197" y="132"/>
                  <a:pt x="186" y="116"/>
                  <a:pt x="174" y="108"/>
                </a:cubicBezTo>
                <a:cubicBezTo>
                  <a:pt x="182" y="110"/>
                  <a:pt x="189" y="113"/>
                  <a:pt x="194" y="115"/>
                </a:cubicBezTo>
                <a:cubicBezTo>
                  <a:pt x="196" y="116"/>
                  <a:pt x="197" y="113"/>
                  <a:pt x="196" y="112"/>
                </a:cubicBezTo>
                <a:cubicBezTo>
                  <a:pt x="191" y="107"/>
                  <a:pt x="184" y="102"/>
                  <a:pt x="177" y="98"/>
                </a:cubicBezTo>
                <a:cubicBezTo>
                  <a:pt x="193" y="96"/>
                  <a:pt x="206" y="102"/>
                  <a:pt x="214" y="104"/>
                </a:cubicBezTo>
                <a:cubicBezTo>
                  <a:pt x="217" y="104"/>
                  <a:pt x="218" y="101"/>
                  <a:pt x="216" y="100"/>
                </a:cubicBezTo>
                <a:cubicBezTo>
                  <a:pt x="212" y="96"/>
                  <a:pt x="206" y="92"/>
                  <a:pt x="199" y="89"/>
                </a:cubicBezTo>
                <a:cubicBezTo>
                  <a:pt x="217" y="88"/>
                  <a:pt x="231" y="94"/>
                  <a:pt x="241" y="96"/>
                </a:cubicBezTo>
                <a:cubicBezTo>
                  <a:pt x="244" y="96"/>
                  <a:pt x="245" y="92"/>
                  <a:pt x="243" y="90"/>
                </a:cubicBezTo>
                <a:close/>
              </a:path>
            </a:pathLst>
          </a:custGeom>
          <a:solidFill>
            <a:schemeClr val="accent1"/>
          </a:solidFill>
          <a:ln>
            <a:noFill/>
          </a:ln>
        </p:spPr>
        <p:txBody>
          <a:bodyPr vert="horz" wrap="square" lIns="91440" tIns="45720" rIns="91440" bIns="45720" numCol="1" anchor="t" anchorCtr="0" compatLnSpc="1"/>
          <a:lstStyle/>
          <a:p>
            <a:endParaRPr lang="zh-CN" altLang="en-US"/>
          </a:p>
        </p:txBody>
      </p:sp>
      <p:sp>
        <p:nvSpPr>
          <p:cNvPr id="45" name="Rectangle 201"/>
          <p:cNvSpPr>
            <a:spLocks noChangeArrowheads="1"/>
          </p:cNvSpPr>
          <p:nvPr>
            <p:custDataLst>
              <p:tags r:id="rId23"/>
            </p:custDataLst>
          </p:nvPr>
        </p:nvSpPr>
        <p:spPr bwMode="auto">
          <a:xfrm flipH="1">
            <a:off x="1435100" y="2516188"/>
            <a:ext cx="73025" cy="1022350"/>
          </a:xfrm>
          <a:prstGeom prst="rect">
            <a:avLst/>
          </a:prstGeom>
          <a:solidFill>
            <a:schemeClr val="accent1"/>
          </a:solidFill>
          <a:ln>
            <a:noFill/>
          </a:ln>
        </p:spPr>
        <p:txBody>
          <a:bodyPr vert="horz" wrap="square" lIns="91440" tIns="45720" rIns="91440" bIns="45720" numCol="1" anchor="t" anchorCtr="0" compatLnSpc="1"/>
          <a:lstStyle/>
          <a:p>
            <a:endParaRPr lang="zh-CN" altLang="en-US"/>
          </a:p>
        </p:txBody>
      </p:sp>
      <p:sp>
        <p:nvSpPr>
          <p:cNvPr id="46" name="Freeform 202"/>
          <p:cNvSpPr/>
          <p:nvPr>
            <p:custDataLst>
              <p:tags r:id="rId24"/>
            </p:custDataLst>
          </p:nvPr>
        </p:nvSpPr>
        <p:spPr bwMode="auto">
          <a:xfrm flipH="1">
            <a:off x="990600" y="1917700"/>
            <a:ext cx="987425" cy="712788"/>
          </a:xfrm>
          <a:custGeom>
            <a:gdLst>
              <a:gd name="T0" fmla="*/ 112 w 147"/>
              <a:gd name="T1" fmla="*/ 41 h 106"/>
              <a:gd name="T2" fmla="*/ 129 w 147"/>
              <a:gd name="T3" fmla="*/ 35 h 106"/>
              <a:gd name="T4" fmla="*/ 98 w 147"/>
              <a:gd name="T5" fmla="*/ 36 h 106"/>
              <a:gd name="T6" fmla="*/ 110 w 147"/>
              <a:gd name="T7" fmla="*/ 27 h 106"/>
              <a:gd name="T8" fmla="*/ 118 w 147"/>
              <a:gd name="T9" fmla="*/ 21 h 106"/>
              <a:gd name="T10" fmla="*/ 129 w 147"/>
              <a:gd name="T11" fmla="*/ 15 h 106"/>
              <a:gd name="T12" fmla="*/ 92 w 147"/>
              <a:gd name="T13" fmla="*/ 18 h 106"/>
              <a:gd name="T14" fmla="*/ 84 w 147"/>
              <a:gd name="T15" fmla="*/ 28 h 106"/>
              <a:gd name="T16" fmla="*/ 94 w 147"/>
              <a:gd name="T17" fmla="*/ 3 h 106"/>
              <a:gd name="T18" fmla="*/ 77 w 147"/>
              <a:gd name="T19" fmla="*/ 17 h 106"/>
              <a:gd name="T20" fmla="*/ 65 w 147"/>
              <a:gd name="T21" fmla="*/ 10 h 106"/>
              <a:gd name="T22" fmla="*/ 42 w 147"/>
              <a:gd name="T23" fmla="*/ 6 h 106"/>
              <a:gd name="T24" fmla="*/ 52 w 147"/>
              <a:gd name="T25" fmla="*/ 19 h 106"/>
              <a:gd name="T26" fmla="*/ 18 w 147"/>
              <a:gd name="T27" fmla="*/ 17 h 106"/>
              <a:gd name="T28" fmla="*/ 57 w 147"/>
              <a:gd name="T29" fmla="*/ 42 h 106"/>
              <a:gd name="T30" fmla="*/ 2 w 147"/>
              <a:gd name="T31" fmla="*/ 44 h 106"/>
              <a:gd name="T32" fmla="*/ 17 w 147"/>
              <a:gd name="T33" fmla="*/ 47 h 106"/>
              <a:gd name="T34" fmla="*/ 6 w 147"/>
              <a:gd name="T35" fmla="*/ 59 h 106"/>
              <a:gd name="T36" fmla="*/ 46 w 147"/>
              <a:gd name="T37" fmla="*/ 55 h 106"/>
              <a:gd name="T38" fmla="*/ 14 w 147"/>
              <a:gd name="T39" fmla="*/ 79 h 106"/>
              <a:gd name="T40" fmla="*/ 28 w 147"/>
              <a:gd name="T41" fmla="*/ 74 h 106"/>
              <a:gd name="T42" fmla="*/ 25 w 147"/>
              <a:gd name="T43" fmla="*/ 82 h 106"/>
              <a:gd name="T44" fmla="*/ 46 w 147"/>
              <a:gd name="T45" fmla="*/ 70 h 106"/>
              <a:gd name="T46" fmla="*/ 34 w 147"/>
              <a:gd name="T47" fmla="*/ 96 h 106"/>
              <a:gd name="T48" fmla="*/ 38 w 147"/>
              <a:gd name="T49" fmla="*/ 98 h 106"/>
              <a:gd name="T50" fmla="*/ 53 w 147"/>
              <a:gd name="T51" fmla="*/ 79 h 106"/>
              <a:gd name="T52" fmla="*/ 57 w 147"/>
              <a:gd name="T53" fmla="*/ 77 h 106"/>
              <a:gd name="T54" fmla="*/ 60 w 147"/>
              <a:gd name="T55" fmla="*/ 96 h 106"/>
              <a:gd name="T56" fmla="*/ 63 w 147"/>
              <a:gd name="T57" fmla="*/ 96 h 106"/>
              <a:gd name="T58" fmla="*/ 64 w 147"/>
              <a:gd name="T59" fmla="*/ 86 h 106"/>
              <a:gd name="T60" fmla="*/ 75 w 147"/>
              <a:gd name="T61" fmla="*/ 105 h 106"/>
              <a:gd name="T62" fmla="*/ 90 w 147"/>
              <a:gd name="T63" fmla="*/ 83 h 106"/>
              <a:gd name="T64" fmla="*/ 95 w 147"/>
              <a:gd name="T65" fmla="*/ 95 h 106"/>
              <a:gd name="T66" fmla="*/ 95 w 147"/>
              <a:gd name="T67" fmla="*/ 78 h 106"/>
              <a:gd name="T68" fmla="*/ 110 w 147"/>
              <a:gd name="T69" fmla="*/ 99 h 106"/>
              <a:gd name="T70" fmla="*/ 111 w 147"/>
              <a:gd name="T71" fmla="*/ 89 h 106"/>
              <a:gd name="T72" fmla="*/ 119 w 147"/>
              <a:gd name="T73" fmla="*/ 96 h 106"/>
              <a:gd name="T74" fmla="*/ 120 w 147"/>
              <a:gd name="T75" fmla="*/ 85 h 106"/>
              <a:gd name="T76" fmla="*/ 104 w 147"/>
              <a:gd name="T77" fmla="*/ 63 h 106"/>
              <a:gd name="T78" fmla="*/ 117 w 147"/>
              <a:gd name="T79" fmla="*/ 65 h 106"/>
              <a:gd name="T80" fmla="*/ 128 w 147"/>
              <a:gd name="T81" fmla="*/ 61 h 106"/>
              <a:gd name="T82" fmla="*/ 119 w 147"/>
              <a:gd name="T83" fmla="*/ 52 h 106"/>
              <a:gd name="T84" fmla="*/ 145 w 147"/>
              <a:gd name="T85" fmla="*/ 53 h 106"/>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47" h="105">
                <a:moveTo>
                  <a:pt x="145" y="53"/>
                </a:moveTo>
                <a:cubicBezTo>
                  <a:pt x="137" y="47"/>
                  <a:pt x="123" y="39"/>
                  <a:pt x="112" y="41"/>
                </a:cubicBezTo>
                <a:cubicBezTo>
                  <a:pt x="110" y="41"/>
                  <a:pt x="109" y="42"/>
                  <a:pt x="108" y="42"/>
                </a:cubicBezTo>
                <a:cubicBezTo>
                  <a:pt x="116" y="38"/>
                  <a:pt x="124" y="37"/>
                  <a:pt x="129" y="35"/>
                </a:cubicBezTo>
                <a:cubicBezTo>
                  <a:pt x="131" y="35"/>
                  <a:pt x="130" y="33"/>
                  <a:pt x="128" y="33"/>
                </a:cubicBezTo>
                <a:cubicBezTo>
                  <a:pt x="120" y="32"/>
                  <a:pt x="107" y="32"/>
                  <a:pt x="98" y="36"/>
                </a:cubicBezTo>
                <a:cubicBezTo>
                  <a:pt x="103" y="32"/>
                  <a:pt x="107" y="30"/>
                  <a:pt x="110" y="28"/>
                </a:cubicBezTo>
                <a:cubicBezTo>
                  <a:pt x="110" y="27"/>
                  <a:pt x="110" y="27"/>
                  <a:pt x="110" y="27"/>
                </a:cubicBezTo>
                <a:cubicBezTo>
                  <a:pt x="114" y="26"/>
                  <a:pt x="117" y="25"/>
                  <a:pt x="119" y="24"/>
                </a:cubicBezTo>
                <a:cubicBezTo>
                  <a:pt x="120" y="23"/>
                  <a:pt x="120" y="21"/>
                  <a:pt x="118" y="21"/>
                </a:cubicBezTo>
                <a:cubicBezTo>
                  <a:pt x="116" y="21"/>
                  <a:pt x="113" y="21"/>
                  <a:pt x="110" y="22"/>
                </a:cubicBezTo>
                <a:cubicBezTo>
                  <a:pt x="117" y="18"/>
                  <a:pt x="124" y="17"/>
                  <a:pt x="129" y="15"/>
                </a:cubicBezTo>
                <a:cubicBezTo>
                  <a:pt x="131" y="15"/>
                  <a:pt x="130" y="12"/>
                  <a:pt x="128" y="12"/>
                </a:cubicBezTo>
                <a:cubicBezTo>
                  <a:pt x="118" y="11"/>
                  <a:pt x="102" y="11"/>
                  <a:pt x="92" y="18"/>
                </a:cubicBezTo>
                <a:cubicBezTo>
                  <a:pt x="89" y="21"/>
                  <a:pt x="86" y="24"/>
                  <a:pt x="84" y="28"/>
                </a:cubicBezTo>
                <a:cubicBezTo>
                  <a:pt x="84" y="28"/>
                  <a:pt x="84" y="28"/>
                  <a:pt x="84" y="28"/>
                </a:cubicBezTo>
                <a:cubicBezTo>
                  <a:pt x="84" y="27"/>
                  <a:pt x="84" y="25"/>
                  <a:pt x="84" y="24"/>
                </a:cubicBezTo>
                <a:cubicBezTo>
                  <a:pt x="86" y="14"/>
                  <a:pt x="92" y="7"/>
                  <a:pt x="94" y="3"/>
                </a:cubicBezTo>
                <a:cubicBezTo>
                  <a:pt x="95" y="2"/>
                  <a:pt x="94" y="0"/>
                  <a:pt x="93" y="1"/>
                </a:cubicBezTo>
                <a:cubicBezTo>
                  <a:pt x="88" y="5"/>
                  <a:pt x="80" y="11"/>
                  <a:pt x="77" y="17"/>
                </a:cubicBezTo>
                <a:cubicBezTo>
                  <a:pt x="74" y="14"/>
                  <a:pt x="70" y="11"/>
                  <a:pt x="67" y="8"/>
                </a:cubicBezTo>
                <a:cubicBezTo>
                  <a:pt x="66" y="7"/>
                  <a:pt x="65" y="9"/>
                  <a:pt x="65" y="10"/>
                </a:cubicBezTo>
                <a:cubicBezTo>
                  <a:pt x="67" y="14"/>
                  <a:pt x="71" y="19"/>
                  <a:pt x="73" y="25"/>
                </a:cubicBezTo>
                <a:cubicBezTo>
                  <a:pt x="67" y="15"/>
                  <a:pt x="52" y="9"/>
                  <a:pt x="42" y="6"/>
                </a:cubicBezTo>
                <a:cubicBezTo>
                  <a:pt x="40" y="5"/>
                  <a:pt x="39" y="8"/>
                  <a:pt x="40" y="9"/>
                </a:cubicBezTo>
                <a:cubicBezTo>
                  <a:pt x="43" y="12"/>
                  <a:pt x="48" y="14"/>
                  <a:pt x="52" y="19"/>
                </a:cubicBezTo>
                <a:cubicBezTo>
                  <a:pt x="42" y="14"/>
                  <a:pt x="28" y="13"/>
                  <a:pt x="18" y="13"/>
                </a:cubicBezTo>
                <a:cubicBezTo>
                  <a:pt x="16" y="13"/>
                  <a:pt x="15" y="16"/>
                  <a:pt x="18" y="17"/>
                </a:cubicBezTo>
                <a:cubicBezTo>
                  <a:pt x="26" y="20"/>
                  <a:pt x="40" y="23"/>
                  <a:pt x="51" y="35"/>
                </a:cubicBezTo>
                <a:cubicBezTo>
                  <a:pt x="53" y="37"/>
                  <a:pt x="55" y="40"/>
                  <a:pt x="57" y="42"/>
                </a:cubicBezTo>
                <a:cubicBezTo>
                  <a:pt x="53" y="39"/>
                  <a:pt x="50" y="37"/>
                  <a:pt x="46" y="36"/>
                </a:cubicBezTo>
                <a:cubicBezTo>
                  <a:pt x="32" y="32"/>
                  <a:pt x="13" y="39"/>
                  <a:pt x="2" y="44"/>
                </a:cubicBezTo>
                <a:cubicBezTo>
                  <a:pt x="0" y="45"/>
                  <a:pt x="0" y="48"/>
                  <a:pt x="2" y="48"/>
                </a:cubicBezTo>
                <a:cubicBezTo>
                  <a:pt x="6" y="48"/>
                  <a:pt x="12" y="47"/>
                  <a:pt x="17" y="47"/>
                </a:cubicBezTo>
                <a:cubicBezTo>
                  <a:pt x="12" y="50"/>
                  <a:pt x="8" y="53"/>
                  <a:pt x="5" y="55"/>
                </a:cubicBezTo>
                <a:cubicBezTo>
                  <a:pt x="3" y="56"/>
                  <a:pt x="4" y="59"/>
                  <a:pt x="6" y="59"/>
                </a:cubicBezTo>
                <a:cubicBezTo>
                  <a:pt x="14" y="57"/>
                  <a:pt x="26" y="51"/>
                  <a:pt x="41" y="54"/>
                </a:cubicBezTo>
                <a:cubicBezTo>
                  <a:pt x="42" y="54"/>
                  <a:pt x="44" y="55"/>
                  <a:pt x="46" y="55"/>
                </a:cubicBezTo>
                <a:cubicBezTo>
                  <a:pt x="44" y="55"/>
                  <a:pt x="43" y="55"/>
                  <a:pt x="41" y="55"/>
                </a:cubicBezTo>
                <a:cubicBezTo>
                  <a:pt x="30" y="58"/>
                  <a:pt x="19" y="71"/>
                  <a:pt x="14" y="79"/>
                </a:cubicBezTo>
                <a:cubicBezTo>
                  <a:pt x="13" y="81"/>
                  <a:pt x="14" y="83"/>
                  <a:pt x="16" y="82"/>
                </a:cubicBezTo>
                <a:cubicBezTo>
                  <a:pt x="19" y="80"/>
                  <a:pt x="23" y="76"/>
                  <a:pt x="28" y="74"/>
                </a:cubicBezTo>
                <a:cubicBezTo>
                  <a:pt x="26" y="76"/>
                  <a:pt x="25" y="78"/>
                  <a:pt x="23" y="80"/>
                </a:cubicBezTo>
                <a:cubicBezTo>
                  <a:pt x="22" y="81"/>
                  <a:pt x="23" y="83"/>
                  <a:pt x="25" y="82"/>
                </a:cubicBezTo>
                <a:cubicBezTo>
                  <a:pt x="30" y="78"/>
                  <a:pt x="37" y="72"/>
                  <a:pt x="47" y="69"/>
                </a:cubicBezTo>
                <a:cubicBezTo>
                  <a:pt x="47" y="69"/>
                  <a:pt x="46" y="69"/>
                  <a:pt x="46" y="70"/>
                </a:cubicBezTo>
                <a:cubicBezTo>
                  <a:pt x="38" y="75"/>
                  <a:pt x="34" y="87"/>
                  <a:pt x="32" y="95"/>
                </a:cubicBezTo>
                <a:cubicBezTo>
                  <a:pt x="31" y="96"/>
                  <a:pt x="33" y="97"/>
                  <a:pt x="34" y="96"/>
                </a:cubicBezTo>
                <a:cubicBezTo>
                  <a:pt x="36" y="94"/>
                  <a:pt x="37" y="91"/>
                  <a:pt x="40" y="88"/>
                </a:cubicBezTo>
                <a:cubicBezTo>
                  <a:pt x="39" y="92"/>
                  <a:pt x="39" y="95"/>
                  <a:pt x="38" y="98"/>
                </a:cubicBezTo>
                <a:cubicBezTo>
                  <a:pt x="38" y="99"/>
                  <a:pt x="40" y="99"/>
                  <a:pt x="41" y="98"/>
                </a:cubicBezTo>
                <a:cubicBezTo>
                  <a:pt x="43" y="94"/>
                  <a:pt x="45" y="86"/>
                  <a:pt x="53" y="79"/>
                </a:cubicBezTo>
                <a:cubicBezTo>
                  <a:pt x="55" y="78"/>
                  <a:pt x="57" y="76"/>
                  <a:pt x="59" y="75"/>
                </a:cubicBezTo>
                <a:cubicBezTo>
                  <a:pt x="58" y="75"/>
                  <a:pt x="58" y="76"/>
                  <a:pt x="57" y="77"/>
                </a:cubicBezTo>
                <a:cubicBezTo>
                  <a:pt x="55" y="83"/>
                  <a:pt x="56" y="91"/>
                  <a:pt x="58" y="96"/>
                </a:cubicBezTo>
                <a:cubicBezTo>
                  <a:pt x="58" y="97"/>
                  <a:pt x="59" y="97"/>
                  <a:pt x="60" y="96"/>
                </a:cubicBezTo>
                <a:cubicBezTo>
                  <a:pt x="60" y="95"/>
                  <a:pt x="60" y="92"/>
                  <a:pt x="60" y="90"/>
                </a:cubicBezTo>
                <a:cubicBezTo>
                  <a:pt x="61" y="92"/>
                  <a:pt x="62" y="94"/>
                  <a:pt x="63" y="96"/>
                </a:cubicBezTo>
                <a:cubicBezTo>
                  <a:pt x="63" y="97"/>
                  <a:pt x="64" y="96"/>
                  <a:pt x="64" y="95"/>
                </a:cubicBezTo>
                <a:cubicBezTo>
                  <a:pt x="64" y="93"/>
                  <a:pt x="63" y="90"/>
                  <a:pt x="64" y="86"/>
                </a:cubicBezTo>
                <a:cubicBezTo>
                  <a:pt x="65" y="93"/>
                  <a:pt x="70" y="101"/>
                  <a:pt x="74" y="105"/>
                </a:cubicBezTo>
                <a:cubicBezTo>
                  <a:pt x="75" y="106"/>
                  <a:pt x="75" y="106"/>
                  <a:pt x="75" y="105"/>
                </a:cubicBezTo>
                <a:cubicBezTo>
                  <a:pt x="77" y="105"/>
                  <a:pt x="77" y="105"/>
                  <a:pt x="77" y="105"/>
                </a:cubicBezTo>
                <a:cubicBezTo>
                  <a:pt x="82" y="100"/>
                  <a:pt x="90" y="91"/>
                  <a:pt x="90" y="83"/>
                </a:cubicBezTo>
                <a:cubicBezTo>
                  <a:pt x="90" y="82"/>
                  <a:pt x="90" y="82"/>
                  <a:pt x="90" y="81"/>
                </a:cubicBezTo>
                <a:cubicBezTo>
                  <a:pt x="94" y="87"/>
                  <a:pt x="94" y="92"/>
                  <a:pt x="95" y="95"/>
                </a:cubicBezTo>
                <a:cubicBezTo>
                  <a:pt x="96" y="96"/>
                  <a:pt x="97" y="96"/>
                  <a:pt x="97" y="95"/>
                </a:cubicBezTo>
                <a:cubicBezTo>
                  <a:pt x="98" y="90"/>
                  <a:pt x="98" y="83"/>
                  <a:pt x="95" y="78"/>
                </a:cubicBezTo>
                <a:cubicBezTo>
                  <a:pt x="96" y="78"/>
                  <a:pt x="97" y="79"/>
                  <a:pt x="98" y="80"/>
                </a:cubicBezTo>
                <a:cubicBezTo>
                  <a:pt x="106" y="87"/>
                  <a:pt x="108" y="95"/>
                  <a:pt x="110" y="99"/>
                </a:cubicBezTo>
                <a:cubicBezTo>
                  <a:pt x="111" y="100"/>
                  <a:pt x="113" y="100"/>
                  <a:pt x="113" y="99"/>
                </a:cubicBezTo>
                <a:cubicBezTo>
                  <a:pt x="112" y="96"/>
                  <a:pt x="112" y="92"/>
                  <a:pt x="111" y="89"/>
                </a:cubicBezTo>
                <a:cubicBezTo>
                  <a:pt x="114" y="92"/>
                  <a:pt x="115" y="95"/>
                  <a:pt x="117" y="97"/>
                </a:cubicBezTo>
                <a:cubicBezTo>
                  <a:pt x="118" y="98"/>
                  <a:pt x="120" y="97"/>
                  <a:pt x="119" y="96"/>
                </a:cubicBezTo>
                <a:cubicBezTo>
                  <a:pt x="118" y="91"/>
                  <a:pt x="116" y="85"/>
                  <a:pt x="113" y="79"/>
                </a:cubicBezTo>
                <a:cubicBezTo>
                  <a:pt x="116" y="81"/>
                  <a:pt x="118" y="84"/>
                  <a:pt x="120" y="85"/>
                </a:cubicBezTo>
                <a:cubicBezTo>
                  <a:pt x="121" y="86"/>
                  <a:pt x="122" y="85"/>
                  <a:pt x="121" y="83"/>
                </a:cubicBezTo>
                <a:cubicBezTo>
                  <a:pt x="117" y="77"/>
                  <a:pt x="111" y="68"/>
                  <a:pt x="104" y="63"/>
                </a:cubicBezTo>
                <a:cubicBezTo>
                  <a:pt x="109" y="64"/>
                  <a:pt x="113" y="66"/>
                  <a:pt x="116" y="67"/>
                </a:cubicBezTo>
                <a:cubicBezTo>
                  <a:pt x="117" y="68"/>
                  <a:pt x="118" y="66"/>
                  <a:pt x="117" y="65"/>
                </a:cubicBezTo>
                <a:cubicBezTo>
                  <a:pt x="114" y="63"/>
                  <a:pt x="110" y="60"/>
                  <a:pt x="106" y="57"/>
                </a:cubicBezTo>
                <a:cubicBezTo>
                  <a:pt x="115" y="56"/>
                  <a:pt x="123" y="60"/>
                  <a:pt x="128" y="61"/>
                </a:cubicBezTo>
                <a:cubicBezTo>
                  <a:pt x="129" y="61"/>
                  <a:pt x="130" y="59"/>
                  <a:pt x="129" y="58"/>
                </a:cubicBezTo>
                <a:cubicBezTo>
                  <a:pt x="126" y="56"/>
                  <a:pt x="123" y="54"/>
                  <a:pt x="119" y="52"/>
                </a:cubicBezTo>
                <a:cubicBezTo>
                  <a:pt x="129" y="51"/>
                  <a:pt x="138" y="55"/>
                  <a:pt x="144" y="56"/>
                </a:cubicBezTo>
                <a:cubicBezTo>
                  <a:pt x="146" y="56"/>
                  <a:pt x="147" y="54"/>
                  <a:pt x="145" y="53"/>
                </a:cubicBezTo>
                <a:close/>
              </a:path>
            </a:pathLst>
          </a:custGeom>
          <a:solidFill>
            <a:schemeClr val="accent1"/>
          </a:solidFill>
          <a:ln>
            <a:noFill/>
          </a:ln>
        </p:spPr>
        <p:txBody>
          <a:bodyPr vert="horz" wrap="square" lIns="91440" tIns="45720" rIns="91440" bIns="45720" numCol="1" anchor="t" anchorCtr="0" compatLnSpc="1"/>
          <a:lstStyle/>
          <a:p>
            <a:endParaRPr lang="zh-CN" altLang="en-US"/>
          </a:p>
        </p:txBody>
      </p:sp>
      <p:sp>
        <p:nvSpPr>
          <p:cNvPr id="52" name="Freeform 185"/>
          <p:cNvSpPr/>
          <p:nvPr>
            <p:custDataLst>
              <p:tags r:id="rId25"/>
            </p:custDataLst>
          </p:nvPr>
        </p:nvSpPr>
        <p:spPr bwMode="auto">
          <a:xfrm flipH="1">
            <a:off x="2776538" y="1239838"/>
            <a:ext cx="625475" cy="255588"/>
          </a:xfrm>
          <a:custGeom>
            <a:gdLst>
              <a:gd name="T0" fmla="*/ 91 w 93"/>
              <a:gd name="T1" fmla="*/ 10 h 38"/>
              <a:gd name="T2" fmla="*/ 50 w 93"/>
              <a:gd name="T3" fmla="*/ 18 h 38"/>
              <a:gd name="T4" fmla="*/ 46 w 93"/>
              <a:gd name="T5" fmla="*/ 19 h 38"/>
              <a:gd name="T6" fmla="*/ 3 w 93"/>
              <a:gd name="T7" fmla="*/ 9 h 38"/>
              <a:gd name="T8" fmla="*/ 4 w 93"/>
              <a:gd name="T9" fmla="*/ 14 h 38"/>
              <a:gd name="T10" fmla="*/ 46 w 93"/>
              <a:gd name="T11" fmla="*/ 36 h 38"/>
              <a:gd name="T12" fmla="*/ 50 w 93"/>
              <a:gd name="T13" fmla="*/ 37 h 38"/>
              <a:gd name="T14" fmla="*/ 89 w 93"/>
              <a:gd name="T15" fmla="*/ 15 h 38"/>
              <a:gd name="T16" fmla="*/ 91 w 93"/>
              <a:gd name="T17" fmla="*/ 10 h 38"/>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3" h="38">
                <a:moveTo>
                  <a:pt x="91" y="10"/>
                </a:moveTo>
                <a:cubicBezTo>
                  <a:pt x="82" y="5"/>
                  <a:pt x="66" y="1"/>
                  <a:pt x="50" y="18"/>
                </a:cubicBezTo>
                <a:cubicBezTo>
                  <a:pt x="49" y="19"/>
                  <a:pt x="47" y="20"/>
                  <a:pt x="46" y="19"/>
                </a:cubicBezTo>
                <a:cubicBezTo>
                  <a:pt x="40" y="13"/>
                  <a:pt x="22" y="0"/>
                  <a:pt x="3" y="9"/>
                </a:cubicBezTo>
                <a:cubicBezTo>
                  <a:pt x="0" y="10"/>
                  <a:pt x="1" y="14"/>
                  <a:pt x="4" y="14"/>
                </a:cubicBezTo>
                <a:cubicBezTo>
                  <a:pt x="15" y="15"/>
                  <a:pt x="36" y="19"/>
                  <a:pt x="46" y="36"/>
                </a:cubicBezTo>
                <a:cubicBezTo>
                  <a:pt x="47" y="38"/>
                  <a:pt x="49" y="38"/>
                  <a:pt x="50" y="37"/>
                </a:cubicBezTo>
                <a:cubicBezTo>
                  <a:pt x="55" y="29"/>
                  <a:pt x="68" y="14"/>
                  <a:pt x="89" y="15"/>
                </a:cubicBezTo>
                <a:cubicBezTo>
                  <a:pt x="92" y="16"/>
                  <a:pt x="93" y="12"/>
                  <a:pt x="91" y="10"/>
                </a:cubicBezTo>
                <a:close/>
              </a:path>
            </a:pathLst>
          </a:custGeom>
          <a:solidFill>
            <a:schemeClr val="accent1"/>
          </a:solidFill>
          <a:ln>
            <a:noFill/>
          </a:ln>
        </p:spPr>
        <p:txBody>
          <a:bodyPr vert="horz" wrap="square" lIns="91440" tIns="45720" rIns="91440" bIns="45720" numCol="1" anchor="t" anchorCtr="0" compatLnSpc="1"/>
          <a:lstStyle/>
          <a:p>
            <a:endParaRPr lang="zh-CN" altLang="en-US"/>
          </a:p>
        </p:txBody>
      </p:sp>
      <p:sp>
        <p:nvSpPr>
          <p:cNvPr id="53" name="Freeform 186"/>
          <p:cNvSpPr/>
          <p:nvPr>
            <p:custDataLst>
              <p:tags r:id="rId26"/>
            </p:custDataLst>
          </p:nvPr>
        </p:nvSpPr>
        <p:spPr bwMode="auto">
          <a:xfrm flipH="1">
            <a:off x="3751263" y="1549400"/>
            <a:ext cx="498475" cy="207963"/>
          </a:xfrm>
          <a:custGeom>
            <a:gdLst>
              <a:gd name="T0" fmla="*/ 72 w 74"/>
              <a:gd name="T1" fmla="*/ 8 h 31"/>
              <a:gd name="T2" fmla="*/ 39 w 74"/>
              <a:gd name="T3" fmla="*/ 15 h 31"/>
              <a:gd name="T4" fmla="*/ 37 w 74"/>
              <a:gd name="T5" fmla="*/ 15 h 31"/>
              <a:gd name="T6" fmla="*/ 2 w 74"/>
              <a:gd name="T7" fmla="*/ 8 h 31"/>
              <a:gd name="T8" fmla="*/ 3 w 74"/>
              <a:gd name="T9" fmla="*/ 12 h 31"/>
              <a:gd name="T10" fmla="*/ 36 w 74"/>
              <a:gd name="T11" fmla="*/ 29 h 31"/>
              <a:gd name="T12" fmla="*/ 40 w 74"/>
              <a:gd name="T13" fmla="*/ 29 h 31"/>
              <a:gd name="T14" fmla="*/ 71 w 74"/>
              <a:gd name="T15" fmla="*/ 12 h 31"/>
              <a:gd name="T16" fmla="*/ 72 w 74"/>
              <a:gd name="T17" fmla="*/ 8 h 31"/>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4" h="31">
                <a:moveTo>
                  <a:pt x="72" y="8"/>
                </a:moveTo>
                <a:cubicBezTo>
                  <a:pt x="65" y="4"/>
                  <a:pt x="53" y="1"/>
                  <a:pt x="39" y="15"/>
                </a:cubicBezTo>
                <a:cubicBezTo>
                  <a:pt x="39" y="16"/>
                  <a:pt x="37" y="16"/>
                  <a:pt x="37" y="15"/>
                </a:cubicBezTo>
                <a:cubicBezTo>
                  <a:pt x="32" y="11"/>
                  <a:pt x="17" y="0"/>
                  <a:pt x="2" y="8"/>
                </a:cubicBezTo>
                <a:cubicBezTo>
                  <a:pt x="0" y="9"/>
                  <a:pt x="1" y="11"/>
                  <a:pt x="3" y="12"/>
                </a:cubicBezTo>
                <a:cubicBezTo>
                  <a:pt x="12" y="12"/>
                  <a:pt x="28" y="16"/>
                  <a:pt x="36" y="29"/>
                </a:cubicBezTo>
                <a:cubicBezTo>
                  <a:pt x="37" y="31"/>
                  <a:pt x="39" y="31"/>
                  <a:pt x="40" y="29"/>
                </a:cubicBezTo>
                <a:cubicBezTo>
                  <a:pt x="44" y="23"/>
                  <a:pt x="54" y="11"/>
                  <a:pt x="71" y="12"/>
                </a:cubicBezTo>
                <a:cubicBezTo>
                  <a:pt x="73" y="13"/>
                  <a:pt x="74" y="10"/>
                  <a:pt x="72" y="8"/>
                </a:cubicBezTo>
                <a:close/>
              </a:path>
            </a:pathLst>
          </a:custGeom>
          <a:solidFill>
            <a:schemeClr val="accent1"/>
          </a:solidFill>
          <a:ln>
            <a:noFill/>
          </a:ln>
        </p:spPr>
        <p:txBody>
          <a:bodyPr vert="horz" wrap="square" lIns="91440" tIns="45720" rIns="91440" bIns="45720" numCol="1" anchor="t" anchorCtr="0" compatLnSpc="1"/>
          <a:lstStyle/>
          <a:p>
            <a:endParaRPr lang="zh-CN" altLang="en-US"/>
          </a:p>
        </p:txBody>
      </p:sp>
      <p:sp>
        <p:nvSpPr>
          <p:cNvPr id="13" name="标题 1"/>
          <p:cNvSpPr>
            <a:spLocks noGrp="1"/>
          </p:cNvSpPr>
          <p:nvPr>
            <p:ph type="ctrTitle" hasCustomPrompt="1"/>
            <p:custDataLst>
              <p:tags r:id="rId27"/>
            </p:custDataLst>
          </p:nvPr>
        </p:nvSpPr>
        <p:spPr>
          <a:xfrm>
            <a:off x="3382962" y="2618245"/>
            <a:ext cx="5426076" cy="1621509"/>
          </a:xfrm>
        </p:spPr>
        <p:txBody>
          <a:bodyPr anchor="ctr">
            <a:normAutofit/>
          </a:bodyPr>
          <a:lstStyle>
            <a:lvl1pPr marL="0" indent="0" algn="ctr">
              <a:buFont typeface="Arial" panose="020b0604020202020204" pitchFamily="34" charset="0"/>
              <a:buNone/>
              <a:defRPr sz="8000">
                <a:solidFill>
                  <a:schemeClr val="bg1"/>
                </a:solidFill>
              </a:defRPr>
            </a:lvl1pPr>
          </a:lstStyle>
          <a:p>
            <a:r>
              <a:rPr lang="zh-CN" altLang="en-US"/>
              <a:t>编辑标题</a:t>
            </a:r>
          </a:p>
        </p:txBody>
      </p:sp>
      <p:sp>
        <p:nvSpPr>
          <p:cNvPr id="2" name="日期占位符 1"/>
          <p:cNvSpPr>
            <a:spLocks noGrp="1"/>
          </p:cNvSpPr>
          <p:nvPr>
            <p:ph type="dt" sz="half" idx="10"/>
            <p:custDataLst>
              <p:tags r:id="rId28"/>
            </p:custDataLst>
          </p:nvPr>
        </p:nvSpPr>
        <p:spPr/>
        <p:txBody>
          <a:bodyPr/>
          <a:lstStyle/>
          <a:p>
            <a:fld id="{760FBDFE-C587-4B4C-A407-44438C67B59E}" type="datetimeFigureOut">
              <a:rPr lang="zh-CN" altLang="en-US" smtClean="0"/>
              <a:t>2020/7/5</a:t>
            </a:fld>
            <a:endParaRPr lang="zh-CN" altLang="en-US"/>
          </a:p>
        </p:txBody>
      </p:sp>
      <p:sp>
        <p:nvSpPr>
          <p:cNvPr id="3" name="页脚占位符 2"/>
          <p:cNvSpPr>
            <a:spLocks noGrp="1"/>
          </p:cNvSpPr>
          <p:nvPr>
            <p:ph type="ftr" sz="quarter" idx="11"/>
            <p:custDataLst>
              <p:tags r:id="rId29"/>
            </p:custDataLst>
          </p:nvPr>
        </p:nvSpPr>
        <p:spPr/>
        <p:txBody>
          <a:bodyPr/>
          <a:lstStyle/>
          <a:p>
            <a:endParaRPr lang="zh-CN" altLang="en-US"/>
          </a:p>
        </p:txBody>
      </p:sp>
      <p:sp>
        <p:nvSpPr>
          <p:cNvPr id="4" name="灯片编号占位符 3"/>
          <p:cNvSpPr>
            <a:spLocks noGrp="1"/>
          </p:cNvSpPr>
          <p:nvPr>
            <p:ph type="sldNum" sz="quarter" idx="12"/>
            <p:custDataLst>
              <p:tags r:id="rId30"/>
            </p:custDataLst>
          </p:nvPr>
        </p:nvSpPr>
        <p:spPr/>
        <p:txBody>
          <a:bodyPr/>
          <a:lstStyle/>
          <a:p>
            <a:fld id="{49AE70B2-8BF9-45C0-BB95-33D1B9D3A854}" type="slidenum">
              <a:rPr lang="zh-CN" altLang="en-US" smtClean="0"/>
              <a:t>‹#›</a:t>
            </a:fld>
            <a:endParaRPr lang="zh-CN" altLang="en-US"/>
          </a:p>
        </p:txBody>
      </p:sp>
    </p:spTree>
  </p:cSld>
  <p:clrMapOvr>
    <a:overrideClrMapping bg1="lt1" tx1="dk1" bg2="lt2" tx2="dk2" accent1="accent1" accent2="accent2" accent3="accent3" accent4="accent4" accent5="accent5" accent6="accent6" hlink="hlink" folHlink="folHlink"/>
  </p:clrMapOvr>
  <mc:AlternateContent>
    <mc:Choice xmlns:p14="http://schemas.microsoft.com/office/powerpoint/2010/main" Requires="p14">
      <p:transition spd="slow" p14:dur="2000"/>
    </mc:Choice>
    <mc:Fallback>
      <p:transition spd="slow"/>
    </mc:Fallback>
  </mc:AlternateContent>
  <p:timing/>
</p:sldLayout>
</file>

<file path=ppt/slideMasters/_rels/slideMaster1.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slideLayout" Target="../slideLayouts/slideLayout10.xml" /><Relationship Id="rId11" Type="http://schemas.openxmlformats.org/officeDocument/2006/relationships/slideLayout" Target="../slideLayouts/slideLayout11.xml" /><Relationship Id="rId12" Type="http://schemas.openxmlformats.org/officeDocument/2006/relationships/slideLayout" Target="../slideLayouts/slideLayout12.xml" /><Relationship Id="rId13" Type="http://schemas.openxmlformats.org/officeDocument/2006/relationships/slideLayout" Target="../slideLayouts/slideLayout13.xml" /><Relationship Id="rId14" Type="http://schemas.openxmlformats.org/officeDocument/2006/relationships/slideLayout" Target="../slideLayouts/slideLayout14.xml" /><Relationship Id="rId15" Type="http://schemas.openxmlformats.org/officeDocument/2006/relationships/slideLayout" Target="../slideLayouts/slideLayout15.xml" /><Relationship Id="rId16" Type="http://schemas.openxmlformats.org/officeDocument/2006/relationships/slideLayout" Target="../slideLayouts/slideLayout16.xml" /><Relationship Id="rId17" Type="http://schemas.openxmlformats.org/officeDocument/2006/relationships/theme" Target="../theme/theme1.xml" /><Relationship Id="rId2" Type="http://schemas.openxmlformats.org/officeDocument/2006/relationships/slideLayout" Target="../slideLayouts/slideLayout2.xml" /><Relationship Id="rId3" Type="http://schemas.openxmlformats.org/officeDocument/2006/relationships/slideLayout" Target="../slideLayouts/slideLayout3.xml" /><Relationship Id="rId4" Type="http://schemas.openxmlformats.org/officeDocument/2006/relationships/slideLayout" Target="../slideLayouts/slideLayout4.xml" /><Relationship Id="rId5" Type="http://schemas.openxmlformats.org/officeDocument/2006/relationships/slideLayout" Target="../slideLayouts/slideLayout5.xml" /><Relationship Id="rId6" Type="http://schemas.openxmlformats.org/officeDocument/2006/relationships/slideLayout" Target="../slideLayouts/slideLayout6.xml" /><Relationship Id="rId7" Type="http://schemas.openxmlformats.org/officeDocument/2006/relationships/slideLayout" Target="../slideLayouts/slideLayout7.xml" /><Relationship Id="rId8" Type="http://schemas.openxmlformats.org/officeDocument/2006/relationships/slideLayout" Target="../slideLayouts/slideLayout8.xml" /><Relationship Id="rId9" Type="http://schemas.openxmlformats.org/officeDocument/2006/relationships/slideLayout" Target="../slideLayouts/slideLayout9.xml" /></Relationships>
</file>

<file path=ppt/slideMasters/slideMaster1.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Ref idx="1003">
        <a:schemeClr val="bg2"/>
      </p:bgRef>
    </p:bg>
    <p:spTree>
      <p:nvGrpSpPr>
        <p:cNvPr id="1" name=""/>
        <p:cNvGrpSpPr/>
        <p:nvPr/>
      </p:nvGrpSpPr>
      <p:grpSpPr>
        <a:xfrm>
          <a:off x="0" y="0"/>
          <a:ext cx="0" cy="0"/>
        </a:xfrm>
      </p:grpSpPr>
      <p:sp>
        <p:nvSpPr>
          <p:cNvPr id="7" name="矩形 6"/>
          <p:cNvSpPr/>
          <p:nvPr/>
        </p:nvSpPr>
        <p:spPr>
          <a:xfrm>
            <a:off x="0" y="6678000"/>
            <a:ext cx="12192000" cy="180000"/>
          </a:xfrm>
          <a:prstGeom prst="rect">
            <a:avLst/>
          </a:prstGeom>
          <a:gradFill>
            <a:gsLst>
              <a:gs pos="0">
                <a:schemeClr val="accent1">
                  <a:alpha val="50000"/>
                </a:schemeClr>
              </a:gs>
              <a:gs pos="50000">
                <a:schemeClr val="accent1">
                  <a:tint val="20000"/>
                </a:schemeClr>
              </a:gs>
              <a:gs pos="100000">
                <a:schemeClr val="accent1">
                  <a:alpha val="40000"/>
                </a:schemeClr>
              </a:gs>
            </a:gsLst>
            <a:lin ang="0" scaled="1"/>
          </a:gra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zh-CN" altLang="en-US"/>
          </a:p>
        </p:txBody>
      </p:sp>
      <p:sp>
        <p:nvSpPr>
          <p:cNvPr id="2" name="标题占位符 1"/>
          <p:cNvSpPr>
            <a:spLocks noGrp="1"/>
          </p:cNvSpPr>
          <p:nvPr>
            <p:ph type="title"/>
          </p:nvPr>
        </p:nvSpPr>
        <p:spPr>
          <a:xfrm>
            <a:off x="609600" y="274638"/>
            <a:ext cx="10972800" cy="1143000"/>
          </a:xfrm>
          <a:prstGeom prst="rect">
            <a:avLst/>
          </a:prstGeom>
        </p:spPr>
        <p:txBody>
          <a:bodyPr vert="horz" rtlCol="0" anchor="ctr">
            <a:normAutofit/>
          </a:bodyPr>
          <a:lstStyle/>
          <a:p>
            <a:r>
              <a:rPr kumimoji="0" lang="zh-CN" altLang="en-US" smtClean="0"/>
              <a:t>单击此处编辑母版标题样式</a:t>
            </a:r>
            <a:endParaRPr kumimoji="0" lang="en-US"/>
          </a:p>
        </p:txBody>
      </p:sp>
      <p:sp>
        <p:nvSpPr>
          <p:cNvPr id="3" name="文本占位符 2"/>
          <p:cNvSpPr>
            <a:spLocks noGrp="1"/>
          </p:cNvSpPr>
          <p:nvPr>
            <p:ph type="body" idx="1"/>
          </p:nvPr>
        </p:nvSpPr>
        <p:spPr>
          <a:xfrm>
            <a:off x="609600" y="1600200"/>
            <a:ext cx="10972800" cy="4686320"/>
          </a:xfrm>
          <a:prstGeom prst="rect">
            <a:avLst/>
          </a:prstGeom>
        </p:spPr>
        <p:txBody>
          <a:bodyPr vert="horz" rtlCol="0">
            <a:normAutofit/>
          </a:bodyPr>
          <a:lstStyle/>
          <a:p>
            <a:pPr lvl="0" eaLnBrk="1" latinLnBrk="0" hangingPunct="1"/>
            <a:r>
              <a:rPr kumimoji="0" lang="zh-CN" altLang="en-US" smtClean="0"/>
              <a:t>单击此处编辑母版文本样式</a:t>
            </a:r>
          </a:p>
          <a:p>
            <a:pPr lvl="1" eaLnBrk="1" latinLnBrk="0" hangingPunct="1"/>
            <a:r>
              <a:rPr kumimoji="0" lang="zh-CN" altLang="en-US" smtClean="0"/>
              <a:t>第二级</a:t>
            </a:r>
          </a:p>
          <a:p>
            <a:pPr lvl="2" eaLnBrk="1" latinLnBrk="0" hangingPunct="1"/>
            <a:r>
              <a:rPr kumimoji="0" lang="zh-CN" altLang="en-US" smtClean="0"/>
              <a:t>第三级</a:t>
            </a:r>
          </a:p>
          <a:p>
            <a:pPr lvl="3" eaLnBrk="1" latinLnBrk="0" hangingPunct="1"/>
            <a:r>
              <a:rPr kumimoji="0" lang="zh-CN" altLang="en-US" smtClean="0"/>
              <a:t>第四级</a:t>
            </a:r>
          </a:p>
          <a:p>
            <a:pPr lvl="4" eaLnBrk="1" latinLnBrk="0" hangingPunct="1"/>
            <a:r>
              <a:rPr kumimoji="0" lang="zh-CN" altLang="en-US" smtClean="0"/>
              <a:t>第五级</a:t>
            </a:r>
            <a:endParaRPr kumimoji="0" lang="en-US"/>
          </a:p>
        </p:txBody>
      </p:sp>
      <p:sp>
        <p:nvSpPr>
          <p:cNvPr id="4" name="日期占位符 3"/>
          <p:cNvSpPr>
            <a:spLocks noGrp="1"/>
          </p:cNvSpPr>
          <p:nvPr>
            <p:ph type="dt" sz="half" idx="2"/>
          </p:nvPr>
        </p:nvSpPr>
        <p:spPr>
          <a:xfrm>
            <a:off x="101600" y="6400800"/>
            <a:ext cx="4267200" cy="283800"/>
          </a:xfrm>
          <a:prstGeom prst="rect">
            <a:avLst/>
          </a:prstGeom>
        </p:spPr>
        <p:txBody>
          <a:bodyPr vert="horz" rtlCol="0" anchor="b"/>
          <a:lstStyle>
            <a:lvl1pPr algn="l" eaLnBrk="1" latinLnBrk="0" hangingPunct="1">
              <a:defRPr kumimoji="0" sz="1100">
                <a:solidFill>
                  <a:schemeClr val="tx2">
                    <a:lumMod val="75000"/>
                    <a:lumOff val="25000"/>
                  </a:schemeClr>
                </a:solidFill>
              </a:defRPr>
            </a:lvl1pPr>
          </a:lstStyle>
          <a:p>
            <a:fld id="{760FBDFE-C587-4B4C-A407-44438C67B59E}" type="datetimeFigureOut">
              <a:rPr lang="zh-CN" altLang="en-US" smtClean="0"/>
              <a:t>2020/7/5</a:t>
            </a:fld>
            <a:endParaRPr lang="zh-CN" altLang="en-US"/>
          </a:p>
        </p:txBody>
      </p:sp>
      <p:sp>
        <p:nvSpPr>
          <p:cNvPr id="5" name="页脚占位符 4"/>
          <p:cNvSpPr>
            <a:spLocks noGrp="1"/>
          </p:cNvSpPr>
          <p:nvPr>
            <p:ph type="ftr" sz="quarter" idx="3"/>
          </p:nvPr>
        </p:nvSpPr>
        <p:spPr>
          <a:xfrm>
            <a:off x="7112000" y="6400800"/>
            <a:ext cx="4978400" cy="283800"/>
          </a:xfrm>
          <a:prstGeom prst="rect">
            <a:avLst/>
          </a:prstGeom>
        </p:spPr>
        <p:txBody>
          <a:bodyPr vert="horz" rtlCol="0" anchor="ctr"/>
          <a:lstStyle>
            <a:lvl1pPr algn="r" eaLnBrk="1" latinLnBrk="0" hangingPunct="1">
              <a:defRPr kumimoji="0" sz="1100">
                <a:solidFill>
                  <a:schemeClr val="tx2">
                    <a:lumMod val="75000"/>
                    <a:lumOff val="25000"/>
                  </a:schemeClr>
                </a:solidFill>
              </a:defRPr>
            </a:lvl1pPr>
          </a:lstStyle>
          <a:p>
            <a:endParaRPr lang="zh-CN" altLang="en-US"/>
          </a:p>
        </p:txBody>
      </p:sp>
      <p:sp>
        <p:nvSpPr>
          <p:cNvPr id="6" name="灯片编号占位符 5"/>
          <p:cNvSpPr>
            <a:spLocks noGrp="1"/>
          </p:cNvSpPr>
          <p:nvPr>
            <p:ph type="sldNum" sz="quarter" idx="4"/>
          </p:nvPr>
        </p:nvSpPr>
        <p:spPr>
          <a:xfrm>
            <a:off x="5486400" y="6400800"/>
            <a:ext cx="1219200" cy="283464"/>
          </a:xfrm>
          <a:prstGeom prst="rect">
            <a:avLst/>
          </a:prstGeom>
          <a:noFill/>
        </p:spPr>
        <p:txBody>
          <a:bodyPr vert="horz" lIns="45720" rIns="45720" rtlCol="0" anchor="ctr"/>
          <a:lstStyle>
            <a:lvl1pPr algn="ctr" eaLnBrk="1" latinLnBrk="0" hangingPunct="1">
              <a:defRPr kumimoji="0" sz="1100" b="0">
                <a:solidFill>
                  <a:schemeClr val="tx2">
                    <a:lumMod val="75000"/>
                    <a:lumOff val="25000"/>
                  </a:schemeClr>
                </a:solidFill>
              </a:defRPr>
            </a:lvl1pPr>
          </a:lstStyle>
          <a:p>
            <a:fld id="{49AE70B2-8BF9-45C0-BB95-33D1B9D3A854}" type="slidenum">
              <a:rPr lang="zh-CN" altLang="en-US" smtClean="0"/>
              <a:t>‹#›</a:t>
            </a:fld>
            <a:endParaRPr lang="zh-CN" altLang="en-US"/>
          </a:p>
        </p:txBody>
      </p:sp>
      <p:sp>
        <p:nvSpPr>
          <p:cNvPr id="8" name="矩形 7"/>
          <p:cNvSpPr/>
          <p:nvPr/>
        </p:nvSpPr>
        <p:spPr>
          <a:xfrm>
            <a:off x="0" y="0"/>
            <a:ext cx="12192000" cy="108000"/>
          </a:xfrm>
          <a:prstGeom prst="rect">
            <a:avLst/>
          </a:prstGeom>
          <a:gradFill>
            <a:gsLst>
              <a:gs pos="0">
                <a:schemeClr val="accent1">
                  <a:alpha val="50000"/>
                </a:schemeClr>
              </a:gs>
              <a:gs pos="50000">
                <a:schemeClr val="accent1">
                  <a:tint val="20000"/>
                </a:schemeClr>
              </a:gs>
              <a:gs pos="100000">
                <a:schemeClr val="accent1">
                  <a:alpha val="40000"/>
                </a:schemeClr>
              </a:gs>
            </a:gsLst>
            <a:lin ang="0" scaled="1"/>
          </a:gra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zh-CN" alt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49" r:id="rId12"/>
    <p:sldLayoutId id="2147483651" r:id="rId13"/>
    <p:sldLayoutId id="2147483656" r:id="rId14"/>
    <p:sldLayoutId id="2147483658" r:id="rId15"/>
    <p:sldLayoutId id="2147483659" r:id="rId16"/>
  </p:sldLayoutIdLst>
  <p:transition/>
  <p:timing/>
  <p:txStyles>
    <p:titleStyle>
      <a:lvl1pPr algn="ctr" rtl="0" eaLnBrk="1" latinLnBrk="0" hangingPunct="1">
        <a:spcBef>
          <a:spcPct val="0"/>
        </a:spcBef>
        <a:buNone/>
        <a:defRPr kumimoji="0" sz="4400" kern="1200">
          <a:solidFill>
            <a:schemeClr val="tx2"/>
          </a:solidFill>
          <a:latin typeface="+mj-lt"/>
          <a:ea typeface="+mj-ea"/>
          <a:cs typeface="+mj-cs"/>
        </a:defRPr>
      </a:lvl1pPr>
      <a:lvl2pPr eaLnBrk="1" latinLnBrk="0" hangingPunct="1">
        <a:defRPr kumimoji="0">
          <a:solidFill>
            <a:schemeClr val="tx2"/>
          </a:solidFill>
        </a:defRPr>
      </a:lvl2pPr>
      <a:lvl3pPr eaLnBrk="1" latinLnBrk="0" hangingPunct="1">
        <a:defRPr kumimoji="0">
          <a:solidFill>
            <a:schemeClr val="tx2"/>
          </a:solidFill>
        </a:defRPr>
      </a:lvl3pPr>
      <a:lvl4pPr eaLnBrk="1" latinLnBrk="0" hangingPunct="1">
        <a:defRPr kumimoji="0">
          <a:solidFill>
            <a:schemeClr val="tx2"/>
          </a:solidFill>
        </a:defRPr>
      </a:lvl4pPr>
      <a:lvl5pPr eaLnBrk="1" latinLnBrk="0" hangingPunct="1">
        <a:defRPr kumimoji="0">
          <a:solidFill>
            <a:schemeClr val="tx2"/>
          </a:solidFill>
        </a:defRPr>
      </a:lvl5pPr>
      <a:lvl6pPr eaLnBrk="1" latinLnBrk="0" hangingPunct="1">
        <a:defRPr kumimoji="0">
          <a:solidFill>
            <a:schemeClr val="tx2"/>
          </a:solidFill>
        </a:defRPr>
      </a:lvl6pPr>
      <a:lvl7pPr eaLnBrk="1" latinLnBrk="0" hangingPunct="1">
        <a:defRPr kumimoji="0">
          <a:solidFill>
            <a:schemeClr val="tx2"/>
          </a:solidFill>
        </a:defRPr>
      </a:lvl7pPr>
      <a:lvl8pPr eaLnBrk="1" latinLnBrk="0" hangingPunct="1">
        <a:defRPr kumimoji="0">
          <a:solidFill>
            <a:schemeClr val="tx2"/>
          </a:solidFill>
        </a:defRPr>
      </a:lvl8pPr>
      <a:lvl9pPr eaLnBrk="1" latinLnBrk="0" hangingPunct="1">
        <a:defRPr kumimoji="0">
          <a:solidFill>
            <a:schemeClr val="tx2"/>
          </a:solidFill>
        </a:defRPr>
      </a:lvl9pPr>
    </p:titleStyle>
    <p:bodyStyle>
      <a:lvl1pPr marL="342900" indent="-342900" algn="l" rtl="0" eaLnBrk="1" latinLnBrk="0" hangingPunct="1">
        <a:spcBef>
          <a:spcPct val="20000"/>
        </a:spcBef>
        <a:buClr>
          <a:schemeClr val="tx2"/>
        </a:buClr>
        <a:buSzPct val="50000"/>
        <a:buFont typeface="Wingdings 2"/>
        <a:buChar char="ß"/>
        <a:defRPr kumimoji="0" sz="3200" kern="1200">
          <a:solidFill>
            <a:schemeClr val="tx1"/>
          </a:solidFill>
          <a:latin typeface="+mn-lt"/>
          <a:ea typeface="+mn-ea"/>
          <a:cs typeface="+mn-cs"/>
        </a:defRPr>
      </a:lvl1pPr>
      <a:lvl2pPr marL="742950" indent="-285750" algn="l" rtl="0" eaLnBrk="1" latinLnBrk="0" hangingPunct="1">
        <a:spcBef>
          <a:spcPct val="20000"/>
        </a:spcBef>
        <a:buClr>
          <a:schemeClr val="tx2"/>
        </a:buClr>
        <a:buSzPct val="50000"/>
        <a:buFont typeface="Wingdings 2"/>
        <a:buChar char="Þ"/>
        <a:defRPr kumimoji="0" sz="2800" kern="1200">
          <a:solidFill>
            <a:schemeClr val="tx1"/>
          </a:solidFill>
          <a:latin typeface="+mn-lt"/>
          <a:ea typeface="+mn-ea"/>
          <a:cs typeface="+mn-cs"/>
        </a:defRPr>
      </a:lvl2pPr>
      <a:lvl3pPr marL="1143000" indent="-228600" algn="l" rtl="0" eaLnBrk="1" latinLnBrk="0" hangingPunct="1">
        <a:spcBef>
          <a:spcPct val="20000"/>
        </a:spcBef>
        <a:buClr>
          <a:schemeClr val="tx2"/>
        </a:buClr>
        <a:buSzPct val="50000"/>
        <a:buFont typeface="Wingdings 2"/>
        <a:buChar char=""/>
        <a:defRPr kumimoji="0" sz="2400" kern="1200">
          <a:solidFill>
            <a:schemeClr val="tx1"/>
          </a:solidFill>
          <a:latin typeface="+mn-lt"/>
          <a:ea typeface="+mn-ea"/>
          <a:cs typeface="+mn-cs"/>
        </a:defRPr>
      </a:lvl3pPr>
      <a:lvl4pPr marL="1600200" indent="-228600" algn="l" rtl="0" eaLnBrk="1" latinLnBrk="0" hangingPunct="1">
        <a:spcBef>
          <a:spcPct val="20000"/>
        </a:spcBef>
        <a:buClr>
          <a:schemeClr val="tx2"/>
        </a:buClr>
        <a:buSzPct val="50000"/>
        <a:buFont typeface="Wingdings 2"/>
        <a:buChar char=""/>
        <a:defRPr kumimoji="0" sz="2000" kern="1200">
          <a:solidFill>
            <a:schemeClr val="tx1"/>
          </a:solidFill>
          <a:latin typeface="+mn-lt"/>
          <a:ea typeface="+mn-ea"/>
          <a:cs typeface="+mn-cs"/>
        </a:defRPr>
      </a:lvl4pPr>
      <a:lvl5pPr marL="2057400" indent="-228600" algn="l" rtl="0" eaLnBrk="1" latinLnBrk="0" hangingPunct="1">
        <a:spcBef>
          <a:spcPct val="20000"/>
        </a:spcBef>
        <a:buClr>
          <a:schemeClr val="tx2"/>
        </a:buClr>
        <a:buSzPct val="50000"/>
        <a:buFont typeface="Wingdings 2"/>
        <a:buChar char=""/>
        <a:defRPr kumimoji="0" sz="2000" kern="1200">
          <a:solidFill>
            <a:schemeClr val="tx1"/>
          </a:solidFill>
          <a:latin typeface="+mn-lt"/>
          <a:ea typeface="+mn-ea"/>
          <a:cs typeface="+mn-cs"/>
        </a:defRPr>
      </a:lvl5pPr>
      <a:lvl6pPr marL="2514600" indent="-228600" algn="l" rtl="0" eaLnBrk="1" latinLnBrk="0" hangingPunct="1">
        <a:spcBef>
          <a:spcPct val="20000"/>
        </a:spcBef>
        <a:buFont typeface="Arial"/>
        <a:buChar char="•"/>
        <a:defRPr kumimoji="0" sz="2000" kern="1200">
          <a:solidFill>
            <a:schemeClr val="tx1"/>
          </a:solidFill>
          <a:latin typeface="+mn-lt"/>
          <a:ea typeface="+mn-ea"/>
          <a:cs typeface="+mn-cs"/>
        </a:defRPr>
      </a:lvl6pPr>
      <a:lvl7pPr marL="2971800" indent="-228600" algn="l" rtl="0" eaLnBrk="1" latinLnBrk="0" hangingPunct="1">
        <a:spcBef>
          <a:spcPct val="20000"/>
        </a:spcBef>
        <a:buFont typeface="Arial"/>
        <a:buChar char="•"/>
        <a:defRPr kumimoji="0" sz="2000" kern="1200">
          <a:solidFill>
            <a:schemeClr val="tx1"/>
          </a:solidFill>
          <a:latin typeface="+mn-lt"/>
          <a:ea typeface="+mn-ea"/>
          <a:cs typeface="+mn-cs"/>
        </a:defRPr>
      </a:lvl7pPr>
      <a:lvl8pPr marL="3429000" indent="-228600" algn="l" rtl="0" eaLnBrk="1" latinLnBrk="0" hangingPunct="1">
        <a:spcBef>
          <a:spcPct val="20000"/>
        </a:spcBef>
        <a:buFont typeface="Arial"/>
        <a:buChar char="•"/>
        <a:defRPr kumimoji="0" sz="2000" kern="1200">
          <a:solidFill>
            <a:schemeClr val="tx1"/>
          </a:solidFill>
          <a:latin typeface="+mn-lt"/>
          <a:ea typeface="+mn-ea"/>
          <a:cs typeface="+mn-cs"/>
        </a:defRPr>
      </a:lvl8pPr>
      <a:lvl9pPr marL="3886200" indent="-228600" algn="l" rtl="0" eaLnBrk="1" latinLnBrk="0" hangingPunct="1">
        <a:spcBef>
          <a:spcPct val="20000"/>
        </a:spcBef>
        <a:buFont typeface="Arial"/>
        <a:buChar char="•"/>
        <a:defRPr kumimoji="0" sz="20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&#65279;<?xml version="1.0" encoding="utf-8" standalone="yes"?><Relationships xmlns="http://schemas.openxmlformats.org/package/2006/relationships"><Relationship Id="rId1" Type="http://schemas.openxmlformats.org/officeDocument/2006/relationships/slideLayout" Target="../slideLayouts/slideLayout3.xml" /><Relationship Id="rId2" Type="http://schemas.openxmlformats.org/officeDocument/2006/relationships/tags" Target="../tags/tag118.xml" /><Relationship Id="rId3" Type="http://schemas.openxmlformats.org/officeDocument/2006/relationships/tags" Target="../tags/tag119.xml" /></Relationships>
</file>

<file path=ppt/slides/_rels/slide2.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3.png" /><Relationship Id="rId3" Type="http://schemas.openxmlformats.org/officeDocument/2006/relationships/tags" Target="../tags/tag120.xml" /></Relationships>
</file>

<file path=ppt/slides/_rels/slide3.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121.xml" /></Relationships>
</file>

<file path=ppt/slides/_rels/slide4.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4.png" /><Relationship Id="rId3" Type="http://schemas.openxmlformats.org/officeDocument/2006/relationships/tags" Target="../tags/tag122.xml" /></Relationships>
</file>

<file path=ppt/slides/_rels/slide5.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123.xml" /></Relationships>
</file>

<file path=ppt/slides/_rels/slide6.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124.xml" /></Relationships>
</file>

<file path=ppt/slides/_rels/slide7.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1.xml" /><Relationship Id="rId3" Type="http://schemas.openxmlformats.org/officeDocument/2006/relationships/image" Target="../media/image5.jpeg" /><Relationship Id="rId4" Type="http://schemas.openxmlformats.org/officeDocument/2006/relationships/image" Target="../media/image6.png" /><Relationship Id="rId5" Type="http://schemas.openxmlformats.org/officeDocument/2006/relationships/tags" Target="../tags/tag125.xml" /></Relationships>
</file>

<file path=ppt/slides/_rels/slide8.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126.xml" /></Relationships>
</file>

<file path=ppt/slides/_rels/slide9.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127.xml" /></Relationships>
</file>

<file path=ppt/slides/_rels/slide10.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128.xml" /></Relationships>
</file>

<file path=ppt/slides/_rels/slide11.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oleObject" Target="../embeddings/oleObject1.bin" TargetMode="Internal" /><Relationship Id="rId3" Type="http://schemas.openxmlformats.org/officeDocument/2006/relationships/image" Target="../media/image7.png" /><Relationship Id="rId4" Type="http://schemas.openxmlformats.org/officeDocument/2006/relationships/vmlDrawing" Target="../drawings/vmlDrawing1.vml" /></Relationships>
</file>

<file path=ppt/slides/_rels/slide12.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129.xml" /></Relationships>
</file>

<file path=ppt/slides/_rels/slide13.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8.png" /><Relationship Id="rId3" Type="http://schemas.openxmlformats.org/officeDocument/2006/relationships/tags" Target="../tags/tag130.xml" /></Relationships>
</file>

<file path=ppt/slides/_rels/slide14.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9.png" /><Relationship Id="rId3" Type="http://schemas.openxmlformats.org/officeDocument/2006/relationships/tags" Target="../tags/tag131.xml" /></Relationships>
</file>

<file path=ppt/slides/_rels/slide15.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0.png" /><Relationship Id="rId3" Type="http://schemas.openxmlformats.org/officeDocument/2006/relationships/image" Target="../media/image11.png" /><Relationship Id="rId4" Type="http://schemas.openxmlformats.org/officeDocument/2006/relationships/tags" Target="../tags/tag132.xml" /></Relationships>
</file>

<file path=ppt/slides/_rels/slide16.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2.png" /><Relationship Id="rId3" Type="http://schemas.openxmlformats.org/officeDocument/2006/relationships/tags" Target="../tags/tag133.xml" /></Relationships>
</file>

<file path=ppt/slides/_rels/slide17.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134.xml" /></Relationships>
</file>

<file path=ppt/slides/_rels/slide18.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3.png" /><Relationship Id="rId3" Type="http://schemas.openxmlformats.org/officeDocument/2006/relationships/tags" Target="../tags/tag135.xml" /></Relationships>
</file>

<file path=ppt/slides/_rels/slide19.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136.xml" /></Relationships>
</file>

<file path=ppt/slides/_rels/slide20.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4.png" /><Relationship Id="rId3" Type="http://schemas.openxmlformats.org/officeDocument/2006/relationships/tags" Target="../tags/tag137.xml" /></Relationships>
</file>

<file path=ppt/slides/_rels/slide21.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5.png" /><Relationship Id="rId3" Type="http://schemas.openxmlformats.org/officeDocument/2006/relationships/tags" Target="../tags/tag138.xml" /></Relationships>
</file>

<file path=ppt/slides/_rels/slide22.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139.xml" /></Relationships>
</file>

<file path=ppt/slides/_rels/slide23.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6.png" /><Relationship Id="rId3" Type="http://schemas.openxmlformats.org/officeDocument/2006/relationships/image" Target="../media/image17.png" /><Relationship Id="rId4" Type="http://schemas.openxmlformats.org/officeDocument/2006/relationships/tags" Target="../tags/tag140.xml" /></Relationships>
</file>

<file path=ppt/slides/_rels/slide24.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141.xml" /></Relationships>
</file>

<file path=ppt/slides/_rels/slide25.xml.rels>&#65279;<?xml version="1.0" encoding="utf-8" standalone="yes"?><Relationships xmlns="http://schemas.openxmlformats.org/package/2006/relationships"><Relationship Id="rId1" Type="http://schemas.openxmlformats.org/officeDocument/2006/relationships/slideLayout" Target="../slideLayouts/slideLayout7.xml" /><Relationship Id="rId10" Type="http://schemas.openxmlformats.org/officeDocument/2006/relationships/image" Target="../media/image20.emf" /><Relationship Id="rId11" Type="http://schemas.openxmlformats.org/officeDocument/2006/relationships/package" Target="../embeddings/Microsoft_Office_PowerPoint_2007_____4.pptx" TargetMode="Internal" /><Relationship Id="rId12" Type="http://schemas.openxmlformats.org/officeDocument/2006/relationships/oleObject" Target="../embeddings/oleObject5.bin" /><Relationship Id="rId13" Type="http://schemas.openxmlformats.org/officeDocument/2006/relationships/image" Target="../media/image21.emf" /><Relationship Id="rId14" Type="http://schemas.openxmlformats.org/officeDocument/2006/relationships/vmlDrawing" Target="../drawings/vmlDrawing2.vml" /><Relationship Id="rId2" Type="http://schemas.openxmlformats.org/officeDocument/2006/relationships/package" Target="../embeddings/Microsoft_Office_PowerPoint_2007_____1.pptx" TargetMode="Internal" /><Relationship Id="rId3" Type="http://schemas.openxmlformats.org/officeDocument/2006/relationships/oleObject" Target="../embeddings/oleObject2.bin" /><Relationship Id="rId4" Type="http://schemas.openxmlformats.org/officeDocument/2006/relationships/image" Target="../media/image18.emf" /><Relationship Id="rId5" Type="http://schemas.openxmlformats.org/officeDocument/2006/relationships/package" Target="../embeddings/Microsoft_Office_PowerPoint_2007_____2.pptx" TargetMode="Internal" /><Relationship Id="rId6" Type="http://schemas.openxmlformats.org/officeDocument/2006/relationships/oleObject" Target="../embeddings/oleObject3.bin" /><Relationship Id="rId7" Type="http://schemas.openxmlformats.org/officeDocument/2006/relationships/image" Target="../media/image19.emf" /><Relationship Id="rId8" Type="http://schemas.openxmlformats.org/officeDocument/2006/relationships/package" Target="../embeddings/Microsoft_Office_PowerPoint_2007_____3.pptx" TargetMode="Internal" /><Relationship Id="rId9" Type="http://schemas.openxmlformats.org/officeDocument/2006/relationships/oleObject" Target="../embeddings/oleObject4.bin" /></Relationships>
</file>

<file path=ppt/slides/_rels/slide26.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2.png" /><Relationship Id="rId3" Type="http://schemas.microsoft.com/office/2007/relationships/hdphoto" Target="../media/image23.wdp" /><Relationship Id="rId4" Type="http://schemas.openxmlformats.org/officeDocument/2006/relationships/image" Target="../media/image24.png" /><Relationship Id="rId5" Type="http://schemas.openxmlformats.org/officeDocument/2006/relationships/image" Target="../media/image25.png" /><Relationship Id="rId6" Type="http://schemas.openxmlformats.org/officeDocument/2006/relationships/image" Target="../media/image26.png" /><Relationship Id="rId7" Type="http://schemas.openxmlformats.org/officeDocument/2006/relationships/image" Target="../media/image27.png" /><Relationship Id="rId8" Type="http://schemas.openxmlformats.org/officeDocument/2006/relationships/image" Target="../media/image28.png" /><Relationship Id="rId9" Type="http://schemas.openxmlformats.org/officeDocument/2006/relationships/image" Target="../media/image29.png" /></Relationships>
</file>

<file path=ppt/slides/_rels/slide27.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28.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30.png" /><Relationship Id="rId3" Type="http://schemas.openxmlformats.org/officeDocument/2006/relationships/image" Target="../media/image31.png" /><Relationship Id="rId4" Type="http://schemas.openxmlformats.org/officeDocument/2006/relationships/image" Target="../media/image32.png" /></Relationships>
</file>

<file path=ppt/slides/_rels/slide29.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33.png" /></Relationships>
</file>

<file path=ppt/slides/_rels/slide30.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34.jpeg" /><Relationship Id="rId3" Type="http://schemas.openxmlformats.org/officeDocument/2006/relationships/image" Target="../media/image35.jpeg" /><Relationship Id="rId4" Type="http://schemas.openxmlformats.org/officeDocument/2006/relationships/slide" Target="slide1.xml" TargetMode="Internal" /></Relationships>
</file>

<file path=ppt/slides/_rels/slide31.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36.jpeg" /><Relationship Id="rId3" Type="http://schemas.openxmlformats.org/officeDocument/2006/relationships/hyperlink" Target="http://www.chinainfo.gov.cn/data/200603/1_20060313_130852.html" TargetMode="External" /><Relationship Id="rId4" Type="http://schemas.openxmlformats.org/officeDocument/2006/relationships/image" Target="../media/image37.jpeg" /><Relationship Id="rId5" Type="http://schemas.openxmlformats.org/officeDocument/2006/relationships/hyperlink" Target="http://lfxyw.vicp.net/yuanchen/2005qiu/xxpd/kczy/05-06shang/ks/4/13/kebiao/1/kzzl5.htm" TargetMode="External" /><Relationship Id="rId6" Type="http://schemas.openxmlformats.org/officeDocument/2006/relationships/image" Target="../media/image38.jpeg" /><Relationship Id="rId7" Type="http://schemas.openxmlformats.org/officeDocument/2006/relationships/image" Target="../media/image39.jpeg" /><Relationship Id="rId8" Type="http://schemas.openxmlformats.org/officeDocument/2006/relationships/image" Target="../media/image40.png" /></Relationships>
</file>

<file path=ppt/slides/slide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9" name="文本框 8"/>
          <p:cNvSpPr txBox="1"/>
          <p:nvPr>
            <p:custDataLst>
              <p:tags r:id="rId2"/>
            </p:custDataLst>
          </p:nvPr>
        </p:nvSpPr>
        <p:spPr>
          <a:xfrm>
            <a:off x="2665730" y="2174240"/>
            <a:ext cx="6731000" cy="979170"/>
          </a:xfrm>
          <a:prstGeom prst="rect">
            <a:avLst/>
          </a:prstGeom>
          <a:noFill/>
          <a:ln w="117475">
            <a:noFill/>
          </a:ln>
        </p:spPr>
        <p:txBody>
          <a:bodyPr wrap="square" rtlCol="0">
            <a:prstTxWarp prst="textPlain">
              <a:avLst/>
            </a:prstTxWarp>
            <a:spAutoFit/>
          </a:bodyPr>
          <a:lstStyle/>
          <a:p>
            <a:r>
              <a:rPr lang="zh-CN" altLang="en-US" sz="3200" b="1">
                <a:solidFill>
                  <a:srgbClr val="FF0000"/>
                </a:solidFill>
                <a:latin typeface="+mn-ea"/>
                <a:cs typeface="+mn-ea"/>
                <a:sym typeface="+mn-ea"/>
              </a:rPr>
              <a:t>第</a:t>
            </a:r>
            <a:r>
              <a:rPr lang="en-US" altLang="zh-CN" sz="3200" b="1">
                <a:solidFill>
                  <a:srgbClr val="FF0000"/>
                </a:solidFill>
                <a:latin typeface="+mn-ea"/>
                <a:cs typeface="+mn-ea"/>
                <a:sym typeface="+mn-ea"/>
              </a:rPr>
              <a:t>6</a:t>
            </a:r>
            <a:r>
              <a:rPr lang="zh-CN" altLang="en-US" sz="3200" b="1">
                <a:solidFill>
                  <a:srgbClr val="FF0000"/>
                </a:solidFill>
                <a:latin typeface="+mn-ea"/>
                <a:cs typeface="+mn-ea"/>
                <a:sym typeface="+mn-ea"/>
              </a:rPr>
              <a:t>课 全球航路的开辟</a:t>
            </a:r>
            <a:endParaRPr lang="en-US" altLang="zh-CN" sz="3200" b="1" spc="100">
              <a:solidFill>
                <a:schemeClr val="bg1"/>
              </a:solidFill>
              <a:latin typeface="+mn-ea"/>
              <a:cs typeface="+mn-ea"/>
            </a:endParaRPr>
          </a:p>
        </p:txBody>
      </p:sp>
    </p:spTree>
    <p:custDataLst>
      <p:tags r:id="rId3"/>
    </p:custDataLst>
  </p:cSld>
  <p:clrMapOvr>
    <a:masterClrMapping/>
  </p:clrMapOvr>
  <mc:AlternateContent>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a:xfrm>
            <a:off x="3196590" y="167005"/>
            <a:ext cx="5847080" cy="509270"/>
          </a:xfrm>
        </p:spPr>
        <p:txBody>
          <a:bodyPr>
            <a:normAutofit fontScale="90000"/>
          </a:bodyPr>
          <a:lstStyle/>
          <a:p>
            <a:r>
              <a:rPr lang="zh-CN" altLang="en-US" sz="3200">
                <a:solidFill>
                  <a:schemeClr val="tx1"/>
                </a:solidFill>
              </a:rPr>
              <a:t>一、新航路开辟的原因和条件</a:t>
            </a:r>
          </a:p>
        </p:txBody>
      </p:sp>
      <p:sp>
        <p:nvSpPr>
          <p:cNvPr id="3" name="内容占位符 2"/>
          <p:cNvSpPr>
            <a:spLocks noGrp="1"/>
          </p:cNvSpPr>
          <p:nvPr>
            <p:ph idx="1"/>
          </p:nvPr>
        </p:nvSpPr>
        <p:spPr>
          <a:xfrm>
            <a:off x="501650" y="1325880"/>
            <a:ext cx="5337810" cy="4144645"/>
          </a:xfrm>
        </p:spPr>
        <p:txBody>
          <a:bodyPr>
            <a:normAutofit/>
          </a:bodyPr>
          <a:lstStyle/>
          <a:p>
            <a:pPr marL="0" indent="0">
              <a:buNone/>
            </a:pPr>
            <a:r>
              <a:rPr lang="zh-CN" altLang="en-US" sz="2800">
                <a:solidFill>
                  <a:schemeClr val="tx1"/>
                </a:solidFill>
              </a:rPr>
              <a:t>材料一  从13世纪开始，伊比利亚半岛的居民就尝试从大西洋中的马德拉群岛、加那利群岛等岛屿获取木材、粮食和糖等资源。他们不断取得成功，迈向海洋的步伐随之加快。</a:t>
            </a:r>
          </a:p>
        </p:txBody>
      </p:sp>
      <p:sp>
        <p:nvSpPr>
          <p:cNvPr id="4" name="文本框 3"/>
          <p:cNvSpPr txBox="1"/>
          <p:nvPr/>
        </p:nvSpPr>
        <p:spPr>
          <a:xfrm>
            <a:off x="363220" y="783590"/>
            <a:ext cx="6971665" cy="521970"/>
          </a:xfrm>
          <a:prstGeom prst="rect">
            <a:avLst/>
          </a:prstGeom>
          <a:noFill/>
        </p:spPr>
        <p:txBody>
          <a:bodyPr wrap="square" rtlCol="0">
            <a:spAutoFit/>
          </a:bodyPr>
          <a:lstStyle/>
          <a:p>
            <a:r>
              <a:rPr lang="zh-CN" altLang="zh-CN" sz="2800" b="1">
                <a:solidFill>
                  <a:srgbClr val="FF0000"/>
                </a:solidFill>
              </a:rPr>
              <a:t>阅读材料，总结概括新航路开辟的原因</a:t>
            </a:r>
          </a:p>
        </p:txBody>
      </p:sp>
      <p:sp>
        <p:nvSpPr>
          <p:cNvPr id="5" name="文本框 4"/>
          <p:cNvSpPr txBox="1"/>
          <p:nvPr/>
        </p:nvSpPr>
        <p:spPr>
          <a:xfrm>
            <a:off x="608965" y="5582285"/>
            <a:ext cx="8214995" cy="583565"/>
          </a:xfrm>
          <a:prstGeom prst="rect">
            <a:avLst/>
          </a:prstGeom>
          <a:noFill/>
        </p:spPr>
        <p:txBody>
          <a:bodyPr wrap="square" rtlCol="0">
            <a:spAutoFit/>
          </a:bodyPr>
          <a:lstStyle/>
          <a:p>
            <a:r>
              <a:rPr lang="zh-CN" altLang="en-US" sz="3200" b="1">
                <a:solidFill>
                  <a:srgbClr val="FF0000"/>
                </a:solidFill>
                <a:latin typeface="+mj-ea"/>
                <a:ea typeface="+mj-ea"/>
                <a:cs typeface="+mj-ea"/>
              </a:rPr>
              <a:t>（</a:t>
            </a:r>
            <a:r>
              <a:rPr lang="en-US" altLang="zh-CN" sz="3200" b="1">
                <a:solidFill>
                  <a:srgbClr val="FF0000"/>
                </a:solidFill>
                <a:latin typeface="+mj-ea"/>
                <a:ea typeface="+mj-ea"/>
                <a:cs typeface="+mj-ea"/>
              </a:rPr>
              <a:t>1</a:t>
            </a:r>
            <a:r>
              <a:rPr lang="zh-CN" altLang="en-US" sz="3200" b="1">
                <a:solidFill>
                  <a:srgbClr val="FF0000"/>
                </a:solidFill>
                <a:latin typeface="+mj-ea"/>
                <a:ea typeface="+mj-ea"/>
                <a:cs typeface="+mj-ea"/>
              </a:rPr>
              <a:t>）</a:t>
            </a:r>
            <a:r>
              <a:rPr lang="en-US" altLang="zh-CN" sz="3200" b="1">
                <a:solidFill>
                  <a:srgbClr val="FF0000"/>
                </a:solidFill>
                <a:latin typeface="+mj-ea"/>
                <a:ea typeface="+mj-ea"/>
                <a:cs typeface="+mj-ea"/>
              </a:rPr>
              <a:t>13</a:t>
            </a:r>
            <a:r>
              <a:rPr lang="zh-CN" altLang="en-US" sz="3200" b="1">
                <a:solidFill>
                  <a:srgbClr val="FF0000"/>
                </a:solidFill>
                <a:latin typeface="+mj-ea"/>
                <a:ea typeface="+mj-ea"/>
                <a:cs typeface="+mj-ea"/>
              </a:rPr>
              <a:t>世纪大西洋活动成功的经验积累；</a:t>
            </a:r>
          </a:p>
        </p:txBody>
      </p:sp>
      <p:pic>
        <p:nvPicPr>
          <p:cNvPr id="6" name="内容占位符 4"/>
          <p:cNvPicPr>
            <a:picLocks noChangeAspect="1"/>
          </p:cNvPicPr>
          <p:nvPr/>
        </p:nvPicPr>
        <p:blipFill>
          <a:blip r:embed="rId2"/>
          <a:stretch>
            <a:fillRect/>
          </a:stretch>
        </p:blipFill>
        <p:spPr>
          <a:xfrm>
            <a:off x="6514465" y="1305560"/>
            <a:ext cx="5295900" cy="4164965"/>
          </a:xfrm>
          <a:prstGeom prst="rect">
            <a:avLst/>
          </a:prstGeom>
        </p:spPr>
      </p:pic>
      <p:sp>
        <p:nvSpPr>
          <p:cNvPr id="7" name="矩形 6"/>
          <p:cNvSpPr/>
          <p:nvPr/>
        </p:nvSpPr>
        <p:spPr>
          <a:xfrm>
            <a:off x="6717665" y="3892550"/>
            <a:ext cx="1515745" cy="1378585"/>
          </a:xfrm>
          <a:prstGeom prst="rect">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ustDataLst>
      <p:tags r:id="rId3"/>
    </p:custDataLst>
  </p:cSld>
  <p:clrMapOvr>
    <a:masterClrMapping/>
  </p:clrMapOvr>
  <mc:AlternateContent>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2" presetClass="entr" presetSubtype="4"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wipe(down)">
                                      <p:cBhvr>
                                        <p:cTn id="13" dur="500"/>
                                        <p:tgtEl>
                                          <p:spTgt spid="2"/>
                                        </p:tgtEl>
                                      </p:cBhvr>
                                    </p:animEffect>
                                  </p:childTnLst>
                                </p:cTn>
                              </p:par>
                            </p:childTnLst>
                          </p:cTn>
                        </p:par>
                      </p:childTnLst>
                    </p:cTn>
                  </p:par>
                  <p:par>
                    <p:cTn id="14" fill="hold" nodeType="clickPar">
                      <p:stCondLst>
                        <p:cond delay="indefinite"/>
                      </p:stCondLst>
                      <p:childTnLst>
                        <p:par>
                          <p:cTn id="15" fill="hold" nodeType="afterGroup">
                            <p:stCondLst>
                              <p:cond delay="0"/>
                            </p:stCondLst>
                            <p:childTnLst>
                              <p:par>
                                <p:cTn id="16" presetID="22" presetClass="entr" presetSubtype="4" fill="hold" grpId="0" nodeType="click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ipe(down)">
                                      <p:cBhvr>
                                        <p:cTn id="18" dur="500"/>
                                        <p:tgtEl>
                                          <p:spTgt spid="4"/>
                                        </p:tgtEl>
                                      </p:cBhvr>
                                    </p:animEffect>
                                  </p:childTnLst>
                                </p:cTn>
                              </p:par>
                            </p:childTnLst>
                          </p:cTn>
                        </p:par>
                      </p:childTnLst>
                    </p:cTn>
                  </p:par>
                  <p:par>
                    <p:cTn id="19" fill="hold" nodeType="clickPar">
                      <p:stCondLst>
                        <p:cond delay="indefinite"/>
                      </p:stCondLst>
                      <p:childTnLst>
                        <p:par>
                          <p:cTn id="20" fill="hold" nodeType="afterGroup">
                            <p:stCondLst>
                              <p:cond delay="0"/>
                            </p:stCondLst>
                            <p:childTnLst>
                              <p:par>
                                <p:cTn id="21" presetID="22" presetClass="entr" presetSubtype="4" fill="hold" grpId="0" nodeType="clickEffect">
                                  <p:stCondLst>
                                    <p:cond delay="0"/>
                                  </p:stCondLst>
                                  <p:childTnLst>
                                    <p:set>
                                      <p:cBhvr>
                                        <p:cTn id="22" dur="1" fill="hold">
                                          <p:stCondLst>
                                            <p:cond delay="0"/>
                                          </p:stCondLst>
                                        </p:cTn>
                                        <p:tgtEl>
                                          <p:spTgt spid="3">
                                            <p:txEl>
                                              <p:pRg st="0" end="0"/>
                                            </p:txEl>
                                          </p:spTgt>
                                        </p:tgtEl>
                                        <p:attrNameLst>
                                          <p:attrName>style.visibility</p:attrName>
                                        </p:attrNameLst>
                                      </p:cBhvr>
                                      <p:to>
                                        <p:strVal val="visible"/>
                                      </p:to>
                                    </p:set>
                                    <p:animEffect transition="in" filter="wipe(down)">
                                      <p:cBhvr>
                                        <p:cTn id="23" dur="500"/>
                                        <p:tgtEl>
                                          <p:spTgt spid="3">
                                            <p:txEl>
                                              <p:pRg st="0" end="0"/>
                                            </p:txEl>
                                          </p:spTgt>
                                        </p:tgtEl>
                                      </p:cBhvr>
                                    </p:animEffect>
                                  </p:childTnLst>
                                </p:cTn>
                              </p:par>
                            </p:childTnLst>
                          </p:cTn>
                        </p:par>
                      </p:childTnLst>
                    </p:cTn>
                  </p:par>
                  <p:par>
                    <p:cTn id="24" fill="hold" nodeType="clickPar">
                      <p:stCondLst>
                        <p:cond delay="indefinite"/>
                      </p:stCondLst>
                      <p:childTnLst>
                        <p:par>
                          <p:cTn id="25" fill="hold" nodeType="afterGroup">
                            <p:stCondLst>
                              <p:cond delay="0"/>
                            </p:stCondLst>
                            <p:childTnLst>
                              <p:par>
                                <p:cTn id="26" presetID="22" presetClass="entr" presetSubtype="4" fill="hold" nodeType="clickEffect">
                                  <p:stCondLst>
                                    <p:cond delay="0"/>
                                  </p:stCondLst>
                                  <p:childTnLst>
                                    <p:set>
                                      <p:cBhvr>
                                        <p:cTn id="27" dur="1" fill="hold">
                                          <p:stCondLst>
                                            <p:cond delay="0"/>
                                          </p:stCondLst>
                                        </p:cTn>
                                        <p:tgtEl>
                                          <p:spTgt spid="6"/>
                                        </p:tgtEl>
                                        <p:attrNameLst>
                                          <p:attrName>style.visibility</p:attrName>
                                        </p:attrNameLst>
                                      </p:cBhvr>
                                      <p:to>
                                        <p:strVal val="visible"/>
                                      </p:to>
                                    </p:set>
                                    <p:animEffect transition="in" filter="wipe(down)">
                                      <p:cBhvr>
                                        <p:cTn id="28" dur="500"/>
                                        <p:tgtEl>
                                          <p:spTgt spid="6"/>
                                        </p:tgtEl>
                                      </p:cBhvr>
                                    </p:animEffect>
                                  </p:childTnLst>
                                </p:cTn>
                              </p:par>
                            </p:childTnLst>
                          </p:cTn>
                        </p:par>
                      </p:childTnLst>
                    </p:cTn>
                  </p:par>
                  <p:par>
                    <p:cTn id="29" fill="hold" nodeType="clickPar">
                      <p:stCondLst>
                        <p:cond delay="indefinite"/>
                      </p:stCondLst>
                      <p:childTnLst>
                        <p:par>
                          <p:cTn id="30" fill="hold" nodeType="afterGroup">
                            <p:stCondLst>
                              <p:cond delay="0"/>
                            </p:stCondLst>
                            <p:childTnLst>
                              <p:par>
                                <p:cTn id="31" presetID="22" presetClass="entr" presetSubtype="4" fill="hold" grpId="0" nodeType="clickEffect">
                                  <p:stCondLst>
                                    <p:cond delay="0"/>
                                  </p:stCondLst>
                                  <p:childTnLst>
                                    <p:set>
                                      <p:cBhvr>
                                        <p:cTn id="32" dur="1" fill="hold">
                                          <p:stCondLst>
                                            <p:cond delay="0"/>
                                          </p:stCondLst>
                                        </p:cTn>
                                        <p:tgtEl>
                                          <p:spTgt spid="5"/>
                                        </p:tgtEl>
                                        <p:attrNameLst>
                                          <p:attrName>style.visibility</p:attrName>
                                        </p:attrNameLst>
                                      </p:cBhvr>
                                      <p:to>
                                        <p:strVal val="visible"/>
                                      </p:to>
                                    </p:set>
                                    <p:animEffect transition="in" filter="wipe(down)">
                                      <p:cBhvr>
                                        <p:cTn id="33"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P spid="4" grpId="0"/>
      <p:bldP spid="5" grpId="0"/>
      <p:bldP spid="7" grpId="0"/>
    </p:bldLst>
  </p:timing>
</p:sld>
</file>

<file path=ppt/slides/slide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a:xfrm>
            <a:off x="332740" y="3070860"/>
            <a:ext cx="11511280" cy="1440815"/>
          </a:xfrm>
          <a:solidFill>
            <a:srgbClr val="FFFF00"/>
          </a:solidFill>
        </p:spPr>
        <p:txBody>
          <a:bodyPr>
            <a:normAutofit/>
          </a:bodyPr>
          <a:lstStyle/>
          <a:p>
            <a:r>
              <a:rPr altLang="zh-CN" sz="3200">
                <a:solidFill>
                  <a:srgbClr val="FF0000"/>
                </a:solidFill>
                <a:latin typeface="+mj-ea"/>
                <a:ea typeface="+mj-ea"/>
                <a:cs typeface="+mj-ea"/>
                <a:sym typeface="+mn-ea"/>
              </a:rPr>
              <a:t>（</a:t>
            </a:r>
            <a:r>
              <a:rPr lang="en-US" altLang="zh-CN" sz="3200">
                <a:solidFill>
                  <a:srgbClr val="FF0000"/>
                </a:solidFill>
                <a:latin typeface="+mj-ea"/>
                <a:ea typeface="+mj-ea"/>
                <a:cs typeface="+mj-ea"/>
                <a:sym typeface="+mn-ea"/>
              </a:rPr>
              <a:t>2</a:t>
            </a:r>
            <a:r>
              <a:rPr altLang="zh-CN" sz="3200">
                <a:solidFill>
                  <a:srgbClr val="FF0000"/>
                </a:solidFill>
                <a:latin typeface="+mj-ea"/>
                <a:ea typeface="+mj-ea"/>
                <a:cs typeface="+mj-ea"/>
                <a:sym typeface="+mn-ea"/>
              </a:rPr>
              <a:t>）经济根源：14—15世纪，地中海沿岸城市出现</a:t>
            </a:r>
            <a:r>
              <a:rPr altLang="zh-CN" sz="3200" u="sng">
                <a:solidFill>
                  <a:srgbClr val="FF0000"/>
                </a:solidFill>
                <a:latin typeface="+mj-ea"/>
                <a:ea typeface="+mj-ea"/>
                <a:cs typeface="+mj-ea"/>
                <a:sym typeface="+mn-ea"/>
              </a:rPr>
              <a:t>资本主义萌芽</a:t>
            </a:r>
            <a:r>
              <a:rPr altLang="zh-CN" sz="3200">
                <a:solidFill>
                  <a:srgbClr val="FF0000"/>
                </a:solidFill>
                <a:latin typeface="+mj-ea"/>
                <a:ea typeface="+mj-ea"/>
                <a:cs typeface="+mj-ea"/>
                <a:sym typeface="+mn-ea"/>
              </a:rPr>
              <a:t>，西欧各国的商品经济迅速发展，要求扩大市场；</a:t>
            </a:r>
            <a:endParaRPr lang="zh-CN" altLang="en-US" sz="3200">
              <a:solidFill>
                <a:srgbClr val="FF0000"/>
              </a:solidFill>
              <a:latin typeface="+mj-ea"/>
              <a:ea typeface="+mj-ea"/>
              <a:cs typeface="+mj-ea"/>
            </a:endParaRPr>
          </a:p>
        </p:txBody>
      </p:sp>
      <p:sp>
        <p:nvSpPr>
          <p:cNvPr id="3" name="内容占位符 2"/>
          <p:cNvSpPr>
            <a:spLocks noGrp="1"/>
          </p:cNvSpPr>
          <p:nvPr>
            <p:ph idx="1"/>
          </p:nvPr>
        </p:nvSpPr>
        <p:spPr>
          <a:xfrm>
            <a:off x="240665" y="269240"/>
            <a:ext cx="11710670" cy="5980430"/>
          </a:xfrm>
        </p:spPr>
        <p:txBody>
          <a:bodyPr>
            <a:noAutofit/>
          </a:bodyPr>
          <a:lstStyle/>
          <a:p>
            <a:pPr marL="0" indent="0">
              <a:buNone/>
            </a:pPr>
            <a:r>
              <a:rPr sz="280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材料二 14-15世纪，地中海沿岸城市出现了资本主义萌芽。随着封建庄园制度的逐渐解体，手工工场和租地农场的出现，西欧各国的商品经济迅速发展，对金银财富的需求以及开拓新市场的意愿日益迫切。</a:t>
            </a:r>
          </a:p>
          <a:p>
            <a:pPr marL="0" indent="0">
              <a:buNone/>
            </a:pPr>
            <a:r>
              <a:rPr altLang="zh-CN" sz="2800" b="1">
                <a:solidFill>
                  <a:schemeClr val="tx1"/>
                </a:solidFill>
                <a:ea typeface="宋体" panose="02010600030101010101" pitchFamily="2" charset="-122"/>
                <a:sym typeface="+mn-ea"/>
              </a:rPr>
              <a:t>    农民普遍缴纳货币地租，在手工作坊做工的工匠、师傅、帮工和在手工工场做工的工人、师傅大多领取货币工资。城乡间、地区间、国家间、贸易区间、东西方间的商品流通、交换、物资交流都比较广泛、频繁，而且品种多、数量大、价值高。</a:t>
            </a:r>
          </a:p>
          <a:p>
            <a:pPr marL="0" indent="0">
              <a:buNone/>
            </a:pPr>
            <a:r>
              <a:rPr sz="280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    保罗．斯威齐在</a:t>
            </a:r>
            <a:r>
              <a:rPr lang="en-US" altLang="zh-CN" sz="280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a:t>
            </a:r>
            <a:r>
              <a:rPr sz="280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再谈全球化</a:t>
            </a:r>
            <a:r>
              <a:rPr lang="en-US" altLang="zh-CN" sz="280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a:t>
            </a:r>
            <a:r>
              <a:rPr sz="280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中说，“人们要明白，资本主义从最核心的本质上讲，是一种对内对外都不断扩张的体系。一旦生根，就必然要成长和扩大。” </a:t>
            </a:r>
            <a:endParaRPr lang="zh-CN" altLang="zh-CN" sz="2800" b="1">
              <a:solidFill>
                <a:schemeClr val="tx1"/>
              </a:solidFill>
              <a:latin typeface="Arial" panose="020b0604020202020204" pitchFamily="34" charset="0"/>
              <a:ea typeface="宋体" panose="02010600030101010101" pitchFamily="2" charset="-122"/>
              <a:cs typeface="宋体" panose="02010600030101010101" pitchFamily="2" charset="-122"/>
              <a:sym typeface="+mn-ea"/>
            </a:endParaRPr>
          </a:p>
        </p:txBody>
      </p:sp>
    </p:spTree>
    <p:custDataLst>
      <p:tags r:id="rId2"/>
    </p:custDataLst>
  </p:cSld>
  <p:clrMapOvr>
    <a:masterClrMapping/>
  </p:clrMapOvr>
  <mc:AlternateContent>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down)">
                                      <p:cBhvr>
                                        <p:cTn id="17" dur="500"/>
                                        <p:tgtEl>
                                          <p:spTgt spid="3">
                                            <p:txEl>
                                              <p:pRg st="2" end="2"/>
                                            </p:txEl>
                                          </p:spTgt>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wipe(down)">
                                      <p:cBhvr>
                                        <p:cTn id="2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uiExpand="1" build="p"/>
    </p:bldLst>
  </p:timing>
</p:sld>
</file>

<file path=ppt/slides/slide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10" name="内容占位符 9"/>
          <p:cNvPicPr>
            <a:picLocks noGrp="1" noChangeAspect="1"/>
          </p:cNvPicPr>
          <p:nvPr>
            <p:ph idx="1"/>
          </p:nvPr>
        </p:nvPicPr>
        <p:blipFill>
          <a:blip r:embed="rId2"/>
          <a:stretch>
            <a:fillRect/>
          </a:stretch>
        </p:blipFill>
        <p:spPr>
          <a:xfrm>
            <a:off x="2179955" y="354965"/>
            <a:ext cx="7632700" cy="5048250"/>
          </a:xfrm>
          <a:prstGeom prst="rect">
            <a:avLst/>
          </a:prstGeom>
          <a:noFill/>
          <a:ln w="9525">
            <a:noFill/>
          </a:ln>
        </p:spPr>
      </p:pic>
      <p:sp>
        <p:nvSpPr>
          <p:cNvPr id="100" name="文本框 99"/>
          <p:cNvSpPr txBox="1"/>
          <p:nvPr/>
        </p:nvSpPr>
        <p:spPr>
          <a:xfrm>
            <a:off x="3556000" y="5563235"/>
            <a:ext cx="5080000" cy="460375"/>
          </a:xfrm>
          <a:prstGeom prst="rect">
            <a:avLst/>
          </a:prstGeom>
          <a:noFill/>
          <a:ln w="9525">
            <a:noFill/>
          </a:ln>
        </p:spPr>
        <p:txBody>
          <a:bodyPr>
            <a:spAutoFit/>
          </a:bodyPr>
          <a:lstStyle/>
          <a:p>
            <a:pPr marL="0" indent="0"/>
            <a:r>
              <a:rPr lang="zh-CN" sz="2400" b="1">
                <a:ea typeface="宋体" panose="02010600030101010101" pitchFamily="2" charset="-122"/>
              </a:rPr>
              <a:t>十五世纪欧洲手工工场</a:t>
            </a:r>
            <a:endParaRPr lang="zh-CN" altLang="en-US" sz="2400" b="1"/>
          </a:p>
        </p:txBody>
      </p:sp>
    </p:spTree>
    <p:custDataLst>
      <p:tags r:id="rId3"/>
    </p:custDataLst>
  </p:cSld>
  <p:clrMapOvr>
    <a:masterClrMapping/>
  </p:clrMapOvr>
  <mc:AlternateContent>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0"/>
                                        </p:tgtEl>
                                        <p:attrNameLst>
                                          <p:attrName>style.visibility</p:attrName>
                                        </p:attrNameLst>
                                      </p:cBhvr>
                                      <p:to>
                                        <p:strVal val="visible"/>
                                      </p:to>
                                    </p:set>
                                    <p:anim calcmode="lin" valueType="num">
                                      <p:cBhvr additive="base">
                                        <p:cTn id="13" dur="500" fill="hold"/>
                                        <p:tgtEl>
                                          <p:spTgt spid="100"/>
                                        </p:tgtEl>
                                        <p:attrNameLst>
                                          <p:attrName>ppt_x</p:attrName>
                                        </p:attrNameLst>
                                      </p:cBhvr>
                                      <p:tavLst>
                                        <p:tav tm="0">
                                          <p:val>
                                            <p:strVal val="#ppt_x"/>
                                          </p:val>
                                        </p:tav>
                                        <p:tav tm="100000">
                                          <p:val>
                                            <p:strVal val="#ppt_x"/>
                                          </p:val>
                                        </p:tav>
                                      </p:tavLst>
                                    </p:anim>
                                    <p:anim calcmode="lin" valueType="num">
                                      <p:cBhvr additive="base">
                                        <p:cTn id="14" dur="500" fill="hold"/>
                                        <p:tgtEl>
                                          <p:spTgt spid="10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0" grpId="0"/>
    </p:bldLst>
  </p:timing>
</p:sld>
</file>

<file path=ppt/slides/slide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a:xfrm>
            <a:off x="116840" y="4098925"/>
            <a:ext cx="11604625" cy="963930"/>
          </a:xfrm>
        </p:spPr>
        <p:txBody>
          <a:bodyPr>
            <a:normAutofit fontScale="90000"/>
          </a:bodyPr>
          <a:lstStyle/>
          <a:p>
            <a:r>
              <a:rPr altLang="zh-CN" sz="3200">
                <a:solidFill>
                  <a:srgbClr val="FF0000"/>
                </a:solidFill>
                <a:latin typeface="+mj-ea"/>
                <a:ea typeface="+mj-ea"/>
                <a:cs typeface="+mj-ea"/>
                <a:sym typeface="+mn-ea"/>
              </a:rPr>
              <a:t>（</a:t>
            </a:r>
            <a:r>
              <a:rPr lang="en-US" altLang="zh-CN" sz="3200">
                <a:solidFill>
                  <a:srgbClr val="FF0000"/>
                </a:solidFill>
                <a:latin typeface="+mj-ea"/>
                <a:ea typeface="+mj-ea"/>
                <a:cs typeface="+mj-ea"/>
                <a:sym typeface="+mn-ea"/>
              </a:rPr>
              <a:t>3</a:t>
            </a:r>
            <a:r>
              <a:rPr altLang="zh-CN" sz="3200">
                <a:solidFill>
                  <a:srgbClr val="FF0000"/>
                </a:solidFill>
                <a:latin typeface="+mj-ea"/>
                <a:ea typeface="+mj-ea"/>
                <a:cs typeface="+mj-ea"/>
                <a:sym typeface="+mn-ea"/>
              </a:rPr>
              <a:t>）社会根源：西欧社会对金银财富以及开拓新市场的迫切要求；</a:t>
            </a:r>
            <a:br>
              <a:rPr lang="zh-CN" altLang="zh-CN" sz="3200" b="1">
                <a:solidFill>
                  <a:srgbClr val="FF0000"/>
                </a:solidFill>
                <a:latin typeface="+mj-ea"/>
                <a:ea typeface="+mj-ea"/>
                <a:cs typeface="+mj-ea"/>
              </a:rPr>
            </a:br>
            <a:endParaRPr lang="zh-CN" altLang="zh-CN" sz="3200" b="1">
              <a:solidFill>
                <a:srgbClr val="FF0000"/>
              </a:solidFill>
              <a:latin typeface="+mj-ea"/>
              <a:ea typeface="+mj-ea"/>
              <a:cs typeface="+mj-ea"/>
            </a:endParaRPr>
          </a:p>
        </p:txBody>
      </p:sp>
      <p:sp>
        <p:nvSpPr>
          <p:cNvPr id="3" name="内容占位符 2"/>
          <p:cNvSpPr>
            <a:spLocks noGrp="1"/>
          </p:cNvSpPr>
          <p:nvPr>
            <p:ph idx="1"/>
          </p:nvPr>
        </p:nvSpPr>
        <p:spPr>
          <a:xfrm>
            <a:off x="294005" y="707390"/>
            <a:ext cx="11604625" cy="3086100"/>
          </a:xfrm>
        </p:spPr>
        <p:txBody>
          <a:bodyPr>
            <a:noAutofit/>
          </a:bodyPr>
          <a:lstStyle/>
          <a:p>
            <a:pPr marL="0" indent="0">
              <a:buNone/>
            </a:pPr>
            <a:r>
              <a:rPr lang="zh-CN" altLang="en-US" sz="2800" b="1">
                <a:solidFill>
                  <a:schemeClr val="tx1"/>
                </a:solidFill>
                <a:latin typeface="宋体" panose="02010600030101010101" pitchFamily="2" charset="-122"/>
                <a:ea typeface="宋体" panose="02010600030101010101" pitchFamily="2" charset="-122"/>
                <a:cs typeface="宋体" panose="02010600030101010101" pitchFamily="2" charset="-122"/>
              </a:rPr>
              <a:t>材料三 </a:t>
            </a:r>
            <a:r>
              <a:rPr altLang="zh-CN" sz="280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 西欧本身贵金属就不多，而为数不多的贵金属在与阿拉伯人进行的香料和奢侈品贸易中又大量流向东方，进一步加剧了严重的金银荒。“在15世纪，追求黄金的热病弥漫全欧洲，其中葡萄牙高烧尤甚”。黄金不足，物价飞涨，通货膨胀，王室的收入大受影响，社会矛盾激烈冲突。                                                                               </a:t>
            </a:r>
            <a:endParaRPr lang="zh-CN" altLang="zh-CN" sz="2800" b="1">
              <a:solidFill>
                <a:schemeClr val="tx1"/>
              </a:solidFill>
              <a:latin typeface="宋体" pitchFamily="2" charset="-122"/>
              <a:ea typeface="宋体" panose="02010600030101010101" pitchFamily="2" charset="-122"/>
              <a:cs typeface="宋体" panose="02010600030101010101" pitchFamily="2" charset="-122"/>
              <a:sym typeface="+mn-ea"/>
            </a:endParaRPr>
          </a:p>
        </p:txBody>
      </p:sp>
    </p:spTree>
    <p:custDataLst>
      <p:tags r:id="rId2"/>
    </p:custDataLst>
  </p:cSld>
  <p:clrMapOvr>
    <a:masterClrMapping/>
  </p:clrMapOvr>
  <mc:AlternateContent>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a:xfrm>
            <a:off x="255270" y="5267325"/>
            <a:ext cx="11189970" cy="441960"/>
          </a:xfrm>
        </p:spPr>
        <p:txBody>
          <a:bodyPr>
            <a:normAutofit fontScale="90000"/>
          </a:bodyPr>
          <a:lstStyle/>
          <a:p>
            <a:r>
              <a:rPr altLang="zh-CN" sz="3200">
                <a:solidFill>
                  <a:srgbClr val="FF0000"/>
                </a:solidFill>
                <a:latin typeface="+mj-ea"/>
                <a:ea typeface="+mj-ea"/>
                <a:cs typeface="+mj-ea"/>
                <a:sym typeface="+mn-ea"/>
              </a:rPr>
              <a:t>（</a:t>
            </a:r>
            <a:r>
              <a:rPr lang="en-US" altLang="zh-CN" sz="3200">
                <a:solidFill>
                  <a:srgbClr val="FF0000"/>
                </a:solidFill>
                <a:latin typeface="+mj-ea"/>
                <a:ea typeface="+mj-ea"/>
                <a:cs typeface="+mj-ea"/>
                <a:sym typeface="+mn-ea"/>
              </a:rPr>
              <a:t>4</a:t>
            </a:r>
            <a:r>
              <a:rPr altLang="zh-CN" sz="3200">
                <a:solidFill>
                  <a:srgbClr val="FF0000"/>
                </a:solidFill>
                <a:latin typeface="+mj-ea"/>
                <a:ea typeface="+mj-ea"/>
                <a:cs typeface="+mj-ea"/>
                <a:sym typeface="+mn-ea"/>
              </a:rPr>
              <a:t>）重要原因：《马可•波罗行纪》描述了中国和东方的富裕；</a:t>
            </a:r>
            <a:endParaRPr lang="zh-CN" altLang="zh-CN" sz="3200">
              <a:solidFill>
                <a:srgbClr val="FF0000"/>
              </a:solidFill>
              <a:latin typeface="+mj-ea"/>
              <a:ea typeface="+mj-ea"/>
              <a:cs typeface="+mj-ea"/>
              <a:sym typeface="+mn-ea"/>
            </a:endParaRPr>
          </a:p>
        </p:txBody>
      </p:sp>
      <p:sp>
        <p:nvSpPr>
          <p:cNvPr id="3" name="内容占位符 2"/>
          <p:cNvSpPr>
            <a:spLocks noGrp="1"/>
          </p:cNvSpPr>
          <p:nvPr>
            <p:ph idx="1"/>
          </p:nvPr>
        </p:nvSpPr>
        <p:spPr>
          <a:xfrm>
            <a:off x="254635" y="429895"/>
            <a:ext cx="11190605" cy="4729480"/>
          </a:xfrm>
        </p:spPr>
        <p:txBody>
          <a:bodyPr>
            <a:noAutofit/>
          </a:bodyPr>
          <a:lstStyle/>
          <a:p>
            <a:pPr marL="0" indent="0">
              <a:buNone/>
            </a:pPr>
            <a:r>
              <a:rPr sz="240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材料四  当时西欧部分穷困潦倒的贵族、新兴资产阶级，以及其他有冒险精神的人从《马可-波罗行纪》了解到中国富甲天下、金银遍地，认为富裕的东方和未知的海外是实现发财梦的最好场所。</a:t>
            </a:r>
          </a:p>
          <a:p>
            <a:pPr marL="0" indent="0">
              <a:lnSpc>
                <a:spcPct val="100000"/>
              </a:lnSpc>
              <a:spcAft>
                <a:spcPct val="0"/>
              </a:spcAft>
              <a:buNone/>
            </a:pPr>
            <a:r>
              <a:rPr altLang="zh-CN" sz="240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    “东方是金瓦盖顶，金砖铺地，门窗都是黄金装饰，连河道里都有滚动的矿石，东方简直是一个灿烂辉煌的黄金世界，冒险家的乐园”……秦海（中国南海）中“共有7 459座岛……其中一切富源，或为黄金宝石，或为一切种类香料，多至不可思议。”</a:t>
            </a:r>
            <a:r>
              <a:rPr lang="en-US" altLang="zh-CN" sz="240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a:t>
            </a:r>
            <a:r>
              <a:rPr altLang="zh-CN" sz="240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贵金属黄金成为人人都渴求的东西。哥伦布说过：”黄金是一切商品中最宝贵的，黄金是财富。谁占有了黄金，就能获得他在世上所需要的一切。                                                                                        </a:t>
            </a:r>
            <a:r>
              <a:rPr lang="en-US" altLang="zh-CN" sz="240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a:t>
            </a:r>
            <a:r>
              <a:rPr altLang="zh-CN" sz="240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《马可•波罗记》</a:t>
            </a:r>
            <a:endParaRPr lang="zh-CN" altLang="en-US" sz="2400" b="1">
              <a:solidFill>
                <a:schemeClr val="tx1"/>
              </a:solidFill>
              <a:latin typeface="宋体" pitchFamily="2" charset="-122"/>
              <a:ea typeface="宋体" panose="02010600030101010101" pitchFamily="2" charset="-122"/>
              <a:cs typeface="宋体" panose="02010600030101010101" pitchFamily="2" charset="-122"/>
            </a:endParaRPr>
          </a:p>
        </p:txBody>
      </p:sp>
    </p:spTree>
    <p:custDataLst>
      <p:tags r:id="rId2"/>
    </p:custDataLst>
  </p:cSld>
  <p:clrMapOvr>
    <a:masterClrMapping/>
  </p:clrMapOvr>
  <mc:AlternateContent>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 calcmode="lin" valueType="num">
                                      <p:cBhvr additive="base">
                                        <p:cTn id="17" dur="500" fill="hold"/>
                                        <p:tgtEl>
                                          <p:spTgt spid="2"/>
                                        </p:tgtEl>
                                        <p:attrNameLst>
                                          <p:attrName>ppt_x</p:attrName>
                                        </p:attrNameLst>
                                      </p:cBhvr>
                                      <p:tavLst>
                                        <p:tav tm="0">
                                          <p:val>
                                            <p:strVal val="#ppt_x"/>
                                          </p:val>
                                        </p:tav>
                                        <p:tav tm="100000">
                                          <p:val>
                                            <p:strVal val="#ppt_x"/>
                                          </p:val>
                                        </p:tav>
                                      </p:tavLst>
                                    </p:anim>
                                    <p:anim calcmode="lin" valueType="num">
                                      <p:cBhvr additive="base">
                                        <p:cTn id="1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uiExpand="1" build="p"/>
    </p:bldLst>
  </p:timing>
</p:sld>
</file>

<file path=ppt/slides/slide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795" y="-3175"/>
            <a:ext cx="6549390" cy="4130675"/>
          </a:xfrm>
          <a:prstGeom prst="rect">
            <a:avLst/>
          </a:prstGeom>
        </p:spPr>
      </p:pic>
      <p:pic>
        <p:nvPicPr>
          <p:cNvPr id="4" name="内容占位符 3"/>
          <p:cNvPicPr>
            <a:picLocks noGrp="1" noChangeAspect="1"/>
          </p:cNvPicPr>
          <p:nvPr>
            <p:ph idx="1"/>
          </p:nvPr>
        </p:nvPicPr>
        <p:blipFill>
          <a:blip r:embed="rId4"/>
          <a:srcRect l="14065" t="311" r="13546" b="-311"/>
          <a:stretch>
            <a:fillRect/>
          </a:stretch>
        </p:blipFill>
        <p:spPr>
          <a:xfrm>
            <a:off x="7534275" y="189230"/>
            <a:ext cx="3209290" cy="3745865"/>
          </a:xfrm>
          <a:prstGeom prst="rect">
            <a:avLst/>
          </a:prstGeom>
        </p:spPr>
      </p:pic>
      <p:sp>
        <p:nvSpPr>
          <p:cNvPr id="5" name="文本框 4"/>
          <p:cNvSpPr txBox="1"/>
          <p:nvPr/>
        </p:nvSpPr>
        <p:spPr>
          <a:xfrm>
            <a:off x="321945" y="4475480"/>
            <a:ext cx="11024235" cy="1630045"/>
          </a:xfrm>
          <a:prstGeom prst="rect">
            <a:avLst/>
          </a:prstGeom>
          <a:solidFill>
            <a:srgbClr val="FFFF00"/>
          </a:solidFill>
        </p:spPr>
        <p:txBody>
          <a:bodyPr wrap="square" rtlCol="0">
            <a:spAutoFit/>
          </a:bodyPr>
          <a:lstStyle/>
          <a:p>
            <a:r>
              <a:rPr lang="zh-CN" altLang="en-US" sz="2000" b="1">
                <a:latin typeface="宋体" panose="02010600030101010101" pitchFamily="2" charset="-122"/>
                <a:ea typeface="宋体" panose="02010600030101010101" pitchFamily="2" charset="-122"/>
                <a:cs typeface="宋体" panose="02010600030101010101" pitchFamily="2" charset="-122"/>
              </a:rPr>
              <a:t>史料阅读：</a:t>
            </a:r>
          </a:p>
          <a:p>
            <a:r>
              <a:rPr lang="zh-CN" altLang="en-US" sz="2000" b="1">
                <a:latin typeface="宋体" panose="02010600030101010101" pitchFamily="2" charset="-122"/>
                <a:ea typeface="宋体" panose="02010600030101010101" pitchFamily="2" charset="-122"/>
                <a:cs typeface="宋体" panose="02010600030101010101" pitchFamily="2" charset="-122"/>
              </a:rPr>
              <a:t>    马可•波罗这样描述 中国元朝一个藩王的宫殿：</a:t>
            </a:r>
          </a:p>
          <a:p>
            <a:r>
              <a:rPr lang="zh-CN" altLang="en-US" sz="2000" b="1">
                <a:latin typeface="宋体" panose="02010600030101010101" pitchFamily="2" charset="-122"/>
                <a:ea typeface="宋体" panose="02010600030101010101" pitchFamily="2" charset="-122"/>
                <a:cs typeface="宋体" panose="02010600030101010101" pitchFamily="2" charset="-122"/>
              </a:rPr>
              <a:t>    宫甚壮丽，在一大平 原中，周围有川湖泉水不少，高大堵垣环之，周围约五哩（一哩约等于1.6千米）墙内即此王宫所在， 其壮丽之甚，布置之佳，罕有与比宫内有美丽殿室不少，皆以金绘饰。</a:t>
            </a:r>
          </a:p>
        </p:txBody>
      </p:sp>
    </p:spTree>
    <p:custDataLst>
      <p:tags r:id="rId5"/>
    </p:custDataLst>
  </p:cSld>
  <p:clrMapOvr>
    <a:masterClrMapping/>
  </p:clrMapOvr>
  <mc:AlternateContent>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a:xfrm>
            <a:off x="1564640" y="197485"/>
            <a:ext cx="5567680" cy="509905"/>
          </a:xfrm>
        </p:spPr>
        <p:txBody>
          <a:bodyPr>
            <a:normAutofit fontScale="90000"/>
          </a:bodyPr>
          <a:lstStyle/>
          <a:p>
            <a:r>
              <a:rPr lang="zh-CN" altLang="en-US">
                <a:solidFill>
                  <a:srgbClr val="FF0000"/>
                </a:solidFill>
              </a:rPr>
              <a:t>思考：从材料中能获取什么信息</a:t>
            </a:r>
          </a:p>
        </p:txBody>
      </p:sp>
      <p:sp>
        <p:nvSpPr>
          <p:cNvPr id="3" name="内容占位符 2"/>
          <p:cNvSpPr>
            <a:spLocks noGrp="1"/>
          </p:cNvSpPr>
          <p:nvPr>
            <p:ph idx="1"/>
          </p:nvPr>
        </p:nvSpPr>
        <p:spPr>
          <a:xfrm>
            <a:off x="467317" y="707398"/>
            <a:ext cx="10852237" cy="5388907"/>
          </a:xfrm>
          <a:solidFill>
            <a:srgbClr val="FFC000"/>
          </a:solidFill>
        </p:spPr>
        <p:txBody>
          <a:bodyPr/>
          <a:lstStyle/>
          <a:p>
            <a:pPr marL="0" indent="0">
              <a:buNone/>
            </a:pPr>
            <a:r>
              <a:rPr lang="en-US" altLang="zh-CN" sz="2400" b="1">
                <a:solidFill>
                  <a:schemeClr val="tx1"/>
                </a:solidFill>
                <a:latin typeface="宋体" panose="02010600030101010101" pitchFamily="2" charset="-122"/>
                <a:ea typeface="宋体" panose="02010600030101010101" pitchFamily="2" charset="-122"/>
                <a:cs typeface="宋体" panose="02010600030101010101" pitchFamily="2" charset="-122"/>
              </a:rPr>
              <a:t>    </a:t>
            </a:r>
            <a:r>
              <a:rPr lang="zh-CN" altLang="en-US" sz="2400" b="1">
                <a:solidFill>
                  <a:schemeClr val="tx1"/>
                </a:solidFill>
                <a:latin typeface="宋体" panose="02010600030101010101" pitchFamily="2" charset="-122"/>
                <a:ea typeface="宋体" panose="02010600030101010101" pitchFamily="2" charset="-122"/>
                <a:cs typeface="宋体" panose="02010600030101010101" pitchFamily="2" charset="-122"/>
              </a:rPr>
              <a:t>1518年3月21日，西班牙国王和麦哲伦等人订立了关于发现香料群岛的协定，其中规定：</a:t>
            </a:r>
          </a:p>
          <a:p>
            <a:pPr marL="0" indent="0">
              <a:buNone/>
            </a:pPr>
            <a:r>
              <a:rPr lang="zh-CN" altLang="en-US" sz="2400" b="1">
                <a:solidFill>
                  <a:schemeClr val="tx1"/>
                </a:solidFill>
                <a:latin typeface="宋体" panose="02010600030101010101" pitchFamily="2" charset="-122"/>
                <a:ea typeface="宋体" panose="02010600030101010101" pitchFamily="2" charset="-122"/>
                <a:cs typeface="宋体" panose="02010600030101010101" pitchFamily="2" charset="-122"/>
              </a:rPr>
              <a:t>    朕愿下令赐给，从你们发现的岛屿和大陆获得的一切利润和收入，以及捐税和替朕征收的其他进款中，除去你们负担的开支后，给你们留下二十分之一。朕也把朕在上述地方和岛屿的钦差和总督官衔赐给你们……</a:t>
            </a:r>
          </a:p>
          <a:p>
            <a:pPr marL="0" indent="0">
              <a:buNone/>
            </a:pPr>
            <a:r>
              <a:rPr lang="zh-CN" altLang="en-US" sz="2400" b="1">
                <a:solidFill>
                  <a:schemeClr val="tx1"/>
                </a:solidFill>
                <a:latin typeface="宋体" panose="02010600030101010101" pitchFamily="2" charset="-122"/>
                <a:ea typeface="宋体" panose="02010600030101010101" pitchFamily="2" charset="-122"/>
                <a:cs typeface="宋体" panose="02010600030101010101" pitchFamily="2" charset="-122"/>
              </a:rPr>
              <a:t>    为了给你们以最大恩惠，朕愿意，如果在你们发现的岛屿已超过六个的情形下，你们六中取二，而且此后获得当地应交给朕的全部收入、租稅的十五分之一。</a:t>
            </a:r>
          </a:p>
          <a:p>
            <a:pPr marL="0" indent="0">
              <a:buNone/>
            </a:pPr>
            <a:r>
              <a:rPr lang="zh-CN" altLang="en-US" sz="2400" b="1">
                <a:solidFill>
                  <a:schemeClr val="tx1"/>
                </a:solidFill>
                <a:latin typeface="宋体" panose="02010600030101010101" pitchFamily="2" charset="-122"/>
                <a:ea typeface="宋体" panose="02010600030101010101" pitchFamily="2" charset="-122"/>
                <a:cs typeface="宋体" panose="02010600030101010101" pitchFamily="2" charset="-122"/>
              </a:rPr>
              <a:t>               </a:t>
            </a:r>
            <a:r>
              <a:rPr lang="en-US" altLang="zh-CN" sz="2400" b="1">
                <a:solidFill>
                  <a:schemeClr val="tx1"/>
                </a:solidFill>
                <a:latin typeface="宋体" panose="02010600030101010101" pitchFamily="2" charset="-122"/>
                <a:ea typeface="宋体" panose="02010600030101010101" pitchFamily="2" charset="-122"/>
                <a:cs typeface="宋体" panose="02010600030101010101" pitchFamily="2" charset="-122"/>
              </a:rPr>
              <a:t>——</a:t>
            </a:r>
            <a:r>
              <a:rPr lang="zh-CN" altLang="en-US" sz="2400" b="1">
                <a:solidFill>
                  <a:schemeClr val="tx1"/>
                </a:solidFill>
                <a:latin typeface="宋体" panose="02010600030101010101" pitchFamily="2" charset="-122"/>
                <a:ea typeface="宋体" panose="02010600030101010101" pitchFamily="2" charset="-122"/>
                <a:cs typeface="宋体" panose="02010600030101010101" pitchFamily="2" charset="-122"/>
              </a:rPr>
              <a:t>周一良、吴于應总主编，郭守田主编《世界通史资料选辑•中古部分》</a:t>
            </a:r>
          </a:p>
        </p:txBody>
      </p:sp>
    </p:spTree>
    <p:custDataLst>
      <p:tags r:id="rId2"/>
    </p:custDataLst>
  </p:cSld>
  <p:clrMapOvr>
    <a:masterClrMapping/>
  </p:clrMapOvr>
  <mc:AlternateContent>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bg/>
                                          </p:spTgt>
                                        </p:tgtEl>
                                        <p:attrNameLst>
                                          <p:attrName>style.visibility</p:attrName>
                                        </p:attrNameLst>
                                      </p:cBhvr>
                                      <p:to>
                                        <p:strVal val="visible"/>
                                      </p:to>
                                    </p:set>
                                    <p:anim calcmode="lin" valueType="num">
                                      <p:cBhvr additive="base">
                                        <p:cTn id="13" dur="500" fill="hold"/>
                                        <p:tgtEl>
                                          <p:spTgt spid="3">
                                            <p:bg/>
                                          </p:spTgt>
                                        </p:tgtEl>
                                        <p:attrNameLst>
                                          <p:attrName>ppt_x</p:attrName>
                                        </p:attrNameLst>
                                      </p:cBhvr>
                                      <p:tavLst>
                                        <p:tav tm="0">
                                          <p:val>
                                            <p:strVal val="#ppt_x"/>
                                          </p:val>
                                        </p:tav>
                                        <p:tav tm="100000">
                                          <p:val>
                                            <p:strVal val="#ppt_x"/>
                                          </p:val>
                                        </p:tav>
                                      </p:tavLst>
                                    </p:anim>
                                    <p:anim calcmode="lin" valueType="num">
                                      <p:cBhvr additive="base">
                                        <p:cTn id="14" dur="500" fill="hold"/>
                                        <p:tgtEl>
                                          <p:spTgt spid="3">
                                            <p:bg/>
                                          </p:spTgt>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after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0" end="0"/>
                                            </p:txEl>
                                          </p:spTgt>
                                        </p:tgtEl>
                                        <p:attrNameLst>
                                          <p:attrName>style.visibility</p:attrName>
                                        </p:attrNameLst>
                                      </p:cBhvr>
                                      <p:to>
                                        <p:strVal val="visible"/>
                                      </p:to>
                                    </p:set>
                                    <p:anim calcmode="lin" valueType="num">
                                      <p:cBhvr additive="base">
                                        <p:cTn id="19"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afterGroup">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1" end="1"/>
                                            </p:txEl>
                                          </p:spTgt>
                                        </p:tgtEl>
                                        <p:attrNameLst>
                                          <p:attrName>style.visibility</p:attrName>
                                        </p:attrNameLst>
                                      </p:cBhvr>
                                      <p:to>
                                        <p:strVal val="visible"/>
                                      </p:to>
                                    </p:set>
                                    <p:anim calcmode="lin" valueType="num">
                                      <p:cBhvr additive="base">
                                        <p:cTn id="25"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7" fill="hold" nodeType="clickPar">
                      <p:stCondLst>
                        <p:cond delay="indefinite"/>
                      </p:stCondLst>
                      <p:childTnLst>
                        <p:par>
                          <p:cTn id="28" fill="hold" nodeType="afterGroup">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2" end="2"/>
                                            </p:txEl>
                                          </p:spTgt>
                                        </p:tgtEl>
                                        <p:attrNameLst>
                                          <p:attrName>style.visibility</p:attrName>
                                        </p:attrNameLst>
                                      </p:cBhvr>
                                      <p:to>
                                        <p:strVal val="visible"/>
                                      </p:to>
                                    </p:set>
                                    <p:anim calcmode="lin" valueType="num">
                                      <p:cBhvr additive="base">
                                        <p:cTn id="31"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33" fill="hold" nodeType="clickPar">
                      <p:stCondLst>
                        <p:cond delay="indefinite"/>
                      </p:stCondLst>
                      <p:childTnLst>
                        <p:par>
                          <p:cTn id="34" fill="hold" nodeType="afterGroup">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3">
                                            <p:txEl>
                                              <p:pRg st="3" end="3"/>
                                            </p:txEl>
                                          </p:spTgt>
                                        </p:tgtEl>
                                        <p:attrNameLst>
                                          <p:attrName>style.visibility</p:attrName>
                                        </p:attrNameLst>
                                      </p:cBhvr>
                                      <p:to>
                                        <p:strVal val="visible"/>
                                      </p:to>
                                    </p:set>
                                    <p:anim calcmode="lin" valueType="num">
                                      <p:cBhvr additive="base">
                                        <p:cTn id="37"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uiExpand="1" build="p" animBg="1"/>
    </p:bldLst>
  </p:timing>
</p:sld>
</file>

<file path=ppt/slides/slide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a:xfrm>
            <a:off x="236220" y="4897755"/>
            <a:ext cx="11243310" cy="1102360"/>
          </a:xfrm>
        </p:spPr>
        <p:txBody>
          <a:bodyPr>
            <a:normAutofit/>
          </a:bodyPr>
          <a:lstStyle/>
          <a:p>
            <a:r>
              <a:rPr sz="2800">
                <a:solidFill>
                  <a:srgbClr val="FF0000"/>
                </a:solidFill>
                <a:latin typeface="+mj-ea"/>
                <a:ea typeface="+mj-ea"/>
                <a:cs typeface="+mj-ea"/>
                <a:sym typeface="+mn-ea"/>
              </a:rPr>
              <a:t>（</a:t>
            </a:r>
            <a:r>
              <a:rPr lang="en-US" altLang="zh-CN" sz="2800">
                <a:solidFill>
                  <a:srgbClr val="FF0000"/>
                </a:solidFill>
                <a:latin typeface="+mj-ea"/>
                <a:ea typeface="+mj-ea"/>
                <a:cs typeface="+mj-ea"/>
                <a:sym typeface="+mn-ea"/>
              </a:rPr>
              <a:t>5</a:t>
            </a:r>
            <a:r>
              <a:rPr sz="2800">
                <a:solidFill>
                  <a:srgbClr val="FF0000"/>
                </a:solidFill>
                <a:latin typeface="+mj-ea"/>
                <a:ea typeface="+mj-ea"/>
                <a:cs typeface="+mj-ea"/>
                <a:sym typeface="+mn-ea"/>
              </a:rPr>
              <a:t>）思想根源：</a:t>
            </a:r>
            <a:r>
              <a:rPr lang="en-US" altLang="zh-CN" sz="2800">
                <a:solidFill>
                  <a:srgbClr val="FF0000"/>
                </a:solidFill>
                <a:latin typeface="+mj-ea"/>
                <a:ea typeface="+mj-ea"/>
                <a:cs typeface="+mj-ea"/>
                <a:sym typeface="+mn-ea"/>
              </a:rPr>
              <a:t>14</a:t>
            </a:r>
            <a:r>
              <a:rPr sz="2800">
                <a:solidFill>
                  <a:srgbClr val="FF0000"/>
                </a:solidFill>
                <a:latin typeface="+mj-ea"/>
                <a:ea typeface="+mj-ea"/>
                <a:cs typeface="+mj-ea"/>
                <a:sym typeface="+mn-ea"/>
              </a:rPr>
              <a:t>世纪欧洲文艺复兴运动，宣扬人文主义，鼓励冒险精神；</a:t>
            </a:r>
            <a:endParaRPr lang="zh-CN" altLang="en-US" sz="2800">
              <a:solidFill>
                <a:srgbClr val="FF0000"/>
              </a:solidFill>
              <a:latin typeface="+mj-ea"/>
              <a:ea typeface="+mj-ea"/>
              <a:cs typeface="+mj-ea"/>
              <a:sym typeface="+mn-ea"/>
            </a:endParaRPr>
          </a:p>
        </p:txBody>
      </p:sp>
      <p:sp>
        <p:nvSpPr>
          <p:cNvPr id="3" name="内容占位符 2"/>
          <p:cNvSpPr>
            <a:spLocks noGrp="1"/>
          </p:cNvSpPr>
          <p:nvPr>
            <p:ph idx="1"/>
          </p:nvPr>
        </p:nvSpPr>
        <p:spPr>
          <a:xfrm>
            <a:off x="147955" y="384175"/>
            <a:ext cx="11419840" cy="4513580"/>
          </a:xfrm>
        </p:spPr>
        <p:txBody>
          <a:bodyPr>
            <a:normAutofit/>
          </a:bodyPr>
          <a:lstStyle/>
          <a:p>
            <a:pPr marL="0" indent="0">
              <a:buNone/>
            </a:pPr>
            <a:r>
              <a:rPr lang="en-US" altLang="zh-CN" sz="280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 </a:t>
            </a:r>
            <a:r>
              <a:rPr sz="280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材料五 文艺复兴时期的哲学家皮科</a:t>
            </a:r>
            <a:r>
              <a:rPr lang="en-US" altLang="zh-CN" sz="280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a:t>
            </a:r>
            <a:r>
              <a:rPr sz="280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德拉</a:t>
            </a:r>
            <a:r>
              <a:rPr lang="en-US" altLang="zh-CN" sz="280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a:t>
            </a:r>
            <a:r>
              <a:rPr sz="280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米兰多拉在他的著作</a:t>
            </a:r>
            <a:r>
              <a:rPr lang="en-US" altLang="zh-CN" sz="280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a:t>
            </a:r>
            <a:r>
              <a:rPr sz="280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论人的尊严的演讲</a:t>
            </a:r>
            <a:r>
              <a:rPr lang="en-US" altLang="zh-CN" sz="280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a:t>
            </a:r>
            <a:r>
              <a:rPr sz="280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中说：每个独立的个体都享有与其个人意志相符的充分自由。我们将人置于宇宙的中心，使他们可以更加容易地观察到世界的全部。</a:t>
            </a:r>
            <a:r>
              <a:rPr lang="en-US" altLang="zh-CN" sz="280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a:t>
            </a:r>
            <a:r>
              <a:rPr sz="280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他们可以用自由意志成为自己的造物主，把自己造就成想变成的任何人。</a:t>
            </a:r>
          </a:p>
          <a:p>
            <a:pPr marL="0" indent="0">
              <a:buNone/>
            </a:pPr>
            <a:r>
              <a:rPr lang="en-US" altLang="zh-CN" sz="280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    《</a:t>
            </a:r>
            <a:r>
              <a:rPr sz="280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哈姆雷特</a:t>
            </a:r>
            <a:r>
              <a:rPr lang="en-US" altLang="zh-CN" sz="280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a:t>
            </a:r>
            <a:r>
              <a:rPr sz="280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a:t>
            </a:r>
            <a:r>
              <a:rPr lang="en-US" altLang="zh-CN" sz="280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a:t>
            </a:r>
            <a:r>
              <a:rPr sz="280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人是一件多么了不起的杰作！在理性上多么高贵！在才能上多么无限！多么文雅的举动！在行为上多么像一个天使！在智慧上多么像一个天神！宇宙的精华！万物的灵长！”</a:t>
            </a:r>
            <a:endParaRPr lang="zh-CN" altLang="en-US" sz="2800" b="1">
              <a:solidFill>
                <a:schemeClr val="tx1"/>
              </a:solidFill>
              <a:latin typeface="宋体" pitchFamily="2" charset="-122"/>
              <a:ea typeface="宋体" panose="02010600030101010101" pitchFamily="2" charset="-122"/>
              <a:cs typeface="宋体" panose="02010600030101010101" pitchFamily="2" charset="-122"/>
            </a:endParaRPr>
          </a:p>
        </p:txBody>
      </p:sp>
    </p:spTree>
    <p:custDataLst>
      <p:tags r:id="rId2"/>
    </p:custDataLst>
  </p:cSld>
  <p:clrMapOvr>
    <a:masterClrMapping/>
  </p:clrMapOvr>
  <mc:AlternateContent>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after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additive="base">
                                        <p:cTn id="19" dur="500" fill="hold"/>
                                        <p:tgtEl>
                                          <p:spTgt spid="2"/>
                                        </p:tgtEl>
                                        <p:attrNameLst>
                                          <p:attrName>ppt_x</p:attrName>
                                        </p:attrNameLst>
                                      </p:cBhvr>
                                      <p:tavLst>
                                        <p:tav tm="0">
                                          <p:val>
                                            <p:strVal val="#ppt_x"/>
                                          </p:val>
                                        </p:tav>
                                        <p:tav tm="100000">
                                          <p:val>
                                            <p:strVal val="#ppt_x"/>
                                          </p:val>
                                        </p:tav>
                                      </p:tavLst>
                                    </p:anim>
                                    <p:anim calcmode="lin" valueType="num">
                                      <p:cBhvr additive="base">
                                        <p:cTn id="20"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uiExpand="1" build="p"/>
    </p:bldLst>
  </p:timing>
</p:sld>
</file>

<file path=ppt/slides/slide1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a:xfrm>
            <a:off x="301625" y="4495800"/>
            <a:ext cx="11311255" cy="1223645"/>
          </a:xfrm>
        </p:spPr>
        <p:txBody>
          <a:bodyPr>
            <a:normAutofit/>
          </a:bodyPr>
          <a:lstStyle/>
          <a:p>
            <a:r>
              <a:rPr altLang="zh-CN" sz="2800">
                <a:solidFill>
                  <a:srgbClr val="FF0000"/>
                </a:solidFill>
                <a:latin typeface="+mj-ea"/>
                <a:ea typeface="+mj-ea"/>
                <a:sym typeface="+mn-ea"/>
              </a:rPr>
              <a:t>（</a:t>
            </a:r>
            <a:r>
              <a:rPr lang="en-US" altLang="zh-CN" sz="2800">
                <a:solidFill>
                  <a:srgbClr val="FF0000"/>
                </a:solidFill>
                <a:latin typeface="+mj-ea"/>
                <a:ea typeface="+mj-ea"/>
                <a:sym typeface="+mn-ea"/>
              </a:rPr>
              <a:t>6</a:t>
            </a:r>
            <a:r>
              <a:rPr altLang="zh-CN" sz="2800">
                <a:solidFill>
                  <a:srgbClr val="FF0000"/>
                </a:solidFill>
                <a:latin typeface="+mj-ea"/>
                <a:ea typeface="+mj-ea"/>
                <a:sym typeface="+mn-ea"/>
              </a:rPr>
              <a:t>）商业危机：奥斯曼帝国控制威胁着东西方之间传统贸易通道；</a:t>
            </a:r>
            <a:endParaRPr lang="zh-CN" altLang="zh-CN" sz="2800">
              <a:solidFill>
                <a:srgbClr val="FF0000"/>
              </a:solidFill>
              <a:latin typeface="+mj-ea"/>
              <a:ea typeface="+mj-ea"/>
              <a:sym typeface="+mn-ea"/>
            </a:endParaRPr>
          </a:p>
        </p:txBody>
      </p:sp>
      <p:sp>
        <p:nvSpPr>
          <p:cNvPr id="3" name="内容占位符 2"/>
          <p:cNvSpPr>
            <a:spLocks noGrp="1"/>
          </p:cNvSpPr>
          <p:nvPr>
            <p:ph idx="1"/>
          </p:nvPr>
        </p:nvSpPr>
        <p:spPr>
          <a:xfrm>
            <a:off x="301625" y="403225"/>
            <a:ext cx="11450955" cy="4092575"/>
          </a:xfrm>
        </p:spPr>
        <p:txBody>
          <a:bodyPr>
            <a:normAutofit/>
          </a:bodyPr>
          <a:lstStyle/>
          <a:p>
            <a:pPr marL="0" indent="0">
              <a:buNone/>
            </a:pPr>
            <a:r>
              <a:rPr lang="zh-CN" altLang="en-US" sz="2800" b="1">
                <a:solidFill>
                  <a:schemeClr val="tx1"/>
                </a:solidFill>
                <a:latin typeface="宋体" panose="02010600030101010101" pitchFamily="2" charset="-122"/>
                <a:ea typeface="宋体" panose="02010600030101010101" pitchFamily="2" charset="-122"/>
                <a:cs typeface="宋体" panose="02010600030101010101" pitchFamily="2" charset="-122"/>
              </a:rPr>
              <a:t>材料六  欧洲长期从亚洲进口丝绸、瓷器等奢侈品和香料等生 活必需品。奥斯曼帝国在建立和不断扩张的过程中，威胁到东西方之间陆路贸易通道的安全，也使来自亚洲的商品因加价而奇贵，西欧人急于从海上开辟通往东方的新航路。</a:t>
            </a:r>
          </a:p>
          <a:p>
            <a:pPr marL="0" indent="0">
              <a:buNone/>
            </a:pPr>
            <a:r>
              <a:rPr lang="zh-CN" altLang="en-US" sz="2800" b="1">
                <a:solidFill>
                  <a:schemeClr val="tx1"/>
                </a:solidFill>
                <a:latin typeface="宋体" panose="02010600030101010101" pitchFamily="2" charset="-122"/>
                <a:ea typeface="宋体" panose="02010600030101010101" pitchFamily="2" charset="-122"/>
                <a:cs typeface="宋体" panose="02010600030101010101" pitchFamily="2" charset="-122"/>
              </a:rPr>
              <a:t>    </a:t>
            </a:r>
            <a:r>
              <a:rPr altLang="zh-CN" sz="280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1453年，奥斯曼帝国的军队攻占君士坦丁堡，占领巴尔干、小亚细亚以及克里木等地区，从而控制东西方之间的通商要道。不但帝国军队肆意抢劫商旅，而且帝国当局还规定对过往商品课以重税。</a:t>
            </a:r>
            <a:endParaRPr lang="zh-CN" altLang="zh-CN" sz="2800" b="1">
              <a:solidFill>
                <a:schemeClr val="tx1"/>
              </a:solidFill>
              <a:latin typeface="宋体" panose="02010600030101010101" pitchFamily="2" charset="-122"/>
              <a:ea typeface="宋体" panose="02010600030101010101" pitchFamily="2" charset="-122"/>
              <a:cs typeface="宋体" panose="02010600030101010101" pitchFamily="2" charset="-122"/>
              <a:sym typeface="+mn-ea"/>
            </a:endParaRPr>
          </a:p>
        </p:txBody>
      </p:sp>
    </p:spTree>
    <p:custDataLst>
      <p:tags r:id="rId2"/>
    </p:custDataLst>
  </p:cSld>
  <p:clrMapOvr>
    <a:masterClrMapping/>
  </p:clrMapOvr>
  <mc:AlternateContent>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wipe(down)">
                                      <p:cBhvr>
                                        <p:cTn id="1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uiExpand="1" build="p"/>
    </p:bldLst>
  </p:timing>
</p:sld>
</file>

<file path=ppt/slides/slide1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a:xfrm>
            <a:off x="1637030" y="125095"/>
            <a:ext cx="3994150" cy="509270"/>
          </a:xfrm>
        </p:spPr>
        <p:txBody>
          <a:bodyPr>
            <a:normAutofit fontScale="90000"/>
          </a:bodyPr>
          <a:lstStyle/>
          <a:p>
            <a:r>
              <a:rPr lang="en-US" altLang="zh-CN">
                <a:solidFill>
                  <a:schemeClr val="tx1"/>
                </a:solidFill>
              </a:rPr>
              <a:t>14</a:t>
            </a:r>
            <a:r>
              <a:rPr>
                <a:solidFill>
                  <a:schemeClr val="tx1"/>
                </a:solidFill>
              </a:rPr>
              <a:t>世纪以前的世界航路</a:t>
            </a:r>
          </a:p>
        </p:txBody>
      </p:sp>
      <p:sp>
        <p:nvSpPr>
          <p:cNvPr id="3" name="内容占位符 2"/>
          <p:cNvSpPr>
            <a:spLocks noGrp="1"/>
          </p:cNvSpPr>
          <p:nvPr>
            <p:ph idx="1"/>
          </p:nvPr>
        </p:nvSpPr>
        <p:spPr>
          <a:xfrm>
            <a:off x="1038225" y="4998720"/>
            <a:ext cx="8830945" cy="1289050"/>
          </a:xfrm>
        </p:spPr>
        <p:txBody>
          <a:bodyPr>
            <a:noAutofit/>
          </a:bodyPr>
          <a:lstStyle/>
          <a:p>
            <a:pPr marL="0" indent="0">
              <a:lnSpc>
                <a:spcPct val="100000"/>
              </a:lnSpc>
              <a:buNone/>
            </a:pPr>
            <a:r>
              <a:rPr lang="en-US" altLang="zh-CN" sz="1800" b="1">
                <a:solidFill>
                  <a:srgbClr val="000000"/>
                </a:solidFill>
                <a:latin typeface="+mj-ea"/>
                <a:ea typeface="+mj-ea"/>
                <a:cs typeface="+mj-ea"/>
                <a:sym typeface="+mn-ea"/>
              </a:rPr>
              <a:t>(1)</a:t>
            </a:r>
            <a:r>
              <a:rPr sz="1800" b="1">
                <a:solidFill>
                  <a:srgbClr val="000000"/>
                </a:solidFill>
                <a:latin typeface="+mj-ea"/>
                <a:ea typeface="+mj-ea"/>
                <a:cs typeface="+mj-ea"/>
                <a:sym typeface="+mn-ea"/>
              </a:rPr>
              <a:t>从中国或印度出发，到中亚沿里海和黑海沿岸到达小亚细亚转往欧洲；</a:t>
            </a:r>
            <a:endParaRPr lang="zh-CN" altLang="en-US" sz="1800" b="1">
              <a:solidFill>
                <a:srgbClr val="000000"/>
              </a:solidFill>
              <a:latin typeface="+mj-ea"/>
              <a:ea typeface="+mj-ea"/>
              <a:cs typeface="+mj-ea"/>
            </a:endParaRPr>
          </a:p>
          <a:p>
            <a:pPr marL="0" indent="0">
              <a:lnSpc>
                <a:spcPct val="100000"/>
              </a:lnSpc>
              <a:buNone/>
            </a:pPr>
            <a:r>
              <a:rPr lang="en-US" altLang="zh-CN" sz="1800" b="1">
                <a:solidFill>
                  <a:srgbClr val="000000"/>
                </a:solidFill>
                <a:latin typeface="+mj-ea"/>
                <a:ea typeface="+mj-ea"/>
                <a:cs typeface="+mj-ea"/>
                <a:sym typeface="+mn-ea"/>
              </a:rPr>
              <a:t>(2)</a:t>
            </a:r>
            <a:r>
              <a:rPr sz="1800" b="1">
                <a:solidFill>
                  <a:srgbClr val="000000"/>
                </a:solidFill>
                <a:latin typeface="+mj-ea"/>
                <a:ea typeface="+mj-ea"/>
                <a:cs typeface="+mj-ea"/>
                <a:sym typeface="+mn-ea"/>
              </a:rPr>
              <a:t>从印度出发，由海路到波斯湾，然后经两河流域抵达地中海东岸；</a:t>
            </a:r>
            <a:endParaRPr lang="zh-CN" altLang="en-US" sz="1800" b="1">
              <a:solidFill>
                <a:srgbClr val="000000"/>
              </a:solidFill>
              <a:latin typeface="+mj-ea"/>
              <a:ea typeface="+mj-ea"/>
              <a:cs typeface="+mj-ea"/>
            </a:endParaRPr>
          </a:p>
          <a:p>
            <a:pPr marL="0" indent="0">
              <a:lnSpc>
                <a:spcPct val="100000"/>
              </a:lnSpc>
              <a:buNone/>
            </a:pPr>
            <a:r>
              <a:rPr lang="en-US" altLang="zh-CN" sz="1800" b="1">
                <a:solidFill>
                  <a:srgbClr val="000000"/>
                </a:solidFill>
                <a:latin typeface="+mj-ea"/>
                <a:ea typeface="+mj-ea"/>
                <a:cs typeface="+mj-ea"/>
                <a:sym typeface="+mn-ea"/>
              </a:rPr>
              <a:t>(3)</a:t>
            </a:r>
            <a:r>
              <a:rPr sz="1800" b="1">
                <a:solidFill>
                  <a:srgbClr val="000000"/>
                </a:solidFill>
                <a:latin typeface="+mj-ea"/>
                <a:ea typeface="+mj-ea"/>
                <a:cs typeface="+mj-ea"/>
                <a:sym typeface="+mn-ea"/>
              </a:rPr>
              <a:t>从中国出发，由海路进红海，然后陆路穿越苏伊士地带前往埃及转往欧洲。</a:t>
            </a:r>
            <a:endParaRPr lang="zh-CN" altLang="en-US" sz="1800" b="1">
              <a:solidFill>
                <a:srgbClr val="000000"/>
              </a:solidFill>
              <a:latin typeface="+mj-ea"/>
              <a:ea typeface="+mj-ea"/>
              <a:cs typeface="+mj-ea"/>
              <a:sym typeface="+mn-ea"/>
            </a:endParaRPr>
          </a:p>
        </p:txBody>
      </p:sp>
      <p:grpSp>
        <p:nvGrpSpPr>
          <p:cNvPr id="4" name="组合 3"/>
          <p:cNvGrpSpPr/>
          <p:nvPr/>
        </p:nvGrpSpPr>
        <p:grpSpPr>
          <a:xfrm>
            <a:off x="1085663" y="634623"/>
            <a:ext cx="10021790" cy="4364972"/>
            <a:chOff x="1005" y="-291"/>
            <a:chExt cx="13217" cy="7649"/>
          </a:xfrm>
        </p:grpSpPr>
        <p:graphicFrame>
          <p:nvGraphicFramePr>
            <p:cNvPr id="353282" name="Object 2"/>
            <p:cNvGraphicFramePr>
              <a:graphicFrameLocks noChangeAspect="1"/>
            </p:cNvGraphicFramePr>
            <p:nvPr/>
          </p:nvGraphicFramePr>
          <p:xfrm>
            <a:off x="1005" y="-291"/>
            <a:ext cx="13217" cy="7649"/>
          </p:xfrm>
          <a:graphic>
            <a:graphicData uri="http://schemas.openxmlformats.org/presentationml/2006/ole">
              <mc:AlternateContent>
                <mc:Choice xmlns:v="urn:schemas-microsoft-com:vml" Requires="v">
                  <p:oleObj spid="_x0000_s1038" name="Image" r:id="rId2" imgW="7543800" imgH="4533900" progId="">
                    <p:embed/>
                  </p:oleObj>
                </mc:Choice>
                <mc:Fallback>
                  <p:oleObj name="Image" r:id="rId2" imgW="7543800" imgH="4533900" progId="">
                    <p:embed/>
                    <p:pic>
                      <p:nvPicPr>
                        <p:cNvPr id="0" name="OLE substitute image"/>
                        <p:cNvPicPr/>
                        <p:nvPr/>
                      </p:nvPicPr>
                      <p:blipFill>
                        <a:blip r:embed="rId3"/>
                        <a:stretch>
                          <a:fillRect/>
                        </a:stretch>
                      </p:blipFill>
                      <p:spPr>
                        <a:xfrm>
                          <a:off x="1005" y="-291"/>
                          <a:ext cx="13217" cy="7649"/>
                        </a:xfrm>
                        <a:prstGeom prst="rect">
                          <a:avLst/>
                        </a:prstGeom>
                        <a:noFill/>
                        <a:ln w="9525">
                          <a:noFill/>
                        </a:ln>
                      </p:spPr>
                    </p:pic>
                  </p:oleObj>
                </mc:Fallback>
              </mc:AlternateContent>
            </a:graphicData>
          </a:graphic>
        </p:graphicFrame>
        <p:sp>
          <p:nvSpPr>
            <p:cNvPr id="353286" name="Text Box 6"/>
            <p:cNvSpPr txBox="1">
              <a:spLocks noChangeArrowheads="1"/>
            </p:cNvSpPr>
            <p:nvPr/>
          </p:nvSpPr>
          <p:spPr bwMode="auto">
            <a:xfrm>
              <a:off x="1332" y="3686"/>
              <a:ext cx="4029" cy="807"/>
            </a:xfrm>
            <a:prstGeom prst="rect">
              <a:avLst/>
            </a:prstGeom>
            <a:noFill/>
            <a:ln w="9525">
              <a:noFill/>
              <a:miter lim="800000"/>
            </a:ln>
            <a:effectLst/>
          </p:spPr>
          <p:txBody>
            <a:bodyPr wrap="square">
              <a:spAutoFit/>
            </a:bodyPr>
            <a:lstStyle/>
            <a:p>
              <a:pPr>
                <a:spcBef>
                  <a:spcPct val="50000"/>
                </a:spcBef>
              </a:pPr>
              <a:r>
                <a:rPr kumimoji="1" lang="zh-CN" altLang="en-US" sz="2400" b="1">
                  <a:latin typeface="Times New Roman" panose="02020603050405020304" pitchFamily="18" charset="0"/>
                  <a:ea typeface="隶书" panose="02010509060101010101" pitchFamily="49" charset="-122"/>
                </a:rPr>
                <a:t>意大利人主要商路</a:t>
              </a:r>
            </a:p>
          </p:txBody>
        </p:sp>
        <p:sp>
          <p:nvSpPr>
            <p:cNvPr id="353287" name="Text Box 7"/>
            <p:cNvSpPr txBox="1">
              <a:spLocks noChangeArrowheads="1"/>
            </p:cNvSpPr>
            <p:nvPr/>
          </p:nvSpPr>
          <p:spPr bwMode="auto">
            <a:xfrm>
              <a:off x="7223" y="910"/>
              <a:ext cx="4818" cy="1324"/>
            </a:xfrm>
            <a:prstGeom prst="rect">
              <a:avLst/>
            </a:prstGeom>
            <a:noFill/>
            <a:ln w="9525">
              <a:noFill/>
              <a:miter lim="800000"/>
            </a:ln>
            <a:effectLst/>
          </p:spPr>
          <p:txBody>
            <a:bodyPr wrap="square">
              <a:spAutoFit/>
            </a:bodyPr>
            <a:lstStyle/>
            <a:p>
              <a:pPr>
                <a:lnSpc>
                  <a:spcPct val="90000"/>
                </a:lnSpc>
                <a:spcBef>
                  <a:spcPct val="50000"/>
                </a:spcBef>
              </a:pPr>
              <a:r>
                <a:rPr kumimoji="1" lang="zh-CN" altLang="en-US" sz="2400" b="1">
                  <a:latin typeface="Times New Roman" panose="02020603050405020304" pitchFamily="18" charset="0"/>
                  <a:ea typeface="华文新魏" panose="02010800040101010101" pitchFamily="2" charset="-122"/>
                </a:rPr>
                <a:t>阿拉伯商人（东段有中国商人）主要商路</a:t>
              </a:r>
            </a:p>
          </p:txBody>
        </p:sp>
      </p:grpSp>
    </p:spTree>
  </p:cSld>
  <p:clrMapOvr>
    <a:masterClrMapping/>
  </p:clrMapOvr>
  <mc:AlternateContent>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2" presetClass="entr" presetSubtype="4"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ipe(down)">
                                      <p:cBhvr>
                                        <p:cTn id="12" dur="500"/>
                                        <p:tgtEl>
                                          <p:spTgt spid="4"/>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Effect transition="in" filter="wipe(down)">
                                      <p:cBhvr>
                                        <p:cTn id="17" dur="500"/>
                                        <p:tgtEl>
                                          <p:spTgt spid="3">
                                            <p:txEl>
                                              <p:pRg st="0" end="0"/>
                                            </p:txEl>
                                          </p:spTgt>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xEl>
                                              <p:pRg st="1" end="1"/>
                                            </p:txEl>
                                          </p:spTgt>
                                        </p:tgtEl>
                                        <p:attrNameLst>
                                          <p:attrName>style.visibility</p:attrName>
                                        </p:attrNameLst>
                                      </p:cBhvr>
                                      <p:to>
                                        <p:strVal val="visible"/>
                                      </p:to>
                                    </p:set>
                                    <p:animEffect transition="in" filter="wipe(down)">
                                      <p:cBhvr>
                                        <p:cTn id="22" dur="500"/>
                                        <p:tgtEl>
                                          <p:spTgt spid="3">
                                            <p:txEl>
                                              <p:pRg st="1" end="1"/>
                                            </p:txEl>
                                          </p:spTgt>
                                        </p:tgtEl>
                                      </p:cBhvr>
                                    </p:animEffect>
                                  </p:childTnLst>
                                </p:cTn>
                              </p:par>
                            </p:childTnLst>
                          </p:cTn>
                        </p:par>
                      </p:childTnLst>
                    </p:cTn>
                  </p:par>
                  <p:par>
                    <p:cTn id="23" fill="hold" nodeType="clickPar">
                      <p:stCondLst>
                        <p:cond delay="indefinite"/>
                      </p:stCondLst>
                      <p:childTnLst>
                        <p:par>
                          <p:cTn id="24" fill="hold" nodeType="afterGroup">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3">
                                            <p:txEl>
                                              <p:pRg st="2" end="2"/>
                                            </p:txEl>
                                          </p:spTgt>
                                        </p:tgtEl>
                                        <p:attrNameLst>
                                          <p:attrName>style.visibility</p:attrName>
                                        </p:attrNameLst>
                                      </p:cBhvr>
                                      <p:to>
                                        <p:strVal val="visible"/>
                                      </p:to>
                                    </p:set>
                                    <p:animEffect transition="in" filter="wipe(down)">
                                      <p:cBhvr>
                                        <p:cTn id="2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uiExpand="1" build="p"/>
    </p:bldLst>
  </p:timing>
</p:sld>
</file>

<file path=ppt/slides/slide1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a:xfrm>
            <a:off x="286385" y="4760595"/>
            <a:ext cx="10867390" cy="856615"/>
          </a:xfrm>
        </p:spPr>
        <p:txBody>
          <a:bodyPr>
            <a:normAutofit/>
          </a:bodyPr>
          <a:lstStyle/>
          <a:p>
            <a:r>
              <a:rPr altLang="zh-CN" sz="2800">
                <a:solidFill>
                  <a:srgbClr val="FF0000"/>
                </a:solidFill>
                <a:latin typeface="+mj-ea"/>
                <a:ea typeface="+mj-ea"/>
                <a:cs typeface="+mj-ea"/>
                <a:sym typeface="+mn-ea"/>
              </a:rPr>
              <a:t>（</a:t>
            </a:r>
            <a:r>
              <a:rPr lang="en-US" altLang="zh-CN" sz="2800">
                <a:solidFill>
                  <a:srgbClr val="FF0000"/>
                </a:solidFill>
                <a:latin typeface="+mj-ea"/>
                <a:ea typeface="+mj-ea"/>
                <a:cs typeface="+mj-ea"/>
                <a:sym typeface="+mn-ea"/>
              </a:rPr>
              <a:t>7</a:t>
            </a:r>
            <a:r>
              <a:rPr altLang="zh-CN" sz="2800">
                <a:solidFill>
                  <a:srgbClr val="FF0000"/>
                </a:solidFill>
                <a:latin typeface="+mj-ea"/>
                <a:ea typeface="+mj-ea"/>
                <a:cs typeface="+mj-ea"/>
                <a:sym typeface="+mn-ea"/>
              </a:rPr>
              <a:t>）宗教因素：长期宗教冲突的影响激励西欧传播基督教；</a:t>
            </a:r>
            <a:endParaRPr lang="zh-CN" altLang="zh-CN" sz="2800">
              <a:solidFill>
                <a:srgbClr val="FF0000"/>
              </a:solidFill>
              <a:latin typeface="+mj-ea"/>
              <a:ea typeface="+mj-ea"/>
              <a:cs typeface="+mj-ea"/>
              <a:sym typeface="+mn-ea"/>
            </a:endParaRPr>
          </a:p>
        </p:txBody>
      </p:sp>
      <p:sp>
        <p:nvSpPr>
          <p:cNvPr id="3" name="内容占位符 2"/>
          <p:cNvSpPr>
            <a:spLocks noGrp="1"/>
          </p:cNvSpPr>
          <p:nvPr>
            <p:ph idx="1"/>
          </p:nvPr>
        </p:nvSpPr>
        <p:spPr>
          <a:xfrm>
            <a:off x="194310" y="476250"/>
            <a:ext cx="11527155" cy="4284345"/>
          </a:xfrm>
        </p:spPr>
        <p:txBody>
          <a:bodyPr>
            <a:normAutofit/>
          </a:bodyPr>
          <a:lstStyle/>
          <a:p>
            <a:pPr indent="0">
              <a:buSzTx/>
              <a:buNone/>
            </a:pPr>
            <a:r>
              <a:rPr altLang="zh-CN" sz="280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材料七：西欧希望通过向海外扩张来传播基督教，也成为激励他们出海远航的一个动因。</a:t>
            </a:r>
          </a:p>
          <a:p>
            <a:pPr indent="0">
              <a:buSzTx/>
              <a:buNone/>
            </a:pPr>
            <a:r>
              <a:rPr altLang="zh-CN" sz="280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    吴长春《新航路开辟的宗教动因》：</a:t>
            </a:r>
            <a:r>
              <a:rPr lang="en-US" altLang="zh-CN" sz="280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a:t>
            </a:r>
            <a:r>
              <a:rPr altLang="zh-CN" sz="280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伊斯兰世界仍相当强大的状况，使西欧罗马天主教皇急感不安。如此长久的反异教战争，使西班牙和葡萄牙两国几百年的历史都蒙上了浓重的宗教冲突的色彩，人们长期生活在宗教冲突的战火中，整个社会都弥漫着一种</a:t>
            </a:r>
            <a:r>
              <a:rPr lang="en-US" altLang="zh-CN" sz="280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a:t>
            </a:r>
            <a:r>
              <a:rPr altLang="zh-CN" sz="280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向异教徒作战</a:t>
            </a:r>
            <a:r>
              <a:rPr lang="en-US" altLang="zh-CN" sz="280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a:t>
            </a:r>
            <a:r>
              <a:rPr altLang="zh-CN" sz="280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a:t>
            </a:r>
            <a:r>
              <a:rPr lang="en-US" altLang="zh-CN" sz="280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a:t>
            </a:r>
            <a:r>
              <a:rPr altLang="zh-CN" sz="280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复仇与征服</a:t>
            </a:r>
            <a:r>
              <a:rPr lang="en-US" altLang="zh-CN" sz="280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a:t>
            </a:r>
            <a:r>
              <a:rPr altLang="zh-CN" sz="280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的战争气氛，因而人们的思想观念与社会意识必然会受到如此深久的历史影响。</a:t>
            </a:r>
            <a:r>
              <a:rPr lang="en-US" altLang="zh-CN" sz="280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a:t>
            </a:r>
            <a:endParaRPr lang="zh-CN" altLang="zh-CN" sz="2800" b="1">
              <a:solidFill>
                <a:schemeClr val="tx1"/>
              </a:solidFill>
              <a:latin typeface="宋体" panose="02010600030101010101" pitchFamily="2" charset="-122"/>
              <a:ea typeface="宋体" panose="02010600030101010101" pitchFamily="2" charset="-122"/>
              <a:cs typeface="宋体" panose="02010600030101010101" pitchFamily="2" charset="-122"/>
              <a:sym typeface="+mn-ea"/>
            </a:endParaRPr>
          </a:p>
        </p:txBody>
      </p:sp>
    </p:spTree>
    <p:custDataLst>
      <p:tags r:id="rId2"/>
    </p:custDataLst>
  </p:cSld>
  <p:clrMapOvr>
    <a:masterClrMapping/>
  </p:clrMapOvr>
  <mc:AlternateContent>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after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additive="base">
                                        <p:cTn id="19" dur="500" fill="hold"/>
                                        <p:tgtEl>
                                          <p:spTgt spid="2"/>
                                        </p:tgtEl>
                                        <p:attrNameLst>
                                          <p:attrName>ppt_x</p:attrName>
                                        </p:attrNameLst>
                                      </p:cBhvr>
                                      <p:tavLst>
                                        <p:tav tm="0">
                                          <p:val>
                                            <p:strVal val="#ppt_x"/>
                                          </p:val>
                                        </p:tav>
                                        <p:tav tm="100000">
                                          <p:val>
                                            <p:strVal val="#ppt_x"/>
                                          </p:val>
                                        </p:tav>
                                      </p:tavLst>
                                    </p:anim>
                                    <p:anim calcmode="lin" valueType="num">
                                      <p:cBhvr additive="base">
                                        <p:cTn id="20"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uiExpand="1" build="p"/>
    </p:bldLst>
  </p:timing>
</p:sld>
</file>

<file path=ppt/slides/slide1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a:xfrm>
            <a:off x="1684655" y="5433695"/>
            <a:ext cx="6537325" cy="734060"/>
          </a:xfrm>
        </p:spPr>
        <p:txBody>
          <a:bodyPr>
            <a:normAutofit/>
          </a:bodyPr>
          <a:lstStyle/>
          <a:p>
            <a:r>
              <a:rPr lang="zh-CN" altLang="en-US" sz="2800">
                <a:solidFill>
                  <a:srgbClr val="FF0000"/>
                </a:solidFill>
                <a:latin typeface="+mj-ea"/>
                <a:ea typeface="+mj-ea"/>
                <a:cs typeface="+mj-ea"/>
              </a:rPr>
              <a:t>（</a:t>
            </a:r>
            <a:r>
              <a:rPr lang="en-US" altLang="zh-CN" sz="2800">
                <a:solidFill>
                  <a:srgbClr val="FF0000"/>
                </a:solidFill>
                <a:latin typeface="+mj-ea"/>
                <a:ea typeface="+mj-ea"/>
                <a:cs typeface="+mj-ea"/>
              </a:rPr>
              <a:t>1</a:t>
            </a:r>
            <a:r>
              <a:rPr lang="zh-CN" altLang="en-US" sz="2800">
                <a:solidFill>
                  <a:srgbClr val="FF0000"/>
                </a:solidFill>
                <a:latin typeface="+mj-ea"/>
                <a:ea typeface="+mj-ea"/>
                <a:cs typeface="+mj-ea"/>
              </a:rPr>
              <a:t>）丰富的航海经验和地圆学说；</a:t>
            </a:r>
          </a:p>
        </p:txBody>
      </p:sp>
      <p:sp>
        <p:nvSpPr>
          <p:cNvPr id="3" name="内容占位符 2"/>
          <p:cNvSpPr>
            <a:spLocks noGrp="1"/>
          </p:cNvSpPr>
          <p:nvPr>
            <p:ph idx="1"/>
          </p:nvPr>
        </p:nvSpPr>
        <p:spPr>
          <a:xfrm>
            <a:off x="532765" y="753110"/>
            <a:ext cx="10852150" cy="1457960"/>
          </a:xfrm>
        </p:spPr>
        <p:txBody>
          <a:bodyPr/>
          <a:lstStyle/>
          <a:p>
            <a:pPr marL="0" indent="0">
              <a:buNone/>
            </a:pPr>
            <a:r>
              <a:rPr lang="zh-CN" altLang="en-US" sz="2800" b="1">
                <a:solidFill>
                  <a:schemeClr val="tx1"/>
                </a:solidFill>
              </a:rPr>
              <a:t>材料一  西欧人在地中海和大西洋沿岸的长期航行中积累了丰富的经验，他们相信大地是球状的。</a:t>
            </a:r>
          </a:p>
        </p:txBody>
      </p:sp>
      <p:sp>
        <p:nvSpPr>
          <p:cNvPr id="4" name="文本框 3"/>
          <p:cNvSpPr txBox="1"/>
          <p:nvPr/>
        </p:nvSpPr>
        <p:spPr>
          <a:xfrm>
            <a:off x="2610485" y="100330"/>
            <a:ext cx="6741160" cy="521970"/>
          </a:xfrm>
          <a:prstGeom prst="rect">
            <a:avLst/>
          </a:prstGeom>
          <a:noFill/>
        </p:spPr>
        <p:txBody>
          <a:bodyPr wrap="square" rtlCol="0">
            <a:spAutoFit/>
          </a:bodyPr>
          <a:lstStyle/>
          <a:p>
            <a:r>
              <a:rPr lang="zh-CN" altLang="zh-CN" sz="2800" b="1">
                <a:solidFill>
                  <a:srgbClr val="FF0000"/>
                </a:solidFill>
              </a:rPr>
              <a:t>阅读材料，总结概括新航路开辟的条件</a:t>
            </a:r>
          </a:p>
        </p:txBody>
      </p:sp>
      <p:pic>
        <p:nvPicPr>
          <p:cNvPr id="6" name="图片 5"/>
          <p:cNvPicPr>
            <a:picLocks noChangeAspect="1"/>
          </p:cNvPicPr>
          <p:nvPr/>
        </p:nvPicPr>
        <p:blipFill>
          <a:blip r:embed="rId2"/>
          <a:srcRect b="9208"/>
          <a:stretch>
            <a:fillRect/>
          </a:stretch>
        </p:blipFill>
        <p:spPr>
          <a:xfrm>
            <a:off x="3290570" y="2007870"/>
            <a:ext cx="5854700" cy="3231515"/>
          </a:xfrm>
          <a:prstGeom prst="rect">
            <a:avLst/>
          </a:prstGeom>
        </p:spPr>
      </p:pic>
      <p:sp>
        <p:nvSpPr>
          <p:cNvPr id="7" name="文本框 6"/>
          <p:cNvSpPr txBox="1"/>
          <p:nvPr/>
        </p:nvSpPr>
        <p:spPr>
          <a:xfrm>
            <a:off x="9482985" y="2859972"/>
            <a:ext cx="1775534" cy="460375"/>
          </a:xfrm>
          <a:prstGeom prst="rect">
            <a:avLst/>
          </a:prstGeom>
          <a:noFill/>
        </p:spPr>
        <p:txBody>
          <a:bodyPr wrap="square" rtlCol="0">
            <a:spAutoFit/>
          </a:bodyPr>
          <a:lstStyle/>
          <a:p>
            <a:r>
              <a:rPr lang="zh-CN" altLang="en-US" sz="2400" b="1">
                <a:solidFill>
                  <a:srgbClr val="FF0000"/>
                </a:solidFill>
              </a:rPr>
              <a:t>中世纪地图</a:t>
            </a:r>
          </a:p>
        </p:txBody>
      </p:sp>
    </p:spTree>
    <p:custDataLst>
      <p:tags r:id="rId3"/>
    </p:custDataLst>
  </p:cSld>
  <p:clrMapOvr>
    <a:masterClrMapping/>
  </p:clrMapOvr>
  <mc:AlternateContent>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ipe(down)">
                                      <p:cBhvr>
                                        <p:cTn id="12" dur="500"/>
                                        <p:tgtEl>
                                          <p:spTgt spid="3">
                                            <p:txEl>
                                              <p:pRg st="0" end="0"/>
                                            </p:txEl>
                                          </p:spTgt>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22" presetClass="entr" presetSubtype="4" fill="hold"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wipe(down)">
                                      <p:cBhvr>
                                        <p:cTn id="17" dur="500"/>
                                        <p:tgtEl>
                                          <p:spTgt spid="6"/>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wipe(down)">
                                      <p:cBhvr>
                                        <p:cTn id="22" dur="500"/>
                                        <p:tgtEl>
                                          <p:spTgt spid="7"/>
                                        </p:tgtEl>
                                      </p:cBhvr>
                                    </p:animEffect>
                                  </p:childTnLst>
                                </p:cTn>
                              </p:par>
                            </p:childTnLst>
                          </p:cTn>
                        </p:par>
                      </p:childTnLst>
                    </p:cTn>
                  </p:par>
                  <p:par>
                    <p:cTn id="23" fill="hold" nodeType="clickPar">
                      <p:stCondLst>
                        <p:cond delay="indefinite"/>
                      </p:stCondLst>
                      <p:childTnLst>
                        <p:par>
                          <p:cTn id="24" fill="hold" nodeType="afterGroup">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2"/>
                                        </p:tgtEl>
                                        <p:attrNameLst>
                                          <p:attrName>style.visibility</p:attrName>
                                        </p:attrNameLst>
                                      </p:cBhvr>
                                      <p:to>
                                        <p:strVal val="visible"/>
                                      </p:to>
                                    </p:set>
                                    <p:anim calcmode="lin" valueType="num">
                                      <p:cBhvr additive="base">
                                        <p:cTn id="27" dur="500" fill="hold"/>
                                        <p:tgtEl>
                                          <p:spTgt spid="2"/>
                                        </p:tgtEl>
                                        <p:attrNameLst>
                                          <p:attrName>ppt_x</p:attrName>
                                        </p:attrNameLst>
                                      </p:cBhvr>
                                      <p:tavLst>
                                        <p:tav tm="0">
                                          <p:val>
                                            <p:strVal val="#ppt_x"/>
                                          </p:val>
                                        </p:tav>
                                        <p:tav tm="100000">
                                          <p:val>
                                            <p:strVal val="#ppt_x"/>
                                          </p:val>
                                        </p:tav>
                                      </p:tavLst>
                                    </p:anim>
                                    <p:anim calcmode="lin" valueType="num">
                                      <p:cBhvr additive="base">
                                        <p:cTn id="2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P spid="4" grpId="0"/>
      <p:bldP spid="7" grpId="0"/>
    </p:bldLst>
  </p:timing>
</p:sld>
</file>

<file path=ppt/slides/slide1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a:xfrm>
            <a:off x="2361565" y="5756275"/>
            <a:ext cx="4434205" cy="625475"/>
          </a:xfrm>
        </p:spPr>
        <p:txBody>
          <a:bodyPr>
            <a:normAutofit/>
          </a:bodyPr>
          <a:lstStyle/>
          <a:p>
            <a:r>
              <a:rPr sz="2800">
                <a:solidFill>
                  <a:srgbClr val="FF0000"/>
                </a:solidFill>
                <a:latin typeface="+mj-ea"/>
                <a:ea typeface="+mj-ea"/>
                <a:cs typeface="+mj-ea"/>
                <a:sym typeface="+mn-ea"/>
              </a:rPr>
              <a:t>（</a:t>
            </a:r>
            <a:r>
              <a:rPr lang="en-US" altLang="zh-CN" sz="2800">
                <a:solidFill>
                  <a:srgbClr val="FF0000"/>
                </a:solidFill>
                <a:latin typeface="+mj-ea"/>
                <a:ea typeface="+mj-ea"/>
                <a:cs typeface="+mj-ea"/>
                <a:sym typeface="+mn-ea"/>
              </a:rPr>
              <a:t>2</a:t>
            </a:r>
            <a:r>
              <a:rPr sz="2800">
                <a:solidFill>
                  <a:srgbClr val="FF0000"/>
                </a:solidFill>
                <a:latin typeface="+mj-ea"/>
                <a:ea typeface="+mj-ea"/>
                <a:cs typeface="+mj-ea"/>
                <a:sym typeface="+mn-ea"/>
              </a:rPr>
              <a:t>）地理知识丰富；</a:t>
            </a:r>
            <a:endParaRPr lang="zh-CN" altLang="en-US" sz="2800">
              <a:solidFill>
                <a:srgbClr val="FF0000"/>
              </a:solidFill>
              <a:latin typeface="+mj-ea"/>
              <a:ea typeface="+mj-ea"/>
              <a:cs typeface="+mj-ea"/>
              <a:sym typeface="+mn-ea"/>
            </a:endParaRPr>
          </a:p>
        </p:txBody>
      </p:sp>
      <p:sp>
        <p:nvSpPr>
          <p:cNvPr id="3" name="内容占位符 2"/>
          <p:cNvSpPr>
            <a:spLocks noGrp="1"/>
          </p:cNvSpPr>
          <p:nvPr>
            <p:ph idx="1"/>
          </p:nvPr>
        </p:nvSpPr>
        <p:spPr>
          <a:xfrm>
            <a:off x="470535" y="476885"/>
            <a:ext cx="10990580" cy="1196975"/>
          </a:xfrm>
        </p:spPr>
        <p:txBody>
          <a:bodyPr>
            <a:noAutofit/>
          </a:bodyPr>
          <a:lstStyle/>
          <a:p>
            <a:pPr marL="0" indent="0">
              <a:buNone/>
            </a:pPr>
            <a:r>
              <a:rPr sz="280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材料二  有关季风和洋流等方面的地理知识日益丰富，懂得选择风向最有利的季节出海远航。</a:t>
            </a:r>
            <a:endParaRPr lang="zh-CN" altLang="en-US" sz="2800" b="1">
              <a:solidFill>
                <a:schemeClr val="tx1"/>
              </a:solidFill>
              <a:latin typeface="宋体" pitchFamily="2" charset="-122"/>
              <a:ea typeface="宋体" panose="02010600030101010101" pitchFamily="2" charset="-122"/>
              <a:cs typeface="宋体" panose="02010600030101010101" pitchFamily="2" charset="-122"/>
              <a:sym typeface="+mn-ea"/>
            </a:endParaRPr>
          </a:p>
        </p:txBody>
      </p:sp>
      <p:pic>
        <p:nvPicPr>
          <p:cNvPr id="5" name="图片 4"/>
          <p:cNvPicPr>
            <a:picLocks noChangeAspect="1"/>
          </p:cNvPicPr>
          <p:nvPr/>
        </p:nvPicPr>
        <p:blipFill>
          <a:blip r:embed="rId2"/>
          <a:stretch>
            <a:fillRect/>
          </a:stretch>
        </p:blipFill>
        <p:spPr>
          <a:xfrm>
            <a:off x="2361565" y="1673860"/>
            <a:ext cx="6292850" cy="3985260"/>
          </a:xfrm>
          <a:prstGeom prst="rect">
            <a:avLst/>
          </a:prstGeom>
        </p:spPr>
      </p:pic>
    </p:spTree>
    <p:custDataLst>
      <p:tags r:id="rId3"/>
    </p:custDataLst>
  </p:cSld>
  <p:clrMapOvr>
    <a:masterClrMapping/>
  </p:clrMapOvr>
  <mc:AlternateContent>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2" presetClass="entr" presetSubtype="4"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wipe(down)">
                                      <p:cBhvr>
                                        <p:cTn id="12" dur="500"/>
                                        <p:tgtEl>
                                          <p:spTgt spid="5"/>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wipe(down)">
                                      <p:cBhvr>
                                        <p:cTn id="1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a:xfrm>
            <a:off x="2421890" y="5679440"/>
            <a:ext cx="6642735" cy="825500"/>
          </a:xfrm>
        </p:spPr>
        <p:txBody>
          <a:bodyPr>
            <a:normAutofit/>
          </a:bodyPr>
          <a:lstStyle/>
          <a:p>
            <a:r>
              <a:rPr lang="zh-CN" altLang="en-US" sz="2800">
                <a:solidFill>
                  <a:srgbClr val="FF0000"/>
                </a:solidFill>
                <a:latin typeface="+mj-ea"/>
                <a:ea typeface="+mj-ea"/>
                <a:cs typeface="+mj-ea"/>
              </a:rPr>
              <a:t>（</a:t>
            </a:r>
            <a:r>
              <a:rPr lang="en-US" altLang="zh-CN" sz="2800">
                <a:solidFill>
                  <a:srgbClr val="FF0000"/>
                </a:solidFill>
                <a:latin typeface="+mj-ea"/>
                <a:ea typeface="+mj-ea"/>
                <a:cs typeface="+mj-ea"/>
              </a:rPr>
              <a:t>3</a:t>
            </a:r>
            <a:r>
              <a:rPr lang="zh-CN" altLang="en-US" sz="2800">
                <a:solidFill>
                  <a:srgbClr val="FF0000"/>
                </a:solidFill>
                <a:latin typeface="+mj-ea"/>
                <a:ea typeface="+mj-ea"/>
                <a:cs typeface="+mj-ea"/>
              </a:rPr>
              <a:t>）</a:t>
            </a:r>
            <a:r>
              <a:rPr sz="2800">
                <a:solidFill>
                  <a:srgbClr val="FF0000"/>
                </a:solidFill>
                <a:latin typeface="+mj-ea"/>
                <a:ea typeface="+mj-ea"/>
                <a:cs typeface="+mj-ea"/>
                <a:sym typeface="+mn-ea"/>
              </a:rPr>
              <a:t>造船技术的提高，指南针的应用；</a:t>
            </a:r>
            <a:endParaRPr lang="zh-CN" altLang="en-US" sz="2800">
              <a:solidFill>
                <a:srgbClr val="FF0000"/>
              </a:solidFill>
              <a:latin typeface="+mj-ea"/>
              <a:ea typeface="+mj-ea"/>
              <a:cs typeface="+mj-ea"/>
              <a:sym typeface="+mn-ea"/>
            </a:endParaRPr>
          </a:p>
        </p:txBody>
      </p:sp>
      <p:sp>
        <p:nvSpPr>
          <p:cNvPr id="3" name="内容占位符 2"/>
          <p:cNvSpPr>
            <a:spLocks noGrp="1"/>
          </p:cNvSpPr>
          <p:nvPr>
            <p:ph idx="1"/>
          </p:nvPr>
        </p:nvSpPr>
        <p:spPr>
          <a:xfrm>
            <a:off x="440055" y="952500"/>
            <a:ext cx="11266170" cy="1189990"/>
          </a:xfrm>
        </p:spPr>
        <p:txBody>
          <a:bodyPr>
            <a:noAutofit/>
          </a:bodyPr>
          <a:lstStyle/>
          <a:p>
            <a:pPr marL="0" indent="0">
              <a:buNone/>
            </a:pPr>
            <a:r>
              <a:rPr sz="280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材料三  造船技术也不断提高。这一切，为远洋航行的进一步发展奠定了基础。</a:t>
            </a:r>
            <a:endParaRPr lang="zh-CN" altLang="en-US" sz="2800" b="1">
              <a:solidFill>
                <a:schemeClr val="tx1"/>
              </a:solidFill>
              <a:latin typeface="宋体" panose="02010600030101010101" pitchFamily="2" charset="-122"/>
              <a:ea typeface="宋体" panose="02010600030101010101" pitchFamily="2" charset="-122"/>
              <a:cs typeface="宋体" panose="02010600030101010101" pitchFamily="2" charset="-122"/>
            </a:endParaRPr>
          </a:p>
          <a:p>
            <a:pPr marL="0" indent="0">
              <a:buNone/>
            </a:pPr>
            <a:endParaRPr lang="zh-CN" altLang="en-US" sz="2800" b="1">
              <a:solidFill>
                <a:schemeClr val="tx1"/>
              </a:solidFill>
              <a:latin typeface="宋体" panose="02010600030101010101" pitchFamily="2" charset="-122"/>
              <a:ea typeface="宋体" panose="02010600030101010101" pitchFamily="2" charset="-122"/>
              <a:cs typeface="宋体" panose="02010600030101010101" pitchFamily="2" charset="-122"/>
            </a:endParaRPr>
          </a:p>
        </p:txBody>
      </p:sp>
      <p:pic>
        <p:nvPicPr>
          <p:cNvPr id="12292" name="Picture 2"/>
          <p:cNvPicPr>
            <a:picLocks noChangeAspect="1"/>
          </p:cNvPicPr>
          <p:nvPr/>
        </p:nvPicPr>
        <p:blipFill>
          <a:blip r:embed="rId2"/>
          <a:stretch>
            <a:fillRect/>
          </a:stretch>
        </p:blipFill>
        <p:spPr>
          <a:xfrm>
            <a:off x="7480300" y="1712278"/>
            <a:ext cx="4225925" cy="3967162"/>
          </a:xfrm>
          <a:prstGeom prst="rect">
            <a:avLst/>
          </a:prstGeom>
          <a:noFill/>
          <a:ln w="9525">
            <a:noFill/>
          </a:ln>
        </p:spPr>
      </p:pic>
      <p:pic>
        <p:nvPicPr>
          <p:cNvPr id="6" name="图片 5"/>
          <p:cNvPicPr>
            <a:picLocks noChangeAspect="1"/>
          </p:cNvPicPr>
          <p:nvPr/>
        </p:nvPicPr>
        <p:blipFill>
          <a:blip r:embed="rId3"/>
          <a:stretch>
            <a:fillRect/>
          </a:stretch>
        </p:blipFill>
        <p:spPr>
          <a:xfrm>
            <a:off x="2838450" y="2142490"/>
            <a:ext cx="3004820" cy="3362960"/>
          </a:xfrm>
          <a:prstGeom prst="rect">
            <a:avLst/>
          </a:prstGeom>
        </p:spPr>
      </p:pic>
    </p:spTree>
    <p:custDataLst>
      <p:tags r:id="rId4"/>
    </p:custDataLst>
  </p:cSld>
  <p:clrMapOvr>
    <a:masterClrMapping/>
  </p:clrMapOvr>
  <mc:AlternateContent>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2" presetClass="entr" presetSubtype="4"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wipe(down)">
                                      <p:cBhvr>
                                        <p:cTn id="12" dur="500"/>
                                        <p:tgtEl>
                                          <p:spTgt spid="6"/>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22" presetClass="entr" presetSubtype="4" fill="hold" nodeType="clickEffect">
                                  <p:stCondLst>
                                    <p:cond delay="0"/>
                                  </p:stCondLst>
                                  <p:childTnLst>
                                    <p:set>
                                      <p:cBhvr>
                                        <p:cTn id="16" dur="1" fill="hold">
                                          <p:stCondLst>
                                            <p:cond delay="0"/>
                                          </p:stCondLst>
                                        </p:cTn>
                                        <p:tgtEl>
                                          <p:spTgt spid="12292"/>
                                        </p:tgtEl>
                                        <p:attrNameLst>
                                          <p:attrName>style.visibility</p:attrName>
                                        </p:attrNameLst>
                                      </p:cBhvr>
                                      <p:to>
                                        <p:strVal val="visible"/>
                                      </p:to>
                                    </p:set>
                                    <p:animEffect transition="in" filter="wipe(down)">
                                      <p:cBhvr>
                                        <p:cTn id="17" dur="500"/>
                                        <p:tgtEl>
                                          <p:spTgt spid="12292"/>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wipe(down)">
                                      <p:cBhvr>
                                        <p:cTn id="2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a:xfrm>
            <a:off x="224790" y="5280660"/>
            <a:ext cx="10852150" cy="595630"/>
          </a:xfrm>
        </p:spPr>
        <p:txBody>
          <a:bodyPr>
            <a:normAutofit/>
          </a:bodyPr>
          <a:lstStyle/>
          <a:p>
            <a:r>
              <a:rPr lang="zh-CN" altLang="en-US" sz="2800">
                <a:solidFill>
                  <a:srgbClr val="FF0000"/>
                </a:solidFill>
                <a:latin typeface="+mj-ea"/>
                <a:ea typeface="+mj-ea"/>
                <a:cs typeface="+mj-ea"/>
              </a:rPr>
              <a:t>（</a:t>
            </a:r>
            <a:r>
              <a:rPr lang="en-US" altLang="zh-CN" sz="2800">
                <a:solidFill>
                  <a:srgbClr val="FF0000"/>
                </a:solidFill>
                <a:latin typeface="+mj-ea"/>
                <a:ea typeface="+mj-ea"/>
                <a:cs typeface="+mj-ea"/>
              </a:rPr>
              <a:t>4</a:t>
            </a:r>
            <a:r>
              <a:rPr lang="zh-CN" altLang="en-US" sz="2800">
                <a:solidFill>
                  <a:srgbClr val="FF0000"/>
                </a:solidFill>
                <a:latin typeface="+mj-ea"/>
                <a:ea typeface="+mj-ea"/>
                <a:cs typeface="+mj-ea"/>
              </a:rPr>
              <a:t>）西班牙和葡萄牙王室积极支持海上探险 活动</a:t>
            </a:r>
          </a:p>
        </p:txBody>
      </p:sp>
      <p:sp>
        <p:nvSpPr>
          <p:cNvPr id="3" name="内容占位符 2"/>
          <p:cNvSpPr>
            <a:spLocks noGrp="1"/>
          </p:cNvSpPr>
          <p:nvPr>
            <p:ph idx="1"/>
          </p:nvPr>
        </p:nvSpPr>
        <p:spPr>
          <a:xfrm>
            <a:off x="4323715" y="523875"/>
            <a:ext cx="7519035" cy="4200525"/>
          </a:xfrm>
        </p:spPr>
        <p:txBody>
          <a:bodyPr>
            <a:noAutofit/>
          </a:bodyPr>
          <a:lstStyle/>
          <a:p>
            <a:pPr marL="0" indent="0">
              <a:buNone/>
            </a:pPr>
            <a:r>
              <a:rPr sz="2800" b="1" smtClean="0">
                <a:solidFill>
                  <a:schemeClr val="tx1"/>
                </a:solidFill>
                <a:latin typeface="宋体" panose="02010600030101010101" pitchFamily="2" charset="-122"/>
                <a:ea typeface="宋体" panose="02010600030101010101" pitchFamily="2" charset="-122"/>
                <a:cs typeface="宋体" panose="02010600030101010101" pitchFamily="2" charset="-122"/>
                <a:sym typeface="+mn-ea"/>
              </a:rPr>
              <a:t>材料四  当时欧洲各国君主依仗武力，强化王权，积极扩张。西班牙和葡萄牙首先把扩张的目光投向欧洲大陆之外的地区。</a:t>
            </a:r>
            <a:endParaRPr lang="en-US" altLang="zh-CN" sz="2800" b="1" smtClean="0">
              <a:solidFill>
                <a:schemeClr val="tx1"/>
              </a:solidFill>
              <a:latin typeface="宋体" pitchFamily="2" charset="-122"/>
              <a:ea typeface="宋体" panose="02010600030101010101" pitchFamily="2" charset="-122"/>
              <a:cs typeface="宋体" panose="02010600030101010101" pitchFamily="2" charset="-122"/>
            </a:endParaRPr>
          </a:p>
          <a:p>
            <a:pPr marL="0" indent="0">
              <a:buNone/>
            </a:pPr>
            <a:r>
              <a:rPr sz="2800" b="1" smtClean="0">
                <a:solidFill>
                  <a:schemeClr val="tx1"/>
                </a:solidFill>
                <a:latin typeface="宋体" panose="02010600030101010101" pitchFamily="2" charset="-122"/>
                <a:ea typeface="宋体" panose="02010600030101010101" pitchFamily="2" charset="-122"/>
                <a:cs typeface="宋体" panose="02010600030101010101" pitchFamily="2" charset="-122"/>
                <a:sym typeface="+mn-ea"/>
              </a:rPr>
              <a:t>    “</a:t>
            </a:r>
            <a:r>
              <a:rPr altLang="zh-CN" sz="2800" b="1" smtClean="0">
                <a:solidFill>
                  <a:schemeClr val="tx1"/>
                </a:solidFill>
                <a:latin typeface="宋体" panose="02010600030101010101" pitchFamily="2" charset="-122"/>
                <a:ea typeface="宋体" panose="02010600030101010101" pitchFamily="2" charset="-122"/>
                <a:cs typeface="宋体" panose="02010600030101010101" pitchFamily="2" charset="-122"/>
                <a:sym typeface="+mn-ea"/>
              </a:rPr>
              <a:t>正是陛下</a:t>
            </a:r>
            <a:r>
              <a:rPr sz="2800" b="1" smtClean="0">
                <a:solidFill>
                  <a:schemeClr val="tx1"/>
                </a:solidFill>
                <a:latin typeface="宋体" panose="02010600030101010101" pitchFamily="2" charset="-122"/>
                <a:ea typeface="宋体" panose="02010600030101010101" pitchFamily="2" charset="-122"/>
                <a:cs typeface="宋体" panose="02010600030101010101" pitchFamily="2" charset="-122"/>
                <a:sym typeface="+mn-ea"/>
              </a:rPr>
              <a:t>（西班牙国王）</a:t>
            </a:r>
            <a:r>
              <a:rPr altLang="zh-CN" sz="2800" b="1" smtClean="0">
                <a:solidFill>
                  <a:schemeClr val="tx1"/>
                </a:solidFill>
                <a:latin typeface="宋体" panose="02010600030101010101" pitchFamily="2" charset="-122"/>
                <a:ea typeface="宋体" panose="02010600030101010101" pitchFamily="2" charset="-122"/>
                <a:cs typeface="宋体" panose="02010600030101010101" pitchFamily="2" charset="-122"/>
                <a:sym typeface="+mn-ea"/>
              </a:rPr>
              <a:t>，将我派</a:t>
            </a:r>
            <a:r>
              <a:rPr altLang="zh-CN" sz="280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到上面所说的那些印度</a:t>
            </a:r>
            <a:r>
              <a:rPr altLang="zh-CN" sz="2800" b="1" smtClean="0">
                <a:solidFill>
                  <a:schemeClr val="tx1"/>
                </a:solidFill>
                <a:latin typeface="宋体" panose="02010600030101010101" pitchFamily="2" charset="-122"/>
                <a:ea typeface="宋体" panose="02010600030101010101" pitchFamily="2" charset="-122"/>
                <a:cs typeface="宋体" panose="02010600030101010101" pitchFamily="2" charset="-122"/>
                <a:sym typeface="+mn-ea"/>
              </a:rPr>
              <a:t>地区</a:t>
            </a:r>
            <a:r>
              <a:rPr lang="en-US" altLang="zh-CN" sz="2800" b="1" smtClean="0">
                <a:solidFill>
                  <a:schemeClr val="tx1"/>
                </a:solidFill>
                <a:latin typeface="宋体" panose="02010600030101010101" pitchFamily="2" charset="-122"/>
                <a:ea typeface="宋体" panose="02010600030101010101" pitchFamily="2" charset="-122"/>
                <a:cs typeface="宋体" panose="02010600030101010101" pitchFamily="2" charset="-122"/>
                <a:sym typeface="+mn-ea"/>
              </a:rPr>
              <a:t> ……</a:t>
            </a:r>
            <a:r>
              <a:rPr altLang="zh-CN" sz="2800" b="1" smtClean="0">
                <a:solidFill>
                  <a:schemeClr val="tx1"/>
                </a:solidFill>
                <a:latin typeface="宋体" panose="02010600030101010101" pitchFamily="2" charset="-122"/>
                <a:ea typeface="宋体" panose="02010600030101010101" pitchFamily="2" charset="-122"/>
                <a:cs typeface="宋体" panose="02010600030101010101" pitchFamily="2" charset="-122"/>
                <a:sym typeface="+mn-ea"/>
              </a:rPr>
              <a:t>把</a:t>
            </a:r>
            <a:r>
              <a:rPr altLang="zh-CN" sz="280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他们都教化为我主的信徒</a:t>
            </a:r>
            <a:r>
              <a:rPr altLang="zh-CN" sz="2800" b="1" smtClean="0">
                <a:solidFill>
                  <a:schemeClr val="tx1"/>
                </a:solidFill>
                <a:latin typeface="宋体" panose="02010600030101010101" pitchFamily="2" charset="-122"/>
                <a:ea typeface="宋体" panose="02010600030101010101" pitchFamily="2" charset="-122"/>
                <a:cs typeface="宋体" panose="02010600030101010101" pitchFamily="2" charset="-122"/>
                <a:sym typeface="+mn-ea"/>
              </a:rPr>
              <a:t>。</a:t>
            </a:r>
            <a:r>
              <a:rPr lang="en-US" altLang="zh-CN" sz="2800" b="1" smtClean="0">
                <a:solidFill>
                  <a:schemeClr val="tx1"/>
                </a:solidFill>
                <a:latin typeface="宋体" panose="02010600030101010101" pitchFamily="2" charset="-122"/>
                <a:ea typeface="宋体" panose="02010600030101010101" pitchFamily="2" charset="-122"/>
                <a:cs typeface="宋体" panose="02010600030101010101" pitchFamily="2" charset="-122"/>
                <a:sym typeface="+mn-ea"/>
              </a:rPr>
              <a:t>……</a:t>
            </a:r>
            <a:r>
              <a:rPr altLang="zh-CN" sz="2800" b="1" smtClean="0">
                <a:solidFill>
                  <a:schemeClr val="tx1"/>
                </a:solidFill>
                <a:latin typeface="宋体" panose="02010600030101010101" pitchFamily="2" charset="-122"/>
                <a:ea typeface="宋体" panose="02010600030101010101" pitchFamily="2" charset="-122"/>
                <a:cs typeface="宋体" panose="02010600030101010101" pitchFamily="2" charset="-122"/>
                <a:sym typeface="+mn-ea"/>
              </a:rPr>
              <a:t>承诺</a:t>
            </a:r>
            <a:r>
              <a:rPr altLang="zh-CN" sz="280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我重大的</a:t>
            </a:r>
            <a:r>
              <a:rPr altLang="zh-CN" sz="2800" b="1" smtClean="0">
                <a:solidFill>
                  <a:schemeClr val="tx1"/>
                </a:solidFill>
                <a:latin typeface="宋体" panose="02010600030101010101" pitchFamily="2" charset="-122"/>
                <a:ea typeface="宋体" panose="02010600030101010101" pitchFamily="2" charset="-122"/>
                <a:cs typeface="宋体" panose="02010600030101010101" pitchFamily="2" charset="-122"/>
                <a:sym typeface="+mn-ea"/>
              </a:rPr>
              <a:t>赏赐</a:t>
            </a:r>
            <a:r>
              <a:rPr lang="en-US" altLang="zh-CN" sz="2800" b="1" smtClean="0">
                <a:solidFill>
                  <a:schemeClr val="tx1"/>
                </a:solidFill>
                <a:latin typeface="宋体" panose="02010600030101010101" pitchFamily="2" charset="-122"/>
                <a:ea typeface="宋体" panose="02010600030101010101" pitchFamily="2" charset="-122"/>
                <a:cs typeface="宋体" panose="02010600030101010101" pitchFamily="2" charset="-122"/>
                <a:sym typeface="+mn-ea"/>
              </a:rPr>
              <a:t> </a:t>
            </a:r>
            <a:r>
              <a:rPr altLang="zh-CN" sz="2800" b="1" smtClean="0">
                <a:solidFill>
                  <a:schemeClr val="tx1"/>
                </a:solidFill>
                <a:latin typeface="宋体" panose="02010600030101010101" pitchFamily="2" charset="-122"/>
                <a:ea typeface="宋体" panose="02010600030101010101" pitchFamily="2" charset="-122"/>
                <a:cs typeface="宋体" panose="02010600030101010101" pitchFamily="2" charset="-122"/>
                <a:sym typeface="+mn-ea"/>
              </a:rPr>
              <a:t>。</a:t>
            </a:r>
            <a:r>
              <a:rPr sz="2800" b="1" smtClean="0">
                <a:solidFill>
                  <a:schemeClr val="tx1"/>
                </a:solidFill>
                <a:latin typeface="宋体" panose="02010600030101010101" pitchFamily="2" charset="-122"/>
                <a:ea typeface="宋体" panose="02010600030101010101" pitchFamily="2" charset="-122"/>
                <a:cs typeface="宋体" panose="02010600030101010101" pitchFamily="2" charset="-122"/>
                <a:sym typeface="+mn-ea"/>
              </a:rPr>
              <a:t>”</a:t>
            </a:r>
            <a:r>
              <a:rPr lang="en-US" altLang="zh-CN" sz="2800" b="1" smtClean="0">
                <a:solidFill>
                  <a:schemeClr val="tx1"/>
                </a:solidFill>
                <a:latin typeface="宋体" panose="02010600030101010101" pitchFamily="2" charset="-122"/>
                <a:ea typeface="宋体" panose="02010600030101010101" pitchFamily="2" charset="-122"/>
                <a:cs typeface="宋体" panose="02010600030101010101" pitchFamily="2" charset="-122"/>
                <a:sym typeface="+mn-ea"/>
              </a:rPr>
              <a:t>——</a:t>
            </a:r>
            <a:r>
              <a:rPr altLang="zh-CN" sz="280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哥伦布</a:t>
            </a:r>
            <a:r>
              <a:rPr lang="en-US" altLang="zh-CN" sz="2800" b="1" smtClean="0">
                <a:solidFill>
                  <a:schemeClr val="tx1"/>
                </a:solidFill>
                <a:latin typeface="宋体" panose="02010600030101010101" pitchFamily="2" charset="-122"/>
                <a:ea typeface="宋体" panose="02010600030101010101" pitchFamily="2" charset="-122"/>
                <a:cs typeface="宋体" panose="02010600030101010101" pitchFamily="2" charset="-122"/>
                <a:sym typeface="+mn-ea"/>
              </a:rPr>
              <a:t>《</a:t>
            </a:r>
            <a:r>
              <a:rPr altLang="zh-CN" sz="2800" b="1" smtClean="0">
                <a:solidFill>
                  <a:schemeClr val="tx1"/>
                </a:solidFill>
                <a:latin typeface="宋体" panose="02010600030101010101" pitchFamily="2" charset="-122"/>
                <a:ea typeface="宋体" panose="02010600030101010101" pitchFamily="2" charset="-122"/>
                <a:cs typeface="宋体" panose="02010600030101010101" pitchFamily="2" charset="-122"/>
                <a:sym typeface="+mn-ea"/>
              </a:rPr>
              <a:t>航海日</a:t>
            </a:r>
            <a:r>
              <a:rPr sz="2800" b="1" smtClean="0">
                <a:solidFill>
                  <a:schemeClr val="tx1"/>
                </a:solidFill>
                <a:latin typeface="宋体" panose="02010600030101010101" pitchFamily="2" charset="-122"/>
                <a:ea typeface="宋体" panose="02010600030101010101" pitchFamily="2" charset="-122"/>
                <a:cs typeface="宋体" panose="02010600030101010101" pitchFamily="2" charset="-122"/>
                <a:sym typeface="+mn-ea"/>
              </a:rPr>
              <a:t>记</a:t>
            </a:r>
            <a:r>
              <a:rPr lang="en-US" altLang="zh-CN" sz="2800" b="1" smtClean="0">
                <a:solidFill>
                  <a:schemeClr val="tx1"/>
                </a:solidFill>
                <a:latin typeface="宋体" panose="02010600030101010101" pitchFamily="2" charset="-122"/>
                <a:ea typeface="宋体" panose="02010600030101010101" pitchFamily="2" charset="-122"/>
                <a:cs typeface="宋体" panose="02010600030101010101" pitchFamily="2" charset="-122"/>
                <a:sym typeface="+mn-ea"/>
              </a:rPr>
              <a:t>》</a:t>
            </a:r>
          </a:p>
        </p:txBody>
      </p:sp>
      <p:pic>
        <p:nvPicPr>
          <p:cNvPr id="7" name="图片 6"/>
          <p:cNvPicPr>
            <a:picLocks noChangeAspect="1"/>
          </p:cNvPicPr>
          <p:nvPr/>
        </p:nvPicPr>
        <p:blipFill>
          <a:blip r:embed="rId2"/>
          <a:srcRect l="39500" t="17144" r="12715" b="4127"/>
          <a:stretch>
            <a:fillRect/>
          </a:stretch>
        </p:blipFill>
        <p:spPr>
          <a:xfrm>
            <a:off x="224790" y="523875"/>
            <a:ext cx="3912235" cy="4095750"/>
          </a:xfrm>
          <a:prstGeom prst="rect">
            <a:avLst/>
          </a:prstGeom>
        </p:spPr>
      </p:pic>
    </p:spTree>
    <p:custDataLst>
      <p:tags r:id="rId3"/>
    </p:custDataLst>
  </p:cSld>
  <p:clrMapOvr>
    <a:masterClrMapping/>
  </p:clrMapOvr>
  <mc:AlternateContent>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4"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down)">
                                      <p:cBhvr>
                                        <p:cTn id="7" dur="500"/>
                                        <p:tgtEl>
                                          <p:spTgt spid="7"/>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ipe(down)">
                                      <p:cBhvr>
                                        <p:cTn id="12" dur="500"/>
                                        <p:tgtEl>
                                          <p:spTgt spid="3">
                                            <p:txEl>
                                              <p:pRg st="0" end="0"/>
                                            </p:txEl>
                                          </p:spTgt>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wipe(down)">
                                      <p:cBhvr>
                                        <p:cTn id="17" dur="500"/>
                                        <p:tgtEl>
                                          <p:spTgt spid="3">
                                            <p:txEl>
                                              <p:pRg st="1" end="1"/>
                                            </p:txEl>
                                          </p:spTgt>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2" presetClass="entr" presetSubtype="4" fill="hold" grpId="0" nodeType="clickEffect">
                                  <p:stCondLst>
                                    <p:cond delay="0"/>
                                  </p:stCondLst>
                                  <p:childTnLst>
                                    <p:set>
                                      <p:cBhvr>
                                        <p:cTn id="21" dur="1" fill="hold">
                                          <p:stCondLst>
                                            <p:cond delay="0"/>
                                          </p:stCondLst>
                                        </p:cTn>
                                        <p:tgtEl>
                                          <p:spTgt spid="2"/>
                                        </p:tgtEl>
                                        <p:attrNameLst>
                                          <p:attrName>style.visibility</p:attrName>
                                        </p:attrNameLst>
                                      </p:cBhvr>
                                      <p:to>
                                        <p:strVal val="visible"/>
                                      </p:to>
                                    </p:set>
                                    <p:anim calcmode="lin" valueType="num">
                                      <p:cBhvr additive="base">
                                        <p:cTn id="22" dur="500" fill="hold"/>
                                        <p:tgtEl>
                                          <p:spTgt spid="2"/>
                                        </p:tgtEl>
                                        <p:attrNameLst>
                                          <p:attrName>ppt_x</p:attrName>
                                        </p:attrNameLst>
                                      </p:cBhvr>
                                      <p:tavLst>
                                        <p:tav tm="0">
                                          <p:val>
                                            <p:strVal val="#ppt_x"/>
                                          </p:val>
                                        </p:tav>
                                        <p:tav tm="100000">
                                          <p:val>
                                            <p:strVal val="#ppt_x"/>
                                          </p:val>
                                        </p:tav>
                                      </p:tavLst>
                                    </p:anim>
                                    <p:anim calcmode="lin" valueType="num">
                                      <p:cBhvr additive="base">
                                        <p:cTn id="23"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uiExpand="1" build="p"/>
    </p:bldLst>
  </p:timing>
</p:sld>
</file>

<file path=ppt/slides/slide1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838200" y="1213485"/>
            <a:ext cx="10299700" cy="3986530"/>
          </a:xfrm>
        </p:spPr>
        <p:txBody>
          <a:bodyPr>
            <a:noAutofit/>
          </a:bodyPr>
          <a:lstStyle/>
          <a:p>
            <a:pPr marL="0" indent="0">
              <a:buNone/>
            </a:pPr>
            <a:r>
              <a:rPr lang="en-US" altLang="zh-CN" sz="3600" b="1" smtClean="0">
                <a:solidFill>
                  <a:srgbClr val="7030A0"/>
                </a:solidFill>
                <a:latin typeface="黑体" panose="02010609060101010101" charset="-122"/>
                <a:ea typeface="黑体" panose="02010609060101010101" charset="-122"/>
                <a:sym typeface="+mn-ea"/>
              </a:rPr>
              <a:t>    </a:t>
            </a:r>
            <a:r>
              <a:rPr sz="3600" b="1" smtClean="0">
                <a:solidFill>
                  <a:srgbClr val="7030A0"/>
                </a:solidFill>
                <a:latin typeface="黑体" panose="02010609060101010101" charset="-122"/>
                <a:ea typeface="黑体" panose="02010609060101010101" charset="-122"/>
                <a:sym typeface="+mn-ea"/>
              </a:rPr>
              <a:t>“那时的西欧是无可匹敌的，它拥有向外猛冲的推动力</a:t>
            </a:r>
            <a:r>
              <a:rPr lang="en-US" altLang="zh-CN" sz="3600" b="1" smtClean="0">
                <a:solidFill>
                  <a:srgbClr val="7030A0"/>
                </a:solidFill>
                <a:latin typeface="黑体" panose="02010609060101010101" charset="-122"/>
                <a:ea typeface="黑体" panose="02010609060101010101" charset="-122"/>
                <a:sym typeface="+mn-ea"/>
              </a:rPr>
              <a:t>——</a:t>
            </a:r>
            <a:r>
              <a:rPr sz="3600" b="1" smtClean="0">
                <a:solidFill>
                  <a:srgbClr val="7030A0"/>
                </a:solidFill>
                <a:latin typeface="黑体" panose="02010609060101010101" charset="-122"/>
                <a:ea typeface="黑体" panose="02010609060101010101" charset="-122"/>
                <a:sym typeface="+mn-ea"/>
              </a:rPr>
              <a:t>宗教动力、思想骚动、经济活力、技术进步和有效动员人力物力的民族君主国。”</a:t>
            </a:r>
            <a:endParaRPr lang="en-US" altLang="zh-CN" sz="3600" b="1">
              <a:solidFill>
                <a:srgbClr val="7030A0"/>
              </a:solidFill>
              <a:latin typeface="黑体" panose="02010609060101010101" charset="-122"/>
              <a:ea typeface="黑体" panose="02010609060101010101" charset="-122"/>
            </a:endParaRPr>
          </a:p>
          <a:p>
            <a:pPr marL="0" indent="0">
              <a:buNone/>
            </a:pPr>
            <a:r>
              <a:rPr lang="en-US" altLang="zh-CN" sz="3600" b="1" smtClean="0">
                <a:solidFill>
                  <a:srgbClr val="7030A0"/>
                </a:solidFill>
                <a:latin typeface="黑体" panose="02010609060101010101" charset="-122"/>
                <a:ea typeface="黑体" panose="02010609060101010101" charset="-122"/>
                <a:sym typeface="+mn-ea"/>
              </a:rPr>
              <a:t>             ——</a:t>
            </a:r>
            <a:r>
              <a:rPr sz="3600" b="1" smtClean="0">
                <a:solidFill>
                  <a:srgbClr val="7030A0"/>
                </a:solidFill>
                <a:latin typeface="黑体" panose="02010609060101010101" charset="-122"/>
                <a:ea typeface="黑体" panose="02010609060101010101" charset="-122"/>
                <a:sym typeface="+mn-ea"/>
              </a:rPr>
              <a:t>斯塔夫里阿诺斯</a:t>
            </a:r>
            <a:r>
              <a:rPr lang="en-US" altLang="zh-CN" sz="3600" b="1" smtClean="0">
                <a:solidFill>
                  <a:srgbClr val="7030A0"/>
                </a:solidFill>
                <a:latin typeface="黑体" panose="02010609060101010101" charset="-122"/>
                <a:ea typeface="黑体" panose="02010609060101010101" charset="-122"/>
                <a:sym typeface="+mn-ea"/>
              </a:rPr>
              <a:t>《</a:t>
            </a:r>
            <a:r>
              <a:rPr sz="3600" b="1" smtClean="0">
                <a:solidFill>
                  <a:srgbClr val="7030A0"/>
                </a:solidFill>
                <a:latin typeface="黑体" panose="02010609060101010101" charset="-122"/>
                <a:ea typeface="黑体" panose="02010609060101010101" charset="-122"/>
                <a:sym typeface="+mn-ea"/>
              </a:rPr>
              <a:t>全球通史</a:t>
            </a:r>
            <a:r>
              <a:rPr lang="en-US" altLang="zh-CN" sz="3600" b="1" smtClean="0">
                <a:solidFill>
                  <a:srgbClr val="7030A0"/>
                </a:solidFill>
                <a:latin typeface="黑体" panose="02010609060101010101" charset="-122"/>
                <a:ea typeface="黑体" panose="02010609060101010101" charset="-122"/>
                <a:sym typeface="+mn-ea"/>
              </a:rPr>
              <a:t>》</a:t>
            </a:r>
            <a:endParaRPr lang="zh-CN" altLang="en-US" sz="3600" b="1">
              <a:solidFill>
                <a:srgbClr val="7030A0"/>
              </a:solidFill>
              <a:latin typeface="黑体" panose="02010609060101010101" charset="-122"/>
              <a:ea typeface="黑体" panose="02010609060101010101" charset="-122"/>
            </a:endParaRPr>
          </a:p>
          <a:p>
            <a:pPr marL="0" indent="0">
              <a:buNone/>
            </a:pPr>
            <a:endParaRPr lang="zh-CN" altLang="en-US" sz="3600" b="1">
              <a:solidFill>
                <a:srgbClr val="7030A0"/>
              </a:solidFill>
              <a:latin typeface="黑体" panose="02010609060101010101" charset="-122"/>
              <a:ea typeface="黑体" panose="02010609060101010101" charset="-122"/>
            </a:endParaRPr>
          </a:p>
        </p:txBody>
      </p:sp>
    </p:spTree>
    <p:custDataLst>
      <p:tags r:id="rId2"/>
    </p:custDataLst>
  </p:cSld>
  <p:clrMapOvr>
    <a:masterClrMapping/>
  </p:clrMapOvr>
  <mc:AlternateContent>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1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a:xfrm>
            <a:off x="3701415" y="67945"/>
            <a:ext cx="4658995" cy="787400"/>
          </a:xfrm>
        </p:spPr>
        <p:txBody>
          <a:bodyPr>
            <a:normAutofit/>
          </a:bodyPr>
          <a:lstStyle/>
          <a:p>
            <a:r>
              <a:rPr sz="3200">
                <a:solidFill>
                  <a:schemeClr val="tx1"/>
                </a:solidFill>
                <a:effectLst/>
                <a:latin typeface="+mj-ea"/>
                <a:ea typeface="+mj-ea"/>
                <a:sym typeface="+mn-ea"/>
              </a:rPr>
              <a:t>二、新航路开辟的过程</a:t>
            </a:r>
            <a:endParaRPr lang="zh-CN" altLang="en-US" sz="3200">
              <a:solidFill>
                <a:schemeClr val="tx1"/>
              </a:solidFill>
              <a:effectLst/>
              <a:latin typeface="+mj-ea"/>
              <a:ea typeface="+mj-ea"/>
              <a:sym typeface="+mn-ea"/>
            </a:endParaRPr>
          </a:p>
        </p:txBody>
      </p:sp>
      <p:sp>
        <p:nvSpPr>
          <p:cNvPr id="3" name="内容占位符 2"/>
          <p:cNvSpPr>
            <a:spLocks noGrp="1"/>
          </p:cNvSpPr>
          <p:nvPr>
            <p:ph idx="1"/>
          </p:nvPr>
        </p:nvSpPr>
        <p:spPr>
          <a:xfrm>
            <a:off x="410845" y="1544320"/>
            <a:ext cx="5871845" cy="4652645"/>
          </a:xfrm>
        </p:spPr>
        <p:txBody>
          <a:bodyPr>
            <a:noAutofit/>
          </a:bodyPr>
          <a:lstStyle/>
          <a:p>
            <a:pPr marL="0" indent="0">
              <a:buNone/>
            </a:pPr>
            <a:r>
              <a:rPr lang="en-US" altLang="zh-CN" sz="2800" b="1">
                <a:solidFill>
                  <a:schemeClr val="tx1"/>
                </a:solidFill>
                <a:latin typeface="宋体" panose="02010600030101010101" pitchFamily="2" charset="-122"/>
                <a:ea typeface="宋体" panose="02010600030101010101" pitchFamily="2" charset="-122"/>
                <a:cs typeface="宋体" panose="02010600030101010101" pitchFamily="2" charset="-122"/>
              </a:rPr>
              <a:t>    </a:t>
            </a:r>
            <a:r>
              <a:rPr lang="zh-CN" altLang="en-US" sz="2800" b="1">
                <a:solidFill>
                  <a:schemeClr val="tx1"/>
                </a:solidFill>
                <a:latin typeface="宋体" panose="02010600030101010101" pitchFamily="2" charset="-122"/>
                <a:ea typeface="宋体" panose="02010600030101010101" pitchFamily="2" charset="-122"/>
                <a:cs typeface="宋体" panose="02010600030101010101" pitchFamily="2" charset="-122"/>
              </a:rPr>
              <a:t>自从阿拉伯商人控制东地中海商路后，西欧人就开始寻找经大西洋到达印度的航线。他们多次进入大西洋，并沿着非洲西海岸向南航行。 1487年，葡萄牙航海家迪亜士在航行中因遭遇大风而意外绕过非洲西南端的好望角，到达非洲东海岸。</a:t>
            </a:r>
          </a:p>
        </p:txBody>
      </p:sp>
      <p:pic>
        <p:nvPicPr>
          <p:cNvPr id="4" name="图片 3"/>
          <p:cNvPicPr>
            <a:picLocks noChangeAspect="1"/>
          </p:cNvPicPr>
          <p:nvPr/>
        </p:nvPicPr>
        <p:blipFill>
          <a:blip r:embed="rId2"/>
          <a:stretch>
            <a:fillRect/>
          </a:stretch>
        </p:blipFill>
        <p:spPr>
          <a:xfrm>
            <a:off x="6669010" y="1734392"/>
            <a:ext cx="4762500" cy="3857625"/>
          </a:xfrm>
          <a:prstGeom prst="rect">
            <a:avLst/>
          </a:prstGeom>
        </p:spPr>
      </p:pic>
      <p:sp>
        <p:nvSpPr>
          <p:cNvPr id="5" name="文本框 4"/>
          <p:cNvSpPr txBox="1"/>
          <p:nvPr/>
        </p:nvSpPr>
        <p:spPr>
          <a:xfrm>
            <a:off x="69850" y="855345"/>
            <a:ext cx="6741795" cy="521970"/>
          </a:xfrm>
          <a:prstGeom prst="rect">
            <a:avLst/>
          </a:prstGeom>
          <a:solidFill>
            <a:srgbClr val="FFFF00"/>
          </a:solidFill>
        </p:spPr>
        <p:txBody>
          <a:bodyPr wrap="square" rtlCol="0">
            <a:spAutoFit/>
          </a:bodyPr>
          <a:lstStyle/>
          <a:p>
            <a:r>
              <a:rPr lang="zh-CN" altLang="en-US" sz="2800" b="1">
                <a:solidFill>
                  <a:srgbClr val="FF0000"/>
                </a:solidFill>
              </a:rPr>
              <a:t>结合图文，掌握迪亚士的航行路线。</a:t>
            </a:r>
          </a:p>
        </p:txBody>
      </p:sp>
    </p:spTree>
    <p:custDataLst>
      <p:tags r:id="rId3"/>
    </p:custDataLst>
  </p:cSld>
  <p:clrMapOvr>
    <a:masterClrMapping/>
  </p:clrMapOvr>
  <mc:AlternateContent>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wipe(down)">
                                      <p:cBhvr>
                                        <p:cTn id="12" dur="500"/>
                                        <p:tgtEl>
                                          <p:spTgt spid="5"/>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Effect transition="in" filter="wipe(down)">
                                      <p:cBhvr>
                                        <p:cTn id="17" dur="500"/>
                                        <p:tgtEl>
                                          <p:spTgt spid="3">
                                            <p:txEl>
                                              <p:pRg st="0" end="0"/>
                                            </p:txEl>
                                          </p:spTgt>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22" presetClass="entr" presetSubtype="4" fill="hold" nodeType="click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wipe(down)">
                                      <p:cBhvr>
                                        <p:cTn id="2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P spid="5" grpId="0"/>
    </p:bldLst>
  </p:timing>
</p:sld>
</file>

<file path=ppt/slides/slide1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a:xfrm>
            <a:off x="1536065" y="241300"/>
            <a:ext cx="1886585" cy="509905"/>
          </a:xfrm>
        </p:spPr>
        <p:txBody>
          <a:bodyPr>
            <a:normAutofit fontScale="90000"/>
          </a:bodyPr>
          <a:lstStyle/>
          <a:p>
            <a:r>
              <a:rPr lang="zh-CN" altLang="en-US">
                <a:solidFill>
                  <a:srgbClr val="FF0000"/>
                </a:solidFill>
              </a:rPr>
              <a:t>史料阅读</a:t>
            </a:r>
          </a:p>
        </p:txBody>
      </p:sp>
      <p:sp>
        <p:nvSpPr>
          <p:cNvPr id="3" name="内容占位符 2"/>
          <p:cNvSpPr>
            <a:spLocks noGrp="1"/>
          </p:cNvSpPr>
          <p:nvPr>
            <p:ph idx="1"/>
          </p:nvPr>
        </p:nvSpPr>
        <p:spPr>
          <a:xfrm>
            <a:off x="511132" y="751213"/>
            <a:ext cx="10852237" cy="5388907"/>
          </a:xfrm>
          <a:solidFill>
            <a:srgbClr val="FFC000"/>
          </a:solidFill>
        </p:spPr>
        <p:txBody>
          <a:bodyPr/>
          <a:lstStyle/>
          <a:p>
            <a:pPr marL="0" indent="0">
              <a:buNone/>
            </a:pPr>
            <a:r>
              <a:rPr lang="en-US" altLang="zh-CN" sz="2800" b="1">
                <a:solidFill>
                  <a:schemeClr val="tx1"/>
                </a:solidFill>
                <a:effectLst/>
                <a:latin typeface="宋体" panose="02010600030101010101" pitchFamily="2" charset="-122"/>
                <a:ea typeface="宋体" panose="02010600030101010101" pitchFamily="2" charset="-122"/>
                <a:cs typeface="宋体" panose="02010600030101010101" pitchFamily="2" charset="-122"/>
                <a:sym typeface="+mn-ea"/>
              </a:rPr>
              <a:t>    1487</a:t>
            </a:r>
            <a:r>
              <a:rPr sz="2800" b="1">
                <a:solidFill>
                  <a:schemeClr val="tx1"/>
                </a:solidFill>
                <a:effectLst/>
                <a:latin typeface="宋体" panose="02010600030101010101" pitchFamily="2" charset="-122"/>
                <a:ea typeface="宋体" panose="02010600030101010101" pitchFamily="2" charset="-122"/>
                <a:cs typeface="宋体" panose="02010600030101010101" pitchFamily="2" charset="-122"/>
                <a:sym typeface="+mn-ea"/>
              </a:rPr>
              <a:t>年迪亚士率三艘帆船在葡萄牙政府的支持下，从里斯本出发，沿着非洲西海岸向南航行。当船队航行到南纬</a:t>
            </a:r>
            <a:r>
              <a:rPr lang="en-US" altLang="zh-CN" sz="2800" b="1">
                <a:solidFill>
                  <a:schemeClr val="tx1"/>
                </a:solidFill>
                <a:effectLst/>
                <a:latin typeface="宋体" panose="02010600030101010101" pitchFamily="2" charset="-122"/>
                <a:ea typeface="宋体" panose="02010600030101010101" pitchFamily="2" charset="-122"/>
                <a:cs typeface="宋体" panose="02010600030101010101" pitchFamily="2" charset="-122"/>
                <a:sym typeface="+mn-ea"/>
              </a:rPr>
              <a:t>33</a:t>
            </a:r>
            <a:r>
              <a:rPr sz="2800" b="1">
                <a:solidFill>
                  <a:schemeClr val="tx1"/>
                </a:solidFill>
                <a:effectLst/>
                <a:latin typeface="宋体" panose="02010600030101010101" pitchFamily="2" charset="-122"/>
                <a:ea typeface="宋体" panose="02010600030101010101" pitchFamily="2" charset="-122"/>
                <a:cs typeface="宋体" panose="02010600030101010101" pitchFamily="2" charset="-122"/>
                <a:sym typeface="+mn-ea"/>
              </a:rPr>
              <a:t>度的地方时，平静的海面突然发生了变化，刺耳的风声呼啸着掠过海面，暗蓝色的巨浪，一浪高过一浪，风暴象一头奔腾不羁的野马狂奔而来，三桅帆船东倒西歪，很快其中一艘便消失得无影无踪，另外两艘像树叶一样在海中上下颠簸，狂风将它们向西南方吹去，海岸线不见了，迪亚士一行人飘在茫茫的大海上。船队在风浪中经过两天奋力拼搏，才绕过骇人的海角，驶进风平浪静的非洲西海岸。望着令人生畏的海角，船长将它命名为“风暴角”。</a:t>
            </a:r>
            <a:endParaRPr lang="zh-CN" altLang="en-US" sz="2800" b="1" noProof="1">
              <a:solidFill>
                <a:schemeClr val="tx1"/>
              </a:solidFill>
              <a:effectLst/>
              <a:latin typeface="宋体" pitchFamily="2" charset="-122"/>
              <a:ea typeface="宋体" panose="02010600030101010101" pitchFamily="2" charset="-122"/>
              <a:cs typeface="宋体" panose="02010600030101010101" pitchFamily="2" charset="-122"/>
            </a:endParaRPr>
          </a:p>
          <a:p>
            <a:pPr marL="0" indent="0">
              <a:buNone/>
            </a:pPr>
            <a:endParaRPr lang="zh-CN" altLang="en-US" sz="2800" b="1" noProof="1">
              <a:solidFill>
                <a:schemeClr val="tx1"/>
              </a:solidFill>
              <a:effectLst/>
              <a:latin typeface="宋体" panose="02010600030101010101" pitchFamily="2" charset="-122"/>
              <a:ea typeface="宋体" panose="02010600030101010101" pitchFamily="2" charset="-122"/>
              <a:cs typeface="宋体" panose="02010600030101010101" pitchFamily="2" charset="-122"/>
            </a:endParaRPr>
          </a:p>
        </p:txBody>
      </p:sp>
    </p:spTree>
    <p:custDataLst>
      <p:tags r:id="rId2"/>
    </p:custDataLst>
  </p:cSld>
  <p:clrMapOvr>
    <a:masterClrMapping/>
  </p:clrMapOvr>
  <mc:AlternateContent>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Effect transition="in" filter="wipe(down)">
                                      <p:cBhvr>
                                        <p:cTn id="12" dur="500"/>
                                        <p:tgtEl>
                                          <p:spTgt spid="3">
                                            <p:bg/>
                                          </p:spTgt>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Effect transition="in" filter="wipe(down)">
                                      <p:cBhvr>
                                        <p:cTn id="1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uiExpand="1" build="p" animBg="1"/>
    </p:bldLst>
  </p:timing>
</p:sld>
</file>

<file path=ppt/slides/slide2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a:xfrm>
            <a:off x="669925" y="789940"/>
            <a:ext cx="5956935" cy="509905"/>
          </a:xfrm>
        </p:spPr>
        <p:txBody>
          <a:bodyPr>
            <a:normAutofit fontScale="90000"/>
          </a:bodyPr>
          <a:lstStyle/>
          <a:p>
            <a:r>
              <a:rPr sz="2800">
                <a:solidFill>
                  <a:srgbClr val="FF0000"/>
                </a:solidFill>
                <a:latin typeface="+mj-ea"/>
                <a:ea typeface="+mj-ea"/>
                <a:sym typeface="+mn-ea"/>
              </a:rPr>
              <a:t>结合图文，掌握</a:t>
            </a:r>
            <a:r>
              <a:rPr sz="2800">
                <a:solidFill>
                  <a:srgbClr val="FF0000"/>
                </a:solidFill>
                <a:latin typeface="+mj-ea"/>
                <a:ea typeface="+mj-ea"/>
                <a:cs typeface="+mj-ea"/>
                <a:sym typeface="+mn-ea"/>
              </a:rPr>
              <a:t>达•伽马</a:t>
            </a:r>
            <a:r>
              <a:rPr sz="2800">
                <a:solidFill>
                  <a:srgbClr val="FF0000"/>
                </a:solidFill>
                <a:latin typeface="+mj-ea"/>
                <a:ea typeface="+mj-ea"/>
                <a:sym typeface="+mn-ea"/>
              </a:rPr>
              <a:t>的航行路线。</a:t>
            </a:r>
            <a:endParaRPr lang="zh-CN" altLang="en-US" sz="2800">
              <a:solidFill>
                <a:srgbClr val="FF0000"/>
              </a:solidFill>
              <a:latin typeface="+mj-ea"/>
              <a:ea typeface="+mj-ea"/>
              <a:sym typeface="+mn-ea"/>
            </a:endParaRPr>
          </a:p>
        </p:txBody>
      </p:sp>
      <p:sp>
        <p:nvSpPr>
          <p:cNvPr id="3" name="内容占位符 2"/>
          <p:cNvSpPr>
            <a:spLocks noGrp="1"/>
          </p:cNvSpPr>
          <p:nvPr>
            <p:ph idx="1"/>
          </p:nvPr>
        </p:nvSpPr>
        <p:spPr>
          <a:xfrm>
            <a:off x="525780" y="1674495"/>
            <a:ext cx="5107940" cy="3785870"/>
          </a:xfrm>
        </p:spPr>
        <p:txBody>
          <a:bodyPr/>
          <a:lstStyle/>
          <a:p>
            <a:pPr marL="0" indent="0">
              <a:buNone/>
            </a:pPr>
            <a:r>
              <a:rPr lang="en-US" altLang="zh-CN" sz="2800" b="1">
                <a:solidFill>
                  <a:schemeClr val="tx1"/>
                </a:solidFill>
                <a:latin typeface="宋体" panose="02010600030101010101" pitchFamily="2" charset="-122"/>
                <a:ea typeface="宋体" panose="02010600030101010101" pitchFamily="2" charset="-122"/>
                <a:cs typeface="宋体" panose="02010600030101010101" pitchFamily="2" charset="-122"/>
              </a:rPr>
              <a:t>    </a:t>
            </a:r>
            <a:r>
              <a:rPr lang="zh-CN" altLang="en-US" sz="2800" b="1">
                <a:solidFill>
                  <a:schemeClr val="tx1"/>
                </a:solidFill>
                <a:latin typeface="宋体" panose="02010600030101010101" pitchFamily="2" charset="-122"/>
                <a:ea typeface="宋体" panose="02010600030101010101" pitchFamily="2" charset="-122"/>
                <a:cs typeface="宋体" panose="02010600030101010101" pitchFamily="2" charset="-122"/>
              </a:rPr>
              <a:t>1497-1498年，达•伽马率船队绕过好望角驶达印度口从此，绕道非洲到达印度和东方的新航路逐渐成为欧亚贸易的主干道之一。</a:t>
            </a:r>
          </a:p>
        </p:txBody>
      </p:sp>
      <p:pic>
        <p:nvPicPr>
          <p:cNvPr id="7" name="图片 6"/>
          <p:cNvPicPr>
            <a:picLocks noChangeAspect="1"/>
          </p:cNvPicPr>
          <p:nvPr/>
        </p:nvPicPr>
        <p:blipFill>
          <a:blip r:embed="rId2"/>
          <a:stretch>
            <a:fillRect/>
          </a:stretch>
        </p:blipFill>
        <p:spPr>
          <a:xfrm>
            <a:off x="6014085" y="1634490"/>
            <a:ext cx="5088255" cy="4085590"/>
          </a:xfrm>
          <a:prstGeom prst="rect">
            <a:avLst/>
          </a:prstGeom>
        </p:spPr>
      </p:pic>
    </p:spTree>
    <p:custDataLst>
      <p:tags r:id="rId3"/>
    </p:custDataLst>
  </p:cSld>
  <p:clrMapOvr>
    <a:masterClrMapping/>
  </p:clrMapOvr>
  <mc:AlternateContent>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ipe(down)">
                                      <p:cBhvr>
                                        <p:cTn id="12" dur="500"/>
                                        <p:tgtEl>
                                          <p:spTgt spid="3">
                                            <p:txEl>
                                              <p:pRg st="0" end="0"/>
                                            </p:txEl>
                                          </p:spTgt>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22" presetClass="entr" presetSubtype="4" fill="hold"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wipe(down)">
                                      <p:cBhvr>
                                        <p:cTn id="1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a:xfrm>
            <a:off x="669925" y="443230"/>
            <a:ext cx="6130925" cy="624840"/>
          </a:xfrm>
        </p:spPr>
        <p:txBody>
          <a:bodyPr>
            <a:normAutofit/>
          </a:bodyPr>
          <a:lstStyle/>
          <a:p>
            <a:r>
              <a:rPr sz="2800">
                <a:solidFill>
                  <a:srgbClr val="FF0000"/>
                </a:solidFill>
                <a:latin typeface="+mj-ea"/>
                <a:ea typeface="+mj-ea"/>
                <a:sym typeface="+mn-ea"/>
              </a:rPr>
              <a:t>结合图文，掌握哥伦布的航行路线。</a:t>
            </a:r>
            <a:endParaRPr lang="zh-CN" altLang="en-US" sz="2800">
              <a:solidFill>
                <a:srgbClr val="FF0000"/>
              </a:solidFill>
              <a:latin typeface="+mj-ea"/>
              <a:ea typeface="+mj-ea"/>
              <a:sym typeface="+mn-ea"/>
            </a:endParaRPr>
          </a:p>
        </p:txBody>
      </p:sp>
      <p:sp>
        <p:nvSpPr>
          <p:cNvPr id="3" name="内容占位符 2"/>
          <p:cNvSpPr>
            <a:spLocks noGrp="1"/>
          </p:cNvSpPr>
          <p:nvPr>
            <p:ph idx="1"/>
          </p:nvPr>
        </p:nvSpPr>
        <p:spPr>
          <a:xfrm>
            <a:off x="382905" y="952500"/>
            <a:ext cx="6331585" cy="5172710"/>
          </a:xfrm>
        </p:spPr>
        <p:txBody>
          <a:bodyPr>
            <a:noAutofit/>
          </a:bodyPr>
          <a:lstStyle/>
          <a:p>
            <a:pPr marL="0" indent="0">
              <a:buNone/>
            </a:pPr>
            <a:r>
              <a:rPr lang="en-US" altLang="zh-CN" sz="2800" b="1">
                <a:solidFill>
                  <a:schemeClr val="tx1"/>
                </a:solidFill>
                <a:latin typeface="宋体" panose="02010600030101010101" pitchFamily="2" charset="-122"/>
                <a:ea typeface="宋体" panose="02010600030101010101" pitchFamily="2" charset="-122"/>
                <a:cs typeface="宋体" panose="02010600030101010101" pitchFamily="2" charset="-122"/>
              </a:rPr>
              <a:t>    </a:t>
            </a:r>
            <a:r>
              <a:rPr lang="zh-CN" altLang="en-US" sz="2800" b="1">
                <a:solidFill>
                  <a:schemeClr val="tx1"/>
                </a:solidFill>
                <a:latin typeface="宋体" panose="02010600030101010101" pitchFamily="2" charset="-122"/>
                <a:ea typeface="宋体" panose="02010600030101010101" pitchFamily="2" charset="-122"/>
                <a:cs typeface="宋体" panose="02010600030101010101" pitchFamily="2" charset="-122"/>
              </a:rPr>
              <a:t>意大利航海家哥伦布熟悉《马可-波罗行纪》，一直想寻找通往东方尤其是中国的航路。他相信“地圆说”，设想由大西洋一直向西航行，就可到达中国。1492年，哥伦布率三艘帆船西航，到达美洲的巴哈马群岛。此后，他又三次进行横渡大西洋的往返远航。尽管哥伦布一直没有到达亚洲，但开辟了从欧洲到美洲的新航路。</a:t>
            </a:r>
          </a:p>
        </p:txBody>
      </p:sp>
      <p:pic>
        <p:nvPicPr>
          <p:cNvPr id="5" name="图片 4"/>
          <p:cNvPicPr>
            <a:picLocks noChangeAspect="1"/>
          </p:cNvPicPr>
          <p:nvPr/>
        </p:nvPicPr>
        <p:blipFill>
          <a:blip r:embed="rId2"/>
          <a:stretch>
            <a:fillRect/>
          </a:stretch>
        </p:blipFill>
        <p:spPr>
          <a:xfrm>
            <a:off x="6714490" y="1169670"/>
            <a:ext cx="5034280" cy="4814570"/>
          </a:xfrm>
          <a:prstGeom prst="rect">
            <a:avLst/>
          </a:prstGeom>
        </p:spPr>
      </p:pic>
    </p:spTree>
    <p:custDataLst>
      <p:tags r:id="rId3"/>
    </p:custDataLst>
  </p:cSld>
  <p:clrMapOvr>
    <a:masterClrMapping/>
  </p:clrMapOvr>
  <mc:AlternateContent>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ipe(down)">
                                      <p:cBhvr>
                                        <p:cTn id="12" dur="500"/>
                                        <p:tgtEl>
                                          <p:spTgt spid="3">
                                            <p:txEl>
                                              <p:pRg st="0" end="0"/>
                                            </p:txEl>
                                          </p:spTgt>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22" presetClass="entr" presetSubtype="4" fill="hold"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wipe(down)">
                                      <p:cBhvr>
                                        <p:cTn id="1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a:xfrm>
            <a:off x="1550670" y="241300"/>
            <a:ext cx="1814830" cy="441960"/>
          </a:xfrm>
        </p:spPr>
        <p:txBody>
          <a:bodyPr>
            <a:normAutofit fontScale="90000"/>
          </a:bodyPr>
          <a:lstStyle/>
          <a:p>
            <a:r>
              <a:rPr sz="2800">
                <a:solidFill>
                  <a:srgbClr val="FF0000"/>
                </a:solidFill>
                <a:latin typeface="+mj-ea"/>
                <a:ea typeface="+mj-ea"/>
                <a:sym typeface="+mn-ea"/>
              </a:rPr>
              <a:t>史料阅读</a:t>
            </a:r>
            <a:endParaRPr lang="zh-CN" altLang="en-US" sz="2800">
              <a:solidFill>
                <a:srgbClr val="FF0000"/>
              </a:solidFill>
              <a:latin typeface="+mj-ea"/>
              <a:ea typeface="+mj-ea"/>
              <a:sym typeface="+mn-ea"/>
            </a:endParaRPr>
          </a:p>
        </p:txBody>
      </p:sp>
      <p:sp>
        <p:nvSpPr>
          <p:cNvPr id="3" name="内容占位符 2"/>
          <p:cNvSpPr>
            <a:spLocks noGrp="1"/>
          </p:cNvSpPr>
          <p:nvPr>
            <p:ph idx="1"/>
          </p:nvPr>
        </p:nvSpPr>
        <p:spPr>
          <a:xfrm>
            <a:off x="410210" y="952500"/>
            <a:ext cx="11111865" cy="4883150"/>
          </a:xfrm>
          <a:solidFill>
            <a:srgbClr val="FFC000"/>
          </a:solidFill>
        </p:spPr>
        <p:txBody>
          <a:bodyPr>
            <a:noAutofit/>
          </a:bodyPr>
          <a:lstStyle/>
          <a:p>
            <a:pPr marL="0" indent="0">
              <a:buNone/>
            </a:pPr>
            <a:r>
              <a:rPr lang="en-US" altLang="zh-CN" sz="2800" b="1">
                <a:solidFill>
                  <a:schemeClr val="tx1"/>
                </a:solidFill>
                <a:latin typeface="宋体" panose="02010600030101010101" pitchFamily="2" charset="-122"/>
                <a:ea typeface="宋体" panose="02010600030101010101" pitchFamily="2" charset="-122"/>
                <a:cs typeface="宋体" panose="02010600030101010101" pitchFamily="2" charset="-122"/>
              </a:rPr>
              <a:t>    </a:t>
            </a:r>
            <a:r>
              <a:rPr lang="zh-CN" altLang="en-US" sz="2800" b="1">
                <a:solidFill>
                  <a:schemeClr val="tx1"/>
                </a:solidFill>
                <a:latin typeface="宋体" panose="02010600030101010101" pitchFamily="2" charset="-122"/>
                <a:ea typeface="宋体" panose="02010600030101010101" pitchFamily="2" charset="-122"/>
                <a:cs typeface="宋体" panose="02010600030101010101" pitchFamily="2" charset="-122"/>
              </a:rPr>
              <a:t>彼等（美洲人）非常顺从，不知邪恶，不杀人、捕人，不谙武器。彼等胆子甚</a:t>
            </a:r>
            <a:r>
              <a:rPr lang="en-US" altLang="zh-CN" sz="2800" b="1">
                <a:solidFill>
                  <a:schemeClr val="tx1"/>
                </a:solidFill>
                <a:latin typeface="宋体" panose="02010600030101010101" pitchFamily="2" charset="-122"/>
                <a:ea typeface="宋体" panose="02010600030101010101" pitchFamily="2" charset="-122"/>
                <a:cs typeface="宋体" panose="02010600030101010101" pitchFamily="2" charset="-122"/>
              </a:rPr>
              <a:t>···</a:t>
            </a:r>
            <a:r>
              <a:rPr lang="zh-CN" altLang="en-US" sz="2800" b="1">
                <a:solidFill>
                  <a:schemeClr val="tx1"/>
                </a:solidFill>
                <a:latin typeface="宋体" panose="02010600030101010101" pitchFamily="2" charset="-122"/>
                <a:ea typeface="宋体" panose="02010600030101010101" pitchFamily="2" charset="-122"/>
                <a:cs typeface="宋体" panose="02010600030101010101" pitchFamily="2" charset="-122"/>
              </a:rPr>
              <a:t>鉴于此，仰祈二位陛下尽早圣断，将彼等变成基督徒。臣认为，一旦发韌，毋须多久，大批居民即会信奉吾人之天主教，二位陛下即能取得大片领土和财产，这里所有人皆会成为西班牙臣民.</a:t>
            </a:r>
          </a:p>
          <a:p>
            <a:pPr marL="0" indent="0">
              <a:buNone/>
            </a:pPr>
            <a:r>
              <a:rPr lang="zh-CN" altLang="en-US" sz="2800" b="1">
                <a:solidFill>
                  <a:schemeClr val="tx1"/>
                </a:solidFill>
                <a:latin typeface="宋体" panose="02010600030101010101" pitchFamily="2" charset="-122"/>
                <a:ea typeface="宋体" panose="02010600030101010101" pitchFamily="2" charset="-122"/>
                <a:cs typeface="宋体" panose="02010600030101010101" pitchFamily="2" charset="-122"/>
              </a:rPr>
              <a:t>    毫无疑问，当地黄金甚丰……此外，这里还盛产宝石、珍珠以及无数香料……这里还产大量的棉花，臣以为，无须送回西班牙，在当地即可卖好价钱……</a:t>
            </a:r>
          </a:p>
        </p:txBody>
      </p:sp>
    </p:spTree>
    <p:custDataLst>
      <p:tags r:id="rId2"/>
    </p:custDataLst>
  </p:cSld>
  <p:clrMapOvr>
    <a:masterClrMapping/>
  </p:clrMapOvr>
  <mc:AlternateContent>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Effect transition="in" filter="wipe(down)">
                                      <p:cBhvr>
                                        <p:cTn id="12" dur="500"/>
                                        <p:tgtEl>
                                          <p:spTgt spid="3">
                                            <p:bg/>
                                          </p:spTgt>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Effect transition="in" filter="wipe(down)">
                                      <p:cBhvr>
                                        <p:cTn id="17" dur="500"/>
                                        <p:tgtEl>
                                          <p:spTgt spid="3">
                                            <p:txEl>
                                              <p:pRg st="0" end="0"/>
                                            </p:txEl>
                                          </p:spTgt>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xEl>
                                              <p:pRg st="1" end="1"/>
                                            </p:txEl>
                                          </p:spTgt>
                                        </p:tgtEl>
                                        <p:attrNameLst>
                                          <p:attrName>style.visibility</p:attrName>
                                        </p:attrNameLst>
                                      </p:cBhvr>
                                      <p:to>
                                        <p:strVal val="visible"/>
                                      </p:to>
                                    </p:set>
                                    <p:animEffect transition="in" filter="wipe(down)">
                                      <p:cBhvr>
                                        <p:cTn id="2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uiExpand="1" build="p" animBg="1"/>
    </p:bldLst>
  </p:timing>
</p:sld>
</file>

<file path=ppt/slides/slide2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a:xfrm>
            <a:off x="699135" y="356870"/>
            <a:ext cx="7026275" cy="594995"/>
          </a:xfrm>
        </p:spPr>
        <p:txBody>
          <a:bodyPr>
            <a:normAutofit fontScale="90000"/>
          </a:bodyPr>
          <a:lstStyle/>
          <a:p>
            <a:r>
              <a:rPr sz="2800">
                <a:solidFill>
                  <a:srgbClr val="FF0000"/>
                </a:solidFill>
                <a:latin typeface="+mj-ea"/>
                <a:ea typeface="+mj-ea"/>
                <a:sym typeface="+mn-ea"/>
              </a:rPr>
              <a:t>结合图文，掌握</a:t>
            </a:r>
            <a:r>
              <a:rPr sz="2800">
                <a:solidFill>
                  <a:srgbClr val="FF0000"/>
                </a:solidFill>
                <a:latin typeface="+mj-ea"/>
                <a:ea typeface="+mj-ea"/>
                <a:cs typeface="宋体" panose="02010600030101010101" pitchFamily="2" charset="-122"/>
                <a:sym typeface="+mn-ea"/>
              </a:rPr>
              <a:t>麦哲伦及其船队</a:t>
            </a:r>
            <a:r>
              <a:rPr sz="2800">
                <a:solidFill>
                  <a:srgbClr val="FF0000"/>
                </a:solidFill>
                <a:latin typeface="+mj-ea"/>
                <a:ea typeface="+mj-ea"/>
                <a:sym typeface="+mn-ea"/>
              </a:rPr>
              <a:t>的航行路线。</a:t>
            </a:r>
            <a:endParaRPr lang="zh-CN" altLang="en-US" sz="2800">
              <a:solidFill>
                <a:srgbClr val="FF0000"/>
              </a:solidFill>
              <a:latin typeface="+mj-ea"/>
              <a:ea typeface="+mj-ea"/>
              <a:sym typeface="+mn-ea"/>
            </a:endParaRPr>
          </a:p>
        </p:txBody>
      </p:sp>
      <p:sp>
        <p:nvSpPr>
          <p:cNvPr id="3" name="内容占位符 2"/>
          <p:cNvSpPr>
            <a:spLocks noGrp="1"/>
          </p:cNvSpPr>
          <p:nvPr>
            <p:ph idx="1"/>
          </p:nvPr>
        </p:nvSpPr>
        <p:spPr>
          <a:xfrm>
            <a:off x="323215" y="850900"/>
            <a:ext cx="11357610" cy="2719070"/>
          </a:xfrm>
        </p:spPr>
        <p:txBody>
          <a:bodyPr>
            <a:normAutofit/>
          </a:bodyPr>
          <a:lstStyle/>
          <a:p>
            <a:pPr marL="0" indent="0">
              <a:buNone/>
            </a:pPr>
            <a:r>
              <a:rPr lang="en-US" altLang="zh-CN" sz="2800" b="1">
                <a:solidFill>
                  <a:schemeClr val="tx1"/>
                </a:solidFill>
                <a:latin typeface="宋体" panose="02010600030101010101" pitchFamily="2" charset="-122"/>
                <a:ea typeface="宋体" panose="02010600030101010101" pitchFamily="2" charset="-122"/>
                <a:cs typeface="宋体" panose="02010600030101010101" pitchFamily="2" charset="-122"/>
              </a:rPr>
              <a:t>    </a:t>
            </a:r>
            <a:r>
              <a:rPr lang="zh-CN" altLang="en-US" sz="2800" b="1">
                <a:solidFill>
                  <a:schemeClr val="tx1"/>
                </a:solidFill>
                <a:latin typeface="宋体" panose="02010600030101010101" pitchFamily="2" charset="-122"/>
                <a:ea typeface="宋体" panose="02010600030101010101" pitchFamily="2" charset="-122"/>
                <a:cs typeface="宋体" panose="02010600030101010101" pitchFamily="2" charset="-122"/>
              </a:rPr>
              <a:t>1519年，葡萄牙航海家麦哲伦率5艘帆船出航 他们绕过南美洲，经过风浪险恶的麦哲伦海峡进入太平洋，1521年, 到达菲律宾群岛。麦哲伦在介入当地人的冲突中被杀，他的同伴们驾驶“维多利亚号”经南印度洋，绕过好望角，沿非洲西海岸航行，1522年回到西班牙.完成了人类历史上第-次环球航行。</a:t>
            </a:r>
          </a:p>
        </p:txBody>
      </p:sp>
      <p:pic>
        <p:nvPicPr>
          <p:cNvPr id="5" name="图片 4"/>
          <p:cNvPicPr>
            <a:picLocks noChangeAspect="1"/>
          </p:cNvPicPr>
          <p:nvPr/>
        </p:nvPicPr>
        <p:blipFill>
          <a:blip r:embed="rId2"/>
          <a:stretch>
            <a:fillRect/>
          </a:stretch>
        </p:blipFill>
        <p:spPr>
          <a:xfrm>
            <a:off x="387985" y="3483610"/>
            <a:ext cx="8886825" cy="2805430"/>
          </a:xfrm>
          <a:prstGeom prst="rect">
            <a:avLst/>
          </a:prstGeom>
        </p:spPr>
      </p:pic>
      <p:pic>
        <p:nvPicPr>
          <p:cNvPr id="6" name="图片 5"/>
          <p:cNvPicPr>
            <a:picLocks noChangeAspect="1"/>
          </p:cNvPicPr>
          <p:nvPr/>
        </p:nvPicPr>
        <p:blipFill>
          <a:blip r:embed="rId3"/>
          <a:stretch>
            <a:fillRect/>
          </a:stretch>
        </p:blipFill>
        <p:spPr>
          <a:xfrm>
            <a:off x="9274810" y="3623945"/>
            <a:ext cx="2240915" cy="2525395"/>
          </a:xfrm>
          <a:prstGeom prst="rect">
            <a:avLst/>
          </a:prstGeom>
        </p:spPr>
      </p:pic>
    </p:spTree>
    <p:custDataLst>
      <p:tags r:id="rId4"/>
    </p:custDataLst>
  </p:cSld>
  <p:clrMapOvr>
    <a:masterClrMapping/>
  </p:clrMapOvr>
  <mc:AlternateContent>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ipe(down)">
                                      <p:cBhvr>
                                        <p:cTn id="12" dur="500"/>
                                        <p:tgtEl>
                                          <p:spTgt spid="3">
                                            <p:txEl>
                                              <p:pRg st="0" end="0"/>
                                            </p:txEl>
                                          </p:spTgt>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22" presetClass="entr" presetSubtype="4" fill="hold"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wipe(down)">
                                      <p:cBhvr>
                                        <p:cTn id="17" dur="500"/>
                                        <p:tgtEl>
                                          <p:spTgt spid="5"/>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22" presetClass="entr" presetSubtype="4" fill="hold"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wipe(down)">
                                      <p:cBhvr>
                                        <p:cTn id="2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a:xfrm>
            <a:off x="1492885" y="182880"/>
            <a:ext cx="1569085" cy="441960"/>
          </a:xfrm>
        </p:spPr>
        <p:txBody>
          <a:bodyPr>
            <a:normAutofit fontScale="90000"/>
          </a:bodyPr>
          <a:lstStyle/>
          <a:p>
            <a:r>
              <a:rPr sz="2800">
                <a:solidFill>
                  <a:srgbClr val="FF0000"/>
                </a:solidFill>
                <a:sym typeface="+mn-ea"/>
              </a:rPr>
              <a:t>历史纵横</a:t>
            </a:r>
            <a:endParaRPr lang="zh-CN" altLang="en-US" sz="2800">
              <a:solidFill>
                <a:srgbClr val="FF0000"/>
              </a:solidFill>
              <a:sym typeface="+mn-ea"/>
            </a:endParaRPr>
          </a:p>
        </p:txBody>
      </p:sp>
      <p:sp>
        <p:nvSpPr>
          <p:cNvPr id="3" name="内容占位符 2"/>
          <p:cNvSpPr>
            <a:spLocks noGrp="1"/>
          </p:cNvSpPr>
          <p:nvPr>
            <p:ph idx="1"/>
          </p:nvPr>
        </p:nvSpPr>
        <p:spPr>
          <a:xfrm>
            <a:off x="136525" y="734695"/>
            <a:ext cx="11342370" cy="5518150"/>
          </a:xfrm>
          <a:solidFill>
            <a:srgbClr val="FFC000"/>
          </a:solidFill>
        </p:spPr>
        <p:txBody>
          <a:bodyPr>
            <a:noAutofit/>
          </a:bodyPr>
          <a:lstStyle/>
          <a:p>
            <a:pPr marL="0" indent="0" algn="ctr">
              <a:buNone/>
            </a:pPr>
            <a:r>
              <a:rPr lang="en-US" altLang="zh-CN" sz="2800" b="1">
                <a:solidFill>
                  <a:schemeClr val="tx1"/>
                </a:solidFill>
                <a:latin typeface="宋体" panose="02010600030101010101" pitchFamily="2" charset="-122"/>
                <a:ea typeface="宋体" panose="02010600030101010101" pitchFamily="2" charset="-122"/>
                <a:cs typeface="宋体" panose="02010600030101010101" pitchFamily="2" charset="-122"/>
              </a:rPr>
              <a:t>    </a:t>
            </a:r>
            <a:r>
              <a:rPr lang="zh-CN" altLang="en-US" sz="2800" b="1">
                <a:solidFill>
                  <a:schemeClr val="tx1"/>
                </a:solidFill>
                <a:latin typeface="宋体" panose="02010600030101010101" pitchFamily="2" charset="-122"/>
                <a:ea typeface="宋体" panose="02010600030101010101" pitchFamily="2" charset="-122"/>
                <a:cs typeface="宋体" panose="02010600030101010101" pitchFamily="2" charset="-122"/>
              </a:rPr>
              <a:t>麦哲伦船队在太平洋上的艰苦生活</a:t>
            </a:r>
          </a:p>
          <a:p>
            <a:pPr marL="0" indent="0">
              <a:buNone/>
            </a:pPr>
            <a:r>
              <a:rPr lang="zh-CN" altLang="en-US" sz="2800" b="1">
                <a:solidFill>
                  <a:schemeClr val="tx1"/>
                </a:solidFill>
                <a:latin typeface="宋体" panose="02010600030101010101" pitchFamily="2" charset="-122"/>
                <a:ea typeface="宋体" panose="02010600030101010101" pitchFamily="2" charset="-122"/>
                <a:cs typeface="宋体" panose="02010600030101010101" pitchFamily="2" charset="-122"/>
              </a:rPr>
              <a:t>    麦哲伦船队在环球航行的过程中历尽艰辛一位船员记述了他们在横渡太平洋期间的苦难：“我们所 吃的饼干不再能称为食物，它们只不过是些粉末和吞噬了饼干的蛆虫，而且，粉末浸透了耗子撒的尿, 散发着叫人无法忍受的臭气 我们不得不喝的水是同样恶臭、令人作呕……实际上，我们常不得不靠吃 木屑过活，就连耗子这种极叫人憎恶的食物，大家都在贪婪地寻找，一个耗子能卖得半个达卡金币” 但是，这些早期航海家也是欧洲第一批殖民者 开辟新航路的过程，也是掠夺和奴役当地人民的过程。</a:t>
            </a:r>
          </a:p>
        </p:txBody>
      </p:sp>
    </p:spTree>
    <p:custDataLst>
      <p:tags r:id="rId2"/>
    </p:custDataLst>
  </p:cSld>
  <p:clrMapOvr>
    <a:masterClrMapping/>
  </p:clrMapOvr>
  <mc:AlternateContent>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after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2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aphicFrame>
        <p:nvGraphicFramePr>
          <p:cNvPr id="3" name="对象 2">
            <a:hlinkClick action="ppaction://ole?verb=0"/>
          </p:cNvPr>
          <p:cNvGraphicFramePr>
            <a:graphicFrameLocks noChangeAspect="1"/>
          </p:cNvGraphicFramePr>
          <p:nvPr/>
        </p:nvGraphicFramePr>
        <p:xfrm>
          <a:off x="1075690" y="779780"/>
          <a:ext cx="6236335" cy="3129915"/>
        </p:xfrm>
        <a:graphic>
          <a:graphicData uri="http://schemas.openxmlformats.org/presentationml/2006/ole">
            <mc:AlternateContent>
              <mc:Choice xmlns:v="urn:schemas-microsoft-com:vml" Requires="v">
                <p:oleObj spid="_x0000_s1039" name="演示文稿" r:id="rId2" imgW="4591050" imgH="2590800" progId="PowerPoint.Show.12">
                  <p:embed/>
                </p:oleObj>
              </mc:Choice>
              <mc:Fallback>
                <p:oleObj name="演示文稿" r:id="rId2" imgW="4591050" imgH="2590800" progId="PowerPoint.Show.12">
                  <p:embed/>
                  <p:pic>
                    <p:nvPicPr>
                      <p:cNvPr id="0" name="OLE substitute image"/>
                      <p:cNvPicPr/>
                      <p:nvPr/>
                    </p:nvPicPr>
                    <p:blipFill>
                      <a:blip r:embed="rId4"/>
                      <a:stretch>
                        <a:fillRect/>
                      </a:stretch>
                    </p:blipFill>
                    <p:spPr>
                      <a:xfrm>
                        <a:off x="1075690" y="779780"/>
                        <a:ext cx="6236335" cy="3129915"/>
                      </a:xfrm>
                      <a:prstGeom prst="rect">
                        <a:avLst/>
                      </a:prstGeom>
                      <a:noFill/>
                      <a:ln w="9525">
                        <a:noFill/>
                      </a:ln>
                    </p:spPr>
                  </p:pic>
                </p:oleObj>
              </mc:Fallback>
            </mc:AlternateContent>
          </a:graphicData>
        </a:graphic>
      </p:graphicFrame>
      <p:graphicFrame>
        <p:nvGraphicFramePr>
          <p:cNvPr id="4" name="对象 3">
            <a:hlinkClick action="ppaction://ole?verb=0"/>
          </p:cNvPr>
          <p:cNvGraphicFramePr>
            <a:graphicFrameLocks noChangeAspect="1"/>
          </p:cNvGraphicFramePr>
          <p:nvPr/>
        </p:nvGraphicFramePr>
        <p:xfrm>
          <a:off x="5711825" y="780415"/>
          <a:ext cx="6107430" cy="3757930"/>
        </p:xfrm>
        <a:graphic>
          <a:graphicData uri="http://schemas.openxmlformats.org/presentationml/2006/ole">
            <mc:AlternateContent>
              <mc:Choice xmlns:v="urn:schemas-microsoft-com:vml" Requires="v">
                <p:oleObj spid="_x0000_s1040" name="演示文稿" r:id="rId5" imgW="4159885" imgH="2341245" progId="PowerPoint.Show.12">
                  <p:embed/>
                </p:oleObj>
              </mc:Choice>
              <mc:Fallback>
                <p:oleObj name="演示文稿" r:id="rId5" imgW="4159885" imgH="2341245" progId="PowerPoint.Show.12">
                  <p:embed/>
                  <p:pic>
                    <p:nvPicPr>
                      <p:cNvPr id="0" name="OLE substitute image"/>
                      <p:cNvPicPr/>
                      <p:nvPr/>
                    </p:nvPicPr>
                    <p:blipFill>
                      <a:blip r:embed="rId7"/>
                      <a:stretch>
                        <a:fillRect/>
                      </a:stretch>
                    </p:blipFill>
                    <p:spPr>
                      <a:xfrm>
                        <a:off x="5711825" y="780415"/>
                        <a:ext cx="6107430" cy="3757930"/>
                      </a:xfrm>
                      <a:prstGeom prst="rect">
                        <a:avLst/>
                      </a:prstGeom>
                      <a:noFill/>
                      <a:ln w="9525">
                        <a:noFill/>
                      </a:ln>
                    </p:spPr>
                  </p:pic>
                </p:oleObj>
              </mc:Fallback>
            </mc:AlternateContent>
          </a:graphicData>
        </a:graphic>
      </p:graphicFrame>
      <p:graphicFrame>
        <p:nvGraphicFramePr>
          <p:cNvPr id="5" name="对象 4">
            <a:hlinkClick action="ppaction://ole?verb=0"/>
          </p:cNvPr>
          <p:cNvGraphicFramePr>
            <a:graphicFrameLocks noChangeAspect="1"/>
          </p:cNvGraphicFramePr>
          <p:nvPr/>
        </p:nvGraphicFramePr>
        <p:xfrm>
          <a:off x="1277620" y="3909695"/>
          <a:ext cx="5210810" cy="2933065"/>
        </p:xfrm>
        <a:graphic>
          <a:graphicData uri="http://schemas.openxmlformats.org/presentationml/2006/ole">
            <mc:AlternateContent>
              <mc:Choice xmlns:v="urn:schemas-microsoft-com:vml" Requires="v">
                <p:oleObj spid="_x0000_s1041" name="演示文稿" r:id="rId8" imgW="4159885" imgH="2341245" progId="PowerPoint.Show.12">
                  <p:embed/>
                </p:oleObj>
              </mc:Choice>
              <mc:Fallback>
                <p:oleObj name="演示文稿" r:id="rId8" imgW="4159885" imgH="2341245" progId="PowerPoint.Show.12">
                  <p:embed/>
                  <p:pic>
                    <p:nvPicPr>
                      <p:cNvPr id="0" name="OLE substitute image"/>
                      <p:cNvPicPr/>
                      <p:nvPr/>
                    </p:nvPicPr>
                    <p:blipFill>
                      <a:blip r:embed="rId10"/>
                      <a:stretch>
                        <a:fillRect/>
                      </a:stretch>
                    </p:blipFill>
                    <p:spPr>
                      <a:xfrm>
                        <a:off x="1277620" y="3909695"/>
                        <a:ext cx="5210810" cy="2933065"/>
                      </a:xfrm>
                      <a:prstGeom prst="rect">
                        <a:avLst/>
                      </a:prstGeom>
                      <a:noFill/>
                      <a:ln w="9525">
                        <a:noFill/>
                      </a:ln>
                    </p:spPr>
                  </p:pic>
                </p:oleObj>
              </mc:Fallback>
            </mc:AlternateContent>
          </a:graphicData>
        </a:graphic>
      </p:graphicFrame>
      <p:sp>
        <p:nvSpPr>
          <p:cNvPr id="2" name="矩形 1"/>
          <p:cNvSpPr/>
          <p:nvPr/>
        </p:nvSpPr>
        <p:spPr>
          <a:xfrm>
            <a:off x="1405890" y="144145"/>
            <a:ext cx="9432290" cy="521970"/>
          </a:xfrm>
          <a:prstGeom prst="rect">
            <a:avLst/>
          </a:prstGeom>
        </p:spPr>
        <p:txBody>
          <a:bodyPr wrap="square">
            <a:spAutoFit/>
          </a:bodyPr>
          <a:lstStyle/>
          <a:p>
            <a:r>
              <a:rPr lang="zh-CN" altLang="zh-CN" sz="2800" b="1">
                <a:solidFill>
                  <a:srgbClr val="FF0000"/>
                </a:solidFill>
                <a:latin typeface="微软雅黑" panose="020b0503020204020204" charset="-122"/>
                <a:ea typeface="微软雅黑" panose="020b0503020204020204" charset="-122"/>
              </a:rPr>
              <a:t>练习：根据所学知识，具体概述这四幅图所发生的历史史实</a:t>
            </a:r>
          </a:p>
        </p:txBody>
      </p:sp>
      <p:graphicFrame>
        <p:nvGraphicFramePr>
          <p:cNvPr id="6" name="对象 5">
            <a:hlinkClick action="ppaction://ole?verb=0"/>
          </p:cNvPr>
          <p:cNvGraphicFramePr>
            <a:graphicFrameLocks noChangeAspect="1"/>
          </p:cNvGraphicFramePr>
          <p:nvPr/>
        </p:nvGraphicFramePr>
        <p:xfrm>
          <a:off x="5540375" y="3577590"/>
          <a:ext cx="6191885" cy="3366135"/>
        </p:xfrm>
        <a:graphic>
          <a:graphicData uri="http://schemas.openxmlformats.org/presentationml/2006/ole">
            <mc:AlternateContent>
              <mc:Choice xmlns:v="urn:schemas-microsoft-com:vml" Requires="v">
                <p:oleObj spid="_x0000_s1042" name="演示文稿" r:id="rId11" imgW="4591050" imgH="2590800" progId="PowerPoint.Show.12">
                  <p:embed/>
                </p:oleObj>
              </mc:Choice>
              <mc:Fallback>
                <p:oleObj name="演示文稿" r:id="rId11" imgW="4591050" imgH="2590800" progId="PowerPoint.Show.12">
                  <p:embed/>
                  <p:pic>
                    <p:nvPicPr>
                      <p:cNvPr id="0" name="OLE substitute image"/>
                      <p:cNvPicPr/>
                      <p:nvPr/>
                    </p:nvPicPr>
                    <p:blipFill>
                      <a:blip r:embed="rId13"/>
                      <a:stretch>
                        <a:fillRect/>
                      </a:stretch>
                    </p:blipFill>
                    <p:spPr>
                      <a:xfrm>
                        <a:off x="5540375" y="3577590"/>
                        <a:ext cx="6191885" cy="3366135"/>
                      </a:xfrm>
                      <a:prstGeom prst="rect">
                        <a:avLst/>
                      </a:prstGeom>
                      <a:noFill/>
                      <a:ln w="9525">
                        <a:noFill/>
                      </a:ln>
                    </p:spPr>
                  </p:pic>
                </p:oleObj>
              </mc:Fallback>
            </mc:AlternateContent>
          </a:graphicData>
        </a:graphic>
      </p:graphicFrame>
    </p:spTree>
  </p:cSld>
  <p:clrMapOvr>
    <a:masterClrMapping/>
  </p:clrMapOvr>
  <mc:AlternateContent>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 presetClass="entr" presetSubtype="0" fill="hold" nodeType="click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afterGroup">
                            <p:stCondLst>
                              <p:cond delay="0"/>
                            </p:stCondLst>
                            <p:childTnLst>
                              <p:par>
                                <p:cTn id="13" presetID="1" presetClass="entr" presetSubtype="0" fill="hold" nodeType="clickEffect">
                                  <p:stCondLst>
                                    <p:cond delay="0"/>
                                  </p:stCondLst>
                                  <p:childTnLst>
                                    <p:set>
                                      <p:cBhvr>
                                        <p:cTn id="14" dur="1" fill="hold">
                                          <p:stCondLst>
                                            <p:cond delay="0"/>
                                          </p:stCondLst>
                                        </p:cTn>
                                        <p:tgtEl>
                                          <p:spTgt spid="5"/>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afterGroup">
                            <p:stCondLst>
                              <p:cond delay="0"/>
                            </p:stCondLst>
                            <p:childTnLst>
                              <p:par>
                                <p:cTn id="17" presetID="1" presetClass="entr" presetSubtype="0" fill="hold" nodeType="clickEffect">
                                  <p:stCondLst>
                                    <p:cond delay="0"/>
                                  </p:stCondLst>
                                  <p:childTnLst>
                                    <p:set>
                                      <p:cBhvr>
                                        <p:cTn id="18" dur="1" fill="hold">
                                          <p:stCondLst>
                                            <p:cond delay="0"/>
                                          </p:stCondLst>
                                        </p:cTn>
                                        <p:tgtEl>
                                          <p:spTgt spid="4"/>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afterGroup">
                            <p:stCondLst>
                              <p:cond delay="0"/>
                            </p:stCondLst>
                            <p:childTnLst>
                              <p:par>
                                <p:cTn id="21" presetID="1" presetClass="entr" presetSubtype="0" fill="hold" nodeType="clickEffect">
                                  <p:stCondLst>
                                    <p:cond delay="0"/>
                                  </p:stCondLst>
                                  <p:childTnLst>
                                    <p:set>
                                      <p:cBhvr>
                                        <p:cTn id="22"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a:xfrm>
            <a:off x="3340735" y="125095"/>
            <a:ext cx="4239895" cy="712470"/>
          </a:xfrm>
        </p:spPr>
        <p:txBody>
          <a:bodyPr>
            <a:normAutofit/>
          </a:bodyPr>
          <a:lstStyle/>
          <a:p>
            <a:r>
              <a:rPr lang="zh-CN" altLang="en-US" sz="2800">
                <a:solidFill>
                  <a:srgbClr val="FF0000"/>
                </a:solidFill>
              </a:rPr>
              <a:t>其他航线的开辟</a:t>
            </a:r>
          </a:p>
        </p:txBody>
      </p:sp>
      <p:grpSp>
        <p:nvGrpSpPr>
          <p:cNvPr id="4" name="组合 3"/>
          <p:cNvGrpSpPr/>
          <p:nvPr/>
        </p:nvGrpSpPr>
        <p:grpSpPr>
          <a:xfrm>
            <a:off x="1298575" y="624205"/>
            <a:ext cx="9373235" cy="5419090"/>
            <a:chOff x="2612855" y="-73627"/>
            <a:chExt cx="9416536" cy="6671773"/>
          </a:xfrm>
        </p:grpSpPr>
        <p:pic>
          <p:nvPicPr>
            <p:cNvPr id="1026" name="Picture 2"/>
            <p:cNvPicPr>
              <a:picLocks noChangeAspect="1" noChangeArrowheads="1"/>
            </p:cNvPicPr>
            <p:nvPr/>
          </p:nvPicPr>
          <p:blipFill>
            <a:blip r:embed="rId2">
              <a:extLst>
                <a:ext uri="{BEBA8EAE-BF5A-486C-A8C5-ECC9F3942E4B}">
                  <a14:imgProps xmlns:a14="http://schemas.microsoft.com/office/drawing/2010/main">
                    <a14:imgLayer r:embed="rId3">
                      <a14:imgEffect>
                        <a14:saturation sat="0"/>
                      </a14:imgEffect>
                    </a14:imgLayer>
                  </a14:imgProps>
                </a:ext>
                <a:ext uri="{28A0092B-C50C-407E-A947-70E740481C1C}">
                  <a14:useLocalDpi xmlns:a14="http://schemas.microsoft.com/office/drawing/2010/main" val="0"/>
                </a:ext>
              </a:extLst>
            </a:blip>
            <a:srcRect t="7050" r="-1552" b="6681"/>
            <a:stretch>
              <a:fillRect/>
            </a:stretch>
          </p:blipFill>
          <p:spPr bwMode="auto">
            <a:xfrm>
              <a:off x="2911964" y="189434"/>
              <a:ext cx="9040689" cy="6408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8" name="Picture 4"/>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3028391" y="3933850"/>
              <a:ext cx="2016224" cy="19442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9" name="Picture 5"/>
            <p:cNvPicPr>
              <a:picLocks noChangeAspect="1" noChangeArrowheads="1"/>
            </p:cNvPicPr>
            <p:nvPr/>
          </p:nvPicPr>
          <p:blipFill>
            <a:blip r:embed="rId5">
              <a:extLst>
                <a:ext uri="{28A0092B-C50C-407E-A947-70E740481C1C}">
                  <a14:useLocalDpi xmlns:a14="http://schemas.microsoft.com/office/drawing/2010/main" val="0"/>
                </a:ext>
              </a:extLst>
            </a:blip>
            <a:stretch>
              <a:fillRect/>
            </a:stretch>
          </p:blipFill>
          <p:spPr bwMode="auto">
            <a:xfrm>
              <a:off x="2612855" y="4146814"/>
              <a:ext cx="1567664" cy="17281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30" name="Picture 6"/>
            <p:cNvPicPr>
              <a:picLocks noChangeAspect="1" noChangeArrowheads="1"/>
            </p:cNvPicPr>
            <p:nvPr/>
          </p:nvPicPr>
          <p:blipFill>
            <a:blip r:embed="rId6">
              <a:extLst>
                <a:ext uri="{28A0092B-C50C-407E-A947-70E740481C1C}">
                  <a14:useLocalDpi xmlns:a14="http://schemas.microsoft.com/office/drawing/2010/main" val="0"/>
                </a:ext>
              </a:extLst>
            </a:blip>
            <a:stretch>
              <a:fillRect/>
            </a:stretch>
          </p:blipFill>
          <p:spPr bwMode="auto">
            <a:xfrm>
              <a:off x="3834437" y="1427326"/>
              <a:ext cx="1714234" cy="219163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31" name="Picture 7"/>
            <p:cNvPicPr>
              <a:picLocks noChangeAspect="1" noChangeArrowheads="1"/>
            </p:cNvPicPr>
            <p:nvPr/>
          </p:nvPicPr>
          <p:blipFill>
            <a:blip r:embed="rId7">
              <a:extLst>
                <a:ext uri="{28A0092B-C50C-407E-A947-70E740481C1C}">
                  <a14:useLocalDpi xmlns:a14="http://schemas.microsoft.com/office/drawing/2010/main" val="0"/>
                </a:ext>
              </a:extLst>
            </a:blip>
            <a:stretch>
              <a:fillRect/>
            </a:stretch>
          </p:blipFill>
          <p:spPr bwMode="auto">
            <a:xfrm>
              <a:off x="4049952" y="3138703"/>
              <a:ext cx="1852863" cy="20162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32" name="Picture 8"/>
            <p:cNvPicPr>
              <a:picLocks noChangeAspect="1" noChangeArrowheads="1"/>
            </p:cNvPicPr>
            <p:nvPr/>
          </p:nvPicPr>
          <p:blipFill>
            <a:blip r:embed="rId8">
              <a:extLst>
                <a:ext uri="{28A0092B-C50C-407E-A947-70E740481C1C}">
                  <a14:useLocalDpi xmlns:a14="http://schemas.microsoft.com/office/drawing/2010/main" val="0"/>
                </a:ext>
              </a:extLst>
            </a:blip>
            <a:stretch>
              <a:fillRect/>
            </a:stretch>
          </p:blipFill>
          <p:spPr bwMode="auto">
            <a:xfrm>
              <a:off x="5332647" y="3008782"/>
              <a:ext cx="402235" cy="4210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33" name="Picture 9"/>
            <p:cNvPicPr>
              <a:picLocks noChangeAspect="1" noChangeArrowheads="1"/>
            </p:cNvPicPr>
            <p:nvPr/>
          </p:nvPicPr>
          <p:blipFill>
            <a:blip r:embed="rId9">
              <a:extLst>
                <a:ext uri="{28A0092B-C50C-407E-A947-70E740481C1C}">
                  <a14:useLocalDpi xmlns:a14="http://schemas.microsoft.com/office/drawing/2010/main" val="0"/>
                </a:ext>
              </a:extLst>
            </a:blip>
            <a:stretch>
              <a:fillRect/>
            </a:stretch>
          </p:blipFill>
          <p:spPr bwMode="auto">
            <a:xfrm>
              <a:off x="6988831" y="-73627"/>
              <a:ext cx="5040560" cy="49795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TextBox 3"/>
            <p:cNvSpPr txBox="1"/>
            <p:nvPr/>
          </p:nvSpPr>
          <p:spPr>
            <a:xfrm>
              <a:off x="4460416" y="2418622"/>
              <a:ext cx="584199" cy="1021796"/>
            </a:xfrm>
            <a:prstGeom prst="rect">
              <a:avLst/>
            </a:prstGeom>
            <a:noFill/>
            <a:ln w="19050">
              <a:solidFill>
                <a:schemeClr val="tx1"/>
              </a:solidFill>
              <a:prstDash val="dash"/>
            </a:ln>
          </p:spPr>
          <p:txBody>
            <a:bodyPr wrap="square" rtlCol="0">
              <a:spAutoFit/>
            </a:bodyPr>
            <a:lstStyle/>
            <a:p>
              <a:r>
                <a:rPr lang="zh-CN" altLang="en-US" sz="2400" b="1" smtClean="0">
                  <a:latin typeface="华文隶书" panose="02010800040101010101" pitchFamily="2" charset="-122"/>
                  <a:ea typeface="华文隶书" panose="02010800040101010101" pitchFamily="2" charset="-122"/>
                </a:rPr>
                <a:t>英国</a:t>
              </a:r>
              <a:endParaRPr lang="zh-CN" altLang="en-US" sz="2400" b="1">
                <a:latin typeface="华文隶书" pitchFamily="2" charset="-122"/>
                <a:ea typeface="华文隶书" pitchFamily="2" charset="-122"/>
              </a:endParaRPr>
            </a:p>
          </p:txBody>
        </p:sp>
        <p:sp>
          <p:nvSpPr>
            <p:cNvPr id="6" name="TextBox 4"/>
            <p:cNvSpPr txBox="1"/>
            <p:nvPr/>
          </p:nvSpPr>
          <p:spPr>
            <a:xfrm rot="975874">
              <a:off x="2970873" y="4499685"/>
              <a:ext cx="548475" cy="1476014"/>
            </a:xfrm>
            <a:prstGeom prst="rect">
              <a:avLst/>
            </a:prstGeom>
            <a:noFill/>
            <a:ln w="19050">
              <a:solidFill>
                <a:schemeClr val="tx1"/>
              </a:solidFill>
              <a:prstDash val="dash"/>
            </a:ln>
          </p:spPr>
          <p:txBody>
            <a:bodyPr wrap="square" rtlCol="0">
              <a:spAutoFit/>
            </a:bodyPr>
            <a:lstStyle/>
            <a:p>
              <a:r>
                <a:rPr lang="zh-CN" altLang="en-US" sz="2400" b="1" smtClean="0">
                  <a:latin typeface="华文隶书" panose="02010800040101010101" pitchFamily="2" charset="-122"/>
                  <a:ea typeface="华文隶书" panose="02010800040101010101" pitchFamily="2" charset="-122"/>
                </a:rPr>
                <a:t>葡萄牙</a:t>
              </a:r>
              <a:endParaRPr lang="zh-CN" altLang="en-US" sz="2400" b="1">
                <a:latin typeface="华文隶书" panose="02010800040101010101" pitchFamily="2" charset="-122"/>
                <a:ea typeface="华文隶书" panose="02010800040101010101" pitchFamily="2" charset="-122"/>
              </a:endParaRPr>
            </a:p>
          </p:txBody>
        </p:sp>
        <p:sp>
          <p:nvSpPr>
            <p:cNvPr id="15" name="TextBox 14"/>
            <p:cNvSpPr txBox="1"/>
            <p:nvPr/>
          </p:nvSpPr>
          <p:spPr>
            <a:xfrm>
              <a:off x="3775714" y="4446272"/>
              <a:ext cx="548475" cy="1476014"/>
            </a:xfrm>
            <a:prstGeom prst="rect">
              <a:avLst/>
            </a:prstGeom>
            <a:noFill/>
            <a:ln w="19050">
              <a:solidFill>
                <a:schemeClr val="tx1"/>
              </a:solidFill>
              <a:prstDash val="dash"/>
            </a:ln>
          </p:spPr>
          <p:txBody>
            <a:bodyPr wrap="square" rtlCol="0">
              <a:spAutoFit/>
            </a:bodyPr>
            <a:lstStyle/>
            <a:p>
              <a:r>
                <a:rPr lang="zh-CN" altLang="en-US" sz="2400" b="1" smtClean="0">
                  <a:latin typeface="华文隶书" panose="02010800040101010101" pitchFamily="2" charset="-122"/>
                  <a:ea typeface="华文隶书" panose="02010800040101010101" pitchFamily="2" charset="-122"/>
                </a:rPr>
                <a:t>西班牙</a:t>
              </a:r>
              <a:endParaRPr lang="zh-CN" altLang="en-US" sz="2400" b="1">
                <a:latin typeface="华文隶书" panose="02010800040101010101" pitchFamily="2" charset="-122"/>
                <a:ea typeface="华文隶书" panose="02010800040101010101" pitchFamily="2" charset="-122"/>
              </a:endParaRPr>
            </a:p>
          </p:txBody>
        </p:sp>
        <p:sp>
          <p:nvSpPr>
            <p:cNvPr id="16" name="TextBox 15"/>
            <p:cNvSpPr txBox="1"/>
            <p:nvPr/>
          </p:nvSpPr>
          <p:spPr>
            <a:xfrm>
              <a:off x="4704029" y="3618960"/>
              <a:ext cx="548475" cy="1021796"/>
            </a:xfrm>
            <a:prstGeom prst="rect">
              <a:avLst/>
            </a:prstGeom>
            <a:noFill/>
            <a:ln w="19050">
              <a:solidFill>
                <a:schemeClr val="tx1"/>
              </a:solidFill>
              <a:prstDash val="dash"/>
            </a:ln>
          </p:spPr>
          <p:txBody>
            <a:bodyPr wrap="square" rtlCol="0">
              <a:spAutoFit/>
            </a:bodyPr>
            <a:lstStyle/>
            <a:p>
              <a:r>
                <a:rPr lang="zh-CN" altLang="en-US" sz="2400" b="1">
                  <a:latin typeface="华文隶书" panose="02010800040101010101" pitchFamily="2" charset="-122"/>
                  <a:ea typeface="华文隶书" panose="02010800040101010101" pitchFamily="2" charset="-122"/>
                </a:rPr>
                <a:t>法国</a:t>
              </a:r>
            </a:p>
          </p:txBody>
        </p:sp>
        <p:sp>
          <p:nvSpPr>
            <p:cNvPr id="17" name="TextBox 16"/>
            <p:cNvSpPr txBox="1"/>
            <p:nvPr/>
          </p:nvSpPr>
          <p:spPr>
            <a:xfrm>
              <a:off x="5460644" y="2348436"/>
              <a:ext cx="548475" cy="1021796"/>
            </a:xfrm>
            <a:prstGeom prst="rect">
              <a:avLst/>
            </a:prstGeom>
            <a:noFill/>
            <a:ln w="19050">
              <a:solidFill>
                <a:schemeClr val="tx1"/>
              </a:solidFill>
              <a:prstDash val="dash"/>
            </a:ln>
          </p:spPr>
          <p:txBody>
            <a:bodyPr wrap="square" rtlCol="0">
              <a:spAutoFit/>
            </a:bodyPr>
            <a:lstStyle/>
            <a:p>
              <a:r>
                <a:rPr lang="zh-CN" altLang="en-US" sz="2400" b="1" smtClean="0">
                  <a:latin typeface="华文隶书" panose="02010800040101010101" pitchFamily="2" charset="-122"/>
                  <a:ea typeface="华文隶书" panose="02010800040101010101" pitchFamily="2" charset="-122"/>
                </a:rPr>
                <a:t>荷兰</a:t>
              </a:r>
              <a:endParaRPr lang="zh-CN" altLang="en-US" sz="2400" b="1">
                <a:latin typeface="华文隶书" panose="02010800040101010101" pitchFamily="2" charset="-122"/>
                <a:ea typeface="华文隶书" panose="02010800040101010101" pitchFamily="2" charset="-122"/>
              </a:endParaRPr>
            </a:p>
          </p:txBody>
        </p:sp>
        <p:sp>
          <p:nvSpPr>
            <p:cNvPr id="18" name="TextBox 17"/>
            <p:cNvSpPr txBox="1"/>
            <p:nvPr/>
          </p:nvSpPr>
          <p:spPr>
            <a:xfrm>
              <a:off x="8500999" y="2111353"/>
              <a:ext cx="1728192" cy="566796"/>
            </a:xfrm>
            <a:prstGeom prst="rect">
              <a:avLst/>
            </a:prstGeom>
            <a:noFill/>
            <a:ln w="19050">
              <a:solidFill>
                <a:schemeClr val="tx1"/>
              </a:solidFill>
              <a:prstDash val="dash"/>
            </a:ln>
          </p:spPr>
          <p:txBody>
            <a:bodyPr wrap="square" rtlCol="0">
              <a:spAutoFit/>
            </a:bodyPr>
            <a:lstStyle/>
            <a:p>
              <a:r>
                <a:rPr lang="zh-CN" altLang="en-US" sz="2400" b="1" smtClean="0">
                  <a:latin typeface="华文隶书" panose="02010800040101010101" pitchFamily="2" charset="-122"/>
                  <a:ea typeface="华文隶书" panose="02010800040101010101" pitchFamily="2" charset="-122"/>
                </a:rPr>
                <a:t>俄       国</a:t>
              </a:r>
              <a:endParaRPr lang="zh-CN" altLang="en-US" sz="2400" b="1">
                <a:latin typeface="华文隶书" panose="02010800040101010101" pitchFamily="2" charset="-122"/>
                <a:ea typeface="华文隶书" panose="02010800040101010101" pitchFamily="2" charset="-122"/>
              </a:endParaRPr>
            </a:p>
          </p:txBody>
        </p:sp>
      </p:grpSp>
    </p:spTree>
  </p:cSld>
  <p:clrMapOvr>
    <a:masterClrMapping/>
  </p:clrMapOvr>
  <mc:AlternateContent>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 presetClass="entr" presetSubtype="0" fill="hold"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p:txBody>
          <a:bodyPr>
            <a:normAutofit/>
          </a:bodyPr>
          <a:lstStyle/>
          <a:p>
            <a:endParaRPr lang="zh-CN" altLang="en-US"/>
          </a:p>
        </p:txBody>
      </p:sp>
      <p:graphicFrame>
        <p:nvGraphicFramePr>
          <p:cNvPr id="5" name="内容占位符 4"/>
          <p:cNvGraphicFramePr>
            <a:graphicFrameLocks noGrp="1"/>
          </p:cNvGraphicFramePr>
          <p:nvPr>
            <p:ph idx="1"/>
          </p:nvPr>
        </p:nvGraphicFramePr>
        <p:xfrm>
          <a:off x="6985" y="58420"/>
          <a:ext cx="12078335" cy="6195695"/>
        </p:xfrm>
        <a:graphic>
          <a:graphicData uri="http://schemas.openxmlformats.org/drawingml/2006/table">
            <a:tbl>
              <a:tblPr firstRow="1" bandRow="1">
                <a:tableStyleId>{5C22544A-7EE6-4342-B048-85BDC9FD1C3A}</a:tableStyleId>
              </a:tblPr>
              <a:tblGrid>
                <a:gridCol w="1950720"/>
                <a:gridCol w="2711450"/>
                <a:gridCol w="1942465"/>
                <a:gridCol w="5473700"/>
              </a:tblGrid>
              <a:tr h="608330">
                <a:tc>
                  <a:txBody>
                    <a:bodyPr vert="horz" wrap="square"/>
                    <a:lstStyle/>
                    <a:p>
                      <a:pPr>
                        <a:buNone/>
                      </a:pPr>
                      <a:r>
                        <a:rPr lang="zh-CN" altLang="en-US" sz="3200"/>
                        <a:t>出发国家</a:t>
                      </a:r>
                    </a:p>
                  </a:txBody>
                  <a:tcPr/>
                </a:tc>
                <a:tc>
                  <a:txBody>
                    <a:bodyPr vert="horz" wrap="square"/>
                    <a:lstStyle/>
                    <a:p>
                      <a:pPr>
                        <a:buNone/>
                      </a:pPr>
                      <a:r>
                        <a:rPr lang="zh-CN" altLang="en-US" sz="3200"/>
                        <a:t>航海家</a:t>
                      </a:r>
                    </a:p>
                  </a:txBody>
                  <a:tcPr/>
                </a:tc>
                <a:tc>
                  <a:txBody>
                    <a:bodyPr vert="horz" wrap="square"/>
                    <a:lstStyle/>
                    <a:p>
                      <a:pPr>
                        <a:buNone/>
                      </a:pPr>
                      <a:r>
                        <a:rPr lang="zh-CN" altLang="en-US" sz="3200"/>
                        <a:t>时间</a:t>
                      </a:r>
                    </a:p>
                  </a:txBody>
                  <a:tcPr/>
                </a:tc>
                <a:tc>
                  <a:txBody>
                    <a:bodyPr vert="horz" wrap="square"/>
                    <a:lstStyle/>
                    <a:p>
                      <a:pPr>
                        <a:buNone/>
                      </a:pPr>
                      <a:r>
                        <a:rPr lang="zh-CN" altLang="en-US" sz="3200"/>
                        <a:t>成果</a:t>
                      </a:r>
                    </a:p>
                  </a:txBody>
                  <a:tcPr/>
                </a:tc>
              </a:tr>
              <a:tr h="692150">
                <a:tc rowSpan="2">
                  <a:txBody>
                    <a:bodyPr vert="horz" wrap="square"/>
                    <a:lstStyle/>
                    <a:p>
                      <a:pPr>
                        <a:buNone/>
                      </a:pPr>
                      <a:r>
                        <a:rPr lang="zh-CN" altLang="en-US" sz="3200"/>
                        <a:t>英国</a:t>
                      </a:r>
                    </a:p>
                  </a:txBody>
                  <a:tcPr/>
                </a:tc>
                <a:tc>
                  <a:txBody>
                    <a:bodyPr vert="horz" wrap="square"/>
                    <a:lstStyle/>
                    <a:p>
                      <a:pPr marL="0" marR="0" lvl="0" indent="0" algn="l" defTabSz="1089025" rtl="0" eaLnBrk="1" fontAlgn="base" latinLnBrk="0" hangingPunct="1">
                        <a:lnSpc>
                          <a:spcPct val="100000"/>
                        </a:lnSpc>
                        <a:spcBef>
                          <a:spcPct val="0"/>
                        </a:spcBef>
                        <a:spcAft>
                          <a:spcPct val="0"/>
                        </a:spcAft>
                        <a:buClrTx/>
                        <a:buSzTx/>
                        <a:buFontTx/>
                        <a:buNone/>
                      </a:pPr>
                      <a:r>
                        <a:rPr kumimoji="0" lang="zh-CN" altLang="en-US" sz="3200" b="1" i="0" u="none" strike="noStrike" cap="none" normalizeH="0" baseline="0" smtClean="0">
                          <a:ln>
                            <a:noFill/>
                          </a:ln>
                          <a:solidFill>
                            <a:schemeClr val="tx1"/>
                          </a:solidFill>
                          <a:effectLst/>
                          <a:latin typeface="宋体" panose="02010600030101010101" pitchFamily="2" charset="-122"/>
                          <a:ea typeface="宋体" panose="02010600030101010101" pitchFamily="2" charset="-122"/>
                        </a:rPr>
                        <a:t>卡伯特父子</a:t>
                      </a:r>
                    </a:p>
                  </a:txBody>
                  <a:tcPr marL="108878" marR="108878" marT="54439" marB="54439" horzOverflow="overflow"/>
                </a:tc>
                <a:tc>
                  <a:txBody>
                    <a:bodyPr vert="horz" wrap="square"/>
                    <a:lstStyle/>
                    <a:p>
                      <a:pPr marL="0" marR="0" lvl="0" indent="0" algn="l" defTabSz="1089025" rtl="0" eaLnBrk="1" fontAlgn="base" latinLnBrk="0" hangingPunct="1">
                        <a:lnSpc>
                          <a:spcPct val="100000"/>
                        </a:lnSpc>
                        <a:spcBef>
                          <a:spcPct val="0"/>
                        </a:spcBef>
                        <a:spcAft>
                          <a:spcPct val="0"/>
                        </a:spcAft>
                        <a:buClrTx/>
                        <a:buSzTx/>
                        <a:buFontTx/>
                        <a:buNone/>
                      </a:pPr>
                      <a:r>
                        <a:rPr lang="en-US" altLang="zh-CN" sz="320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1497</a:t>
                      </a:r>
                      <a:r>
                        <a:rPr lang="zh-CN" altLang="en-US" sz="320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年</a:t>
                      </a:r>
                      <a:endParaRPr kumimoji="0" lang="zh-CN" altLang="en-US" sz="3200" b="1" i="0" u="none" strike="noStrike" cap="none" normalizeH="0" baseline="0" smtClean="0">
                        <a:ln>
                          <a:noFill/>
                        </a:ln>
                        <a:solidFill>
                          <a:schemeClr val="tx1"/>
                        </a:solidFill>
                        <a:effectLst/>
                        <a:latin typeface="宋体" pitchFamily="2" charset="-122"/>
                        <a:ea typeface="宋体" panose="02010600030101010101" pitchFamily="2" charset="-122"/>
                        <a:cs typeface="宋体" panose="02010600030101010101" pitchFamily="2" charset="-122"/>
                        <a:sym typeface="+mn-ea"/>
                      </a:endParaRPr>
                    </a:p>
                  </a:txBody>
                  <a:tcPr marL="108878" marR="108878" marT="54439" marB="54439" horzOverflow="overflow"/>
                </a:tc>
                <a:tc>
                  <a:txBody>
                    <a:bodyPr vert="horz" wrap="square"/>
                    <a:lstStyle/>
                    <a:p>
                      <a:pPr marL="0" marR="0" lvl="0" indent="0" algn="l" defTabSz="1089025" rtl="0" eaLnBrk="1" fontAlgn="base" latinLnBrk="0" hangingPunct="1">
                        <a:lnSpc>
                          <a:spcPct val="100000"/>
                        </a:lnSpc>
                        <a:spcBef>
                          <a:spcPct val="0"/>
                        </a:spcBef>
                        <a:spcAft>
                          <a:spcPct val="0"/>
                        </a:spcAft>
                        <a:buClrTx/>
                        <a:buSzTx/>
                        <a:buFontTx/>
                        <a:buNone/>
                      </a:pPr>
                      <a:r>
                        <a:rPr lang="zh-CN" altLang="en-US" sz="3200" b="1">
                          <a:solidFill>
                            <a:schemeClr val="tx1"/>
                          </a:solidFill>
                          <a:latin typeface="宋体" panose="02010600030101010101" pitchFamily="2" charset="-122"/>
                          <a:ea typeface="宋体" panose="02010600030101010101" pitchFamily="2" charset="-122"/>
                          <a:sym typeface="+mn-ea"/>
                        </a:rPr>
                        <a:t>发现了纽芬兰岛</a:t>
                      </a:r>
                      <a:endParaRPr kumimoji="0" lang="zh-CN" altLang="en-US" sz="3200" b="1" i="0" u="none" strike="noStrike" cap="none" normalizeH="0" baseline="0" smtClean="0">
                        <a:ln>
                          <a:noFill/>
                        </a:ln>
                        <a:solidFill>
                          <a:schemeClr val="tx1"/>
                        </a:solidFill>
                        <a:effectLst/>
                        <a:latin typeface="宋体" pitchFamily="2" charset="-122"/>
                        <a:ea typeface="宋体" panose="02010600030101010101" pitchFamily="2" charset="-122"/>
                        <a:sym typeface="+mn-ea"/>
                      </a:endParaRPr>
                    </a:p>
                  </a:txBody>
                  <a:tcPr marL="108878" marR="108878" marT="54439" marB="54439" horzOverflow="overflow"/>
                </a:tc>
              </a:tr>
              <a:tr h="690245">
                <a:tc vMerge="1">
                  <a:txBody>
                    <a:bodyPr vert="horz" wrap="square"/>
                    <a:lstStyle/>
                    <a:p>
                      <a:endParaRPr/>
                    </a:p>
                  </a:txBody>
                  <a:tcPr/>
                </a:tc>
                <a:tc>
                  <a:txBody>
                    <a:bodyPr vert="horz" wrap="square"/>
                    <a:lstStyle/>
                    <a:p>
                      <a:pPr>
                        <a:buNone/>
                      </a:pPr>
                      <a:r>
                        <a:rPr lang="zh-CN" altLang="en-US" sz="3200" b="1">
                          <a:solidFill>
                            <a:schemeClr val="tx1"/>
                          </a:solidFill>
                          <a:latin typeface="宋体" panose="02010600030101010101" pitchFamily="2" charset="-122"/>
                          <a:ea typeface="宋体" panose="02010600030101010101" pitchFamily="2" charset="-122"/>
                          <a:sym typeface="+mn-ea"/>
                        </a:rPr>
                        <a:t>德雷克</a:t>
                      </a:r>
                    </a:p>
                  </a:txBody>
                  <a:tcPr/>
                </a:tc>
                <a:tc>
                  <a:txBody>
                    <a:bodyPr vert="horz" wrap="square"/>
                    <a:lstStyle/>
                    <a:p>
                      <a:pPr>
                        <a:buNone/>
                      </a:pPr>
                      <a:r>
                        <a:rPr lang="en-US" altLang="zh-CN" sz="320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1578</a:t>
                      </a:r>
                      <a:r>
                        <a:rPr lang="zh-CN" altLang="en-US" sz="320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年</a:t>
                      </a:r>
                    </a:p>
                  </a:txBody>
                  <a:tcPr/>
                </a:tc>
                <a:tc>
                  <a:txBody>
                    <a:bodyPr vert="horz" wrap="square"/>
                    <a:lstStyle/>
                    <a:p>
                      <a:pPr>
                        <a:buNone/>
                      </a:pPr>
                      <a:r>
                        <a:rPr lang="zh-CN" altLang="en-US" sz="3200" b="1" smtClean="0">
                          <a:ln>
                            <a:noFill/>
                          </a:ln>
                          <a:solidFill>
                            <a:schemeClr val="tx1"/>
                          </a:solidFill>
                          <a:effectLst/>
                          <a:latin typeface="宋体" panose="02010600030101010101" pitchFamily="2" charset="-122"/>
                          <a:ea typeface="宋体" panose="02010600030101010101" pitchFamily="2" charset="-122"/>
                          <a:sym typeface="+mn-ea"/>
                        </a:rPr>
                        <a:t>到达美洲南端合恩角</a:t>
                      </a:r>
                    </a:p>
                  </a:txBody>
                  <a:tcPr/>
                </a:tc>
              </a:tr>
              <a:tr h="690880">
                <a:tc rowSpan="3">
                  <a:txBody>
                    <a:bodyPr vert="horz" wrap="square"/>
                    <a:lstStyle/>
                    <a:p>
                      <a:pPr>
                        <a:buNone/>
                      </a:pPr>
                      <a:r>
                        <a:rPr lang="zh-CN" altLang="en-US" sz="3200"/>
                        <a:t>荷兰</a:t>
                      </a:r>
                    </a:p>
                  </a:txBody>
                  <a:tcPr/>
                </a:tc>
                <a:tc>
                  <a:txBody>
                    <a:bodyPr vert="horz" wrap="square"/>
                    <a:lstStyle/>
                    <a:p>
                      <a:pPr>
                        <a:buNone/>
                      </a:pPr>
                      <a:r>
                        <a:rPr lang="zh-CN" altLang="en-US" sz="3200" b="1">
                          <a:solidFill>
                            <a:schemeClr val="tx1"/>
                          </a:solidFill>
                          <a:latin typeface="宋体" panose="02010600030101010101" pitchFamily="2" charset="-122"/>
                          <a:ea typeface="宋体" panose="02010600030101010101" pitchFamily="2" charset="-122"/>
                          <a:sym typeface="+mn-ea"/>
                        </a:rPr>
                        <a:t>巴伦支</a:t>
                      </a:r>
                    </a:p>
                  </a:txBody>
                  <a:tcPr/>
                </a:tc>
                <a:tc>
                  <a:txBody>
                    <a:bodyPr vert="horz" wrap="square"/>
                    <a:lstStyle/>
                    <a:p>
                      <a:pPr>
                        <a:buNone/>
                      </a:pPr>
                      <a:r>
                        <a:rPr lang="en-US" altLang="zh-CN" sz="3200" b="1" smtClean="0">
                          <a:ln>
                            <a:noFill/>
                          </a:ln>
                          <a:solidFill>
                            <a:schemeClr val="tx1"/>
                          </a:solidFill>
                          <a:effectLst/>
                          <a:latin typeface="宋体" panose="02010600030101010101" pitchFamily="2" charset="-122"/>
                          <a:ea typeface="宋体" panose="02010600030101010101" pitchFamily="2" charset="-122"/>
                          <a:cs typeface="宋体" panose="02010600030101010101" pitchFamily="2" charset="-122"/>
                          <a:sym typeface="+mn-ea"/>
                        </a:rPr>
                        <a:t>16</a:t>
                      </a:r>
                      <a:r>
                        <a:rPr lang="zh-CN" altLang="en-US" sz="3200" b="1" smtClean="0">
                          <a:ln>
                            <a:noFill/>
                          </a:ln>
                          <a:solidFill>
                            <a:schemeClr val="tx1"/>
                          </a:solidFill>
                          <a:effectLst/>
                          <a:latin typeface="宋体" panose="02010600030101010101" pitchFamily="2" charset="-122"/>
                          <a:ea typeface="宋体" panose="02010600030101010101" pitchFamily="2" charset="-122"/>
                          <a:cs typeface="宋体" panose="02010600030101010101" pitchFamily="2" charset="-122"/>
                          <a:sym typeface="+mn-ea"/>
                        </a:rPr>
                        <a:t>世纪</a:t>
                      </a:r>
                    </a:p>
                  </a:txBody>
                  <a:tcPr/>
                </a:tc>
                <a:tc>
                  <a:txBody>
                    <a:bodyPr vert="horz" wrap="square"/>
                    <a:lstStyle/>
                    <a:p>
                      <a:pPr>
                        <a:buNone/>
                      </a:pPr>
                      <a:r>
                        <a:rPr lang="zh-CN" altLang="en-US" sz="3200" b="1">
                          <a:solidFill>
                            <a:schemeClr val="tx1"/>
                          </a:solidFill>
                          <a:latin typeface="宋体" panose="02010600030101010101" pitchFamily="2" charset="-122"/>
                          <a:ea typeface="宋体" panose="02010600030101010101" pitchFamily="2" charset="-122"/>
                          <a:sym typeface="+mn-ea"/>
                        </a:rPr>
                        <a:t>三次航行北冰洋</a:t>
                      </a:r>
                    </a:p>
                  </a:txBody>
                  <a:tcPr/>
                </a:tc>
              </a:tr>
              <a:tr h="690880">
                <a:tc vMerge="1">
                  <a:txBody>
                    <a:bodyPr vert="horz" wrap="square"/>
                    <a:lstStyle/>
                    <a:p>
                      <a:endParaRPr/>
                    </a:p>
                  </a:txBody>
                  <a:tcPr/>
                </a:tc>
                <a:tc>
                  <a:txBody>
                    <a:bodyPr vert="horz" wrap="square"/>
                    <a:lstStyle/>
                    <a:p>
                      <a:pPr>
                        <a:buNone/>
                      </a:pPr>
                      <a:r>
                        <a:rPr lang="zh-CN" altLang="en-US" sz="3200" b="1" smtClean="0">
                          <a:ln>
                            <a:noFill/>
                          </a:ln>
                          <a:solidFill>
                            <a:schemeClr val="tx1"/>
                          </a:solidFill>
                          <a:effectLst/>
                          <a:latin typeface="宋体" panose="02010600030101010101" pitchFamily="2" charset="-122"/>
                          <a:ea typeface="宋体" panose="02010600030101010101" pitchFamily="2" charset="-122"/>
                          <a:sym typeface="+mn-ea"/>
                        </a:rPr>
                        <a:t>哈得逊</a:t>
                      </a:r>
                    </a:p>
                  </a:txBody>
                  <a:tcPr/>
                </a:tc>
                <a:tc>
                  <a:txBody>
                    <a:bodyPr vert="horz" wrap="square"/>
                    <a:lstStyle/>
                    <a:p>
                      <a:pPr>
                        <a:buNone/>
                      </a:pPr>
                      <a:r>
                        <a:rPr lang="en-US" altLang="zh-CN" sz="3200" b="1" smtClean="0">
                          <a:ln>
                            <a:noFill/>
                          </a:ln>
                          <a:solidFill>
                            <a:schemeClr val="tx1"/>
                          </a:solidFill>
                          <a:effectLst/>
                          <a:latin typeface="宋体" panose="02010600030101010101" pitchFamily="2" charset="-122"/>
                          <a:ea typeface="宋体" panose="02010600030101010101" pitchFamily="2" charset="-122"/>
                          <a:cs typeface="宋体" panose="02010600030101010101" pitchFamily="2" charset="-122"/>
                          <a:sym typeface="+mn-ea"/>
                        </a:rPr>
                        <a:t>17</a:t>
                      </a:r>
                      <a:r>
                        <a:rPr lang="zh-CN" altLang="en-US" sz="3200" b="1" smtClean="0">
                          <a:ln>
                            <a:noFill/>
                          </a:ln>
                          <a:solidFill>
                            <a:schemeClr val="tx1"/>
                          </a:solidFill>
                          <a:effectLst/>
                          <a:latin typeface="宋体" panose="02010600030101010101" pitchFamily="2" charset="-122"/>
                          <a:ea typeface="宋体" panose="02010600030101010101" pitchFamily="2" charset="-122"/>
                          <a:cs typeface="宋体" panose="02010600030101010101" pitchFamily="2" charset="-122"/>
                          <a:sym typeface="+mn-ea"/>
                        </a:rPr>
                        <a:t>世纪初</a:t>
                      </a:r>
                    </a:p>
                  </a:txBody>
                  <a:tcPr/>
                </a:tc>
                <a:tc>
                  <a:txBody>
                    <a:bodyPr vert="horz" wrap="square"/>
                    <a:lstStyle/>
                    <a:p>
                      <a:pPr>
                        <a:buNone/>
                      </a:pPr>
                      <a:r>
                        <a:rPr lang="zh-CN" altLang="en-US" sz="3200" b="1">
                          <a:solidFill>
                            <a:schemeClr val="tx1"/>
                          </a:solidFill>
                          <a:latin typeface="宋体" panose="02010600030101010101" pitchFamily="2" charset="-122"/>
                          <a:ea typeface="宋体" panose="02010600030101010101" pitchFamily="2" charset="-122"/>
                          <a:sym typeface="+mn-ea"/>
                        </a:rPr>
                        <a:t>探索北冰洋通向亚洲的航路</a:t>
                      </a:r>
                    </a:p>
                  </a:txBody>
                  <a:tcPr/>
                </a:tc>
              </a:tr>
              <a:tr h="692150">
                <a:tc vMerge="1">
                  <a:txBody>
                    <a:bodyPr vert="horz" wrap="square"/>
                    <a:lstStyle/>
                    <a:p>
                      <a:endParaRPr/>
                    </a:p>
                  </a:txBody>
                  <a:tcPr/>
                </a:tc>
                <a:tc>
                  <a:txBody>
                    <a:bodyPr vert="horz" wrap="square"/>
                    <a:lstStyle/>
                    <a:p>
                      <a:pPr>
                        <a:buNone/>
                      </a:pPr>
                      <a:r>
                        <a:rPr lang="zh-CN" altLang="en-US" sz="3200" b="1" smtClean="0">
                          <a:ln>
                            <a:noFill/>
                          </a:ln>
                          <a:solidFill>
                            <a:schemeClr val="tx1"/>
                          </a:solidFill>
                          <a:effectLst/>
                          <a:latin typeface="宋体" panose="02010600030101010101" pitchFamily="2" charset="-122"/>
                          <a:ea typeface="宋体" panose="02010600030101010101" pitchFamily="2" charset="-122"/>
                          <a:sym typeface="+mn-ea"/>
                        </a:rPr>
                        <a:t>塔斯曼</a:t>
                      </a:r>
                    </a:p>
                  </a:txBody>
                  <a:tcPr/>
                </a:tc>
                <a:tc>
                  <a:txBody>
                    <a:bodyPr vert="horz" wrap="square"/>
                    <a:lstStyle/>
                    <a:p>
                      <a:pPr>
                        <a:buNone/>
                      </a:pPr>
                      <a:r>
                        <a:rPr lang="en-US" altLang="zh-CN" sz="320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1642-1643</a:t>
                      </a:r>
                      <a:r>
                        <a:rPr lang="zh-CN" altLang="en-US" sz="320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年</a:t>
                      </a:r>
                    </a:p>
                  </a:txBody>
                  <a:tcPr/>
                </a:tc>
                <a:tc>
                  <a:txBody>
                    <a:bodyPr vert="horz" wrap="square"/>
                    <a:lstStyle/>
                    <a:p>
                      <a:pPr>
                        <a:buNone/>
                      </a:pPr>
                      <a:r>
                        <a:rPr lang="zh-CN" altLang="en-US" sz="3200" b="1">
                          <a:solidFill>
                            <a:schemeClr val="tx1"/>
                          </a:solidFill>
                          <a:latin typeface="宋体" panose="02010600030101010101" pitchFamily="2" charset="-122"/>
                          <a:ea typeface="宋体" panose="02010600030101010101" pitchFamily="2" charset="-122"/>
                          <a:sym typeface="+mn-ea"/>
                        </a:rPr>
                        <a:t>到达新西兰和塔斯马尼亚岛</a:t>
                      </a:r>
                    </a:p>
                  </a:txBody>
                  <a:tcPr/>
                </a:tc>
              </a:tr>
              <a:tr h="689610">
                <a:tc>
                  <a:txBody>
                    <a:bodyPr vert="horz" wrap="square"/>
                    <a:lstStyle/>
                    <a:p>
                      <a:pPr>
                        <a:buNone/>
                      </a:pPr>
                      <a:r>
                        <a:rPr lang="zh-CN" altLang="en-US" sz="3200"/>
                        <a:t>法国</a:t>
                      </a:r>
                    </a:p>
                  </a:txBody>
                  <a:tcPr/>
                </a:tc>
                <a:tc>
                  <a:txBody>
                    <a:bodyPr vert="horz" wrap="square"/>
                    <a:lstStyle/>
                    <a:p>
                      <a:pPr>
                        <a:buNone/>
                      </a:pPr>
                      <a:r>
                        <a:rPr lang="zh-CN" altLang="en-US" sz="3200" b="1">
                          <a:solidFill>
                            <a:schemeClr val="tx1"/>
                          </a:solidFill>
                          <a:latin typeface="宋体" panose="02010600030101010101" pitchFamily="2" charset="-122"/>
                          <a:ea typeface="宋体" panose="02010600030101010101" pitchFamily="2" charset="-122"/>
                          <a:sym typeface="+mn-ea"/>
                        </a:rPr>
                        <a:t>卡蒂埃</a:t>
                      </a:r>
                    </a:p>
                  </a:txBody>
                  <a:tcPr/>
                </a:tc>
                <a:tc>
                  <a:txBody>
                    <a:bodyPr vert="horz" wrap="square"/>
                    <a:lstStyle/>
                    <a:p>
                      <a:pPr>
                        <a:buNone/>
                      </a:pPr>
                      <a:r>
                        <a:rPr lang="en-US" altLang="zh-CN" sz="320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16</a:t>
                      </a:r>
                      <a:r>
                        <a:rPr lang="zh-CN" altLang="en-US" sz="320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世纪</a:t>
                      </a:r>
                    </a:p>
                  </a:txBody>
                  <a:tcPr/>
                </a:tc>
                <a:tc>
                  <a:txBody>
                    <a:bodyPr vert="horz" wrap="square"/>
                    <a:lstStyle/>
                    <a:p>
                      <a:pPr>
                        <a:buNone/>
                      </a:pPr>
                      <a:r>
                        <a:rPr lang="zh-CN" altLang="en-US" sz="3200" b="1" smtClean="0">
                          <a:ln>
                            <a:noFill/>
                          </a:ln>
                          <a:solidFill>
                            <a:schemeClr val="tx1"/>
                          </a:solidFill>
                          <a:effectLst/>
                          <a:latin typeface="宋体" panose="02010600030101010101" pitchFamily="2" charset="-122"/>
                          <a:ea typeface="宋体" panose="02010600030101010101" pitchFamily="2" charset="-122"/>
                          <a:sym typeface="+mn-ea"/>
                        </a:rPr>
                        <a:t>到达拉布拉多半岛</a:t>
                      </a:r>
                    </a:p>
                  </a:txBody>
                  <a:tcPr/>
                </a:tc>
              </a:tr>
              <a:tr h="691515">
                <a:tc>
                  <a:txBody>
                    <a:bodyPr vert="horz" wrap="square"/>
                    <a:lstStyle/>
                    <a:p>
                      <a:pPr>
                        <a:buNone/>
                      </a:pPr>
                      <a:r>
                        <a:rPr lang="zh-CN" altLang="en-US" sz="3200"/>
                        <a:t>俄罗斯</a:t>
                      </a:r>
                    </a:p>
                  </a:txBody>
                  <a:tcPr/>
                </a:tc>
                <a:tc>
                  <a:txBody>
                    <a:bodyPr vert="horz" wrap="square"/>
                    <a:lstStyle/>
                    <a:p>
                      <a:pPr>
                        <a:buNone/>
                      </a:pPr>
                      <a:endParaRPr lang="zh-CN" altLang="en-US" sz="3200" b="1">
                        <a:solidFill>
                          <a:schemeClr val="tx1"/>
                        </a:solidFill>
                        <a:latin typeface="宋体" panose="02010600030101010101" pitchFamily="2" charset="-122"/>
                        <a:ea typeface="宋体" panose="02010600030101010101" pitchFamily="2" charset="-122"/>
                      </a:endParaRPr>
                    </a:p>
                  </a:txBody>
                  <a:tcPr/>
                </a:tc>
                <a:tc>
                  <a:txBody>
                    <a:bodyPr vert="horz" wrap="square"/>
                    <a:lstStyle/>
                    <a:p>
                      <a:pPr>
                        <a:buNone/>
                      </a:pPr>
                      <a:endParaRPr lang="zh-CN" altLang="en-US" sz="3200" b="1">
                        <a:solidFill>
                          <a:schemeClr val="tx1"/>
                        </a:solidFill>
                        <a:latin typeface="宋体" pitchFamily="2" charset="-122"/>
                        <a:ea typeface="宋体" panose="02010600030101010101" pitchFamily="2" charset="-122"/>
                      </a:endParaRPr>
                    </a:p>
                  </a:txBody>
                  <a:tcPr/>
                </a:tc>
                <a:tc>
                  <a:txBody>
                    <a:bodyPr vert="horz" wrap="square"/>
                    <a:lstStyle/>
                    <a:p>
                      <a:pPr>
                        <a:buNone/>
                      </a:pPr>
                      <a:r>
                        <a:rPr lang="zh-CN" altLang="en-US" sz="3200" b="1">
                          <a:solidFill>
                            <a:schemeClr val="tx1"/>
                          </a:solidFill>
                          <a:latin typeface="宋体" panose="02010600030101010101" pitchFamily="2" charset="-122"/>
                          <a:ea typeface="宋体" panose="02010600030101010101" pitchFamily="2" charset="-122"/>
                          <a:sym typeface="+mn-ea"/>
                        </a:rPr>
                        <a:t>开辟了北太平洋到北冰洋的航线。</a:t>
                      </a:r>
                    </a:p>
                  </a:txBody>
                  <a:tcPr/>
                </a:tc>
              </a:tr>
            </a:tbl>
          </a:graphicData>
        </a:graphic>
      </p:graphicFrame>
    </p:spTree>
  </p:cSld>
  <p:clrMapOvr>
    <a:masterClrMapping/>
  </p:clrMapOvr>
  <mc:AlternateContent>
    <mc:Choice xmlns:p14="http://schemas.microsoft.com/office/powerpoint/2010/main" Requires="p14">
      <p:transition spd="slow" p14:dur="2000"/>
    </mc:Choice>
    <mc:Fallback>
      <p:transition spd="slow"/>
    </mc:Fallback>
  </mc:AlternateContent>
  <p:timing/>
</p:sld>
</file>

<file path=ppt/slides/slide2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p:txBody>
          <a:bodyPr>
            <a:normAutofit/>
          </a:bodyPr>
          <a:lstStyle/>
          <a:p>
            <a:endParaRPr lang="zh-CN" altLang="en-US"/>
          </a:p>
        </p:txBody>
      </p:sp>
      <p:pic>
        <p:nvPicPr>
          <p:cNvPr id="7" name="内容占位符 6"/>
          <p:cNvPicPr>
            <a:picLocks noGrp="1" noChangeAspect="1"/>
          </p:cNvPicPr>
          <p:nvPr>
            <p:ph idx="1"/>
          </p:nvPr>
        </p:nvPicPr>
        <p:blipFill>
          <a:blip r:embed="rId2"/>
          <a:stretch>
            <a:fillRect/>
          </a:stretch>
        </p:blipFill>
        <p:spPr>
          <a:xfrm>
            <a:off x="5815965" y="443230"/>
            <a:ext cx="5431790" cy="5538470"/>
          </a:xfrm>
          <a:prstGeom prst="rect">
            <a:avLst/>
          </a:prstGeom>
        </p:spPr>
      </p:pic>
      <p:pic>
        <p:nvPicPr>
          <p:cNvPr id="6" name="图片 5"/>
          <p:cNvPicPr>
            <a:picLocks noChangeAspect="1"/>
          </p:cNvPicPr>
          <p:nvPr/>
        </p:nvPicPr>
        <p:blipFill>
          <a:blip r:embed="rId3"/>
          <a:stretch>
            <a:fillRect/>
          </a:stretch>
        </p:blipFill>
        <p:spPr>
          <a:xfrm>
            <a:off x="669900" y="129369"/>
            <a:ext cx="4762500" cy="3267075"/>
          </a:xfrm>
          <a:prstGeom prst="rect">
            <a:avLst/>
          </a:prstGeom>
        </p:spPr>
      </p:pic>
      <p:sp>
        <p:nvSpPr>
          <p:cNvPr id="4" name="矩形 3"/>
          <p:cNvSpPr/>
          <p:nvPr/>
        </p:nvSpPr>
        <p:spPr>
          <a:xfrm>
            <a:off x="2671907" y="1137119"/>
            <a:ext cx="1828800" cy="1251751"/>
          </a:xfrm>
          <a:prstGeom prst="rect">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5" name="图片 4"/>
          <p:cNvPicPr>
            <a:picLocks noChangeAspect="1"/>
          </p:cNvPicPr>
          <p:nvPr/>
        </p:nvPicPr>
        <p:blipFill>
          <a:blip r:embed="rId4"/>
          <a:stretch>
            <a:fillRect/>
          </a:stretch>
        </p:blipFill>
        <p:spPr>
          <a:xfrm>
            <a:off x="669290" y="3501390"/>
            <a:ext cx="4763135" cy="2698750"/>
          </a:xfrm>
          <a:prstGeom prst="rect">
            <a:avLst/>
          </a:prstGeom>
        </p:spPr>
      </p:pic>
      <p:sp>
        <p:nvSpPr>
          <p:cNvPr id="9" name="矩形 8"/>
          <p:cNvSpPr/>
          <p:nvPr/>
        </p:nvSpPr>
        <p:spPr>
          <a:xfrm>
            <a:off x="3385185" y="5831840"/>
            <a:ext cx="1223010" cy="368300"/>
          </a:xfrm>
          <a:prstGeom prst="rect">
            <a:avLst/>
          </a:prstGeom>
          <a:noFill/>
          <a:ln>
            <a:noFill/>
          </a:ln>
        </p:spPr>
        <p:txBody>
          <a:bodyPr wrap="square" rtlCol="0" anchor="t">
            <a:spAutoFit/>
          </a:bodyPr>
          <a:lstStyle/>
          <a:p>
            <a:pPr algn="ctr"/>
            <a:r>
              <a:rPr lang="zh-CN" altLang="en-US" b="1">
                <a:solidFill>
                  <a:schemeClr val="tx1"/>
                </a:solidFill>
                <a:effectLst>
                  <a:outerShdw blurRad="38100" dist="19050" dir="2700000" algn="tl" rotWithShape="0">
                    <a:schemeClr val="dk1">
                      <a:alpha val="40000"/>
                    </a:schemeClr>
                  </a:outerShdw>
                </a:effectLst>
              </a:rPr>
              <a:t>北冰洋</a:t>
            </a:r>
          </a:p>
        </p:txBody>
      </p:sp>
      <p:sp>
        <p:nvSpPr>
          <p:cNvPr id="8" name="矩形 7"/>
          <p:cNvSpPr/>
          <p:nvPr/>
        </p:nvSpPr>
        <p:spPr>
          <a:xfrm>
            <a:off x="7617460" y="1456055"/>
            <a:ext cx="2333625" cy="1940560"/>
          </a:xfrm>
          <a:prstGeom prst="rect">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mc:AlternateContent>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childTnLst>
                                </p:cTn>
                              </p:par>
                            </p:childTnLst>
                          </p:cTn>
                        </p:par>
                      </p:childTnLst>
                    </p:cTn>
                  </p:par>
                  <p:par>
                    <p:cTn id="9" fill="hold" nodeType="clickPar">
                      <p:stCondLst>
                        <p:cond delay="indefinite"/>
                      </p:stCondLst>
                      <p:childTnLst>
                        <p:par>
                          <p:cTn id="10" fill="hold" nodeType="afterGroup">
                            <p:stCondLst>
                              <p:cond delay="0"/>
                            </p:stCondLst>
                            <p:childTnLst>
                              <p:par>
                                <p:cTn id="11" presetID="1" presetClass="entr" presetSubtype="0" fill="hold" nodeType="clickEffect">
                                  <p:stCondLst>
                                    <p:cond delay="0"/>
                                  </p:stCondLst>
                                  <p:childTnLst>
                                    <p:set>
                                      <p:cBhvr>
                                        <p:cTn id="12" dur="1" fill="hold">
                                          <p:stCondLst>
                                            <p:cond delay="0"/>
                                          </p:stCondLst>
                                        </p:cTn>
                                        <p:tgtEl>
                                          <p:spTgt spid="7"/>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8"/>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afterGroup">
                            <p:stCondLst>
                              <p:cond delay="0"/>
                            </p:stCondLst>
                            <p:childTnLst>
                              <p:par>
                                <p:cTn id="17" presetID="1" presetClass="entr" presetSubtype="0" fill="hold" nodeType="clickEffect">
                                  <p:stCondLst>
                                    <p:cond delay="0"/>
                                  </p:stCondLst>
                                  <p:childTnLst>
                                    <p:set>
                                      <p:cBhvr>
                                        <p:cTn id="18" dur="1" fill="hold">
                                          <p:stCondLst>
                                            <p:cond delay="0"/>
                                          </p:stCondLst>
                                        </p:cTn>
                                        <p:tgtEl>
                                          <p:spTgt spid="5"/>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9" grpId="0"/>
      <p:bldP spid="8" grpId="0"/>
    </p:bldLst>
  </p:timing>
</p:sld>
</file>

<file path=ppt/slides/slide2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a:xfrm>
            <a:off x="2661920" y="197485"/>
            <a:ext cx="7299960" cy="755015"/>
          </a:xfrm>
        </p:spPr>
        <p:txBody>
          <a:bodyPr>
            <a:normAutofit/>
          </a:bodyPr>
          <a:lstStyle/>
          <a:p>
            <a:r>
              <a:rPr lang="zh-CN" altLang="en-US" sz="2800">
                <a:solidFill>
                  <a:srgbClr val="FF0000"/>
                </a:solidFill>
              </a:rPr>
              <a:t>练习：根据地图，概述其他新航路的路线</a:t>
            </a:r>
          </a:p>
        </p:txBody>
      </p:sp>
      <p:pic>
        <p:nvPicPr>
          <p:cNvPr id="12290"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tretch>
            <a:fillRect/>
          </a:stretch>
        </p:blipFill>
        <p:spPr bwMode="auto">
          <a:xfrm>
            <a:off x="2971800" y="1600200"/>
            <a:ext cx="6248400" cy="4686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mc:AlternateContent>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nodeType="clickEffect">
                                  <p:stCondLst>
                                    <p:cond delay="0"/>
                                  </p:stCondLst>
                                  <p:childTnLst>
                                    <p:set>
                                      <p:cBhvr>
                                        <p:cTn id="12" dur="1" fill="hold">
                                          <p:stCondLst>
                                            <p:cond delay="0"/>
                                          </p:stCondLst>
                                        </p:cTn>
                                        <p:tgtEl>
                                          <p:spTgt spid="12290"/>
                                        </p:tgtEl>
                                        <p:attrNameLst>
                                          <p:attrName>style.visibility</p:attrName>
                                        </p:attrNameLst>
                                      </p:cBhvr>
                                      <p:to>
                                        <p:strVal val="visible"/>
                                      </p:to>
                                    </p:set>
                                    <p:anim calcmode="lin" valueType="num">
                                      <p:cBhvr additive="base">
                                        <p:cTn id="13" dur="500" fill="hold"/>
                                        <p:tgtEl>
                                          <p:spTgt spid="12290"/>
                                        </p:tgtEl>
                                        <p:attrNameLst>
                                          <p:attrName>ppt_x</p:attrName>
                                        </p:attrNameLst>
                                      </p:cBhvr>
                                      <p:tavLst>
                                        <p:tav tm="0">
                                          <p:val>
                                            <p:strVal val="#ppt_x"/>
                                          </p:val>
                                        </p:tav>
                                        <p:tav tm="100000">
                                          <p:val>
                                            <p:strVal val="#ppt_x"/>
                                          </p:val>
                                        </p:tav>
                                      </p:tavLst>
                                    </p:anim>
                                    <p:anim calcmode="lin" valueType="num">
                                      <p:cBhvr additive="base">
                                        <p:cTn id="14" dur="500" fill="hold"/>
                                        <p:tgtEl>
                                          <p:spTgt spid="1229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a:xfrm>
            <a:off x="1104265" y="636270"/>
            <a:ext cx="4065905" cy="710565"/>
          </a:xfrm>
        </p:spPr>
        <p:txBody>
          <a:bodyPr>
            <a:noAutofit/>
          </a:bodyPr>
          <a:lstStyle/>
          <a:p>
            <a:r>
              <a:rPr lang="zh-CN" altLang="en-US" sz="2800">
                <a:solidFill>
                  <a:schemeClr val="tx1"/>
                </a:solidFill>
              </a:rPr>
              <a:t>其他航路开辟的影响</a:t>
            </a:r>
          </a:p>
        </p:txBody>
      </p:sp>
      <p:sp>
        <p:nvSpPr>
          <p:cNvPr id="3" name="内容占位符 2"/>
          <p:cNvSpPr>
            <a:spLocks noGrp="1"/>
          </p:cNvSpPr>
          <p:nvPr>
            <p:ph idx="1"/>
          </p:nvPr>
        </p:nvSpPr>
        <p:spPr>
          <a:xfrm>
            <a:off x="713105" y="1456690"/>
            <a:ext cx="5610860" cy="4407535"/>
          </a:xfrm>
        </p:spPr>
        <p:txBody>
          <a:bodyPr/>
          <a:lstStyle/>
          <a:p>
            <a:pPr marL="0" indent="0">
              <a:buNone/>
            </a:pPr>
            <a:r>
              <a:rPr lang="zh-CN" altLang="en-US" sz="2800" b="1">
                <a:solidFill>
                  <a:schemeClr val="tx1"/>
                </a:solidFill>
                <a:latin typeface="宋体" panose="02010600030101010101" pitchFamily="2" charset="-122"/>
                <a:ea typeface="宋体" panose="02010600030101010101" pitchFamily="2" charset="-122"/>
                <a:cs typeface="宋体" panose="02010600030101010101" pitchFamily="2" charset="-122"/>
              </a:rPr>
              <a:t>（</a:t>
            </a:r>
            <a:r>
              <a:rPr lang="en-US" altLang="zh-CN" sz="2800" b="1">
                <a:solidFill>
                  <a:schemeClr val="tx1"/>
                </a:solidFill>
                <a:latin typeface="宋体" panose="02010600030101010101" pitchFamily="2" charset="-122"/>
                <a:ea typeface="宋体" panose="02010600030101010101" pitchFamily="2" charset="-122"/>
                <a:cs typeface="宋体" panose="02010600030101010101" pitchFamily="2" charset="-122"/>
              </a:rPr>
              <a:t>1</a:t>
            </a:r>
            <a:r>
              <a:rPr lang="zh-CN" altLang="en-US" sz="2800" b="1">
                <a:solidFill>
                  <a:schemeClr val="tx1"/>
                </a:solidFill>
                <a:latin typeface="宋体" panose="02010600030101010101" pitchFamily="2" charset="-122"/>
                <a:ea typeface="宋体" panose="02010600030101010101" pitchFamily="2" charset="-122"/>
                <a:cs typeface="宋体" panose="02010600030101010101" pitchFamily="2" charset="-122"/>
              </a:rPr>
              <a:t>）进一步丰富了人类的地理知识；</a:t>
            </a:r>
          </a:p>
          <a:p>
            <a:pPr marL="0" indent="0">
              <a:buNone/>
            </a:pPr>
            <a:r>
              <a:rPr lang="zh-CN" altLang="en-US" sz="2800" b="1">
                <a:solidFill>
                  <a:schemeClr val="tx1"/>
                </a:solidFill>
                <a:latin typeface="宋体" panose="02010600030101010101" pitchFamily="2" charset="-122"/>
                <a:ea typeface="宋体" panose="02010600030101010101" pitchFamily="2" charset="-122"/>
                <a:cs typeface="宋体" panose="02010600030101010101" pitchFamily="2" charset="-122"/>
              </a:rPr>
              <a:t>（</a:t>
            </a:r>
            <a:r>
              <a:rPr lang="en-US" altLang="zh-CN" sz="2800" b="1">
                <a:solidFill>
                  <a:schemeClr val="tx1"/>
                </a:solidFill>
                <a:latin typeface="宋体" panose="02010600030101010101" pitchFamily="2" charset="-122"/>
                <a:ea typeface="宋体" panose="02010600030101010101" pitchFamily="2" charset="-122"/>
                <a:cs typeface="宋体" panose="02010600030101010101" pitchFamily="2" charset="-122"/>
              </a:rPr>
              <a:t>2</a:t>
            </a:r>
            <a:r>
              <a:rPr lang="zh-CN" altLang="en-US" sz="2800" b="1">
                <a:solidFill>
                  <a:schemeClr val="tx1"/>
                </a:solidFill>
                <a:latin typeface="宋体" panose="02010600030101010101" pitchFamily="2" charset="-122"/>
                <a:ea typeface="宋体" panose="02010600030101010101" pitchFamily="2" charset="-122"/>
                <a:cs typeface="宋体" panose="02010600030101010101" pitchFamily="2" charset="-122"/>
              </a:rPr>
              <a:t>）在主要航线之外，开辟了众多重要的新航线；</a:t>
            </a:r>
          </a:p>
          <a:p>
            <a:pPr marL="0" indent="0">
              <a:buNone/>
            </a:pPr>
            <a:r>
              <a:rPr lang="zh-CN" altLang="en-US" sz="2800" b="1">
                <a:solidFill>
                  <a:schemeClr val="tx1"/>
                </a:solidFill>
                <a:latin typeface="宋体" panose="02010600030101010101" pitchFamily="2" charset="-122"/>
                <a:ea typeface="宋体" panose="02010600030101010101" pitchFamily="2" charset="-122"/>
                <a:cs typeface="宋体" panose="02010600030101010101" pitchFamily="2" charset="-122"/>
              </a:rPr>
              <a:t>（</a:t>
            </a:r>
            <a:r>
              <a:rPr lang="en-US" altLang="zh-CN" sz="2800" b="1">
                <a:solidFill>
                  <a:schemeClr val="tx1"/>
                </a:solidFill>
                <a:latin typeface="宋体" panose="02010600030101010101" pitchFamily="2" charset="-122"/>
                <a:ea typeface="宋体" panose="02010600030101010101" pitchFamily="2" charset="-122"/>
                <a:cs typeface="宋体" panose="02010600030101010101" pitchFamily="2" charset="-122"/>
              </a:rPr>
              <a:t>3</a:t>
            </a:r>
            <a:r>
              <a:rPr lang="zh-CN" altLang="en-US" sz="2800" b="1">
                <a:solidFill>
                  <a:schemeClr val="tx1"/>
                </a:solidFill>
                <a:latin typeface="宋体" panose="02010600030101010101" pitchFamily="2" charset="-122"/>
                <a:ea typeface="宋体" panose="02010600030101010101" pitchFamily="2" charset="-122"/>
                <a:cs typeface="宋体" panose="02010600030101010101" pitchFamily="2" charset="-122"/>
              </a:rPr>
              <a:t>）世界主要的大洋和大陆之间，通过海上航线建立了直接联系。</a:t>
            </a:r>
          </a:p>
        </p:txBody>
      </p:sp>
      <p:pic>
        <p:nvPicPr>
          <p:cNvPr id="32774" name="图片 32773" descr="哥伦布时期的世界地图"/>
          <p:cNvPicPr>
            <a:picLocks noChangeAspect="1"/>
          </p:cNvPicPr>
          <p:nvPr/>
        </p:nvPicPr>
        <p:blipFill>
          <a:blip r:embed="rId2"/>
          <a:stretch>
            <a:fillRect/>
          </a:stretch>
        </p:blipFill>
        <p:spPr>
          <a:xfrm>
            <a:off x="7122795" y="317500"/>
            <a:ext cx="3900170" cy="2677160"/>
          </a:xfrm>
          <a:prstGeom prst="rect">
            <a:avLst/>
          </a:prstGeom>
          <a:noFill/>
          <a:ln w="28575" cap="flat" cmpd="sng">
            <a:solidFill>
              <a:srgbClr val="800000"/>
            </a:solidFill>
            <a:prstDash val="solid"/>
            <a:miter/>
            <a:headEnd type="none" w="med" len="med"/>
            <a:tailEnd type="none" w="med" len="med"/>
          </a:ln>
        </p:spPr>
      </p:pic>
      <p:pic>
        <p:nvPicPr>
          <p:cNvPr id="32772" name="图片 32771" descr="showimg">
            <a:hlinkClick r:id="rId4" action="ppaction://hlinksldjump"/>
          </p:cNvPr>
          <p:cNvPicPr>
            <a:picLocks noChangeAspect="1"/>
          </p:cNvPicPr>
          <p:nvPr/>
        </p:nvPicPr>
        <p:blipFill>
          <a:blip r:embed="rId3"/>
          <a:stretch>
            <a:fillRect/>
          </a:stretch>
        </p:blipFill>
        <p:spPr>
          <a:xfrm>
            <a:off x="7122795" y="2994660"/>
            <a:ext cx="3900805" cy="2630805"/>
          </a:xfrm>
          <a:prstGeom prst="rect">
            <a:avLst/>
          </a:prstGeom>
          <a:noFill/>
          <a:ln w="28575" cap="flat" cmpd="sng">
            <a:solidFill>
              <a:srgbClr val="800000"/>
            </a:solidFill>
            <a:prstDash val="solid"/>
            <a:miter/>
            <a:headEnd type="none" w="med" len="med"/>
            <a:tailEnd type="none" w="med" len="med"/>
          </a:ln>
        </p:spPr>
      </p:pic>
      <p:sp>
        <p:nvSpPr>
          <p:cNvPr id="4" name="文本框 3"/>
          <p:cNvSpPr txBox="1"/>
          <p:nvPr/>
        </p:nvSpPr>
        <p:spPr>
          <a:xfrm>
            <a:off x="6799580" y="5745480"/>
            <a:ext cx="4547870" cy="398780"/>
          </a:xfrm>
          <a:prstGeom prst="rect">
            <a:avLst/>
          </a:prstGeom>
          <a:solidFill>
            <a:srgbClr val="FFFF00"/>
          </a:solidFill>
        </p:spPr>
        <p:txBody>
          <a:bodyPr wrap="square" rtlCol="0">
            <a:spAutoFit/>
          </a:bodyPr>
          <a:lstStyle/>
          <a:p>
            <a:r>
              <a:rPr lang="en-US" altLang="zh-CN" sz="2000" b="1">
                <a:solidFill>
                  <a:srgbClr val="FF0000"/>
                </a:solidFill>
                <a:latin typeface="宋体" panose="02010600030101010101" pitchFamily="2" charset="-122"/>
                <a:ea typeface="宋体" panose="02010600030101010101" pitchFamily="2" charset="-122"/>
                <a:cs typeface="宋体" panose="02010600030101010101" pitchFamily="2" charset="-122"/>
              </a:rPr>
              <a:t>15—16</a:t>
            </a:r>
            <a:r>
              <a:rPr lang="zh-CN" altLang="en-US" sz="2000" b="1">
                <a:solidFill>
                  <a:srgbClr val="FF0000"/>
                </a:solidFill>
                <a:latin typeface="宋体" panose="02010600030101010101" pitchFamily="2" charset="-122"/>
                <a:ea typeface="宋体" panose="02010600030101010101" pitchFamily="2" charset="-122"/>
                <a:cs typeface="宋体" panose="02010600030101010101" pitchFamily="2" charset="-122"/>
              </a:rPr>
              <a:t>世纪欧洲人绘制的世界地图对比</a:t>
            </a:r>
          </a:p>
        </p:txBody>
      </p:sp>
    </p:spTree>
  </p:cSld>
  <p:clrMapOvr>
    <a:masterClrMapping/>
  </p:clrMapOvr>
  <mc:AlternateContent>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nodeType="clickEffect">
                                  <p:stCondLst>
                                    <p:cond delay="0"/>
                                  </p:stCondLst>
                                  <p:childTnLst>
                                    <p:set>
                                      <p:cBhvr>
                                        <p:cTn id="12" dur="1" fill="hold">
                                          <p:stCondLst>
                                            <p:cond delay="0"/>
                                          </p:stCondLst>
                                        </p:cTn>
                                        <p:tgtEl>
                                          <p:spTgt spid="32774"/>
                                        </p:tgtEl>
                                        <p:attrNameLst>
                                          <p:attrName>style.visibility</p:attrName>
                                        </p:attrNameLst>
                                      </p:cBhvr>
                                      <p:to>
                                        <p:strVal val="visible"/>
                                      </p:to>
                                    </p:set>
                                    <p:anim calcmode="lin" valueType="num">
                                      <p:cBhvr additive="base">
                                        <p:cTn id="13" dur="500" fill="hold"/>
                                        <p:tgtEl>
                                          <p:spTgt spid="32774"/>
                                        </p:tgtEl>
                                        <p:attrNameLst>
                                          <p:attrName>ppt_x</p:attrName>
                                        </p:attrNameLst>
                                      </p:cBhvr>
                                      <p:tavLst>
                                        <p:tav tm="0">
                                          <p:val>
                                            <p:strVal val="#ppt_x"/>
                                          </p:val>
                                        </p:tav>
                                        <p:tav tm="100000">
                                          <p:val>
                                            <p:strVal val="#ppt_x"/>
                                          </p:val>
                                        </p:tav>
                                      </p:tavLst>
                                    </p:anim>
                                    <p:anim calcmode="lin" valueType="num">
                                      <p:cBhvr additive="base">
                                        <p:cTn id="14" dur="500" fill="hold"/>
                                        <p:tgtEl>
                                          <p:spTgt spid="32774"/>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afterGroup">
                            <p:stCondLst>
                              <p:cond delay="0"/>
                            </p:stCondLst>
                            <p:childTnLst>
                              <p:par>
                                <p:cTn id="17" presetID="2" presetClass="entr" presetSubtype="4" fill="hold" nodeType="clickEffect">
                                  <p:stCondLst>
                                    <p:cond delay="0"/>
                                  </p:stCondLst>
                                  <p:childTnLst>
                                    <p:set>
                                      <p:cBhvr>
                                        <p:cTn id="18" dur="1" fill="hold">
                                          <p:stCondLst>
                                            <p:cond delay="0"/>
                                          </p:stCondLst>
                                        </p:cTn>
                                        <p:tgtEl>
                                          <p:spTgt spid="32772"/>
                                        </p:tgtEl>
                                        <p:attrNameLst>
                                          <p:attrName>style.visibility</p:attrName>
                                        </p:attrNameLst>
                                      </p:cBhvr>
                                      <p:to>
                                        <p:strVal val="visible"/>
                                      </p:to>
                                    </p:set>
                                    <p:anim calcmode="lin" valueType="num">
                                      <p:cBhvr additive="base">
                                        <p:cTn id="19" dur="500" fill="hold"/>
                                        <p:tgtEl>
                                          <p:spTgt spid="32772"/>
                                        </p:tgtEl>
                                        <p:attrNameLst>
                                          <p:attrName>ppt_x</p:attrName>
                                        </p:attrNameLst>
                                      </p:cBhvr>
                                      <p:tavLst>
                                        <p:tav tm="0">
                                          <p:val>
                                            <p:strVal val="#ppt_x"/>
                                          </p:val>
                                        </p:tav>
                                        <p:tav tm="100000">
                                          <p:val>
                                            <p:strVal val="#ppt_x"/>
                                          </p:val>
                                        </p:tav>
                                      </p:tavLst>
                                    </p:anim>
                                    <p:anim calcmode="lin" valueType="num">
                                      <p:cBhvr additive="base">
                                        <p:cTn id="20" dur="500" fill="hold"/>
                                        <p:tgtEl>
                                          <p:spTgt spid="32772"/>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afterGroup">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additive="base">
                                        <p:cTn id="25" dur="500" fill="hold"/>
                                        <p:tgtEl>
                                          <p:spTgt spid="4"/>
                                        </p:tgtEl>
                                        <p:attrNameLst>
                                          <p:attrName>ppt_x</p:attrName>
                                        </p:attrNameLst>
                                      </p:cBhvr>
                                      <p:tavLst>
                                        <p:tav tm="0">
                                          <p:val>
                                            <p:strVal val="#ppt_x"/>
                                          </p:val>
                                        </p:tav>
                                        <p:tav tm="100000">
                                          <p:val>
                                            <p:strVal val="#ppt_x"/>
                                          </p:val>
                                        </p:tav>
                                      </p:tavLst>
                                    </p:anim>
                                    <p:anim calcmode="lin" valueType="num">
                                      <p:cBhvr additive="base">
                                        <p:cTn id="26"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27" fill="hold" nodeType="clickPar">
                      <p:stCondLst>
                        <p:cond delay="indefinite"/>
                      </p:stCondLst>
                      <p:childTnLst>
                        <p:par>
                          <p:cTn id="28" fill="hold" nodeType="afterGroup">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0" end="0"/>
                                            </p:txEl>
                                          </p:spTgt>
                                        </p:tgtEl>
                                        <p:attrNameLst>
                                          <p:attrName>style.visibility</p:attrName>
                                        </p:attrNameLst>
                                      </p:cBhvr>
                                      <p:to>
                                        <p:strVal val="visible"/>
                                      </p:to>
                                    </p:set>
                                    <p:anim calcmode="lin" valueType="num">
                                      <p:cBhvr additive="base">
                                        <p:cTn id="31"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33" fill="hold" nodeType="clickPar">
                      <p:stCondLst>
                        <p:cond delay="indefinite"/>
                      </p:stCondLst>
                      <p:childTnLst>
                        <p:par>
                          <p:cTn id="34" fill="hold" nodeType="afterGroup">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3">
                                            <p:txEl>
                                              <p:pRg st="1" end="1"/>
                                            </p:txEl>
                                          </p:spTgt>
                                        </p:tgtEl>
                                        <p:attrNameLst>
                                          <p:attrName>style.visibility</p:attrName>
                                        </p:attrNameLst>
                                      </p:cBhvr>
                                      <p:to>
                                        <p:strVal val="visible"/>
                                      </p:to>
                                    </p:set>
                                    <p:anim calcmode="lin" valueType="num">
                                      <p:cBhvr additive="base">
                                        <p:cTn id="3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39" fill="hold" nodeType="clickPar">
                      <p:stCondLst>
                        <p:cond delay="indefinite"/>
                      </p:stCondLst>
                      <p:childTnLst>
                        <p:par>
                          <p:cTn id="40" fill="hold" nodeType="afterGroup">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3">
                                            <p:txEl>
                                              <p:pRg st="2" end="2"/>
                                            </p:txEl>
                                          </p:spTgt>
                                        </p:tgtEl>
                                        <p:attrNameLst>
                                          <p:attrName>style.visibility</p:attrName>
                                        </p:attrNameLst>
                                      </p:cBhvr>
                                      <p:to>
                                        <p:strVal val="visible"/>
                                      </p:to>
                                    </p:set>
                                    <p:anim calcmode="lin" valueType="num">
                                      <p:cBhvr additive="base">
                                        <p:cTn id="4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uiExpand="1" build="p"/>
      <p:bldP spid="4" grpId="0"/>
    </p:bldLst>
  </p:timing>
</p:sld>
</file>

<file path=ppt/slides/slide3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1746" name="椭圆 31745"/>
          <p:cNvSpPr/>
          <p:nvPr/>
        </p:nvSpPr>
        <p:spPr>
          <a:xfrm>
            <a:off x="1524000" y="188913"/>
            <a:ext cx="9144000" cy="6480175"/>
          </a:xfrm>
          <a:prstGeom prst="ellipse">
            <a:avLst/>
          </a:prstGeom>
          <a:gradFill rotWithShape="0">
            <a:gsLst>
              <a:gs pos="0">
                <a:srgbClr val="66CCFF">
                  <a:gamma/>
                  <a:shade val="46275"/>
                  <a:invGamma/>
                </a:srgbClr>
              </a:gs>
              <a:gs pos="50000">
                <a:srgbClr val="66CCFF"/>
              </a:gs>
              <a:gs pos="100000">
                <a:srgbClr val="66CCFF">
                  <a:gamma/>
                  <a:shade val="46275"/>
                  <a:invGamma/>
                </a:srgbClr>
              </a:gs>
            </a:gsLst>
            <a:lin ang="0" scaled="1"/>
          </a:gradFill>
          <a:ln w="57150" cap="flat" cmpd="sng">
            <a:solidFill>
              <a:schemeClr val="bg1"/>
            </a:solidFill>
            <a:prstDash val="solid"/>
            <a:headEnd type="none" w="med" len="med"/>
            <a:tailEnd type="none" w="med" len="med"/>
          </a:ln>
        </p:spPr>
        <p:txBody>
          <a:bodyPr wrap="none" anchor="ctr"/>
          <a:lstStyle/>
          <a:p>
            <a:pPr algn="ctr"/>
            <a:endParaRPr b="0">
              <a:latin typeface="Garamond" pitchFamily="18" charset="0"/>
            </a:endParaRPr>
          </a:p>
        </p:txBody>
      </p:sp>
      <p:sp>
        <p:nvSpPr>
          <p:cNvPr id="31747" name="任意多边形 31746"/>
          <p:cNvSpPr/>
          <p:nvPr/>
        </p:nvSpPr>
        <p:spPr>
          <a:xfrm>
            <a:off x="2743200" y="1089025"/>
            <a:ext cx="2233613" cy="3683000"/>
          </a:xfrm>
          <a:custGeom>
            <a:rect l="0" t="0" r="0" b="0"/>
            <a:pathLst>
              <a:path w="1407" h="2320">
                <a:moveTo>
                  <a:pt x="243" y="85"/>
                </a:moveTo>
                <a:cubicBezTo>
                  <a:pt x="187" y="105"/>
                  <a:pt x="208" y="124"/>
                  <a:pt x="151" y="143"/>
                </a:cubicBezTo>
                <a:cubicBezTo>
                  <a:pt x="119" y="190"/>
                  <a:pt x="90" y="187"/>
                  <a:pt x="59" y="235"/>
                </a:cubicBezTo>
                <a:cubicBezTo>
                  <a:pt x="157" y="266"/>
                  <a:pt x="0" y="221"/>
                  <a:pt x="209" y="235"/>
                </a:cubicBezTo>
                <a:cubicBezTo>
                  <a:pt x="233" y="237"/>
                  <a:pt x="258" y="245"/>
                  <a:pt x="278" y="258"/>
                </a:cubicBezTo>
                <a:cubicBezTo>
                  <a:pt x="301" y="273"/>
                  <a:pt x="347" y="304"/>
                  <a:pt x="347" y="304"/>
                </a:cubicBezTo>
                <a:cubicBezTo>
                  <a:pt x="369" y="369"/>
                  <a:pt x="361" y="417"/>
                  <a:pt x="313" y="465"/>
                </a:cubicBezTo>
                <a:cubicBezTo>
                  <a:pt x="283" y="552"/>
                  <a:pt x="269" y="560"/>
                  <a:pt x="301" y="673"/>
                </a:cubicBezTo>
                <a:cubicBezTo>
                  <a:pt x="308" y="700"/>
                  <a:pt x="347" y="742"/>
                  <a:pt x="347" y="742"/>
                </a:cubicBezTo>
                <a:cubicBezTo>
                  <a:pt x="336" y="750"/>
                  <a:pt x="322" y="754"/>
                  <a:pt x="313" y="765"/>
                </a:cubicBezTo>
                <a:cubicBezTo>
                  <a:pt x="284" y="801"/>
                  <a:pt x="324" y="834"/>
                  <a:pt x="336" y="869"/>
                </a:cubicBezTo>
                <a:cubicBezTo>
                  <a:pt x="351" y="821"/>
                  <a:pt x="332" y="813"/>
                  <a:pt x="347" y="765"/>
                </a:cubicBezTo>
                <a:cubicBezTo>
                  <a:pt x="417" y="811"/>
                  <a:pt x="372" y="769"/>
                  <a:pt x="393" y="903"/>
                </a:cubicBezTo>
                <a:cubicBezTo>
                  <a:pt x="398" y="934"/>
                  <a:pt x="411" y="947"/>
                  <a:pt x="428" y="972"/>
                </a:cubicBezTo>
                <a:cubicBezTo>
                  <a:pt x="432" y="984"/>
                  <a:pt x="430" y="998"/>
                  <a:pt x="439" y="1007"/>
                </a:cubicBezTo>
                <a:cubicBezTo>
                  <a:pt x="458" y="1027"/>
                  <a:pt x="508" y="1053"/>
                  <a:pt x="508" y="1053"/>
                </a:cubicBezTo>
                <a:cubicBezTo>
                  <a:pt x="527" y="1049"/>
                  <a:pt x="547" y="1036"/>
                  <a:pt x="566" y="1041"/>
                </a:cubicBezTo>
                <a:cubicBezTo>
                  <a:pt x="582" y="1045"/>
                  <a:pt x="588" y="1066"/>
                  <a:pt x="601" y="1076"/>
                </a:cubicBezTo>
                <a:cubicBezTo>
                  <a:pt x="615" y="1086"/>
                  <a:pt x="632" y="1091"/>
                  <a:pt x="647" y="1099"/>
                </a:cubicBezTo>
                <a:cubicBezTo>
                  <a:pt x="670" y="1133"/>
                  <a:pt x="691" y="1152"/>
                  <a:pt x="704" y="1191"/>
                </a:cubicBezTo>
                <a:cubicBezTo>
                  <a:pt x="742" y="1185"/>
                  <a:pt x="786" y="1157"/>
                  <a:pt x="796" y="1214"/>
                </a:cubicBezTo>
                <a:cubicBezTo>
                  <a:pt x="800" y="1239"/>
                  <a:pt x="770" y="1265"/>
                  <a:pt x="762" y="1283"/>
                </a:cubicBezTo>
                <a:cubicBezTo>
                  <a:pt x="752" y="1305"/>
                  <a:pt x="739" y="1352"/>
                  <a:pt x="739" y="1352"/>
                </a:cubicBezTo>
                <a:cubicBezTo>
                  <a:pt x="740" y="1363"/>
                  <a:pt x="753" y="1505"/>
                  <a:pt x="773" y="1525"/>
                </a:cubicBezTo>
                <a:cubicBezTo>
                  <a:pt x="793" y="1545"/>
                  <a:pt x="842" y="1571"/>
                  <a:pt x="842" y="1571"/>
                </a:cubicBezTo>
                <a:cubicBezTo>
                  <a:pt x="878" y="1626"/>
                  <a:pt x="860" y="1593"/>
                  <a:pt x="889" y="1675"/>
                </a:cubicBezTo>
                <a:cubicBezTo>
                  <a:pt x="904" y="1718"/>
                  <a:pt x="958" y="1736"/>
                  <a:pt x="992" y="1767"/>
                </a:cubicBezTo>
                <a:cubicBezTo>
                  <a:pt x="970" y="1857"/>
                  <a:pt x="996" y="1773"/>
                  <a:pt x="958" y="1848"/>
                </a:cubicBezTo>
                <a:cubicBezTo>
                  <a:pt x="942" y="1879"/>
                  <a:pt x="935" y="1918"/>
                  <a:pt x="923" y="1951"/>
                </a:cubicBezTo>
                <a:cubicBezTo>
                  <a:pt x="949" y="2056"/>
                  <a:pt x="967" y="2150"/>
                  <a:pt x="1027" y="2239"/>
                </a:cubicBezTo>
                <a:cubicBezTo>
                  <a:pt x="1031" y="2254"/>
                  <a:pt x="1030" y="2271"/>
                  <a:pt x="1038" y="2285"/>
                </a:cubicBezTo>
                <a:cubicBezTo>
                  <a:pt x="1046" y="2299"/>
                  <a:pt x="1057" y="2320"/>
                  <a:pt x="1073" y="2320"/>
                </a:cubicBezTo>
                <a:cubicBezTo>
                  <a:pt x="1085" y="2320"/>
                  <a:pt x="1065" y="2297"/>
                  <a:pt x="1061" y="2285"/>
                </a:cubicBezTo>
                <a:cubicBezTo>
                  <a:pt x="1073" y="2277"/>
                  <a:pt x="1087" y="2273"/>
                  <a:pt x="1096" y="2262"/>
                </a:cubicBezTo>
                <a:cubicBezTo>
                  <a:pt x="1121" y="2231"/>
                  <a:pt x="1092" y="2179"/>
                  <a:pt x="1084" y="2147"/>
                </a:cubicBezTo>
                <a:cubicBezTo>
                  <a:pt x="1094" y="2101"/>
                  <a:pt x="1098" y="2058"/>
                  <a:pt x="1130" y="2021"/>
                </a:cubicBezTo>
                <a:cubicBezTo>
                  <a:pt x="1144" y="2004"/>
                  <a:pt x="1177" y="1974"/>
                  <a:pt x="1177" y="1974"/>
                </a:cubicBezTo>
                <a:cubicBezTo>
                  <a:pt x="1197" y="1913"/>
                  <a:pt x="1210" y="1855"/>
                  <a:pt x="1246" y="1802"/>
                </a:cubicBezTo>
                <a:cubicBezTo>
                  <a:pt x="1270" y="1724"/>
                  <a:pt x="1236" y="1807"/>
                  <a:pt x="1292" y="1744"/>
                </a:cubicBezTo>
                <a:cubicBezTo>
                  <a:pt x="1310" y="1723"/>
                  <a:pt x="1338" y="1675"/>
                  <a:pt x="1338" y="1675"/>
                </a:cubicBezTo>
                <a:cubicBezTo>
                  <a:pt x="1360" y="1606"/>
                  <a:pt x="1383" y="1537"/>
                  <a:pt x="1407" y="1468"/>
                </a:cubicBezTo>
                <a:cubicBezTo>
                  <a:pt x="1386" y="1406"/>
                  <a:pt x="1356" y="1409"/>
                  <a:pt x="1292" y="1398"/>
                </a:cubicBezTo>
                <a:cubicBezTo>
                  <a:pt x="1255" y="1362"/>
                  <a:pt x="1219" y="1358"/>
                  <a:pt x="1188" y="1318"/>
                </a:cubicBezTo>
                <a:cubicBezTo>
                  <a:pt x="1124" y="1237"/>
                  <a:pt x="1159" y="1248"/>
                  <a:pt x="1061" y="1214"/>
                </a:cubicBezTo>
                <a:cubicBezTo>
                  <a:pt x="1019" y="1172"/>
                  <a:pt x="1001" y="1174"/>
                  <a:pt x="946" y="1157"/>
                </a:cubicBezTo>
                <a:cubicBezTo>
                  <a:pt x="923" y="1150"/>
                  <a:pt x="877" y="1133"/>
                  <a:pt x="877" y="1133"/>
                </a:cubicBezTo>
                <a:cubicBezTo>
                  <a:pt x="854" y="1137"/>
                  <a:pt x="828" y="1133"/>
                  <a:pt x="808" y="1145"/>
                </a:cubicBezTo>
                <a:cubicBezTo>
                  <a:pt x="797" y="1151"/>
                  <a:pt x="808" y="1177"/>
                  <a:pt x="796" y="1180"/>
                </a:cubicBezTo>
                <a:cubicBezTo>
                  <a:pt x="783" y="1183"/>
                  <a:pt x="774" y="1163"/>
                  <a:pt x="762" y="1157"/>
                </a:cubicBezTo>
                <a:cubicBezTo>
                  <a:pt x="751" y="1151"/>
                  <a:pt x="739" y="1149"/>
                  <a:pt x="727" y="1145"/>
                </a:cubicBezTo>
                <a:cubicBezTo>
                  <a:pt x="718" y="1115"/>
                  <a:pt x="726" y="1075"/>
                  <a:pt x="704" y="1053"/>
                </a:cubicBezTo>
                <a:cubicBezTo>
                  <a:pt x="690" y="1039"/>
                  <a:pt x="666" y="1045"/>
                  <a:pt x="647" y="1041"/>
                </a:cubicBezTo>
                <a:cubicBezTo>
                  <a:pt x="651" y="1022"/>
                  <a:pt x="658" y="1003"/>
                  <a:pt x="658" y="984"/>
                </a:cubicBezTo>
                <a:cubicBezTo>
                  <a:pt x="658" y="972"/>
                  <a:pt x="659" y="951"/>
                  <a:pt x="647" y="949"/>
                </a:cubicBezTo>
                <a:cubicBezTo>
                  <a:pt x="623" y="945"/>
                  <a:pt x="577" y="972"/>
                  <a:pt x="577" y="972"/>
                </a:cubicBezTo>
                <a:cubicBezTo>
                  <a:pt x="562" y="968"/>
                  <a:pt x="543" y="971"/>
                  <a:pt x="531" y="961"/>
                </a:cubicBezTo>
                <a:cubicBezTo>
                  <a:pt x="512" y="946"/>
                  <a:pt x="522" y="893"/>
                  <a:pt x="531" y="880"/>
                </a:cubicBezTo>
                <a:cubicBezTo>
                  <a:pt x="550" y="853"/>
                  <a:pt x="583" y="838"/>
                  <a:pt x="601" y="811"/>
                </a:cubicBezTo>
                <a:cubicBezTo>
                  <a:pt x="609" y="799"/>
                  <a:pt x="616" y="788"/>
                  <a:pt x="624" y="776"/>
                </a:cubicBezTo>
                <a:cubicBezTo>
                  <a:pt x="643" y="780"/>
                  <a:pt x="665" y="778"/>
                  <a:pt x="681" y="788"/>
                </a:cubicBezTo>
                <a:cubicBezTo>
                  <a:pt x="708" y="806"/>
                  <a:pt x="750" y="857"/>
                  <a:pt x="750" y="857"/>
                </a:cubicBezTo>
                <a:cubicBezTo>
                  <a:pt x="754" y="845"/>
                  <a:pt x="762" y="834"/>
                  <a:pt x="762" y="822"/>
                </a:cubicBezTo>
                <a:cubicBezTo>
                  <a:pt x="762" y="814"/>
                  <a:pt x="733" y="753"/>
                  <a:pt x="762" y="742"/>
                </a:cubicBezTo>
                <a:cubicBezTo>
                  <a:pt x="794" y="729"/>
                  <a:pt x="831" y="734"/>
                  <a:pt x="865" y="730"/>
                </a:cubicBezTo>
                <a:cubicBezTo>
                  <a:pt x="908" y="689"/>
                  <a:pt x="916" y="625"/>
                  <a:pt x="935" y="569"/>
                </a:cubicBezTo>
                <a:cubicBezTo>
                  <a:pt x="939" y="558"/>
                  <a:pt x="958" y="561"/>
                  <a:pt x="969" y="557"/>
                </a:cubicBezTo>
                <a:cubicBezTo>
                  <a:pt x="981" y="546"/>
                  <a:pt x="989" y="528"/>
                  <a:pt x="1004" y="523"/>
                </a:cubicBezTo>
                <a:cubicBezTo>
                  <a:pt x="1015" y="519"/>
                  <a:pt x="1026" y="534"/>
                  <a:pt x="1038" y="534"/>
                </a:cubicBezTo>
                <a:cubicBezTo>
                  <a:pt x="1061" y="534"/>
                  <a:pt x="1084" y="527"/>
                  <a:pt x="1107" y="523"/>
                </a:cubicBezTo>
                <a:cubicBezTo>
                  <a:pt x="1115" y="511"/>
                  <a:pt x="1124" y="501"/>
                  <a:pt x="1130" y="488"/>
                </a:cubicBezTo>
                <a:cubicBezTo>
                  <a:pt x="1136" y="473"/>
                  <a:pt x="1128" y="450"/>
                  <a:pt x="1142" y="442"/>
                </a:cubicBezTo>
                <a:cubicBezTo>
                  <a:pt x="1156" y="434"/>
                  <a:pt x="1173" y="450"/>
                  <a:pt x="1188" y="454"/>
                </a:cubicBezTo>
                <a:cubicBezTo>
                  <a:pt x="1191" y="456"/>
                  <a:pt x="1259" y="517"/>
                  <a:pt x="1246" y="442"/>
                </a:cubicBezTo>
                <a:cubicBezTo>
                  <a:pt x="1243" y="426"/>
                  <a:pt x="1223" y="419"/>
                  <a:pt x="1211" y="408"/>
                </a:cubicBezTo>
                <a:cubicBezTo>
                  <a:pt x="1226" y="350"/>
                  <a:pt x="1243" y="313"/>
                  <a:pt x="1200" y="246"/>
                </a:cubicBezTo>
                <a:cubicBezTo>
                  <a:pt x="1189" y="229"/>
                  <a:pt x="1161" y="239"/>
                  <a:pt x="1142" y="235"/>
                </a:cubicBezTo>
                <a:cubicBezTo>
                  <a:pt x="1072" y="257"/>
                  <a:pt x="1134" y="250"/>
                  <a:pt x="1096" y="212"/>
                </a:cubicBezTo>
                <a:cubicBezTo>
                  <a:pt x="1087" y="203"/>
                  <a:pt x="1073" y="204"/>
                  <a:pt x="1061" y="200"/>
                </a:cubicBezTo>
                <a:cubicBezTo>
                  <a:pt x="1050" y="204"/>
                  <a:pt x="1030" y="200"/>
                  <a:pt x="1027" y="212"/>
                </a:cubicBezTo>
                <a:cubicBezTo>
                  <a:pt x="1016" y="251"/>
                  <a:pt x="1060" y="289"/>
                  <a:pt x="1027" y="327"/>
                </a:cubicBezTo>
                <a:cubicBezTo>
                  <a:pt x="1009" y="348"/>
                  <a:pt x="958" y="373"/>
                  <a:pt x="958" y="373"/>
                </a:cubicBezTo>
                <a:cubicBezTo>
                  <a:pt x="856" y="306"/>
                  <a:pt x="976" y="395"/>
                  <a:pt x="912" y="316"/>
                </a:cubicBezTo>
                <a:cubicBezTo>
                  <a:pt x="896" y="296"/>
                  <a:pt x="864" y="289"/>
                  <a:pt x="842" y="281"/>
                </a:cubicBezTo>
                <a:cubicBezTo>
                  <a:pt x="838" y="269"/>
                  <a:pt x="826" y="257"/>
                  <a:pt x="831" y="246"/>
                </a:cubicBezTo>
                <a:cubicBezTo>
                  <a:pt x="840" y="224"/>
                  <a:pt x="934" y="200"/>
                  <a:pt x="935" y="200"/>
                </a:cubicBezTo>
                <a:cubicBezTo>
                  <a:pt x="946" y="196"/>
                  <a:pt x="958" y="193"/>
                  <a:pt x="969" y="189"/>
                </a:cubicBezTo>
                <a:cubicBezTo>
                  <a:pt x="981" y="185"/>
                  <a:pt x="1004" y="177"/>
                  <a:pt x="1004" y="177"/>
                </a:cubicBezTo>
                <a:cubicBezTo>
                  <a:pt x="1010" y="168"/>
                  <a:pt x="1044" y="124"/>
                  <a:pt x="1038" y="108"/>
                </a:cubicBezTo>
                <a:cubicBezTo>
                  <a:pt x="1033" y="95"/>
                  <a:pt x="1015" y="93"/>
                  <a:pt x="1004" y="85"/>
                </a:cubicBezTo>
                <a:cubicBezTo>
                  <a:pt x="909" y="117"/>
                  <a:pt x="959" y="104"/>
                  <a:pt x="854" y="120"/>
                </a:cubicBezTo>
                <a:cubicBezTo>
                  <a:pt x="842" y="124"/>
                  <a:pt x="830" y="136"/>
                  <a:pt x="819" y="131"/>
                </a:cubicBezTo>
                <a:cubicBezTo>
                  <a:pt x="808" y="126"/>
                  <a:pt x="801" y="106"/>
                  <a:pt x="808" y="97"/>
                </a:cubicBezTo>
                <a:cubicBezTo>
                  <a:pt x="818" y="84"/>
                  <a:pt x="839" y="89"/>
                  <a:pt x="854" y="85"/>
                </a:cubicBezTo>
                <a:cubicBezTo>
                  <a:pt x="824" y="0"/>
                  <a:pt x="765" y="54"/>
                  <a:pt x="693" y="5"/>
                </a:cubicBezTo>
                <a:cubicBezTo>
                  <a:pt x="689" y="16"/>
                  <a:pt x="677" y="28"/>
                  <a:pt x="681" y="39"/>
                </a:cubicBezTo>
                <a:cubicBezTo>
                  <a:pt x="687" y="55"/>
                  <a:pt x="736" y="69"/>
                  <a:pt x="750" y="74"/>
                </a:cubicBezTo>
                <a:cubicBezTo>
                  <a:pt x="698" y="109"/>
                  <a:pt x="691" y="92"/>
                  <a:pt x="635" y="74"/>
                </a:cubicBezTo>
                <a:cubicBezTo>
                  <a:pt x="500" y="92"/>
                  <a:pt x="367" y="69"/>
                  <a:pt x="232" y="85"/>
                </a:cubicBezTo>
                <a:cubicBezTo>
                  <a:pt x="217" y="108"/>
                  <a:pt x="201" y="131"/>
                  <a:pt x="186" y="154"/>
                </a:cubicBezTo>
                <a:cubicBezTo>
                  <a:pt x="179" y="164"/>
                  <a:pt x="162" y="160"/>
                  <a:pt x="151" y="166"/>
                </a:cubicBezTo>
                <a:cubicBezTo>
                  <a:pt x="142" y="172"/>
                  <a:pt x="136" y="181"/>
                  <a:pt x="128" y="189"/>
                </a:cubicBezTo>
              </a:path>
            </a:pathLst>
          </a:custGeom>
          <a:noFill/>
          <a:ln w="57150" cap="flat" cmpd="sng">
            <a:solidFill>
              <a:srgbClr val="FFCC00">
                <a:alpha val="100000"/>
              </a:srgbClr>
            </a:solidFill>
            <a:prstDash val="solid"/>
            <a:headEnd type="none" w="med" len="med"/>
            <a:tailEnd type="none" w="med" len="med"/>
          </a:ln>
          <a:effectLst>
            <a:outerShdw dist="35921" dir="2699999" algn="ctr" rotWithShape="0">
              <a:srgbClr val="C0C0C0">
                <a:alpha val="100000"/>
              </a:srgbClr>
            </a:outerShdw>
          </a:effectLst>
        </p:spPr>
        <p:txBody>
          <a:bodyPr/>
          <a:lstStyle/>
          <a:p>
            <a:endParaRPr lang="zh-CN" altLang="en-US"/>
          </a:p>
        </p:txBody>
      </p:sp>
      <p:sp>
        <p:nvSpPr>
          <p:cNvPr id="31748" name="任意多边形 31747"/>
          <p:cNvSpPr/>
          <p:nvPr/>
        </p:nvSpPr>
        <p:spPr>
          <a:xfrm>
            <a:off x="4716463" y="825500"/>
            <a:ext cx="1050925" cy="557213"/>
          </a:xfrm>
          <a:custGeom>
            <a:rect l="0" t="0" r="0" b="0"/>
            <a:pathLst>
              <a:path w="662" h="351">
                <a:moveTo>
                  <a:pt x="63" y="49"/>
                </a:moveTo>
                <a:cubicBezTo>
                  <a:pt x="99" y="61"/>
                  <a:pt x="107" y="58"/>
                  <a:pt x="132" y="95"/>
                </a:cubicBezTo>
                <a:cubicBezTo>
                  <a:pt x="139" y="105"/>
                  <a:pt x="133" y="123"/>
                  <a:pt x="143" y="130"/>
                </a:cubicBezTo>
                <a:cubicBezTo>
                  <a:pt x="159" y="141"/>
                  <a:pt x="182" y="137"/>
                  <a:pt x="201" y="141"/>
                </a:cubicBezTo>
                <a:cubicBezTo>
                  <a:pt x="231" y="186"/>
                  <a:pt x="240" y="202"/>
                  <a:pt x="224" y="256"/>
                </a:cubicBezTo>
                <a:cubicBezTo>
                  <a:pt x="217" y="279"/>
                  <a:pt x="201" y="325"/>
                  <a:pt x="201" y="325"/>
                </a:cubicBezTo>
                <a:cubicBezTo>
                  <a:pt x="212" y="333"/>
                  <a:pt x="222" y="351"/>
                  <a:pt x="235" y="348"/>
                </a:cubicBezTo>
                <a:cubicBezTo>
                  <a:pt x="262" y="342"/>
                  <a:pt x="305" y="302"/>
                  <a:pt x="305" y="302"/>
                </a:cubicBezTo>
                <a:cubicBezTo>
                  <a:pt x="335" y="258"/>
                  <a:pt x="347" y="251"/>
                  <a:pt x="397" y="268"/>
                </a:cubicBezTo>
                <a:cubicBezTo>
                  <a:pt x="470" y="249"/>
                  <a:pt x="434" y="269"/>
                  <a:pt x="489" y="187"/>
                </a:cubicBezTo>
                <a:cubicBezTo>
                  <a:pt x="499" y="173"/>
                  <a:pt x="521" y="174"/>
                  <a:pt x="535" y="164"/>
                </a:cubicBezTo>
                <a:cubicBezTo>
                  <a:pt x="548" y="155"/>
                  <a:pt x="558" y="141"/>
                  <a:pt x="569" y="130"/>
                </a:cubicBezTo>
                <a:cubicBezTo>
                  <a:pt x="587" y="76"/>
                  <a:pt x="607" y="62"/>
                  <a:pt x="662" y="49"/>
                </a:cubicBezTo>
                <a:cubicBezTo>
                  <a:pt x="565" y="13"/>
                  <a:pt x="532" y="0"/>
                  <a:pt x="431" y="14"/>
                </a:cubicBezTo>
                <a:cubicBezTo>
                  <a:pt x="323" y="68"/>
                  <a:pt x="426" y="26"/>
                  <a:pt x="201" y="26"/>
                </a:cubicBezTo>
                <a:cubicBezTo>
                  <a:pt x="155" y="26"/>
                  <a:pt x="109" y="33"/>
                  <a:pt x="63" y="37"/>
                </a:cubicBezTo>
                <a:cubicBezTo>
                  <a:pt x="3" y="67"/>
                  <a:pt x="0" y="64"/>
                  <a:pt x="63" y="49"/>
                </a:cubicBezTo>
                <a:close/>
              </a:path>
            </a:pathLst>
          </a:custGeom>
          <a:solidFill>
            <a:srgbClr val="FFCC00">
              <a:alpha val="100000"/>
            </a:srgbClr>
          </a:solidFill>
          <a:ln w="57150" cap="flat" cmpd="sng">
            <a:solidFill>
              <a:srgbClr val="FFCC00">
                <a:alpha val="100000"/>
              </a:srgbClr>
            </a:solidFill>
            <a:prstDash val="solid"/>
            <a:headEnd type="none" w="med" len="med"/>
            <a:tailEnd type="none" w="med" len="med"/>
          </a:ln>
          <a:effectLst>
            <a:outerShdw dist="35921" dir="2699999" algn="ctr" rotWithShape="0">
              <a:srgbClr val="C0C0C0">
                <a:alpha val="100000"/>
              </a:srgbClr>
            </a:outerShdw>
          </a:effectLst>
        </p:spPr>
        <p:txBody>
          <a:bodyPr/>
          <a:lstStyle/>
          <a:p>
            <a:endParaRPr lang="zh-CN" altLang="en-US"/>
          </a:p>
        </p:txBody>
      </p:sp>
      <p:sp>
        <p:nvSpPr>
          <p:cNvPr id="31749" name="任意多边形 31748"/>
          <p:cNvSpPr/>
          <p:nvPr/>
        </p:nvSpPr>
        <p:spPr>
          <a:xfrm>
            <a:off x="8416925" y="3503613"/>
            <a:ext cx="860425" cy="827087"/>
          </a:xfrm>
          <a:custGeom>
            <a:rect l="0" t="0" r="0" b="0"/>
            <a:pathLst>
              <a:path w="542" h="521">
                <a:moveTo>
                  <a:pt x="278" y="21"/>
                </a:moveTo>
                <a:cubicBezTo>
                  <a:pt x="262" y="67"/>
                  <a:pt x="241" y="74"/>
                  <a:pt x="197" y="90"/>
                </a:cubicBezTo>
                <a:cubicBezTo>
                  <a:pt x="181" y="86"/>
                  <a:pt x="133" y="64"/>
                  <a:pt x="116" y="90"/>
                </a:cubicBezTo>
                <a:cubicBezTo>
                  <a:pt x="105" y="106"/>
                  <a:pt x="112" y="129"/>
                  <a:pt x="105" y="147"/>
                </a:cubicBezTo>
                <a:cubicBezTo>
                  <a:pt x="94" y="173"/>
                  <a:pt x="70" y="175"/>
                  <a:pt x="47" y="182"/>
                </a:cubicBezTo>
                <a:cubicBezTo>
                  <a:pt x="36" y="190"/>
                  <a:pt x="16" y="192"/>
                  <a:pt x="13" y="205"/>
                </a:cubicBezTo>
                <a:cubicBezTo>
                  <a:pt x="0" y="262"/>
                  <a:pt x="22" y="282"/>
                  <a:pt x="47" y="320"/>
                </a:cubicBezTo>
                <a:cubicBezTo>
                  <a:pt x="43" y="347"/>
                  <a:pt x="18" y="381"/>
                  <a:pt x="36" y="401"/>
                </a:cubicBezTo>
                <a:cubicBezTo>
                  <a:pt x="73" y="443"/>
                  <a:pt x="217" y="416"/>
                  <a:pt x="254" y="412"/>
                </a:cubicBezTo>
                <a:cubicBezTo>
                  <a:pt x="262" y="404"/>
                  <a:pt x="267" y="386"/>
                  <a:pt x="278" y="389"/>
                </a:cubicBezTo>
                <a:cubicBezTo>
                  <a:pt x="292" y="392"/>
                  <a:pt x="292" y="413"/>
                  <a:pt x="301" y="424"/>
                </a:cubicBezTo>
                <a:cubicBezTo>
                  <a:pt x="311" y="437"/>
                  <a:pt x="324" y="447"/>
                  <a:pt x="335" y="459"/>
                </a:cubicBezTo>
                <a:cubicBezTo>
                  <a:pt x="357" y="521"/>
                  <a:pt x="365" y="520"/>
                  <a:pt x="427" y="505"/>
                </a:cubicBezTo>
                <a:cubicBezTo>
                  <a:pt x="474" y="434"/>
                  <a:pt x="517" y="377"/>
                  <a:pt x="542" y="297"/>
                </a:cubicBezTo>
                <a:cubicBezTo>
                  <a:pt x="538" y="274"/>
                  <a:pt x="541" y="249"/>
                  <a:pt x="531" y="228"/>
                </a:cubicBezTo>
                <a:cubicBezTo>
                  <a:pt x="525" y="216"/>
                  <a:pt x="503" y="217"/>
                  <a:pt x="496" y="205"/>
                </a:cubicBezTo>
                <a:cubicBezTo>
                  <a:pt x="483" y="184"/>
                  <a:pt x="473" y="136"/>
                  <a:pt x="473" y="136"/>
                </a:cubicBezTo>
                <a:cubicBezTo>
                  <a:pt x="480" y="109"/>
                  <a:pt x="504" y="44"/>
                  <a:pt x="473" y="21"/>
                </a:cubicBezTo>
                <a:cubicBezTo>
                  <a:pt x="460" y="11"/>
                  <a:pt x="450" y="44"/>
                  <a:pt x="439" y="55"/>
                </a:cubicBezTo>
                <a:cubicBezTo>
                  <a:pt x="436" y="63"/>
                  <a:pt x="419" y="124"/>
                  <a:pt x="404" y="124"/>
                </a:cubicBezTo>
                <a:cubicBezTo>
                  <a:pt x="385" y="124"/>
                  <a:pt x="373" y="101"/>
                  <a:pt x="358" y="90"/>
                </a:cubicBezTo>
                <a:cubicBezTo>
                  <a:pt x="354" y="78"/>
                  <a:pt x="350" y="67"/>
                  <a:pt x="347" y="55"/>
                </a:cubicBezTo>
                <a:cubicBezTo>
                  <a:pt x="343" y="40"/>
                  <a:pt x="349" y="16"/>
                  <a:pt x="335" y="9"/>
                </a:cubicBezTo>
                <a:cubicBezTo>
                  <a:pt x="318" y="0"/>
                  <a:pt x="297" y="17"/>
                  <a:pt x="278" y="21"/>
                </a:cubicBezTo>
                <a:cubicBezTo>
                  <a:pt x="262" y="67"/>
                  <a:pt x="241" y="74"/>
                  <a:pt x="197" y="90"/>
                </a:cubicBezTo>
                <a:cubicBezTo>
                  <a:pt x="159" y="127"/>
                  <a:pt x="178" y="124"/>
                  <a:pt x="151" y="124"/>
                </a:cubicBezTo>
              </a:path>
            </a:pathLst>
          </a:custGeom>
          <a:solidFill>
            <a:srgbClr val="FFCC00">
              <a:alpha val="100000"/>
            </a:srgbClr>
          </a:solidFill>
          <a:ln w="57150" cap="flat" cmpd="sng">
            <a:solidFill>
              <a:srgbClr val="FFCC00">
                <a:alpha val="100000"/>
              </a:srgbClr>
            </a:solidFill>
            <a:prstDash val="solid"/>
            <a:headEnd type="none" w="med" len="med"/>
            <a:tailEnd type="none" w="med" len="med"/>
          </a:ln>
          <a:effectLst>
            <a:outerShdw dist="35921" dir="2699999" algn="ctr" rotWithShape="0">
              <a:srgbClr val="C0C0C0">
                <a:alpha val="100000"/>
              </a:srgbClr>
            </a:outerShdw>
          </a:effectLst>
        </p:spPr>
        <p:txBody>
          <a:bodyPr/>
          <a:lstStyle/>
          <a:p>
            <a:endParaRPr lang="zh-CN" altLang="en-US"/>
          </a:p>
        </p:txBody>
      </p:sp>
      <p:sp>
        <p:nvSpPr>
          <p:cNvPr id="31750" name="任意多边形 31749"/>
          <p:cNvSpPr/>
          <p:nvPr/>
        </p:nvSpPr>
        <p:spPr>
          <a:xfrm>
            <a:off x="5472113" y="1012825"/>
            <a:ext cx="3611562" cy="3159125"/>
          </a:xfrm>
          <a:custGeom>
            <a:rect l="0" t="0" r="0" b="0"/>
            <a:pathLst>
              <a:path w="2275" h="1990">
                <a:moveTo>
                  <a:pt x="357" y="262"/>
                </a:moveTo>
                <a:cubicBezTo>
                  <a:pt x="353" y="274"/>
                  <a:pt x="340" y="286"/>
                  <a:pt x="345" y="297"/>
                </a:cubicBezTo>
                <a:cubicBezTo>
                  <a:pt x="358" y="330"/>
                  <a:pt x="449" y="328"/>
                  <a:pt x="484" y="332"/>
                </a:cubicBezTo>
                <a:cubicBezTo>
                  <a:pt x="492" y="320"/>
                  <a:pt x="494" y="302"/>
                  <a:pt x="507" y="297"/>
                </a:cubicBezTo>
                <a:cubicBezTo>
                  <a:pt x="543" y="282"/>
                  <a:pt x="548" y="328"/>
                  <a:pt x="553" y="343"/>
                </a:cubicBezTo>
                <a:cubicBezTo>
                  <a:pt x="487" y="429"/>
                  <a:pt x="537" y="386"/>
                  <a:pt x="368" y="412"/>
                </a:cubicBezTo>
                <a:cubicBezTo>
                  <a:pt x="341" y="416"/>
                  <a:pt x="288" y="424"/>
                  <a:pt x="288" y="424"/>
                </a:cubicBezTo>
                <a:cubicBezTo>
                  <a:pt x="284" y="447"/>
                  <a:pt x="288" y="473"/>
                  <a:pt x="276" y="493"/>
                </a:cubicBezTo>
                <a:cubicBezTo>
                  <a:pt x="270" y="503"/>
                  <a:pt x="247" y="493"/>
                  <a:pt x="242" y="504"/>
                </a:cubicBezTo>
                <a:cubicBezTo>
                  <a:pt x="189" y="609"/>
                  <a:pt x="273" y="571"/>
                  <a:pt x="196" y="596"/>
                </a:cubicBezTo>
                <a:cubicBezTo>
                  <a:pt x="188" y="604"/>
                  <a:pt x="182" y="614"/>
                  <a:pt x="173" y="620"/>
                </a:cubicBezTo>
                <a:cubicBezTo>
                  <a:pt x="163" y="626"/>
                  <a:pt x="141" y="619"/>
                  <a:pt x="138" y="631"/>
                </a:cubicBezTo>
                <a:cubicBezTo>
                  <a:pt x="129" y="664"/>
                  <a:pt x="181" y="672"/>
                  <a:pt x="196" y="677"/>
                </a:cubicBezTo>
                <a:cubicBezTo>
                  <a:pt x="285" y="648"/>
                  <a:pt x="181" y="692"/>
                  <a:pt x="242" y="631"/>
                </a:cubicBezTo>
                <a:cubicBezTo>
                  <a:pt x="250" y="623"/>
                  <a:pt x="265" y="624"/>
                  <a:pt x="276" y="620"/>
                </a:cubicBezTo>
                <a:cubicBezTo>
                  <a:pt x="358" y="564"/>
                  <a:pt x="318" y="579"/>
                  <a:pt x="392" y="562"/>
                </a:cubicBezTo>
                <a:cubicBezTo>
                  <a:pt x="414" y="594"/>
                  <a:pt x="439" y="622"/>
                  <a:pt x="461" y="654"/>
                </a:cubicBezTo>
                <a:cubicBezTo>
                  <a:pt x="480" y="596"/>
                  <a:pt x="477" y="584"/>
                  <a:pt x="426" y="550"/>
                </a:cubicBezTo>
                <a:cubicBezTo>
                  <a:pt x="438" y="542"/>
                  <a:pt x="447" y="524"/>
                  <a:pt x="461" y="527"/>
                </a:cubicBezTo>
                <a:cubicBezTo>
                  <a:pt x="481" y="531"/>
                  <a:pt x="488" y="584"/>
                  <a:pt x="495" y="596"/>
                </a:cubicBezTo>
                <a:cubicBezTo>
                  <a:pt x="501" y="606"/>
                  <a:pt x="512" y="611"/>
                  <a:pt x="518" y="620"/>
                </a:cubicBezTo>
                <a:cubicBezTo>
                  <a:pt x="563" y="689"/>
                  <a:pt x="514" y="648"/>
                  <a:pt x="576" y="689"/>
                </a:cubicBezTo>
                <a:cubicBezTo>
                  <a:pt x="591" y="643"/>
                  <a:pt x="594" y="603"/>
                  <a:pt x="622" y="562"/>
                </a:cubicBezTo>
                <a:cubicBezTo>
                  <a:pt x="622" y="561"/>
                  <a:pt x="643" y="494"/>
                  <a:pt x="645" y="493"/>
                </a:cubicBezTo>
                <a:cubicBezTo>
                  <a:pt x="656" y="488"/>
                  <a:pt x="668" y="500"/>
                  <a:pt x="680" y="504"/>
                </a:cubicBezTo>
                <a:cubicBezTo>
                  <a:pt x="763" y="587"/>
                  <a:pt x="730" y="547"/>
                  <a:pt x="783" y="620"/>
                </a:cubicBezTo>
                <a:cubicBezTo>
                  <a:pt x="772" y="624"/>
                  <a:pt x="761" y="631"/>
                  <a:pt x="749" y="631"/>
                </a:cubicBezTo>
                <a:cubicBezTo>
                  <a:pt x="718" y="631"/>
                  <a:pt x="687" y="614"/>
                  <a:pt x="656" y="620"/>
                </a:cubicBezTo>
                <a:cubicBezTo>
                  <a:pt x="643" y="623"/>
                  <a:pt x="641" y="643"/>
                  <a:pt x="633" y="654"/>
                </a:cubicBezTo>
                <a:cubicBezTo>
                  <a:pt x="660" y="695"/>
                  <a:pt x="679" y="708"/>
                  <a:pt x="726" y="723"/>
                </a:cubicBezTo>
                <a:cubicBezTo>
                  <a:pt x="770" y="790"/>
                  <a:pt x="750" y="789"/>
                  <a:pt x="680" y="804"/>
                </a:cubicBezTo>
                <a:cubicBezTo>
                  <a:pt x="661" y="800"/>
                  <a:pt x="640" y="799"/>
                  <a:pt x="622" y="792"/>
                </a:cubicBezTo>
                <a:cubicBezTo>
                  <a:pt x="609" y="787"/>
                  <a:pt x="601" y="766"/>
                  <a:pt x="587" y="769"/>
                </a:cubicBezTo>
                <a:cubicBezTo>
                  <a:pt x="549" y="778"/>
                  <a:pt x="521" y="814"/>
                  <a:pt x="484" y="827"/>
                </a:cubicBezTo>
                <a:cubicBezTo>
                  <a:pt x="453" y="737"/>
                  <a:pt x="389" y="703"/>
                  <a:pt x="299" y="689"/>
                </a:cubicBezTo>
                <a:cubicBezTo>
                  <a:pt x="220" y="742"/>
                  <a:pt x="256" y="744"/>
                  <a:pt x="196" y="723"/>
                </a:cubicBezTo>
                <a:cubicBezTo>
                  <a:pt x="181" y="746"/>
                  <a:pt x="159" y="766"/>
                  <a:pt x="150" y="792"/>
                </a:cubicBezTo>
                <a:cubicBezTo>
                  <a:pt x="146" y="804"/>
                  <a:pt x="147" y="818"/>
                  <a:pt x="138" y="827"/>
                </a:cubicBezTo>
                <a:cubicBezTo>
                  <a:pt x="130" y="835"/>
                  <a:pt x="115" y="834"/>
                  <a:pt x="104" y="838"/>
                </a:cubicBezTo>
                <a:cubicBezTo>
                  <a:pt x="71" y="887"/>
                  <a:pt x="54" y="930"/>
                  <a:pt x="23" y="977"/>
                </a:cubicBezTo>
                <a:cubicBezTo>
                  <a:pt x="16" y="1004"/>
                  <a:pt x="0" y="1029"/>
                  <a:pt x="0" y="1057"/>
                </a:cubicBezTo>
                <a:cubicBezTo>
                  <a:pt x="0" y="1139"/>
                  <a:pt x="50" y="1188"/>
                  <a:pt x="104" y="1242"/>
                </a:cubicBezTo>
                <a:cubicBezTo>
                  <a:pt x="156" y="1294"/>
                  <a:pt x="95" y="1265"/>
                  <a:pt x="161" y="1288"/>
                </a:cubicBezTo>
                <a:cubicBezTo>
                  <a:pt x="231" y="1270"/>
                  <a:pt x="244" y="1265"/>
                  <a:pt x="322" y="1276"/>
                </a:cubicBezTo>
                <a:cubicBezTo>
                  <a:pt x="363" y="1303"/>
                  <a:pt x="376" y="1323"/>
                  <a:pt x="392" y="1368"/>
                </a:cubicBezTo>
                <a:cubicBezTo>
                  <a:pt x="395" y="1393"/>
                  <a:pt x="397" y="1462"/>
                  <a:pt x="415" y="1495"/>
                </a:cubicBezTo>
                <a:cubicBezTo>
                  <a:pt x="428" y="1519"/>
                  <a:pt x="461" y="1564"/>
                  <a:pt x="461" y="1564"/>
                </a:cubicBezTo>
                <a:cubicBezTo>
                  <a:pt x="479" y="1622"/>
                  <a:pt x="476" y="1587"/>
                  <a:pt x="449" y="1668"/>
                </a:cubicBezTo>
                <a:cubicBezTo>
                  <a:pt x="445" y="1679"/>
                  <a:pt x="442" y="1691"/>
                  <a:pt x="438" y="1702"/>
                </a:cubicBezTo>
                <a:cubicBezTo>
                  <a:pt x="434" y="1714"/>
                  <a:pt x="426" y="1737"/>
                  <a:pt x="426" y="1737"/>
                </a:cubicBezTo>
                <a:cubicBezTo>
                  <a:pt x="443" y="1837"/>
                  <a:pt x="432" y="1831"/>
                  <a:pt x="530" y="1864"/>
                </a:cubicBezTo>
                <a:cubicBezTo>
                  <a:pt x="557" y="1944"/>
                  <a:pt x="546" y="1910"/>
                  <a:pt x="564" y="1967"/>
                </a:cubicBezTo>
                <a:cubicBezTo>
                  <a:pt x="571" y="1990"/>
                  <a:pt x="633" y="1990"/>
                  <a:pt x="633" y="1990"/>
                </a:cubicBezTo>
                <a:cubicBezTo>
                  <a:pt x="645" y="1979"/>
                  <a:pt x="660" y="1970"/>
                  <a:pt x="668" y="1956"/>
                </a:cubicBezTo>
                <a:cubicBezTo>
                  <a:pt x="710" y="1881"/>
                  <a:pt x="671" y="1874"/>
                  <a:pt x="737" y="1829"/>
                </a:cubicBezTo>
                <a:cubicBezTo>
                  <a:pt x="761" y="1760"/>
                  <a:pt x="765" y="1699"/>
                  <a:pt x="829" y="1656"/>
                </a:cubicBezTo>
                <a:cubicBezTo>
                  <a:pt x="848" y="1602"/>
                  <a:pt x="848" y="1620"/>
                  <a:pt x="829" y="1541"/>
                </a:cubicBezTo>
                <a:cubicBezTo>
                  <a:pt x="823" y="1517"/>
                  <a:pt x="806" y="1472"/>
                  <a:pt x="806" y="1472"/>
                </a:cubicBezTo>
                <a:cubicBezTo>
                  <a:pt x="829" y="1457"/>
                  <a:pt x="852" y="1441"/>
                  <a:pt x="875" y="1426"/>
                </a:cubicBezTo>
                <a:cubicBezTo>
                  <a:pt x="885" y="1419"/>
                  <a:pt x="881" y="1402"/>
                  <a:pt x="887" y="1391"/>
                </a:cubicBezTo>
                <a:cubicBezTo>
                  <a:pt x="908" y="1350"/>
                  <a:pt x="905" y="1359"/>
                  <a:pt x="944" y="1345"/>
                </a:cubicBezTo>
                <a:cubicBezTo>
                  <a:pt x="966" y="1283"/>
                  <a:pt x="1043" y="1196"/>
                  <a:pt x="933" y="1161"/>
                </a:cubicBezTo>
                <a:cubicBezTo>
                  <a:pt x="866" y="1182"/>
                  <a:pt x="873" y="1203"/>
                  <a:pt x="852" y="1276"/>
                </a:cubicBezTo>
                <a:cubicBezTo>
                  <a:pt x="840" y="1227"/>
                  <a:pt x="841" y="1175"/>
                  <a:pt x="829" y="1126"/>
                </a:cubicBezTo>
                <a:cubicBezTo>
                  <a:pt x="824" y="1106"/>
                  <a:pt x="783" y="1069"/>
                  <a:pt x="772" y="1057"/>
                </a:cubicBezTo>
                <a:cubicBezTo>
                  <a:pt x="760" y="1023"/>
                  <a:pt x="749" y="988"/>
                  <a:pt x="737" y="954"/>
                </a:cubicBezTo>
                <a:cubicBezTo>
                  <a:pt x="741" y="939"/>
                  <a:pt x="734" y="902"/>
                  <a:pt x="749" y="908"/>
                </a:cubicBezTo>
                <a:cubicBezTo>
                  <a:pt x="787" y="923"/>
                  <a:pt x="795" y="977"/>
                  <a:pt x="818" y="1011"/>
                </a:cubicBezTo>
                <a:cubicBezTo>
                  <a:pt x="826" y="1023"/>
                  <a:pt x="833" y="1034"/>
                  <a:pt x="841" y="1046"/>
                </a:cubicBezTo>
                <a:cubicBezTo>
                  <a:pt x="849" y="1057"/>
                  <a:pt x="864" y="1080"/>
                  <a:pt x="864" y="1080"/>
                </a:cubicBezTo>
                <a:cubicBezTo>
                  <a:pt x="881" y="1134"/>
                  <a:pt x="888" y="1146"/>
                  <a:pt x="944" y="1126"/>
                </a:cubicBezTo>
                <a:cubicBezTo>
                  <a:pt x="991" y="1060"/>
                  <a:pt x="1032" y="1047"/>
                  <a:pt x="1106" y="1034"/>
                </a:cubicBezTo>
                <a:cubicBezTo>
                  <a:pt x="1121" y="1026"/>
                  <a:pt x="1145" y="1027"/>
                  <a:pt x="1152" y="1011"/>
                </a:cubicBezTo>
                <a:cubicBezTo>
                  <a:pt x="1190" y="921"/>
                  <a:pt x="993" y="922"/>
                  <a:pt x="968" y="919"/>
                </a:cubicBezTo>
                <a:cubicBezTo>
                  <a:pt x="930" y="882"/>
                  <a:pt x="932" y="866"/>
                  <a:pt x="944" y="815"/>
                </a:cubicBezTo>
                <a:cubicBezTo>
                  <a:pt x="956" y="823"/>
                  <a:pt x="966" y="832"/>
                  <a:pt x="979" y="838"/>
                </a:cubicBezTo>
                <a:cubicBezTo>
                  <a:pt x="1001" y="848"/>
                  <a:pt x="1048" y="861"/>
                  <a:pt x="1048" y="861"/>
                </a:cubicBezTo>
                <a:cubicBezTo>
                  <a:pt x="1096" y="935"/>
                  <a:pt x="1123" y="921"/>
                  <a:pt x="1221" y="931"/>
                </a:cubicBezTo>
                <a:cubicBezTo>
                  <a:pt x="1241" y="971"/>
                  <a:pt x="1274" y="1063"/>
                  <a:pt x="1302" y="1103"/>
                </a:cubicBezTo>
                <a:cubicBezTo>
                  <a:pt x="1324" y="1134"/>
                  <a:pt x="1355" y="1168"/>
                  <a:pt x="1382" y="1196"/>
                </a:cubicBezTo>
                <a:cubicBezTo>
                  <a:pt x="1386" y="1215"/>
                  <a:pt x="1389" y="1234"/>
                  <a:pt x="1394" y="1253"/>
                </a:cubicBezTo>
                <a:cubicBezTo>
                  <a:pt x="1397" y="1265"/>
                  <a:pt x="1393" y="1285"/>
                  <a:pt x="1405" y="1288"/>
                </a:cubicBezTo>
                <a:cubicBezTo>
                  <a:pt x="1419" y="1292"/>
                  <a:pt x="1428" y="1273"/>
                  <a:pt x="1440" y="1265"/>
                </a:cubicBezTo>
                <a:cubicBezTo>
                  <a:pt x="1425" y="1242"/>
                  <a:pt x="1409" y="1219"/>
                  <a:pt x="1394" y="1196"/>
                </a:cubicBezTo>
                <a:cubicBezTo>
                  <a:pt x="1353" y="1134"/>
                  <a:pt x="1433" y="1061"/>
                  <a:pt x="1474" y="1034"/>
                </a:cubicBezTo>
                <a:cubicBezTo>
                  <a:pt x="1478" y="1023"/>
                  <a:pt x="1494" y="968"/>
                  <a:pt x="1509" y="965"/>
                </a:cubicBezTo>
                <a:cubicBezTo>
                  <a:pt x="1523" y="962"/>
                  <a:pt x="1532" y="980"/>
                  <a:pt x="1544" y="988"/>
                </a:cubicBezTo>
                <a:cubicBezTo>
                  <a:pt x="1597" y="1067"/>
                  <a:pt x="1564" y="1048"/>
                  <a:pt x="1624" y="1069"/>
                </a:cubicBezTo>
                <a:cubicBezTo>
                  <a:pt x="1645" y="1130"/>
                  <a:pt x="1670" y="1188"/>
                  <a:pt x="1705" y="1242"/>
                </a:cubicBezTo>
                <a:cubicBezTo>
                  <a:pt x="1701" y="1276"/>
                  <a:pt x="1721" y="1325"/>
                  <a:pt x="1693" y="1345"/>
                </a:cubicBezTo>
                <a:cubicBezTo>
                  <a:pt x="1670" y="1361"/>
                  <a:pt x="1624" y="1299"/>
                  <a:pt x="1624" y="1299"/>
                </a:cubicBezTo>
                <a:cubicBezTo>
                  <a:pt x="1667" y="1363"/>
                  <a:pt x="1687" y="1384"/>
                  <a:pt x="1751" y="1426"/>
                </a:cubicBezTo>
                <a:cubicBezTo>
                  <a:pt x="1770" y="1485"/>
                  <a:pt x="1809" y="1523"/>
                  <a:pt x="1866" y="1541"/>
                </a:cubicBezTo>
                <a:cubicBezTo>
                  <a:pt x="1882" y="1546"/>
                  <a:pt x="1834" y="1529"/>
                  <a:pt x="1820" y="1518"/>
                </a:cubicBezTo>
                <a:cubicBezTo>
                  <a:pt x="1798" y="1501"/>
                  <a:pt x="1762" y="1460"/>
                  <a:pt x="1762" y="1460"/>
                </a:cubicBezTo>
                <a:cubicBezTo>
                  <a:pt x="1761" y="1446"/>
                  <a:pt x="1764" y="1322"/>
                  <a:pt x="1739" y="1276"/>
                </a:cubicBezTo>
                <a:cubicBezTo>
                  <a:pt x="1726" y="1252"/>
                  <a:pt x="1693" y="1207"/>
                  <a:pt x="1693" y="1207"/>
                </a:cubicBezTo>
                <a:cubicBezTo>
                  <a:pt x="1689" y="1184"/>
                  <a:pt x="1674" y="1160"/>
                  <a:pt x="1682" y="1138"/>
                </a:cubicBezTo>
                <a:cubicBezTo>
                  <a:pt x="1686" y="1125"/>
                  <a:pt x="1696" y="1161"/>
                  <a:pt x="1705" y="1172"/>
                </a:cubicBezTo>
                <a:cubicBezTo>
                  <a:pt x="1725" y="1198"/>
                  <a:pt x="1734" y="1200"/>
                  <a:pt x="1762" y="1219"/>
                </a:cubicBezTo>
                <a:cubicBezTo>
                  <a:pt x="1774" y="1207"/>
                  <a:pt x="1788" y="1198"/>
                  <a:pt x="1797" y="1184"/>
                </a:cubicBezTo>
                <a:cubicBezTo>
                  <a:pt x="1826" y="1140"/>
                  <a:pt x="1774" y="1114"/>
                  <a:pt x="1751" y="1080"/>
                </a:cubicBezTo>
                <a:cubicBezTo>
                  <a:pt x="1771" y="935"/>
                  <a:pt x="1730" y="1042"/>
                  <a:pt x="1878" y="988"/>
                </a:cubicBezTo>
                <a:cubicBezTo>
                  <a:pt x="1889" y="984"/>
                  <a:pt x="1882" y="963"/>
                  <a:pt x="1889" y="954"/>
                </a:cubicBezTo>
                <a:cubicBezTo>
                  <a:pt x="1898" y="943"/>
                  <a:pt x="1912" y="939"/>
                  <a:pt x="1924" y="931"/>
                </a:cubicBezTo>
                <a:cubicBezTo>
                  <a:pt x="1939" y="885"/>
                  <a:pt x="1941" y="759"/>
                  <a:pt x="1912" y="723"/>
                </a:cubicBezTo>
                <a:cubicBezTo>
                  <a:pt x="1905" y="714"/>
                  <a:pt x="1889" y="717"/>
                  <a:pt x="1878" y="712"/>
                </a:cubicBezTo>
                <a:cubicBezTo>
                  <a:pt x="1862" y="705"/>
                  <a:pt x="1847" y="697"/>
                  <a:pt x="1832" y="689"/>
                </a:cubicBezTo>
                <a:cubicBezTo>
                  <a:pt x="1811" y="627"/>
                  <a:pt x="1813" y="666"/>
                  <a:pt x="1866" y="666"/>
                </a:cubicBezTo>
                <a:cubicBezTo>
                  <a:pt x="1878" y="666"/>
                  <a:pt x="1889" y="658"/>
                  <a:pt x="1901" y="654"/>
                </a:cubicBezTo>
                <a:cubicBezTo>
                  <a:pt x="1909" y="666"/>
                  <a:pt x="1942" y="729"/>
                  <a:pt x="1970" y="712"/>
                </a:cubicBezTo>
                <a:cubicBezTo>
                  <a:pt x="1987" y="702"/>
                  <a:pt x="1976" y="673"/>
                  <a:pt x="1981" y="654"/>
                </a:cubicBezTo>
                <a:cubicBezTo>
                  <a:pt x="1992" y="611"/>
                  <a:pt x="1990" y="622"/>
                  <a:pt x="2027" y="596"/>
                </a:cubicBezTo>
                <a:cubicBezTo>
                  <a:pt x="2057" y="512"/>
                  <a:pt x="2068" y="555"/>
                  <a:pt x="2050" y="447"/>
                </a:cubicBezTo>
                <a:cubicBezTo>
                  <a:pt x="2047" y="428"/>
                  <a:pt x="2052" y="404"/>
                  <a:pt x="2039" y="389"/>
                </a:cubicBezTo>
                <a:cubicBezTo>
                  <a:pt x="2037" y="387"/>
                  <a:pt x="1946" y="368"/>
                  <a:pt x="1935" y="366"/>
                </a:cubicBezTo>
                <a:cubicBezTo>
                  <a:pt x="1939" y="343"/>
                  <a:pt x="1940" y="319"/>
                  <a:pt x="1947" y="297"/>
                </a:cubicBezTo>
                <a:cubicBezTo>
                  <a:pt x="1951" y="284"/>
                  <a:pt x="1956" y="264"/>
                  <a:pt x="1970" y="262"/>
                </a:cubicBezTo>
                <a:cubicBezTo>
                  <a:pt x="2002" y="257"/>
                  <a:pt x="2031" y="286"/>
                  <a:pt x="2062" y="297"/>
                </a:cubicBezTo>
                <a:cubicBezTo>
                  <a:pt x="2077" y="293"/>
                  <a:pt x="2093" y="289"/>
                  <a:pt x="2108" y="285"/>
                </a:cubicBezTo>
                <a:cubicBezTo>
                  <a:pt x="2120" y="282"/>
                  <a:pt x="2134" y="265"/>
                  <a:pt x="2143" y="274"/>
                </a:cubicBezTo>
                <a:cubicBezTo>
                  <a:pt x="2160" y="291"/>
                  <a:pt x="2153" y="323"/>
                  <a:pt x="2166" y="343"/>
                </a:cubicBezTo>
                <a:cubicBezTo>
                  <a:pt x="2197" y="389"/>
                  <a:pt x="2177" y="370"/>
                  <a:pt x="2223" y="401"/>
                </a:cubicBezTo>
                <a:cubicBezTo>
                  <a:pt x="2214" y="382"/>
                  <a:pt x="2151" y="307"/>
                  <a:pt x="2189" y="285"/>
                </a:cubicBezTo>
                <a:cubicBezTo>
                  <a:pt x="2209" y="273"/>
                  <a:pt x="2235" y="278"/>
                  <a:pt x="2258" y="274"/>
                </a:cubicBezTo>
                <a:cubicBezTo>
                  <a:pt x="2262" y="251"/>
                  <a:pt x="2275" y="227"/>
                  <a:pt x="2269" y="205"/>
                </a:cubicBezTo>
                <a:cubicBezTo>
                  <a:pt x="2266" y="193"/>
                  <a:pt x="2247" y="195"/>
                  <a:pt x="2235" y="193"/>
                </a:cubicBezTo>
                <a:cubicBezTo>
                  <a:pt x="2189" y="184"/>
                  <a:pt x="2142" y="178"/>
                  <a:pt x="2096" y="170"/>
                </a:cubicBezTo>
                <a:cubicBezTo>
                  <a:pt x="2088" y="159"/>
                  <a:pt x="2084" y="145"/>
                  <a:pt x="2073" y="136"/>
                </a:cubicBezTo>
                <a:cubicBezTo>
                  <a:pt x="2038" y="108"/>
                  <a:pt x="1911" y="94"/>
                  <a:pt x="1878" y="90"/>
                </a:cubicBezTo>
                <a:cubicBezTo>
                  <a:pt x="1764" y="51"/>
                  <a:pt x="1635" y="112"/>
                  <a:pt x="1532" y="44"/>
                </a:cubicBezTo>
                <a:cubicBezTo>
                  <a:pt x="1501" y="48"/>
                  <a:pt x="1470" y="64"/>
                  <a:pt x="1440" y="55"/>
                </a:cubicBezTo>
                <a:cubicBezTo>
                  <a:pt x="1424" y="50"/>
                  <a:pt x="1433" y="14"/>
                  <a:pt x="1417" y="9"/>
                </a:cubicBezTo>
                <a:cubicBezTo>
                  <a:pt x="1387" y="0"/>
                  <a:pt x="1356" y="16"/>
                  <a:pt x="1325" y="20"/>
                </a:cubicBezTo>
                <a:cubicBezTo>
                  <a:pt x="1148" y="43"/>
                  <a:pt x="1345" y="26"/>
                  <a:pt x="1048" y="44"/>
                </a:cubicBezTo>
                <a:cubicBezTo>
                  <a:pt x="1044" y="55"/>
                  <a:pt x="1040" y="67"/>
                  <a:pt x="1037" y="78"/>
                </a:cubicBezTo>
                <a:cubicBezTo>
                  <a:pt x="1033" y="93"/>
                  <a:pt x="1038" y="114"/>
                  <a:pt x="1025" y="124"/>
                </a:cubicBezTo>
                <a:cubicBezTo>
                  <a:pt x="1016" y="131"/>
                  <a:pt x="1002" y="117"/>
                  <a:pt x="991" y="113"/>
                </a:cubicBezTo>
                <a:cubicBezTo>
                  <a:pt x="919" y="127"/>
                  <a:pt x="867" y="159"/>
                  <a:pt x="795" y="170"/>
                </a:cubicBezTo>
                <a:cubicBezTo>
                  <a:pt x="772" y="178"/>
                  <a:pt x="749" y="185"/>
                  <a:pt x="726" y="193"/>
                </a:cubicBezTo>
                <a:cubicBezTo>
                  <a:pt x="714" y="197"/>
                  <a:pt x="691" y="205"/>
                  <a:pt x="691" y="205"/>
                </a:cubicBezTo>
                <a:cubicBezTo>
                  <a:pt x="679" y="201"/>
                  <a:pt x="662" y="204"/>
                  <a:pt x="656" y="193"/>
                </a:cubicBezTo>
                <a:cubicBezTo>
                  <a:pt x="639" y="159"/>
                  <a:pt x="691" y="151"/>
                  <a:pt x="703" y="147"/>
                </a:cubicBezTo>
                <a:cubicBezTo>
                  <a:pt x="613" y="111"/>
                  <a:pt x="574" y="114"/>
                  <a:pt x="472" y="124"/>
                </a:cubicBezTo>
                <a:cubicBezTo>
                  <a:pt x="471" y="127"/>
                  <a:pt x="452" y="190"/>
                  <a:pt x="449" y="193"/>
                </a:cubicBezTo>
                <a:cubicBezTo>
                  <a:pt x="446" y="196"/>
                  <a:pt x="383" y="215"/>
                  <a:pt x="380" y="216"/>
                </a:cubicBezTo>
                <a:cubicBezTo>
                  <a:pt x="372" y="239"/>
                  <a:pt x="349" y="262"/>
                  <a:pt x="357" y="285"/>
                </a:cubicBezTo>
                <a:cubicBezTo>
                  <a:pt x="365" y="308"/>
                  <a:pt x="380" y="355"/>
                  <a:pt x="380" y="355"/>
                </a:cubicBezTo>
                <a:cubicBezTo>
                  <a:pt x="376" y="370"/>
                  <a:pt x="383" y="396"/>
                  <a:pt x="368" y="401"/>
                </a:cubicBezTo>
                <a:cubicBezTo>
                  <a:pt x="355" y="405"/>
                  <a:pt x="359" y="366"/>
                  <a:pt x="345" y="366"/>
                </a:cubicBezTo>
                <a:cubicBezTo>
                  <a:pt x="331" y="366"/>
                  <a:pt x="330" y="389"/>
                  <a:pt x="322" y="401"/>
                </a:cubicBezTo>
                <a:cubicBezTo>
                  <a:pt x="311" y="397"/>
                  <a:pt x="299" y="394"/>
                  <a:pt x="288" y="389"/>
                </a:cubicBezTo>
                <a:cubicBezTo>
                  <a:pt x="276" y="383"/>
                  <a:pt x="267" y="366"/>
                  <a:pt x="253" y="366"/>
                </a:cubicBezTo>
                <a:cubicBezTo>
                  <a:pt x="239" y="366"/>
                  <a:pt x="230" y="381"/>
                  <a:pt x="219" y="389"/>
                </a:cubicBezTo>
                <a:cubicBezTo>
                  <a:pt x="232" y="485"/>
                  <a:pt x="239" y="464"/>
                  <a:pt x="265" y="539"/>
                </a:cubicBezTo>
                <a:cubicBezTo>
                  <a:pt x="261" y="550"/>
                  <a:pt x="261" y="565"/>
                  <a:pt x="253" y="573"/>
                </a:cubicBezTo>
                <a:cubicBezTo>
                  <a:pt x="245" y="581"/>
                  <a:pt x="230" y="580"/>
                  <a:pt x="219" y="585"/>
                </a:cubicBezTo>
                <a:cubicBezTo>
                  <a:pt x="130" y="630"/>
                  <a:pt x="235" y="590"/>
                  <a:pt x="150" y="620"/>
                </a:cubicBezTo>
                <a:cubicBezTo>
                  <a:pt x="119" y="709"/>
                  <a:pt x="155" y="690"/>
                  <a:pt x="242" y="700"/>
                </a:cubicBezTo>
                <a:cubicBezTo>
                  <a:pt x="273" y="696"/>
                  <a:pt x="314" y="712"/>
                  <a:pt x="334" y="689"/>
                </a:cubicBezTo>
                <a:cubicBezTo>
                  <a:pt x="352" y="668"/>
                  <a:pt x="322" y="635"/>
                  <a:pt x="322" y="608"/>
                </a:cubicBezTo>
                <a:cubicBezTo>
                  <a:pt x="322" y="596"/>
                  <a:pt x="334" y="573"/>
                  <a:pt x="334" y="573"/>
                </a:cubicBezTo>
              </a:path>
            </a:pathLst>
          </a:custGeom>
          <a:solidFill>
            <a:srgbClr val="FFCC00">
              <a:alpha val="100000"/>
            </a:srgbClr>
          </a:solidFill>
          <a:ln w="57150" cap="flat" cmpd="sng">
            <a:solidFill>
              <a:srgbClr val="FFCC00">
                <a:alpha val="100000"/>
              </a:srgbClr>
            </a:solidFill>
            <a:prstDash val="solid"/>
            <a:headEnd type="none" w="med" len="med"/>
            <a:tailEnd type="stealth" w="med" len="lg"/>
          </a:ln>
        </p:spPr>
        <p:txBody>
          <a:bodyPr/>
          <a:lstStyle/>
          <a:p>
            <a:endParaRPr lang="zh-CN" altLang="en-US"/>
          </a:p>
        </p:txBody>
      </p:sp>
      <p:sp>
        <p:nvSpPr>
          <p:cNvPr id="31751" name="任意多边形 31750"/>
          <p:cNvSpPr/>
          <p:nvPr/>
        </p:nvSpPr>
        <p:spPr>
          <a:xfrm>
            <a:off x="8866188" y="3138488"/>
            <a:ext cx="563562" cy="430212"/>
          </a:xfrm>
          <a:custGeom>
            <a:rect l="0" t="0" r="0" b="0"/>
            <a:pathLst>
              <a:path w="355" h="271">
                <a:moveTo>
                  <a:pt x="29" y="9"/>
                </a:moveTo>
                <a:cubicBezTo>
                  <a:pt x="53" y="102"/>
                  <a:pt x="27" y="82"/>
                  <a:pt x="133" y="113"/>
                </a:cubicBezTo>
                <a:cubicBezTo>
                  <a:pt x="141" y="124"/>
                  <a:pt x="151" y="134"/>
                  <a:pt x="156" y="147"/>
                </a:cubicBezTo>
                <a:cubicBezTo>
                  <a:pt x="163" y="165"/>
                  <a:pt x="149" y="197"/>
                  <a:pt x="167" y="205"/>
                </a:cubicBezTo>
                <a:cubicBezTo>
                  <a:pt x="189" y="215"/>
                  <a:pt x="236" y="182"/>
                  <a:pt x="236" y="182"/>
                </a:cubicBezTo>
                <a:cubicBezTo>
                  <a:pt x="248" y="193"/>
                  <a:pt x="257" y="207"/>
                  <a:pt x="271" y="216"/>
                </a:cubicBezTo>
                <a:cubicBezTo>
                  <a:pt x="355" y="271"/>
                  <a:pt x="266" y="133"/>
                  <a:pt x="259" y="113"/>
                </a:cubicBezTo>
                <a:cubicBezTo>
                  <a:pt x="189" y="160"/>
                  <a:pt x="253" y="133"/>
                  <a:pt x="213" y="101"/>
                </a:cubicBezTo>
                <a:cubicBezTo>
                  <a:pt x="201" y="91"/>
                  <a:pt x="182" y="93"/>
                  <a:pt x="167" y="89"/>
                </a:cubicBezTo>
                <a:cubicBezTo>
                  <a:pt x="133" y="66"/>
                  <a:pt x="103" y="57"/>
                  <a:pt x="64" y="43"/>
                </a:cubicBezTo>
                <a:cubicBezTo>
                  <a:pt x="60" y="32"/>
                  <a:pt x="63" y="14"/>
                  <a:pt x="52" y="9"/>
                </a:cubicBezTo>
                <a:cubicBezTo>
                  <a:pt x="34" y="0"/>
                  <a:pt x="0" y="38"/>
                  <a:pt x="29" y="9"/>
                </a:cubicBezTo>
                <a:close/>
              </a:path>
            </a:pathLst>
          </a:custGeom>
          <a:solidFill>
            <a:srgbClr val="FFCC00">
              <a:alpha val="100000"/>
            </a:srgbClr>
          </a:solidFill>
          <a:ln w="57150" cap="flat" cmpd="sng">
            <a:solidFill>
              <a:srgbClr val="FFCC00">
                <a:alpha val="100000"/>
              </a:srgbClr>
            </a:solidFill>
            <a:prstDash val="solid"/>
            <a:headEnd type="none" w="med" len="med"/>
            <a:tailEnd type="none" w="med" len="med"/>
          </a:ln>
          <a:effectLst>
            <a:outerShdw dist="35921" dir="2699999" algn="ctr" rotWithShape="0">
              <a:srgbClr val="C0C0C0">
                <a:alpha val="100000"/>
              </a:srgbClr>
            </a:outerShdw>
          </a:effectLst>
        </p:spPr>
        <p:txBody>
          <a:bodyPr/>
          <a:lstStyle/>
          <a:p>
            <a:endParaRPr lang="zh-CN" altLang="en-US"/>
          </a:p>
        </p:txBody>
      </p:sp>
      <p:sp>
        <p:nvSpPr>
          <p:cNvPr id="31752" name="任意多边形 31751"/>
          <p:cNvSpPr/>
          <p:nvPr/>
        </p:nvSpPr>
        <p:spPr>
          <a:xfrm>
            <a:off x="8362950" y="2987675"/>
            <a:ext cx="271463" cy="306388"/>
          </a:xfrm>
          <a:custGeom>
            <a:rect l="0" t="0" r="0" b="0"/>
            <a:pathLst>
              <a:path w="171" h="193">
                <a:moveTo>
                  <a:pt x="93" y="0"/>
                </a:moveTo>
                <a:cubicBezTo>
                  <a:pt x="70" y="23"/>
                  <a:pt x="47" y="46"/>
                  <a:pt x="24" y="69"/>
                </a:cubicBezTo>
                <a:cubicBezTo>
                  <a:pt x="16" y="77"/>
                  <a:pt x="0" y="92"/>
                  <a:pt x="0" y="92"/>
                </a:cubicBezTo>
                <a:cubicBezTo>
                  <a:pt x="66" y="158"/>
                  <a:pt x="49" y="124"/>
                  <a:pt x="70" y="184"/>
                </a:cubicBezTo>
                <a:cubicBezTo>
                  <a:pt x="143" y="160"/>
                  <a:pt x="72" y="193"/>
                  <a:pt x="116" y="138"/>
                </a:cubicBezTo>
                <a:cubicBezTo>
                  <a:pt x="125" y="127"/>
                  <a:pt x="139" y="123"/>
                  <a:pt x="150" y="115"/>
                </a:cubicBezTo>
                <a:cubicBezTo>
                  <a:pt x="171" y="56"/>
                  <a:pt x="163" y="0"/>
                  <a:pt x="93" y="0"/>
                </a:cubicBezTo>
                <a:close/>
              </a:path>
            </a:pathLst>
          </a:custGeom>
          <a:solidFill>
            <a:srgbClr val="FFCC00">
              <a:alpha val="100000"/>
            </a:srgbClr>
          </a:solidFill>
          <a:ln w="57150" cap="flat" cmpd="sng">
            <a:solidFill>
              <a:srgbClr val="FFCC00">
                <a:alpha val="100000"/>
              </a:srgbClr>
            </a:solidFill>
            <a:prstDash val="solid"/>
            <a:headEnd type="none" w="med" len="med"/>
            <a:tailEnd type="none" w="med" len="med"/>
          </a:ln>
          <a:effectLst>
            <a:outerShdw dist="35921" dir="2699999" algn="ctr" rotWithShape="0">
              <a:srgbClr val="C0C0C0">
                <a:alpha val="100000"/>
              </a:srgbClr>
            </a:outerShdw>
          </a:effectLst>
        </p:spPr>
        <p:txBody>
          <a:bodyPr/>
          <a:lstStyle/>
          <a:p>
            <a:endParaRPr lang="zh-CN" altLang="en-US"/>
          </a:p>
        </p:txBody>
      </p:sp>
      <p:sp>
        <p:nvSpPr>
          <p:cNvPr id="31753" name="任意多边形 31752"/>
          <p:cNvSpPr/>
          <p:nvPr/>
        </p:nvSpPr>
        <p:spPr>
          <a:xfrm>
            <a:off x="8747125" y="1739900"/>
            <a:ext cx="225425" cy="442913"/>
          </a:xfrm>
          <a:custGeom>
            <a:rect l="0" t="0" r="0" b="0"/>
            <a:pathLst>
              <a:path w="142" h="279">
                <a:moveTo>
                  <a:pt x="46" y="72"/>
                </a:moveTo>
                <a:cubicBezTo>
                  <a:pt x="58" y="60"/>
                  <a:pt x="96" y="9"/>
                  <a:pt x="104" y="83"/>
                </a:cubicBezTo>
                <a:cubicBezTo>
                  <a:pt x="110" y="140"/>
                  <a:pt x="97" y="198"/>
                  <a:pt x="93" y="256"/>
                </a:cubicBezTo>
                <a:cubicBezTo>
                  <a:pt x="77" y="252"/>
                  <a:pt x="61" y="241"/>
                  <a:pt x="46" y="245"/>
                </a:cubicBezTo>
                <a:cubicBezTo>
                  <a:pt x="31" y="249"/>
                  <a:pt x="28" y="279"/>
                  <a:pt x="12" y="279"/>
                </a:cubicBezTo>
                <a:cubicBezTo>
                  <a:pt x="0" y="279"/>
                  <a:pt x="15" y="253"/>
                  <a:pt x="23" y="245"/>
                </a:cubicBezTo>
                <a:cubicBezTo>
                  <a:pt x="32" y="236"/>
                  <a:pt x="46" y="237"/>
                  <a:pt x="58" y="233"/>
                </a:cubicBezTo>
                <a:cubicBezTo>
                  <a:pt x="62" y="222"/>
                  <a:pt x="65" y="210"/>
                  <a:pt x="70" y="199"/>
                </a:cubicBezTo>
                <a:cubicBezTo>
                  <a:pt x="76" y="187"/>
                  <a:pt x="91" y="178"/>
                  <a:pt x="93" y="164"/>
                </a:cubicBezTo>
                <a:cubicBezTo>
                  <a:pt x="97" y="134"/>
                  <a:pt x="72" y="105"/>
                  <a:pt x="58" y="83"/>
                </a:cubicBezTo>
                <a:cubicBezTo>
                  <a:pt x="61" y="73"/>
                  <a:pt x="75" y="0"/>
                  <a:pt x="104" y="72"/>
                </a:cubicBezTo>
                <a:cubicBezTo>
                  <a:pt x="142" y="167"/>
                  <a:pt x="62" y="72"/>
                  <a:pt x="104" y="118"/>
                </a:cubicBezTo>
              </a:path>
            </a:pathLst>
          </a:custGeom>
          <a:solidFill>
            <a:srgbClr val="FFCC00">
              <a:alpha val="100000"/>
            </a:srgbClr>
          </a:solidFill>
          <a:ln w="57150" cap="flat" cmpd="sng">
            <a:solidFill>
              <a:srgbClr val="FFCC00">
                <a:alpha val="100000"/>
              </a:srgbClr>
            </a:solidFill>
            <a:prstDash val="solid"/>
            <a:headEnd type="none" w="med" len="med"/>
            <a:tailEnd type="none" w="med" len="med"/>
          </a:ln>
          <a:effectLst>
            <a:outerShdw dist="35921" dir="2699999" algn="ctr" rotWithShape="0">
              <a:srgbClr val="C0C0C0">
                <a:alpha val="100000"/>
              </a:srgbClr>
            </a:outerShdw>
          </a:effectLst>
        </p:spPr>
        <p:txBody>
          <a:bodyPr/>
          <a:lstStyle/>
          <a:p>
            <a:endParaRPr lang="zh-CN" altLang="en-US"/>
          </a:p>
        </p:txBody>
      </p:sp>
      <p:sp>
        <p:nvSpPr>
          <p:cNvPr id="31754" name="任意多边形 31753"/>
          <p:cNvSpPr/>
          <p:nvPr/>
        </p:nvSpPr>
        <p:spPr>
          <a:xfrm>
            <a:off x="4192588" y="920750"/>
            <a:ext cx="666750" cy="508000"/>
          </a:xfrm>
          <a:custGeom>
            <a:rect l="0" t="0" r="0" b="0"/>
            <a:pathLst>
              <a:path w="420" h="320">
                <a:moveTo>
                  <a:pt x="300" y="104"/>
                </a:moveTo>
                <a:cubicBezTo>
                  <a:pt x="312" y="108"/>
                  <a:pt x="324" y="110"/>
                  <a:pt x="335" y="116"/>
                </a:cubicBezTo>
                <a:cubicBezTo>
                  <a:pt x="359" y="129"/>
                  <a:pt x="404" y="162"/>
                  <a:pt x="404" y="162"/>
                </a:cubicBezTo>
                <a:cubicBezTo>
                  <a:pt x="408" y="173"/>
                  <a:pt x="420" y="185"/>
                  <a:pt x="416" y="196"/>
                </a:cubicBezTo>
                <a:cubicBezTo>
                  <a:pt x="411" y="209"/>
                  <a:pt x="392" y="228"/>
                  <a:pt x="381" y="219"/>
                </a:cubicBezTo>
                <a:cubicBezTo>
                  <a:pt x="362" y="204"/>
                  <a:pt x="366" y="173"/>
                  <a:pt x="358" y="150"/>
                </a:cubicBezTo>
                <a:cubicBezTo>
                  <a:pt x="354" y="137"/>
                  <a:pt x="335" y="135"/>
                  <a:pt x="323" y="127"/>
                </a:cubicBezTo>
                <a:cubicBezTo>
                  <a:pt x="300" y="131"/>
                  <a:pt x="277" y="139"/>
                  <a:pt x="254" y="139"/>
                </a:cubicBezTo>
                <a:cubicBezTo>
                  <a:pt x="242" y="139"/>
                  <a:pt x="220" y="139"/>
                  <a:pt x="220" y="127"/>
                </a:cubicBezTo>
                <a:cubicBezTo>
                  <a:pt x="220" y="113"/>
                  <a:pt x="243" y="112"/>
                  <a:pt x="254" y="104"/>
                </a:cubicBezTo>
                <a:cubicBezTo>
                  <a:pt x="306" y="122"/>
                  <a:pt x="310" y="144"/>
                  <a:pt x="323" y="196"/>
                </a:cubicBezTo>
                <a:cubicBezTo>
                  <a:pt x="319" y="211"/>
                  <a:pt x="305" y="228"/>
                  <a:pt x="312" y="242"/>
                </a:cubicBezTo>
                <a:cubicBezTo>
                  <a:pt x="351" y="320"/>
                  <a:pt x="364" y="247"/>
                  <a:pt x="370" y="231"/>
                </a:cubicBezTo>
                <a:cubicBezTo>
                  <a:pt x="347" y="163"/>
                  <a:pt x="376" y="225"/>
                  <a:pt x="323" y="173"/>
                </a:cubicBezTo>
                <a:cubicBezTo>
                  <a:pt x="243" y="94"/>
                  <a:pt x="361" y="180"/>
                  <a:pt x="266" y="116"/>
                </a:cubicBezTo>
                <a:cubicBezTo>
                  <a:pt x="260" y="120"/>
                  <a:pt x="211" y="157"/>
                  <a:pt x="197" y="150"/>
                </a:cubicBezTo>
                <a:cubicBezTo>
                  <a:pt x="191" y="147"/>
                  <a:pt x="178" y="86"/>
                  <a:pt x="174" y="70"/>
                </a:cubicBezTo>
                <a:cubicBezTo>
                  <a:pt x="151" y="74"/>
                  <a:pt x="122" y="65"/>
                  <a:pt x="105" y="81"/>
                </a:cubicBezTo>
                <a:cubicBezTo>
                  <a:pt x="94" y="92"/>
                  <a:pt x="102" y="120"/>
                  <a:pt x="116" y="127"/>
                </a:cubicBezTo>
                <a:cubicBezTo>
                  <a:pt x="127" y="133"/>
                  <a:pt x="124" y="104"/>
                  <a:pt x="128" y="93"/>
                </a:cubicBezTo>
                <a:cubicBezTo>
                  <a:pt x="96" y="72"/>
                  <a:pt x="52" y="46"/>
                  <a:pt x="12" y="46"/>
                </a:cubicBezTo>
                <a:cubicBezTo>
                  <a:pt x="0" y="46"/>
                  <a:pt x="35" y="56"/>
                  <a:pt x="47" y="58"/>
                </a:cubicBezTo>
                <a:cubicBezTo>
                  <a:pt x="74" y="64"/>
                  <a:pt x="101" y="66"/>
                  <a:pt x="128" y="70"/>
                </a:cubicBezTo>
                <a:cubicBezTo>
                  <a:pt x="162" y="66"/>
                  <a:pt x="196" y="58"/>
                  <a:pt x="231" y="58"/>
                </a:cubicBezTo>
                <a:cubicBezTo>
                  <a:pt x="243" y="58"/>
                  <a:pt x="257" y="79"/>
                  <a:pt x="266" y="70"/>
                </a:cubicBezTo>
                <a:cubicBezTo>
                  <a:pt x="283" y="53"/>
                  <a:pt x="289" y="0"/>
                  <a:pt x="289" y="0"/>
                </a:cubicBezTo>
                <a:cubicBezTo>
                  <a:pt x="304" y="4"/>
                  <a:pt x="323" y="2"/>
                  <a:pt x="335" y="12"/>
                </a:cubicBezTo>
                <a:cubicBezTo>
                  <a:pt x="344" y="19"/>
                  <a:pt x="356" y="39"/>
                  <a:pt x="347" y="46"/>
                </a:cubicBezTo>
                <a:cubicBezTo>
                  <a:pt x="328" y="61"/>
                  <a:pt x="292" y="40"/>
                  <a:pt x="277" y="58"/>
                </a:cubicBezTo>
                <a:cubicBezTo>
                  <a:pt x="266" y="71"/>
                  <a:pt x="292" y="89"/>
                  <a:pt x="300" y="104"/>
                </a:cubicBezTo>
                <a:close/>
              </a:path>
            </a:pathLst>
          </a:custGeom>
          <a:solidFill>
            <a:srgbClr val="FFCC00">
              <a:alpha val="100000"/>
            </a:srgbClr>
          </a:solidFill>
          <a:ln w="57150" cap="flat" cmpd="sng">
            <a:solidFill>
              <a:srgbClr val="FFCC00">
                <a:alpha val="100000"/>
              </a:srgbClr>
            </a:solidFill>
            <a:prstDash val="solid"/>
            <a:headEnd type="none" w="med" len="med"/>
            <a:tailEnd type="none" w="med" len="med"/>
          </a:ln>
          <a:effectLst>
            <a:outerShdw dist="35921" dir="2699999" algn="ctr" rotWithShape="0">
              <a:srgbClr val="C0C0C0">
                <a:alpha val="100000"/>
              </a:srgbClr>
            </a:outerShdw>
          </a:effectLst>
        </p:spPr>
        <p:txBody>
          <a:bodyPr/>
          <a:lstStyle/>
          <a:p>
            <a:endParaRPr lang="zh-CN" altLang="en-US"/>
          </a:p>
        </p:txBody>
      </p:sp>
      <p:sp>
        <p:nvSpPr>
          <p:cNvPr id="31755" name="任意多边形 31754"/>
          <p:cNvSpPr/>
          <p:nvPr/>
        </p:nvSpPr>
        <p:spPr>
          <a:xfrm>
            <a:off x="2695575" y="1089025"/>
            <a:ext cx="2247900" cy="3673475"/>
          </a:xfrm>
          <a:custGeom>
            <a:rect l="0" t="0" r="0" b="0"/>
            <a:pathLst>
              <a:path w="1416" h="2314">
                <a:moveTo>
                  <a:pt x="944" y="1122"/>
                </a:moveTo>
                <a:cubicBezTo>
                  <a:pt x="971" y="1126"/>
                  <a:pt x="999" y="1124"/>
                  <a:pt x="1024" y="1134"/>
                </a:cubicBezTo>
                <a:cubicBezTo>
                  <a:pt x="1039" y="1140"/>
                  <a:pt x="1045" y="1159"/>
                  <a:pt x="1059" y="1168"/>
                </a:cubicBezTo>
                <a:cubicBezTo>
                  <a:pt x="1069" y="1175"/>
                  <a:pt x="1082" y="1176"/>
                  <a:pt x="1093" y="1180"/>
                </a:cubicBezTo>
                <a:cubicBezTo>
                  <a:pt x="1102" y="1194"/>
                  <a:pt x="1155" y="1276"/>
                  <a:pt x="1174" y="1295"/>
                </a:cubicBezTo>
                <a:cubicBezTo>
                  <a:pt x="1221" y="1342"/>
                  <a:pt x="1211" y="1315"/>
                  <a:pt x="1255" y="1352"/>
                </a:cubicBezTo>
                <a:cubicBezTo>
                  <a:pt x="1313" y="1401"/>
                  <a:pt x="1262" y="1379"/>
                  <a:pt x="1324" y="1398"/>
                </a:cubicBezTo>
                <a:cubicBezTo>
                  <a:pt x="1353" y="1428"/>
                  <a:pt x="1386" y="1450"/>
                  <a:pt x="1416" y="1479"/>
                </a:cubicBezTo>
                <a:cubicBezTo>
                  <a:pt x="1404" y="1535"/>
                  <a:pt x="1394" y="1558"/>
                  <a:pt x="1370" y="1606"/>
                </a:cubicBezTo>
                <a:cubicBezTo>
                  <a:pt x="1365" y="1617"/>
                  <a:pt x="1365" y="1630"/>
                  <a:pt x="1358" y="1640"/>
                </a:cubicBezTo>
                <a:cubicBezTo>
                  <a:pt x="1349" y="1654"/>
                  <a:pt x="1334" y="1662"/>
                  <a:pt x="1324" y="1675"/>
                </a:cubicBezTo>
                <a:cubicBezTo>
                  <a:pt x="1315" y="1686"/>
                  <a:pt x="1309" y="1698"/>
                  <a:pt x="1301" y="1710"/>
                </a:cubicBezTo>
                <a:cubicBezTo>
                  <a:pt x="1299" y="1716"/>
                  <a:pt x="1284" y="1779"/>
                  <a:pt x="1278" y="1790"/>
                </a:cubicBezTo>
                <a:cubicBezTo>
                  <a:pt x="1258" y="1826"/>
                  <a:pt x="1223" y="1855"/>
                  <a:pt x="1209" y="1894"/>
                </a:cubicBezTo>
                <a:cubicBezTo>
                  <a:pt x="1187" y="1956"/>
                  <a:pt x="1183" y="2032"/>
                  <a:pt x="1151" y="2090"/>
                </a:cubicBezTo>
                <a:cubicBezTo>
                  <a:pt x="1081" y="2217"/>
                  <a:pt x="1122" y="2112"/>
                  <a:pt x="1093" y="2193"/>
                </a:cubicBezTo>
                <a:cubicBezTo>
                  <a:pt x="1097" y="2228"/>
                  <a:pt x="1112" y="2263"/>
                  <a:pt x="1105" y="2297"/>
                </a:cubicBezTo>
                <a:cubicBezTo>
                  <a:pt x="1102" y="2314"/>
                  <a:pt x="1088" y="2267"/>
                  <a:pt x="1082" y="2251"/>
                </a:cubicBezTo>
                <a:cubicBezTo>
                  <a:pt x="1062" y="2202"/>
                  <a:pt x="1050" y="2147"/>
                  <a:pt x="1024" y="2101"/>
                </a:cubicBezTo>
                <a:cubicBezTo>
                  <a:pt x="1011" y="2077"/>
                  <a:pt x="978" y="2032"/>
                  <a:pt x="978" y="2032"/>
                </a:cubicBezTo>
                <a:cubicBezTo>
                  <a:pt x="954" y="1930"/>
                  <a:pt x="992" y="1846"/>
                  <a:pt x="967" y="1733"/>
                </a:cubicBezTo>
                <a:cubicBezTo>
                  <a:pt x="957" y="1687"/>
                  <a:pt x="877" y="1608"/>
                  <a:pt x="840" y="1583"/>
                </a:cubicBezTo>
                <a:cubicBezTo>
                  <a:pt x="799" y="1521"/>
                  <a:pt x="793" y="1460"/>
                  <a:pt x="782" y="1387"/>
                </a:cubicBezTo>
                <a:cubicBezTo>
                  <a:pt x="787" y="1337"/>
                  <a:pt x="807" y="1224"/>
                  <a:pt x="782" y="1168"/>
                </a:cubicBezTo>
                <a:cubicBezTo>
                  <a:pt x="777" y="1157"/>
                  <a:pt x="759" y="1161"/>
                  <a:pt x="748" y="1157"/>
                </a:cubicBezTo>
                <a:cubicBezTo>
                  <a:pt x="736" y="1165"/>
                  <a:pt x="727" y="1180"/>
                  <a:pt x="713" y="1180"/>
                </a:cubicBezTo>
                <a:cubicBezTo>
                  <a:pt x="697" y="1180"/>
                  <a:pt x="618" y="1085"/>
                  <a:pt x="609" y="1076"/>
                </a:cubicBezTo>
                <a:cubicBezTo>
                  <a:pt x="591" y="1018"/>
                  <a:pt x="566" y="1031"/>
                  <a:pt x="506" y="1018"/>
                </a:cubicBezTo>
                <a:cubicBezTo>
                  <a:pt x="445" y="978"/>
                  <a:pt x="436" y="913"/>
                  <a:pt x="414" y="846"/>
                </a:cubicBezTo>
                <a:cubicBezTo>
                  <a:pt x="406" y="820"/>
                  <a:pt x="356" y="788"/>
                  <a:pt x="356" y="788"/>
                </a:cubicBezTo>
                <a:cubicBezTo>
                  <a:pt x="324" y="920"/>
                  <a:pt x="360" y="726"/>
                  <a:pt x="368" y="696"/>
                </a:cubicBezTo>
                <a:cubicBezTo>
                  <a:pt x="359" y="646"/>
                  <a:pt x="350" y="605"/>
                  <a:pt x="333" y="558"/>
                </a:cubicBezTo>
                <a:cubicBezTo>
                  <a:pt x="337" y="516"/>
                  <a:pt x="336" y="473"/>
                  <a:pt x="345" y="431"/>
                </a:cubicBezTo>
                <a:cubicBezTo>
                  <a:pt x="348" y="417"/>
                  <a:pt x="362" y="409"/>
                  <a:pt x="368" y="396"/>
                </a:cubicBezTo>
                <a:cubicBezTo>
                  <a:pt x="378" y="374"/>
                  <a:pt x="391" y="327"/>
                  <a:pt x="391" y="327"/>
                </a:cubicBezTo>
                <a:cubicBezTo>
                  <a:pt x="369" y="159"/>
                  <a:pt x="398" y="198"/>
                  <a:pt x="183" y="212"/>
                </a:cubicBezTo>
                <a:cubicBezTo>
                  <a:pt x="112" y="194"/>
                  <a:pt x="0" y="199"/>
                  <a:pt x="172" y="177"/>
                </a:cubicBezTo>
                <a:cubicBezTo>
                  <a:pt x="195" y="169"/>
                  <a:pt x="218" y="162"/>
                  <a:pt x="241" y="154"/>
                </a:cubicBezTo>
                <a:cubicBezTo>
                  <a:pt x="254" y="150"/>
                  <a:pt x="254" y="129"/>
                  <a:pt x="264" y="120"/>
                </a:cubicBezTo>
                <a:cubicBezTo>
                  <a:pt x="313" y="78"/>
                  <a:pt x="320" y="78"/>
                  <a:pt x="368" y="62"/>
                </a:cubicBezTo>
                <a:cubicBezTo>
                  <a:pt x="420" y="80"/>
                  <a:pt x="461" y="89"/>
                  <a:pt x="517" y="97"/>
                </a:cubicBezTo>
                <a:cubicBezTo>
                  <a:pt x="560" y="82"/>
                  <a:pt x="588" y="62"/>
                  <a:pt x="633" y="51"/>
                </a:cubicBezTo>
                <a:cubicBezTo>
                  <a:pt x="656" y="59"/>
                  <a:pt x="679" y="66"/>
                  <a:pt x="702" y="74"/>
                </a:cubicBezTo>
                <a:cubicBezTo>
                  <a:pt x="713" y="78"/>
                  <a:pt x="736" y="85"/>
                  <a:pt x="736" y="85"/>
                </a:cubicBezTo>
                <a:cubicBezTo>
                  <a:pt x="732" y="66"/>
                  <a:pt x="711" y="42"/>
                  <a:pt x="725" y="28"/>
                </a:cubicBezTo>
                <a:cubicBezTo>
                  <a:pt x="753" y="0"/>
                  <a:pt x="843" y="23"/>
                  <a:pt x="874" y="28"/>
                </a:cubicBezTo>
                <a:cubicBezTo>
                  <a:pt x="973" y="93"/>
                  <a:pt x="865" y="6"/>
                  <a:pt x="886" y="85"/>
                </a:cubicBezTo>
                <a:cubicBezTo>
                  <a:pt x="889" y="97"/>
                  <a:pt x="909" y="95"/>
                  <a:pt x="921" y="97"/>
                </a:cubicBezTo>
                <a:cubicBezTo>
                  <a:pt x="947" y="102"/>
                  <a:pt x="974" y="104"/>
                  <a:pt x="1001" y="108"/>
                </a:cubicBezTo>
                <a:cubicBezTo>
                  <a:pt x="1115" y="146"/>
                  <a:pt x="1074" y="119"/>
                  <a:pt x="978" y="154"/>
                </a:cubicBezTo>
                <a:cubicBezTo>
                  <a:pt x="965" y="159"/>
                  <a:pt x="955" y="169"/>
                  <a:pt x="944" y="177"/>
                </a:cubicBezTo>
                <a:cubicBezTo>
                  <a:pt x="931" y="215"/>
                  <a:pt x="910" y="243"/>
                  <a:pt x="897" y="281"/>
                </a:cubicBezTo>
                <a:cubicBezTo>
                  <a:pt x="905" y="293"/>
                  <a:pt x="909" y="308"/>
                  <a:pt x="921" y="316"/>
                </a:cubicBezTo>
                <a:cubicBezTo>
                  <a:pt x="988" y="360"/>
                  <a:pt x="955" y="288"/>
                  <a:pt x="978" y="362"/>
                </a:cubicBezTo>
                <a:cubicBezTo>
                  <a:pt x="993" y="358"/>
                  <a:pt x="1018" y="365"/>
                  <a:pt x="1024" y="350"/>
                </a:cubicBezTo>
                <a:cubicBezTo>
                  <a:pt x="1033" y="327"/>
                  <a:pt x="995" y="264"/>
                  <a:pt x="1024" y="235"/>
                </a:cubicBezTo>
                <a:cubicBezTo>
                  <a:pt x="1062" y="196"/>
                  <a:pt x="1085" y="192"/>
                  <a:pt x="1128" y="177"/>
                </a:cubicBezTo>
                <a:cubicBezTo>
                  <a:pt x="1159" y="219"/>
                  <a:pt x="1177" y="253"/>
                  <a:pt x="1220" y="281"/>
                </a:cubicBezTo>
                <a:cubicBezTo>
                  <a:pt x="1252" y="330"/>
                  <a:pt x="1285" y="368"/>
                  <a:pt x="1255" y="442"/>
                </a:cubicBezTo>
                <a:cubicBezTo>
                  <a:pt x="1248" y="460"/>
                  <a:pt x="1216" y="435"/>
                  <a:pt x="1197" y="431"/>
                </a:cubicBezTo>
                <a:cubicBezTo>
                  <a:pt x="1185" y="423"/>
                  <a:pt x="1176" y="405"/>
                  <a:pt x="1162" y="408"/>
                </a:cubicBezTo>
                <a:cubicBezTo>
                  <a:pt x="1120" y="416"/>
                  <a:pt x="1146" y="462"/>
                  <a:pt x="1151" y="477"/>
                </a:cubicBezTo>
                <a:cubicBezTo>
                  <a:pt x="1122" y="498"/>
                  <a:pt x="1102" y="530"/>
                  <a:pt x="1070" y="546"/>
                </a:cubicBezTo>
                <a:cubicBezTo>
                  <a:pt x="1042" y="560"/>
                  <a:pt x="1008" y="560"/>
                  <a:pt x="978" y="569"/>
                </a:cubicBezTo>
                <a:cubicBezTo>
                  <a:pt x="967" y="577"/>
                  <a:pt x="953" y="581"/>
                  <a:pt x="944" y="592"/>
                </a:cubicBezTo>
                <a:cubicBezTo>
                  <a:pt x="911" y="633"/>
                  <a:pt x="932" y="705"/>
                  <a:pt x="886" y="742"/>
                </a:cubicBezTo>
                <a:cubicBezTo>
                  <a:pt x="861" y="762"/>
                  <a:pt x="825" y="758"/>
                  <a:pt x="794" y="765"/>
                </a:cubicBezTo>
                <a:cubicBezTo>
                  <a:pt x="798" y="776"/>
                  <a:pt x="805" y="787"/>
                  <a:pt x="805" y="799"/>
                </a:cubicBezTo>
                <a:cubicBezTo>
                  <a:pt x="805" y="874"/>
                  <a:pt x="739" y="805"/>
                  <a:pt x="713" y="788"/>
                </a:cubicBezTo>
                <a:cubicBezTo>
                  <a:pt x="686" y="792"/>
                  <a:pt x="656" y="785"/>
                  <a:pt x="633" y="799"/>
                </a:cubicBezTo>
                <a:cubicBezTo>
                  <a:pt x="609" y="814"/>
                  <a:pt x="609" y="853"/>
                  <a:pt x="586" y="869"/>
                </a:cubicBezTo>
                <a:cubicBezTo>
                  <a:pt x="575" y="877"/>
                  <a:pt x="563" y="884"/>
                  <a:pt x="552" y="892"/>
                </a:cubicBezTo>
                <a:cubicBezTo>
                  <a:pt x="556" y="911"/>
                  <a:pt x="546" y="940"/>
                  <a:pt x="563" y="949"/>
                </a:cubicBezTo>
                <a:cubicBezTo>
                  <a:pt x="655" y="995"/>
                  <a:pt x="671" y="974"/>
                  <a:pt x="725" y="938"/>
                </a:cubicBezTo>
                <a:cubicBezTo>
                  <a:pt x="717" y="953"/>
                  <a:pt x="713" y="971"/>
                  <a:pt x="702" y="984"/>
                </a:cubicBezTo>
                <a:cubicBezTo>
                  <a:pt x="693" y="995"/>
                  <a:pt x="670" y="993"/>
                  <a:pt x="667" y="1007"/>
                </a:cubicBezTo>
                <a:cubicBezTo>
                  <a:pt x="660" y="1039"/>
                  <a:pt x="710" y="1048"/>
                  <a:pt x="725" y="1053"/>
                </a:cubicBezTo>
                <a:cubicBezTo>
                  <a:pt x="748" y="1088"/>
                  <a:pt x="759" y="1122"/>
                  <a:pt x="782" y="1157"/>
                </a:cubicBezTo>
                <a:cubicBezTo>
                  <a:pt x="805" y="1149"/>
                  <a:pt x="828" y="1142"/>
                  <a:pt x="851" y="1134"/>
                </a:cubicBezTo>
                <a:cubicBezTo>
                  <a:pt x="863" y="1130"/>
                  <a:pt x="886" y="1122"/>
                  <a:pt x="886" y="1122"/>
                </a:cubicBezTo>
                <a:cubicBezTo>
                  <a:pt x="948" y="1135"/>
                  <a:pt x="944" y="1154"/>
                  <a:pt x="944" y="1122"/>
                </a:cubicBezTo>
                <a:close/>
              </a:path>
            </a:pathLst>
          </a:custGeom>
          <a:solidFill>
            <a:srgbClr val="FFCC00">
              <a:alpha val="100000"/>
            </a:srgbClr>
          </a:solidFill>
          <a:ln w="57150" cap="flat" cmpd="sng">
            <a:solidFill>
              <a:srgbClr val="FFCC00">
                <a:alpha val="100000"/>
              </a:srgbClr>
            </a:solidFill>
            <a:prstDash val="solid"/>
            <a:headEnd type="none" w="med" len="med"/>
            <a:tailEnd type="none" w="med" len="med"/>
          </a:ln>
          <a:effectLst>
            <a:outerShdw dist="35921" dir="2699999" algn="ctr" rotWithShape="0">
              <a:srgbClr val="C0C0C0">
                <a:alpha val="100000"/>
              </a:srgbClr>
            </a:outerShdw>
          </a:effectLst>
        </p:spPr>
        <p:txBody>
          <a:bodyPr/>
          <a:lstStyle/>
          <a:p>
            <a:endParaRPr lang="zh-CN" altLang="en-US"/>
          </a:p>
        </p:txBody>
      </p:sp>
      <p:sp>
        <p:nvSpPr>
          <p:cNvPr id="31756" name="任意多边形 31755"/>
          <p:cNvSpPr/>
          <p:nvPr/>
        </p:nvSpPr>
        <p:spPr>
          <a:xfrm>
            <a:off x="4086225" y="2457450"/>
            <a:ext cx="463550" cy="255588"/>
          </a:xfrm>
          <a:custGeom>
            <a:rect l="0" t="0" r="0" b="0"/>
            <a:pathLst>
              <a:path w="292" h="161">
                <a:moveTo>
                  <a:pt x="23" y="23"/>
                </a:moveTo>
                <a:cubicBezTo>
                  <a:pt x="35" y="27"/>
                  <a:pt x="48" y="27"/>
                  <a:pt x="58" y="35"/>
                </a:cubicBezTo>
                <a:cubicBezTo>
                  <a:pt x="69" y="44"/>
                  <a:pt x="75" y="81"/>
                  <a:pt x="81" y="69"/>
                </a:cubicBezTo>
                <a:cubicBezTo>
                  <a:pt x="107" y="15"/>
                  <a:pt x="62" y="10"/>
                  <a:pt x="35" y="0"/>
                </a:cubicBezTo>
                <a:cubicBezTo>
                  <a:pt x="23" y="4"/>
                  <a:pt x="0" y="0"/>
                  <a:pt x="0" y="12"/>
                </a:cubicBezTo>
                <a:cubicBezTo>
                  <a:pt x="0" y="22"/>
                  <a:pt x="80" y="81"/>
                  <a:pt x="81" y="81"/>
                </a:cubicBezTo>
                <a:cubicBezTo>
                  <a:pt x="110" y="91"/>
                  <a:pt x="142" y="88"/>
                  <a:pt x="173" y="92"/>
                </a:cubicBezTo>
                <a:cubicBezTo>
                  <a:pt x="158" y="96"/>
                  <a:pt x="138" y="115"/>
                  <a:pt x="127" y="104"/>
                </a:cubicBezTo>
                <a:cubicBezTo>
                  <a:pt x="117" y="94"/>
                  <a:pt x="148" y="83"/>
                  <a:pt x="162" y="81"/>
                </a:cubicBezTo>
                <a:cubicBezTo>
                  <a:pt x="178" y="79"/>
                  <a:pt x="193" y="88"/>
                  <a:pt x="208" y="92"/>
                </a:cubicBezTo>
                <a:cubicBezTo>
                  <a:pt x="219" y="104"/>
                  <a:pt x="232" y="114"/>
                  <a:pt x="242" y="127"/>
                </a:cubicBezTo>
                <a:cubicBezTo>
                  <a:pt x="251" y="138"/>
                  <a:pt x="251" y="161"/>
                  <a:pt x="265" y="161"/>
                </a:cubicBezTo>
                <a:cubicBezTo>
                  <a:pt x="292" y="161"/>
                  <a:pt x="244" y="117"/>
                  <a:pt x="242" y="115"/>
                </a:cubicBezTo>
              </a:path>
            </a:pathLst>
          </a:custGeom>
          <a:solidFill>
            <a:srgbClr val="FFCC00">
              <a:alpha val="100000"/>
            </a:srgbClr>
          </a:solidFill>
          <a:ln w="57150" cap="flat" cmpd="sng">
            <a:solidFill>
              <a:srgbClr val="FFCC00">
                <a:alpha val="100000"/>
              </a:srgbClr>
            </a:solidFill>
            <a:prstDash val="solid"/>
            <a:headEnd type="none" w="med" len="med"/>
            <a:tailEnd type="none" w="med" len="med"/>
          </a:ln>
          <a:effectLst>
            <a:outerShdw dist="35921" dir="2699999" algn="ctr" rotWithShape="0">
              <a:srgbClr val="C0C0C0">
                <a:alpha val="100000"/>
              </a:srgbClr>
            </a:outerShdw>
          </a:effectLst>
        </p:spPr>
        <p:txBody>
          <a:bodyPr/>
          <a:lstStyle/>
          <a:p>
            <a:endParaRPr lang="zh-CN" altLang="en-US"/>
          </a:p>
        </p:txBody>
      </p:sp>
      <p:sp>
        <p:nvSpPr>
          <p:cNvPr id="31757" name="文本框 31756"/>
          <p:cNvSpPr txBox="1"/>
          <p:nvPr/>
        </p:nvSpPr>
        <p:spPr>
          <a:xfrm>
            <a:off x="2652395" y="2384425"/>
            <a:ext cx="548005" cy="1981200"/>
          </a:xfrm>
          <a:prstGeom prst="rect">
            <a:avLst/>
          </a:prstGeom>
          <a:noFill/>
          <a:ln w="57150">
            <a:noFill/>
          </a:ln>
        </p:spPr>
        <p:txBody>
          <a:bodyPr vert="eaVert" lIns="90000" tIns="46800" rIns="90000" bIns="46800">
            <a:spAutoFit/>
          </a:bodyPr>
          <a:lstStyle/>
          <a:p>
            <a:pPr>
              <a:spcBef>
                <a:spcPct val="50000"/>
              </a:spcBef>
              <a:buClr>
                <a:schemeClr val="bg1"/>
              </a:buClr>
            </a:pPr>
            <a:r>
              <a:rPr lang="zh-CN" altLang="en-US" sz="2400">
                <a:solidFill>
                  <a:schemeClr val="bg1"/>
                </a:solidFill>
                <a:latin typeface="Times New Roman" panose="02020603050405020304" pitchFamily="18" charset="0"/>
              </a:rPr>
              <a:t>太     平     洋</a:t>
            </a:r>
          </a:p>
        </p:txBody>
      </p:sp>
      <p:sp>
        <p:nvSpPr>
          <p:cNvPr id="31758" name="文本框 31757"/>
          <p:cNvSpPr txBox="1"/>
          <p:nvPr/>
        </p:nvSpPr>
        <p:spPr>
          <a:xfrm>
            <a:off x="4572000" y="2384425"/>
            <a:ext cx="457200" cy="461645"/>
          </a:xfrm>
          <a:prstGeom prst="rect">
            <a:avLst/>
          </a:prstGeom>
          <a:noFill/>
          <a:ln w="57150">
            <a:noFill/>
          </a:ln>
        </p:spPr>
        <p:txBody>
          <a:bodyPr lIns="90000" tIns="46800" rIns="90000" bIns="46800">
            <a:spAutoFit/>
          </a:bodyPr>
          <a:lstStyle/>
          <a:p>
            <a:pPr algn="ctr">
              <a:spcBef>
                <a:spcPct val="50000"/>
              </a:spcBef>
              <a:buClr>
                <a:schemeClr val="bg1"/>
              </a:buClr>
            </a:pPr>
            <a:r>
              <a:rPr lang="zh-CN" altLang="en-US" sz="2400">
                <a:solidFill>
                  <a:schemeClr val="bg1"/>
                </a:solidFill>
                <a:latin typeface="Times New Roman" panose="02020603050405020304" pitchFamily="18" charset="0"/>
              </a:rPr>
              <a:t>大</a:t>
            </a:r>
          </a:p>
        </p:txBody>
      </p:sp>
      <p:sp>
        <p:nvSpPr>
          <p:cNvPr id="31759" name="文本框 31758"/>
          <p:cNvSpPr txBox="1"/>
          <p:nvPr/>
        </p:nvSpPr>
        <p:spPr>
          <a:xfrm>
            <a:off x="5029200" y="3222625"/>
            <a:ext cx="762000" cy="461645"/>
          </a:xfrm>
          <a:prstGeom prst="rect">
            <a:avLst/>
          </a:prstGeom>
          <a:noFill/>
          <a:ln w="57150">
            <a:noFill/>
          </a:ln>
        </p:spPr>
        <p:txBody>
          <a:bodyPr lIns="90000" tIns="46800" rIns="90000" bIns="46800">
            <a:spAutoFit/>
          </a:bodyPr>
          <a:lstStyle/>
          <a:p>
            <a:pPr algn="ctr">
              <a:spcBef>
                <a:spcPct val="50000"/>
              </a:spcBef>
              <a:buClr>
                <a:schemeClr val="bg1"/>
              </a:buClr>
            </a:pPr>
            <a:r>
              <a:rPr lang="zh-CN" altLang="en-US" sz="2400">
                <a:solidFill>
                  <a:schemeClr val="bg1"/>
                </a:solidFill>
                <a:latin typeface="Times New Roman" panose="02020603050405020304" pitchFamily="18" charset="0"/>
              </a:rPr>
              <a:t>西</a:t>
            </a:r>
          </a:p>
        </p:txBody>
      </p:sp>
      <p:sp>
        <p:nvSpPr>
          <p:cNvPr id="31760" name="文本框 31759"/>
          <p:cNvSpPr txBox="1"/>
          <p:nvPr/>
        </p:nvSpPr>
        <p:spPr>
          <a:xfrm>
            <a:off x="5638800" y="3908425"/>
            <a:ext cx="533400" cy="461645"/>
          </a:xfrm>
          <a:prstGeom prst="rect">
            <a:avLst/>
          </a:prstGeom>
          <a:noFill/>
          <a:ln w="57150">
            <a:noFill/>
          </a:ln>
        </p:spPr>
        <p:txBody>
          <a:bodyPr lIns="90000" tIns="46800" rIns="90000" bIns="46800">
            <a:spAutoFit/>
          </a:bodyPr>
          <a:lstStyle/>
          <a:p>
            <a:pPr algn="ctr">
              <a:spcBef>
                <a:spcPct val="50000"/>
              </a:spcBef>
              <a:buClr>
                <a:schemeClr val="bg1"/>
              </a:buClr>
            </a:pPr>
            <a:r>
              <a:rPr lang="zh-CN" altLang="en-US" sz="2400">
                <a:solidFill>
                  <a:schemeClr val="bg1"/>
                </a:solidFill>
                <a:latin typeface="Times New Roman" panose="02020603050405020304" pitchFamily="18" charset="0"/>
              </a:rPr>
              <a:t>洋</a:t>
            </a:r>
          </a:p>
        </p:txBody>
      </p:sp>
      <p:sp>
        <p:nvSpPr>
          <p:cNvPr id="31761" name="文本框 31760"/>
          <p:cNvSpPr txBox="1"/>
          <p:nvPr/>
        </p:nvSpPr>
        <p:spPr>
          <a:xfrm>
            <a:off x="9144000" y="2689225"/>
            <a:ext cx="1219200" cy="461645"/>
          </a:xfrm>
          <a:prstGeom prst="rect">
            <a:avLst/>
          </a:prstGeom>
          <a:noFill/>
          <a:ln w="57150">
            <a:noFill/>
          </a:ln>
        </p:spPr>
        <p:txBody>
          <a:bodyPr lIns="90000" tIns="46800" rIns="90000" bIns="46800">
            <a:spAutoFit/>
          </a:bodyPr>
          <a:lstStyle/>
          <a:p>
            <a:pPr algn="ctr">
              <a:spcBef>
                <a:spcPct val="50000"/>
              </a:spcBef>
              <a:buClr>
                <a:schemeClr val="bg1"/>
              </a:buClr>
            </a:pPr>
            <a:r>
              <a:rPr lang="zh-CN" altLang="en-US" sz="2400">
                <a:solidFill>
                  <a:schemeClr val="bg1"/>
                </a:solidFill>
                <a:latin typeface="Times New Roman" panose="02020603050405020304" pitchFamily="18" charset="0"/>
              </a:rPr>
              <a:t>太平洋</a:t>
            </a:r>
          </a:p>
        </p:txBody>
      </p:sp>
      <p:sp>
        <p:nvSpPr>
          <p:cNvPr id="31762" name="文本框 31761"/>
          <p:cNvSpPr txBox="1"/>
          <p:nvPr/>
        </p:nvSpPr>
        <p:spPr>
          <a:xfrm>
            <a:off x="6959600" y="3430588"/>
            <a:ext cx="1295400" cy="461645"/>
          </a:xfrm>
          <a:prstGeom prst="rect">
            <a:avLst/>
          </a:prstGeom>
          <a:noFill/>
          <a:ln w="57150">
            <a:noFill/>
          </a:ln>
        </p:spPr>
        <p:txBody>
          <a:bodyPr lIns="90000" tIns="46800" rIns="90000" bIns="46800">
            <a:spAutoFit/>
          </a:bodyPr>
          <a:lstStyle/>
          <a:p>
            <a:pPr algn="ctr">
              <a:spcBef>
                <a:spcPct val="50000"/>
              </a:spcBef>
              <a:buClr>
                <a:schemeClr val="bg1"/>
              </a:buClr>
            </a:pPr>
            <a:r>
              <a:rPr lang="zh-CN" altLang="en-US" sz="2400">
                <a:solidFill>
                  <a:schemeClr val="bg1"/>
                </a:solidFill>
                <a:latin typeface="Times New Roman" panose="02020603050405020304" pitchFamily="18" charset="0"/>
              </a:rPr>
              <a:t>印度洋</a:t>
            </a:r>
          </a:p>
        </p:txBody>
      </p:sp>
      <p:sp>
        <p:nvSpPr>
          <p:cNvPr id="31763" name="文本框 31762"/>
          <p:cNvSpPr txBox="1"/>
          <p:nvPr/>
        </p:nvSpPr>
        <p:spPr>
          <a:xfrm>
            <a:off x="7467600" y="1927225"/>
            <a:ext cx="1066800" cy="400050"/>
          </a:xfrm>
          <a:prstGeom prst="rect">
            <a:avLst/>
          </a:prstGeom>
          <a:noFill/>
          <a:ln w="57150">
            <a:noFill/>
          </a:ln>
        </p:spPr>
        <p:txBody>
          <a:bodyPr lIns="90000" tIns="46800" rIns="90000" bIns="46800">
            <a:spAutoFit/>
          </a:bodyPr>
          <a:lstStyle/>
          <a:p>
            <a:pPr algn="ctr">
              <a:spcBef>
                <a:spcPct val="50000"/>
              </a:spcBef>
              <a:buClr>
                <a:schemeClr val="bg1"/>
              </a:buClr>
            </a:pPr>
            <a:r>
              <a:rPr lang="zh-CN" altLang="en-US" sz="2000">
                <a:solidFill>
                  <a:srgbClr val="FF6600"/>
                </a:solidFill>
                <a:latin typeface="Times New Roman" panose="02020603050405020304" pitchFamily="18" charset="0"/>
              </a:rPr>
              <a:t>亚  洲</a:t>
            </a:r>
          </a:p>
        </p:txBody>
      </p:sp>
      <p:sp>
        <p:nvSpPr>
          <p:cNvPr id="31764" name="文本框 31763"/>
          <p:cNvSpPr txBox="1"/>
          <p:nvPr/>
        </p:nvSpPr>
        <p:spPr>
          <a:xfrm>
            <a:off x="6477000" y="1546225"/>
            <a:ext cx="838200" cy="400050"/>
          </a:xfrm>
          <a:prstGeom prst="rect">
            <a:avLst/>
          </a:prstGeom>
          <a:noFill/>
          <a:ln w="57150">
            <a:noFill/>
          </a:ln>
        </p:spPr>
        <p:txBody>
          <a:bodyPr lIns="90000" tIns="46800" rIns="90000" bIns="46800">
            <a:spAutoFit/>
          </a:bodyPr>
          <a:lstStyle/>
          <a:p>
            <a:pPr algn="ctr">
              <a:spcBef>
                <a:spcPct val="50000"/>
              </a:spcBef>
              <a:buClr>
                <a:schemeClr val="bg1"/>
              </a:buClr>
            </a:pPr>
            <a:r>
              <a:rPr lang="zh-CN" altLang="en-US" sz="2000">
                <a:solidFill>
                  <a:srgbClr val="FF6600"/>
                </a:solidFill>
                <a:latin typeface="Times New Roman" panose="02020603050405020304" pitchFamily="18" charset="0"/>
              </a:rPr>
              <a:t>欧  洲</a:t>
            </a:r>
          </a:p>
        </p:txBody>
      </p:sp>
      <p:sp>
        <p:nvSpPr>
          <p:cNvPr id="31765" name="文本框 31764"/>
          <p:cNvSpPr txBox="1"/>
          <p:nvPr/>
        </p:nvSpPr>
        <p:spPr>
          <a:xfrm>
            <a:off x="5791200" y="2536825"/>
            <a:ext cx="762000" cy="400050"/>
          </a:xfrm>
          <a:prstGeom prst="rect">
            <a:avLst/>
          </a:prstGeom>
          <a:noFill/>
          <a:ln w="57150">
            <a:noFill/>
          </a:ln>
        </p:spPr>
        <p:txBody>
          <a:bodyPr lIns="90000" tIns="46800" rIns="90000" bIns="46800">
            <a:spAutoFit/>
          </a:bodyPr>
          <a:lstStyle/>
          <a:p>
            <a:pPr algn="ctr">
              <a:spcBef>
                <a:spcPct val="50000"/>
              </a:spcBef>
              <a:buClr>
                <a:schemeClr val="bg1"/>
              </a:buClr>
            </a:pPr>
            <a:r>
              <a:rPr lang="zh-CN" altLang="en-US" sz="2000">
                <a:solidFill>
                  <a:srgbClr val="FF6600"/>
                </a:solidFill>
                <a:latin typeface="Times New Roman" panose="02020603050405020304" pitchFamily="18" charset="0"/>
              </a:rPr>
              <a:t>非洲</a:t>
            </a:r>
          </a:p>
        </p:txBody>
      </p:sp>
      <p:sp>
        <p:nvSpPr>
          <p:cNvPr id="31766" name="文本框 31765"/>
          <p:cNvSpPr txBox="1"/>
          <p:nvPr/>
        </p:nvSpPr>
        <p:spPr>
          <a:xfrm>
            <a:off x="8328025" y="3679825"/>
            <a:ext cx="1143000" cy="400050"/>
          </a:xfrm>
          <a:prstGeom prst="rect">
            <a:avLst/>
          </a:prstGeom>
          <a:noFill/>
          <a:ln w="57150">
            <a:noFill/>
          </a:ln>
        </p:spPr>
        <p:txBody>
          <a:bodyPr lIns="90000" tIns="46800" rIns="90000" bIns="46800">
            <a:spAutoFit/>
          </a:bodyPr>
          <a:lstStyle/>
          <a:p>
            <a:pPr algn="ctr">
              <a:spcBef>
                <a:spcPct val="50000"/>
              </a:spcBef>
              <a:buClr>
                <a:schemeClr val="bg1"/>
              </a:buClr>
            </a:pPr>
            <a:r>
              <a:rPr lang="zh-CN" altLang="en-US" sz="2000">
                <a:solidFill>
                  <a:srgbClr val="FF6600"/>
                </a:solidFill>
                <a:latin typeface="Times New Roman" panose="02020603050405020304" pitchFamily="18" charset="0"/>
              </a:rPr>
              <a:t>大洋洲</a:t>
            </a:r>
          </a:p>
        </p:txBody>
      </p:sp>
      <p:sp>
        <p:nvSpPr>
          <p:cNvPr id="31767" name="文本框 31766"/>
          <p:cNvSpPr txBox="1"/>
          <p:nvPr/>
        </p:nvSpPr>
        <p:spPr>
          <a:xfrm>
            <a:off x="3352800" y="1470025"/>
            <a:ext cx="1066800" cy="400050"/>
          </a:xfrm>
          <a:prstGeom prst="rect">
            <a:avLst/>
          </a:prstGeom>
          <a:noFill/>
          <a:ln w="57150">
            <a:noFill/>
          </a:ln>
        </p:spPr>
        <p:txBody>
          <a:bodyPr lIns="90000" tIns="46800" rIns="90000" bIns="46800">
            <a:spAutoFit/>
          </a:bodyPr>
          <a:lstStyle/>
          <a:p>
            <a:pPr>
              <a:spcBef>
                <a:spcPct val="50000"/>
              </a:spcBef>
              <a:buClr>
                <a:schemeClr val="bg1"/>
              </a:buClr>
            </a:pPr>
            <a:r>
              <a:rPr lang="zh-CN" altLang="en-US" sz="2000">
                <a:solidFill>
                  <a:srgbClr val="FF6600"/>
                </a:solidFill>
                <a:latin typeface="Times New Roman" panose="02020603050405020304" pitchFamily="18" charset="0"/>
              </a:rPr>
              <a:t>北美洲</a:t>
            </a:r>
          </a:p>
        </p:txBody>
      </p:sp>
      <p:sp>
        <p:nvSpPr>
          <p:cNvPr id="31768" name="文本框 31767"/>
          <p:cNvSpPr txBox="1"/>
          <p:nvPr/>
        </p:nvSpPr>
        <p:spPr>
          <a:xfrm>
            <a:off x="4724400" y="990600"/>
            <a:ext cx="2160588" cy="583565"/>
          </a:xfrm>
          <a:prstGeom prst="rect">
            <a:avLst/>
          </a:prstGeom>
          <a:solidFill>
            <a:srgbClr val="FFFFCC"/>
          </a:solidFill>
          <a:ln w="31750" cap="flat" cmpd="sng">
            <a:solidFill>
              <a:schemeClr val="tx2"/>
            </a:solidFill>
            <a:prstDash val="solid"/>
            <a:miter/>
            <a:headEnd type="none" w="med" len="med"/>
            <a:tailEnd type="none" w="med" len="med"/>
          </a:ln>
        </p:spPr>
        <p:txBody>
          <a:bodyPr>
            <a:spAutoFit/>
          </a:bodyPr>
          <a:lstStyle/>
          <a:p>
            <a:pPr>
              <a:spcBef>
                <a:spcPct val="50000"/>
              </a:spcBef>
            </a:pPr>
            <a:r>
              <a:rPr lang="zh-CN" altLang="en-US" sz="3200">
                <a:solidFill>
                  <a:srgbClr val="000099"/>
                </a:solidFill>
                <a:latin typeface="Arial" panose="020b0604020202020204" pitchFamily="34" charset="0"/>
                <a:ea typeface="黑体" panose="02010609060101010101" charset="-122"/>
              </a:rPr>
              <a:t>一个中心</a:t>
            </a:r>
          </a:p>
        </p:txBody>
      </p:sp>
      <p:sp>
        <p:nvSpPr>
          <p:cNvPr id="31769" name="文本框 31768"/>
          <p:cNvSpPr txBox="1"/>
          <p:nvPr/>
        </p:nvSpPr>
        <p:spPr>
          <a:xfrm>
            <a:off x="4800600" y="1916113"/>
            <a:ext cx="1981200" cy="583565"/>
          </a:xfrm>
          <a:prstGeom prst="rect">
            <a:avLst/>
          </a:prstGeom>
          <a:solidFill>
            <a:srgbClr val="FFFFCC"/>
          </a:solidFill>
          <a:ln w="31750" cap="flat" cmpd="sng">
            <a:solidFill>
              <a:schemeClr val="tx2"/>
            </a:solidFill>
            <a:prstDash val="solid"/>
            <a:miter/>
            <a:headEnd type="none" w="med" len="med"/>
            <a:tailEnd type="none" w="med" len="med"/>
          </a:ln>
        </p:spPr>
        <p:txBody>
          <a:bodyPr>
            <a:spAutoFit/>
          </a:bodyPr>
          <a:lstStyle/>
          <a:p>
            <a:pPr>
              <a:spcBef>
                <a:spcPct val="50000"/>
              </a:spcBef>
            </a:pPr>
            <a:r>
              <a:rPr lang="zh-CN" altLang="en-US" sz="3200">
                <a:solidFill>
                  <a:srgbClr val="000099"/>
                </a:solidFill>
                <a:latin typeface="Arial" panose="020b0604020202020204" pitchFamily="34" charset="0"/>
                <a:ea typeface="黑体" panose="02010609060101010101" charset="-122"/>
              </a:rPr>
              <a:t>两个方向</a:t>
            </a:r>
          </a:p>
        </p:txBody>
      </p:sp>
      <p:sp>
        <p:nvSpPr>
          <p:cNvPr id="31770" name="矩形 31769"/>
          <p:cNvSpPr/>
          <p:nvPr/>
        </p:nvSpPr>
        <p:spPr>
          <a:xfrm>
            <a:off x="4905375" y="3573463"/>
            <a:ext cx="2016125" cy="583565"/>
          </a:xfrm>
          <a:prstGeom prst="rect">
            <a:avLst/>
          </a:prstGeom>
          <a:solidFill>
            <a:srgbClr val="FFFFCC"/>
          </a:solidFill>
          <a:ln w="31750" cap="flat" cmpd="sng">
            <a:solidFill>
              <a:schemeClr val="tx2"/>
            </a:solidFill>
            <a:prstDash val="solid"/>
            <a:miter/>
            <a:headEnd type="none" w="med" len="med"/>
            <a:tailEnd type="none" w="med" len="med"/>
          </a:ln>
        </p:spPr>
        <p:txBody>
          <a:bodyPr>
            <a:spAutoFit/>
          </a:bodyPr>
          <a:lstStyle/>
          <a:p>
            <a:pPr>
              <a:spcBef>
                <a:spcPct val="50000"/>
              </a:spcBef>
            </a:pPr>
            <a:r>
              <a:rPr lang="zh-CN" altLang="en-US" sz="3200">
                <a:solidFill>
                  <a:srgbClr val="000099"/>
                </a:solidFill>
                <a:latin typeface="Arial" panose="020b0604020202020204" pitchFamily="34" charset="0"/>
                <a:ea typeface="黑体" panose="02010609060101010101" charset="-122"/>
              </a:rPr>
              <a:t>两条航线</a:t>
            </a:r>
          </a:p>
        </p:txBody>
      </p:sp>
      <p:sp>
        <p:nvSpPr>
          <p:cNvPr id="31771" name="矩形 31770"/>
          <p:cNvSpPr/>
          <p:nvPr/>
        </p:nvSpPr>
        <p:spPr>
          <a:xfrm>
            <a:off x="4953000" y="4724400"/>
            <a:ext cx="1905000" cy="583565"/>
          </a:xfrm>
          <a:prstGeom prst="rect">
            <a:avLst/>
          </a:prstGeom>
          <a:solidFill>
            <a:srgbClr val="FFFFCC"/>
          </a:solidFill>
          <a:ln w="31750" cap="flat" cmpd="sng">
            <a:solidFill>
              <a:schemeClr val="tx2"/>
            </a:solidFill>
            <a:prstDash val="solid"/>
            <a:miter/>
            <a:headEnd type="none" w="med" len="med"/>
            <a:tailEnd type="none" w="med" len="med"/>
          </a:ln>
        </p:spPr>
        <p:txBody>
          <a:bodyPr>
            <a:spAutoFit/>
          </a:bodyPr>
          <a:lstStyle/>
          <a:p>
            <a:pPr>
              <a:spcBef>
                <a:spcPct val="50000"/>
              </a:spcBef>
            </a:pPr>
            <a:r>
              <a:rPr lang="zh-CN" altLang="en-US" sz="3200">
                <a:solidFill>
                  <a:srgbClr val="000099"/>
                </a:solidFill>
                <a:latin typeface="Arial" panose="020b0604020202020204" pitchFamily="34" charset="0"/>
                <a:ea typeface="黑体" panose="02010609060101010101" charset="-122"/>
              </a:rPr>
              <a:t>四个人物</a:t>
            </a:r>
          </a:p>
        </p:txBody>
      </p:sp>
      <p:sp>
        <p:nvSpPr>
          <p:cNvPr id="31772" name="椭圆 31771"/>
          <p:cNvSpPr/>
          <p:nvPr/>
        </p:nvSpPr>
        <p:spPr>
          <a:xfrm>
            <a:off x="6816725" y="836613"/>
            <a:ext cx="2160588" cy="863600"/>
          </a:xfrm>
          <a:prstGeom prst="ellipse">
            <a:avLst/>
          </a:prstGeom>
          <a:solidFill>
            <a:schemeClr val="tx2"/>
          </a:solidFill>
          <a:ln w="41275" cap="flat" cmpd="sng">
            <a:solidFill>
              <a:srgbClr val="008000"/>
            </a:solidFill>
            <a:prstDash val="solid"/>
            <a:headEnd type="none" w="med" len="med"/>
            <a:tailEnd type="none" w="med" len="med"/>
          </a:ln>
        </p:spPr>
        <p:txBody>
          <a:bodyPr wrap="none" anchor="ctr"/>
          <a:lstStyle/>
          <a:p>
            <a:pPr algn="ctr"/>
            <a:r>
              <a:rPr lang="zh-CN" altLang="en-US" sz="3200">
                <a:solidFill>
                  <a:schemeClr val="bg1"/>
                </a:solidFill>
                <a:latin typeface="黑体" panose="02010609060101010101" charset="-122"/>
                <a:ea typeface="黑体" panose="02010609060101010101" charset="-122"/>
              </a:rPr>
              <a:t>欧洲</a:t>
            </a:r>
          </a:p>
        </p:txBody>
      </p:sp>
      <p:sp>
        <p:nvSpPr>
          <p:cNvPr id="31773" name="左箭头 31772"/>
          <p:cNvSpPr/>
          <p:nvPr/>
        </p:nvSpPr>
        <p:spPr>
          <a:xfrm>
            <a:off x="4191000" y="2057400"/>
            <a:ext cx="576263" cy="479425"/>
          </a:xfrm>
          <a:prstGeom prst="leftArrow">
            <a:avLst>
              <a:gd name="adj1" fmla="val 50000"/>
              <a:gd name="adj2" fmla="val 30049"/>
            </a:avLst>
          </a:prstGeom>
          <a:solidFill>
            <a:srgbClr val="FFFF00"/>
          </a:solidFill>
          <a:ln w="9525" cap="flat" cmpd="sng">
            <a:solidFill>
              <a:srgbClr val="FF00FF"/>
            </a:solidFill>
            <a:prstDash val="solid"/>
            <a:miter/>
            <a:headEnd type="none" w="med" len="med"/>
            <a:tailEnd type="none" w="med" len="med"/>
          </a:ln>
        </p:spPr>
        <p:txBody>
          <a:bodyPr/>
          <a:lstStyle/>
          <a:p>
            <a:endParaRPr lang="zh-CN" altLang="en-US"/>
          </a:p>
        </p:txBody>
      </p:sp>
      <p:sp>
        <p:nvSpPr>
          <p:cNvPr id="31774" name="左箭头 31773"/>
          <p:cNvSpPr/>
          <p:nvPr/>
        </p:nvSpPr>
        <p:spPr>
          <a:xfrm rot="10800000">
            <a:off x="6781800" y="1981200"/>
            <a:ext cx="649288" cy="479425"/>
          </a:xfrm>
          <a:prstGeom prst="leftArrow">
            <a:avLst>
              <a:gd name="adj1" fmla="val 50000"/>
              <a:gd name="adj2" fmla="val 33857"/>
            </a:avLst>
          </a:prstGeom>
          <a:solidFill>
            <a:srgbClr val="FFFF00"/>
          </a:solidFill>
          <a:ln w="9525" cap="flat" cmpd="sng">
            <a:solidFill>
              <a:srgbClr val="FF00FF"/>
            </a:solidFill>
            <a:prstDash val="solid"/>
            <a:miter/>
            <a:headEnd type="none" w="med" len="med"/>
            <a:tailEnd type="none" w="med" len="med"/>
          </a:ln>
        </p:spPr>
        <p:txBody>
          <a:bodyPr/>
          <a:lstStyle/>
          <a:p>
            <a:endParaRPr lang="zh-CN" altLang="en-US"/>
          </a:p>
        </p:txBody>
      </p:sp>
      <p:sp>
        <p:nvSpPr>
          <p:cNvPr id="31775" name="椭圆 31774"/>
          <p:cNvSpPr/>
          <p:nvPr/>
        </p:nvSpPr>
        <p:spPr>
          <a:xfrm>
            <a:off x="7543800" y="1676400"/>
            <a:ext cx="1223963" cy="1079500"/>
          </a:xfrm>
          <a:prstGeom prst="ellipse">
            <a:avLst/>
          </a:prstGeom>
          <a:solidFill>
            <a:schemeClr val="tx2"/>
          </a:solidFill>
          <a:ln w="41275" cap="flat" cmpd="sng">
            <a:solidFill>
              <a:srgbClr val="008000"/>
            </a:solidFill>
            <a:prstDash val="solid"/>
            <a:headEnd type="none" w="med" len="med"/>
            <a:tailEnd type="none" w="med" len="med"/>
          </a:ln>
        </p:spPr>
        <p:txBody>
          <a:bodyPr wrap="none" anchor="ctr"/>
          <a:lstStyle/>
          <a:p>
            <a:pPr algn="ctr"/>
            <a:r>
              <a:rPr lang="zh-CN" altLang="en-US" sz="3200">
                <a:solidFill>
                  <a:schemeClr val="bg1"/>
                </a:solidFill>
                <a:latin typeface="黑体" panose="02010609060101010101" charset="-122"/>
                <a:ea typeface="黑体" panose="02010609060101010101" charset="-122"/>
              </a:rPr>
              <a:t>东</a:t>
            </a:r>
          </a:p>
        </p:txBody>
      </p:sp>
      <p:sp>
        <p:nvSpPr>
          <p:cNvPr id="31776" name="椭圆 31775"/>
          <p:cNvSpPr/>
          <p:nvPr/>
        </p:nvSpPr>
        <p:spPr>
          <a:xfrm>
            <a:off x="2895600" y="1676400"/>
            <a:ext cx="1223963" cy="1079500"/>
          </a:xfrm>
          <a:prstGeom prst="ellipse">
            <a:avLst/>
          </a:prstGeom>
          <a:solidFill>
            <a:schemeClr val="tx2"/>
          </a:solidFill>
          <a:ln w="41275" cap="flat" cmpd="sng">
            <a:solidFill>
              <a:srgbClr val="008000"/>
            </a:solidFill>
            <a:prstDash val="solid"/>
            <a:headEnd type="none" w="med" len="med"/>
            <a:tailEnd type="none" w="med" len="med"/>
          </a:ln>
        </p:spPr>
        <p:txBody>
          <a:bodyPr wrap="none" anchor="ctr"/>
          <a:lstStyle/>
          <a:p>
            <a:pPr algn="ctr"/>
            <a:r>
              <a:rPr lang="zh-CN" altLang="en-US" sz="3200">
                <a:solidFill>
                  <a:schemeClr val="bg1"/>
                </a:solidFill>
                <a:latin typeface="黑体" panose="02010609060101010101" charset="-122"/>
                <a:ea typeface="黑体" panose="02010609060101010101" charset="-122"/>
              </a:rPr>
              <a:t>西</a:t>
            </a:r>
          </a:p>
        </p:txBody>
      </p:sp>
      <p:sp>
        <p:nvSpPr>
          <p:cNvPr id="31777" name="圆角矩形 31776"/>
          <p:cNvSpPr/>
          <p:nvPr/>
        </p:nvSpPr>
        <p:spPr>
          <a:xfrm>
            <a:off x="6816725" y="3500438"/>
            <a:ext cx="3386138" cy="720725"/>
          </a:xfrm>
          <a:prstGeom prst="roundRect">
            <a:avLst>
              <a:gd name="adj" fmla="val 16667"/>
            </a:avLst>
          </a:prstGeom>
          <a:solidFill>
            <a:schemeClr val="tx2"/>
          </a:solidFill>
          <a:ln w="41275" cap="flat" cmpd="sng">
            <a:solidFill>
              <a:srgbClr val="008000"/>
            </a:solidFill>
            <a:prstDash val="solid"/>
            <a:headEnd type="none" w="med" len="med"/>
            <a:tailEnd type="none" w="med" len="med"/>
          </a:ln>
        </p:spPr>
        <p:txBody>
          <a:bodyPr wrap="none" anchor="ctr"/>
          <a:lstStyle/>
          <a:p>
            <a:r>
              <a:rPr lang="zh-CN" altLang="en-US" sz="2400">
                <a:solidFill>
                  <a:schemeClr val="bg1"/>
                </a:solidFill>
                <a:latin typeface="黑体" panose="02010609060101010101" charset="-122"/>
                <a:ea typeface="黑体" panose="02010609060101010101" charset="-122"/>
              </a:rPr>
              <a:t>西欧</a:t>
            </a:r>
            <a:r>
              <a:rPr lang="en-US" altLang="zh-CN" sz="2400">
                <a:solidFill>
                  <a:schemeClr val="bg1"/>
                </a:solidFill>
                <a:latin typeface="Arial" panose="020b0604020202020204" pitchFamily="34" charset="0"/>
                <a:ea typeface="黑体" panose="02010609060101010101" charset="-122"/>
              </a:rPr>
              <a:t>—</a:t>
            </a:r>
            <a:r>
              <a:rPr lang="zh-CN" altLang="en-US" sz="2400">
                <a:solidFill>
                  <a:schemeClr val="bg1"/>
                </a:solidFill>
                <a:latin typeface="黑体" panose="02010609060101010101" charset="-122"/>
                <a:ea typeface="黑体" panose="02010609060101010101" charset="-122"/>
              </a:rPr>
              <a:t>非洲</a:t>
            </a:r>
            <a:r>
              <a:rPr lang="en-US" altLang="zh-CN" sz="2400">
                <a:solidFill>
                  <a:schemeClr val="bg1"/>
                </a:solidFill>
                <a:latin typeface="Arial" panose="020b0604020202020204" pitchFamily="34" charset="0"/>
                <a:ea typeface="黑体" panose="02010609060101010101" charset="-122"/>
              </a:rPr>
              <a:t>—</a:t>
            </a:r>
            <a:r>
              <a:rPr lang="zh-CN" altLang="en-US" sz="2400">
                <a:solidFill>
                  <a:schemeClr val="bg1"/>
                </a:solidFill>
                <a:latin typeface="黑体" panose="02010609060101010101" charset="-122"/>
                <a:ea typeface="黑体" panose="02010609060101010101" charset="-122"/>
              </a:rPr>
              <a:t>印度</a:t>
            </a:r>
          </a:p>
        </p:txBody>
      </p:sp>
      <p:sp>
        <p:nvSpPr>
          <p:cNvPr id="31778" name="圆角矩形 31777"/>
          <p:cNvSpPr/>
          <p:nvPr/>
        </p:nvSpPr>
        <p:spPr>
          <a:xfrm>
            <a:off x="1498600" y="3573463"/>
            <a:ext cx="3589338" cy="647700"/>
          </a:xfrm>
          <a:prstGeom prst="roundRect">
            <a:avLst>
              <a:gd name="adj" fmla="val 16667"/>
            </a:avLst>
          </a:prstGeom>
          <a:solidFill>
            <a:schemeClr val="tx2"/>
          </a:solidFill>
          <a:ln w="41275" cap="flat" cmpd="sng">
            <a:solidFill>
              <a:srgbClr val="008000"/>
            </a:solidFill>
            <a:prstDash val="solid"/>
            <a:headEnd type="none" w="med" len="med"/>
            <a:tailEnd type="none" w="med" len="med"/>
          </a:ln>
        </p:spPr>
        <p:txBody>
          <a:bodyPr wrap="none" anchor="ctr"/>
          <a:lstStyle/>
          <a:p>
            <a:pPr algn="ctr"/>
            <a:r>
              <a:rPr lang="zh-CN" altLang="en-US" sz="2400">
                <a:solidFill>
                  <a:schemeClr val="bg1"/>
                </a:solidFill>
                <a:latin typeface="黑体" panose="02010609060101010101" charset="-122"/>
                <a:ea typeface="黑体" panose="02010609060101010101" charset="-122"/>
              </a:rPr>
              <a:t>西欧</a:t>
            </a:r>
            <a:r>
              <a:rPr lang="en-US" altLang="zh-CN" sz="2400">
                <a:solidFill>
                  <a:schemeClr val="bg1"/>
                </a:solidFill>
                <a:latin typeface="Arial" panose="020b0604020202020204" pitchFamily="34" charset="0"/>
                <a:ea typeface="黑体" panose="02010609060101010101" charset="-122"/>
              </a:rPr>
              <a:t>—</a:t>
            </a:r>
            <a:r>
              <a:rPr lang="zh-CN" altLang="en-US" sz="2400">
                <a:solidFill>
                  <a:schemeClr val="bg1"/>
                </a:solidFill>
                <a:latin typeface="黑体" panose="02010609060101010101" charset="-122"/>
                <a:ea typeface="黑体" panose="02010609060101010101" charset="-122"/>
              </a:rPr>
              <a:t>美洲</a:t>
            </a:r>
            <a:r>
              <a:rPr lang="en-US" altLang="zh-CN" sz="2400">
                <a:solidFill>
                  <a:schemeClr val="bg1"/>
                </a:solidFill>
                <a:latin typeface="Arial" panose="020b0604020202020204" pitchFamily="34" charset="0"/>
                <a:ea typeface="黑体" panose="02010609060101010101" charset="-122"/>
              </a:rPr>
              <a:t>—</a:t>
            </a:r>
            <a:r>
              <a:rPr lang="zh-CN" altLang="en-US" sz="2400">
                <a:solidFill>
                  <a:schemeClr val="bg1"/>
                </a:solidFill>
                <a:latin typeface="黑体" panose="02010609060101010101" charset="-122"/>
                <a:ea typeface="黑体" panose="02010609060101010101" charset="-122"/>
              </a:rPr>
              <a:t>亚洲</a:t>
            </a:r>
            <a:r>
              <a:rPr lang="en-US" altLang="zh-CN" sz="2400">
                <a:solidFill>
                  <a:schemeClr val="bg1"/>
                </a:solidFill>
                <a:latin typeface="Arial" panose="020b0604020202020204" pitchFamily="34" charset="0"/>
                <a:ea typeface="黑体" panose="02010609060101010101" charset="-122"/>
              </a:rPr>
              <a:t>—</a:t>
            </a:r>
            <a:r>
              <a:rPr lang="zh-CN" altLang="en-US" sz="2400">
                <a:solidFill>
                  <a:schemeClr val="bg1"/>
                </a:solidFill>
                <a:latin typeface="黑体" panose="02010609060101010101" charset="-122"/>
                <a:ea typeface="黑体" panose="02010609060101010101" charset="-122"/>
              </a:rPr>
              <a:t>西欧 </a:t>
            </a:r>
          </a:p>
        </p:txBody>
      </p:sp>
      <p:sp>
        <p:nvSpPr>
          <p:cNvPr id="31779" name="圆角矩形 31778"/>
          <p:cNvSpPr/>
          <p:nvPr/>
        </p:nvSpPr>
        <p:spPr>
          <a:xfrm>
            <a:off x="2209800" y="4876800"/>
            <a:ext cx="2592388" cy="574675"/>
          </a:xfrm>
          <a:prstGeom prst="roundRect">
            <a:avLst>
              <a:gd name="adj" fmla="val 16667"/>
            </a:avLst>
          </a:prstGeom>
          <a:solidFill>
            <a:schemeClr val="tx2"/>
          </a:solidFill>
          <a:ln w="41275" cap="flat" cmpd="sng">
            <a:solidFill>
              <a:srgbClr val="008000"/>
            </a:solidFill>
            <a:prstDash val="solid"/>
            <a:headEnd type="none" w="med" len="med"/>
            <a:tailEnd type="none" w="med" len="med"/>
          </a:ln>
        </p:spPr>
        <p:txBody>
          <a:bodyPr wrap="none" anchor="ctr"/>
          <a:lstStyle/>
          <a:p>
            <a:pPr algn="ctr"/>
            <a:r>
              <a:rPr lang="zh-CN" altLang="en-US" sz="2400">
                <a:solidFill>
                  <a:schemeClr val="bg1"/>
                </a:solidFill>
                <a:latin typeface="黑体" panose="02010609060101010101" charset="-122"/>
                <a:ea typeface="黑体" panose="02010609060101010101" charset="-122"/>
              </a:rPr>
              <a:t>哥伦布、麦哲伦 </a:t>
            </a:r>
          </a:p>
        </p:txBody>
      </p:sp>
      <p:sp>
        <p:nvSpPr>
          <p:cNvPr id="31780" name="圆角矩形 31779"/>
          <p:cNvSpPr/>
          <p:nvPr/>
        </p:nvSpPr>
        <p:spPr>
          <a:xfrm>
            <a:off x="7010400" y="4876800"/>
            <a:ext cx="3168650" cy="574675"/>
          </a:xfrm>
          <a:prstGeom prst="roundRect">
            <a:avLst>
              <a:gd name="adj" fmla="val 16667"/>
            </a:avLst>
          </a:prstGeom>
          <a:solidFill>
            <a:schemeClr val="tx2"/>
          </a:solidFill>
          <a:ln w="41275" cap="flat" cmpd="sng">
            <a:solidFill>
              <a:srgbClr val="008000"/>
            </a:solidFill>
            <a:prstDash val="solid"/>
            <a:headEnd type="none" w="med" len="med"/>
            <a:tailEnd type="none" w="med" len="med"/>
          </a:ln>
        </p:spPr>
        <p:txBody>
          <a:bodyPr wrap="none" anchor="ctr"/>
          <a:lstStyle/>
          <a:p>
            <a:pPr algn="ctr"/>
            <a:r>
              <a:rPr lang="zh-CN" altLang="en-US" sz="2400">
                <a:solidFill>
                  <a:schemeClr val="bg1"/>
                </a:solidFill>
                <a:latin typeface="黑体" panose="02010609060101010101" charset="-122"/>
                <a:ea typeface="黑体" panose="02010609060101010101" charset="-122"/>
              </a:rPr>
              <a:t>迪亚士、达</a:t>
            </a:r>
            <a:r>
              <a:rPr lang="en-US" altLang="zh-CN" sz="2400">
                <a:solidFill>
                  <a:schemeClr val="bg1"/>
                </a:solidFill>
                <a:latin typeface="Arial" panose="020b0604020202020204" pitchFamily="34" charset="0"/>
                <a:ea typeface="黑体" panose="02010609060101010101" charset="-122"/>
              </a:rPr>
              <a:t>·</a:t>
            </a:r>
            <a:r>
              <a:rPr lang="zh-CN" altLang="en-US" sz="2400">
                <a:solidFill>
                  <a:schemeClr val="bg1"/>
                </a:solidFill>
                <a:latin typeface="黑体" panose="02010609060101010101" charset="-122"/>
                <a:ea typeface="黑体" panose="02010609060101010101" charset="-122"/>
              </a:rPr>
              <a:t>伽马</a:t>
            </a:r>
          </a:p>
        </p:txBody>
      </p:sp>
      <p:sp>
        <p:nvSpPr>
          <p:cNvPr id="31781" name="下箭头 31780"/>
          <p:cNvSpPr/>
          <p:nvPr/>
        </p:nvSpPr>
        <p:spPr>
          <a:xfrm>
            <a:off x="7391400" y="2852738"/>
            <a:ext cx="287338" cy="649287"/>
          </a:xfrm>
          <a:prstGeom prst="downArrow">
            <a:avLst>
              <a:gd name="adj1" fmla="val 50000"/>
              <a:gd name="adj2" fmla="val 56491"/>
            </a:avLst>
          </a:prstGeom>
          <a:solidFill>
            <a:schemeClr val="accent1"/>
          </a:solidFill>
          <a:ln w="9525" cap="flat" cmpd="sng">
            <a:solidFill>
              <a:schemeClr val="tx1"/>
            </a:solidFill>
            <a:prstDash val="solid"/>
            <a:miter/>
            <a:headEnd type="none" w="med" len="med"/>
            <a:tailEnd type="none" w="med" len="med"/>
          </a:ln>
        </p:spPr>
        <p:txBody>
          <a:bodyPr/>
          <a:lstStyle/>
          <a:p>
            <a:endParaRPr lang="zh-CN" altLang="en-US"/>
          </a:p>
        </p:txBody>
      </p:sp>
      <p:sp>
        <p:nvSpPr>
          <p:cNvPr id="31782" name="下箭头 31781"/>
          <p:cNvSpPr/>
          <p:nvPr/>
        </p:nvSpPr>
        <p:spPr>
          <a:xfrm>
            <a:off x="3792538" y="2852738"/>
            <a:ext cx="287337" cy="649287"/>
          </a:xfrm>
          <a:prstGeom prst="downArrow">
            <a:avLst>
              <a:gd name="adj1" fmla="val 50000"/>
              <a:gd name="adj2" fmla="val 56491"/>
            </a:avLst>
          </a:prstGeom>
          <a:solidFill>
            <a:schemeClr val="accent1"/>
          </a:solidFill>
          <a:ln w="9525" cap="flat" cmpd="sng">
            <a:solidFill>
              <a:schemeClr val="tx1"/>
            </a:solidFill>
            <a:prstDash val="solid"/>
            <a:miter/>
            <a:headEnd type="none" w="med" len="med"/>
            <a:tailEnd type="none" w="med" len="med"/>
          </a:ln>
        </p:spPr>
        <p:txBody>
          <a:bodyPr/>
          <a:lstStyle/>
          <a:p>
            <a:endParaRPr lang="zh-CN" altLang="en-US"/>
          </a:p>
        </p:txBody>
      </p:sp>
      <p:sp>
        <p:nvSpPr>
          <p:cNvPr id="31783" name="下箭头 31782"/>
          <p:cNvSpPr/>
          <p:nvPr/>
        </p:nvSpPr>
        <p:spPr>
          <a:xfrm>
            <a:off x="7391400" y="4292600"/>
            <a:ext cx="287338" cy="649288"/>
          </a:xfrm>
          <a:prstGeom prst="downArrow">
            <a:avLst>
              <a:gd name="adj1" fmla="val 50000"/>
              <a:gd name="adj2" fmla="val 56491"/>
            </a:avLst>
          </a:prstGeom>
          <a:solidFill>
            <a:schemeClr val="accent1"/>
          </a:solidFill>
          <a:ln w="9525" cap="flat" cmpd="sng">
            <a:solidFill>
              <a:schemeClr val="tx1"/>
            </a:solidFill>
            <a:prstDash val="solid"/>
            <a:miter/>
            <a:headEnd type="none" w="med" len="med"/>
            <a:tailEnd type="none" w="med" len="med"/>
          </a:ln>
        </p:spPr>
        <p:txBody>
          <a:bodyPr/>
          <a:lstStyle/>
          <a:p>
            <a:endParaRPr lang="zh-CN" altLang="en-US"/>
          </a:p>
        </p:txBody>
      </p:sp>
      <p:sp>
        <p:nvSpPr>
          <p:cNvPr id="31784" name="下箭头 31783"/>
          <p:cNvSpPr/>
          <p:nvPr/>
        </p:nvSpPr>
        <p:spPr>
          <a:xfrm>
            <a:off x="3792538" y="4221163"/>
            <a:ext cx="287337" cy="649287"/>
          </a:xfrm>
          <a:prstGeom prst="downArrow">
            <a:avLst>
              <a:gd name="adj1" fmla="val 50000"/>
              <a:gd name="adj2" fmla="val 56491"/>
            </a:avLst>
          </a:prstGeom>
          <a:solidFill>
            <a:schemeClr val="accent1"/>
          </a:solidFill>
          <a:ln w="9525" cap="flat" cmpd="sng">
            <a:solidFill>
              <a:schemeClr val="tx1"/>
            </a:solidFill>
            <a:prstDash val="solid"/>
            <a:miter/>
            <a:headEnd type="none" w="med" len="med"/>
            <a:tailEnd type="none" w="med" len="med"/>
          </a:ln>
        </p:spPr>
        <p:txBody>
          <a:bodyPr/>
          <a:lstStyle/>
          <a:p>
            <a:endParaRPr lang="zh-CN" altLang="en-US"/>
          </a:p>
        </p:txBody>
      </p:sp>
      <p:pic>
        <p:nvPicPr>
          <p:cNvPr id="31785" name="图片 31784" descr="ie060311001">
            <a:hlinkClick r:id="rId3"/>
          </p:cNvPr>
          <p:cNvPicPr>
            <a:picLocks noChangeAspect="1"/>
          </p:cNvPicPr>
          <p:nvPr/>
        </p:nvPicPr>
        <p:blipFill>
          <a:blip r:embed="rId2"/>
          <a:stretch>
            <a:fillRect/>
          </a:stretch>
        </p:blipFill>
        <p:spPr>
          <a:xfrm>
            <a:off x="1524000" y="0"/>
            <a:ext cx="1446213" cy="1800225"/>
          </a:xfrm>
          <a:prstGeom prst="rect">
            <a:avLst/>
          </a:prstGeom>
          <a:noFill/>
          <a:ln w="9525">
            <a:noFill/>
          </a:ln>
        </p:spPr>
      </p:pic>
      <p:pic>
        <p:nvPicPr>
          <p:cNvPr id="31786" name="图片 31785" descr="image002">
            <a:hlinkClick r:id="rId5"/>
          </p:cNvPr>
          <p:cNvPicPr>
            <a:picLocks noChangeAspect="1"/>
          </p:cNvPicPr>
          <p:nvPr/>
        </p:nvPicPr>
        <p:blipFill>
          <a:blip r:embed="rId4"/>
          <a:stretch>
            <a:fillRect/>
          </a:stretch>
        </p:blipFill>
        <p:spPr>
          <a:xfrm>
            <a:off x="9083675" y="0"/>
            <a:ext cx="1584325" cy="2087563"/>
          </a:xfrm>
          <a:prstGeom prst="rect">
            <a:avLst/>
          </a:prstGeom>
          <a:noFill/>
          <a:ln w="9525">
            <a:noFill/>
          </a:ln>
        </p:spPr>
      </p:pic>
      <p:pic>
        <p:nvPicPr>
          <p:cNvPr id="31787" name="图片 31786" descr="911019"/>
          <p:cNvPicPr>
            <a:picLocks noChangeAspect="1"/>
          </p:cNvPicPr>
          <p:nvPr/>
        </p:nvPicPr>
        <p:blipFill>
          <a:blip r:embed="rId6"/>
          <a:stretch>
            <a:fillRect/>
          </a:stretch>
        </p:blipFill>
        <p:spPr>
          <a:xfrm>
            <a:off x="9118600" y="5229225"/>
            <a:ext cx="1549400" cy="1628775"/>
          </a:xfrm>
          <a:prstGeom prst="rect">
            <a:avLst/>
          </a:prstGeom>
          <a:noFill/>
          <a:ln w="9525">
            <a:noFill/>
          </a:ln>
        </p:spPr>
      </p:pic>
      <p:pic>
        <p:nvPicPr>
          <p:cNvPr id="31788" name="图片 31787"/>
          <p:cNvPicPr>
            <a:picLocks noChangeAspect="1"/>
          </p:cNvPicPr>
          <p:nvPr/>
        </p:nvPicPr>
        <p:blipFill>
          <a:blip r:embed="rId7"/>
          <a:stretch>
            <a:fillRect/>
          </a:stretch>
        </p:blipFill>
        <p:spPr>
          <a:xfrm>
            <a:off x="1524000" y="5373688"/>
            <a:ext cx="1619250" cy="1484312"/>
          </a:xfrm>
          <a:prstGeom prst="rect">
            <a:avLst/>
          </a:prstGeom>
          <a:noFill/>
          <a:ln w="9525">
            <a:noFill/>
          </a:ln>
        </p:spPr>
      </p:pic>
      <p:sp>
        <p:nvSpPr>
          <p:cNvPr id="31789" name="文本框 31788"/>
          <p:cNvSpPr txBox="1"/>
          <p:nvPr/>
        </p:nvSpPr>
        <p:spPr>
          <a:xfrm>
            <a:off x="7772400" y="0"/>
            <a:ext cx="1371600" cy="521970"/>
          </a:xfrm>
          <a:prstGeom prst="rect">
            <a:avLst/>
          </a:prstGeom>
          <a:solidFill>
            <a:srgbClr val="0000FF"/>
          </a:solidFill>
          <a:ln w="76200" cap="flat" cmpd="tri">
            <a:solidFill>
              <a:schemeClr val="hlink"/>
            </a:solidFill>
            <a:prstDash val="solid"/>
            <a:miter/>
            <a:headEnd type="none" w="med" len="med"/>
            <a:tailEnd type="none" w="med" len="med"/>
          </a:ln>
        </p:spPr>
        <p:txBody>
          <a:bodyPr>
            <a:spAutoFit/>
          </a:bodyPr>
          <a:lstStyle/>
          <a:p>
            <a:pPr algn="ctr">
              <a:spcBef>
                <a:spcPct val="50000"/>
              </a:spcBef>
            </a:pPr>
            <a:r>
              <a:rPr lang="zh-CN" altLang="en-US" sz="2800">
                <a:solidFill>
                  <a:schemeClr val="bg1"/>
                </a:solidFill>
                <a:latin typeface="Arial" panose="020b0604020202020204" pitchFamily="34" charset="0"/>
                <a:ea typeface="黑体" panose="02010609060101010101" charset="-122"/>
              </a:rPr>
              <a:t>第一个</a:t>
            </a:r>
          </a:p>
        </p:txBody>
      </p:sp>
      <p:sp>
        <p:nvSpPr>
          <p:cNvPr id="31790" name="文本框 31789"/>
          <p:cNvSpPr txBox="1"/>
          <p:nvPr/>
        </p:nvSpPr>
        <p:spPr>
          <a:xfrm>
            <a:off x="2971800" y="0"/>
            <a:ext cx="2089150" cy="521970"/>
          </a:xfrm>
          <a:prstGeom prst="rect">
            <a:avLst/>
          </a:prstGeom>
          <a:solidFill>
            <a:srgbClr val="0000FF"/>
          </a:solidFill>
          <a:ln w="76200" cap="flat" cmpd="tri">
            <a:solidFill>
              <a:schemeClr val="hlink"/>
            </a:solidFill>
            <a:prstDash val="solid"/>
            <a:miter/>
            <a:headEnd type="none" w="med" len="med"/>
            <a:tailEnd type="none" w="med" len="med"/>
          </a:ln>
        </p:spPr>
        <p:txBody>
          <a:bodyPr>
            <a:spAutoFit/>
          </a:bodyPr>
          <a:lstStyle/>
          <a:p>
            <a:pPr>
              <a:spcBef>
                <a:spcPct val="50000"/>
              </a:spcBef>
            </a:pPr>
            <a:r>
              <a:rPr lang="zh-CN" altLang="en-US" sz="2800">
                <a:solidFill>
                  <a:schemeClr val="bg1"/>
                </a:solidFill>
                <a:latin typeface="Arial" panose="020b0604020202020204" pitchFamily="34" charset="0"/>
                <a:ea typeface="黑体" panose="02010609060101010101" charset="-122"/>
              </a:rPr>
              <a:t>发现新大陆</a:t>
            </a:r>
          </a:p>
        </p:txBody>
      </p:sp>
      <p:sp>
        <p:nvSpPr>
          <p:cNvPr id="31791" name="文本框 31790"/>
          <p:cNvSpPr txBox="1"/>
          <p:nvPr/>
        </p:nvSpPr>
        <p:spPr>
          <a:xfrm>
            <a:off x="6858000" y="5638800"/>
            <a:ext cx="2209800" cy="953135"/>
          </a:xfrm>
          <a:prstGeom prst="rect">
            <a:avLst/>
          </a:prstGeom>
          <a:solidFill>
            <a:srgbClr val="0000FF"/>
          </a:solidFill>
          <a:ln w="76200" cap="flat" cmpd="tri">
            <a:solidFill>
              <a:schemeClr val="hlink"/>
            </a:solidFill>
            <a:prstDash val="solid"/>
            <a:miter/>
            <a:headEnd type="none" w="med" len="med"/>
            <a:tailEnd type="none" w="med" len="med"/>
          </a:ln>
        </p:spPr>
        <p:txBody>
          <a:bodyPr>
            <a:spAutoFit/>
          </a:bodyPr>
          <a:lstStyle/>
          <a:p>
            <a:pPr algn="ctr">
              <a:spcBef>
                <a:spcPct val="50000"/>
              </a:spcBef>
            </a:pPr>
            <a:r>
              <a:rPr lang="zh-CN" altLang="en-US" sz="2800">
                <a:solidFill>
                  <a:schemeClr val="bg1"/>
                </a:solidFill>
                <a:latin typeface="Arial" panose="020b0604020202020204" pitchFamily="34" charset="0"/>
                <a:ea typeface="黑体" panose="02010609060101010101" charset="-122"/>
              </a:rPr>
              <a:t>第一个找到东方航路</a:t>
            </a:r>
          </a:p>
        </p:txBody>
      </p:sp>
      <p:sp>
        <p:nvSpPr>
          <p:cNvPr id="31792" name="文本框 31791"/>
          <p:cNvSpPr txBox="1"/>
          <p:nvPr/>
        </p:nvSpPr>
        <p:spPr>
          <a:xfrm>
            <a:off x="3124200" y="6019800"/>
            <a:ext cx="2520950" cy="521970"/>
          </a:xfrm>
          <a:prstGeom prst="rect">
            <a:avLst/>
          </a:prstGeom>
          <a:solidFill>
            <a:srgbClr val="0000FF"/>
          </a:solidFill>
          <a:ln w="76200" cap="flat" cmpd="tri">
            <a:solidFill>
              <a:schemeClr val="hlink"/>
            </a:solidFill>
            <a:prstDash val="solid"/>
            <a:miter/>
            <a:headEnd type="none" w="med" len="med"/>
            <a:tailEnd type="none" w="med" len="med"/>
          </a:ln>
        </p:spPr>
        <p:txBody>
          <a:bodyPr>
            <a:spAutoFit/>
          </a:bodyPr>
          <a:lstStyle/>
          <a:p>
            <a:pPr>
              <a:spcBef>
                <a:spcPct val="50000"/>
              </a:spcBef>
            </a:pPr>
            <a:r>
              <a:rPr lang="zh-CN" altLang="en-US" sz="2800">
                <a:solidFill>
                  <a:schemeClr val="bg1"/>
                </a:solidFill>
                <a:latin typeface="Arial" panose="020b0604020202020204" pitchFamily="34" charset="0"/>
                <a:ea typeface="黑体" panose="02010609060101010101" charset="-122"/>
              </a:rPr>
              <a:t>实现环球航行</a:t>
            </a:r>
          </a:p>
        </p:txBody>
      </p:sp>
      <p:sp>
        <p:nvSpPr>
          <p:cNvPr id="2" name="文本框 1"/>
          <p:cNvSpPr txBox="1"/>
          <p:nvPr/>
        </p:nvSpPr>
        <p:spPr>
          <a:xfrm>
            <a:off x="262890" y="346075"/>
            <a:ext cx="1083945" cy="3415030"/>
          </a:xfrm>
          <a:prstGeom prst="rect">
            <a:avLst/>
          </a:prstGeom>
          <a:noFill/>
        </p:spPr>
        <p:txBody>
          <a:bodyPr wrap="square" rtlCol="0">
            <a:spAutoFit/>
          </a:bodyPr>
          <a:lstStyle/>
          <a:p>
            <a:r>
              <a:rPr lang="zh-CN" altLang="en-US" sz="5400" b="1"/>
              <a:t>本课小结</a:t>
            </a:r>
          </a:p>
        </p:txBody>
      </p:sp>
      <p:pic>
        <p:nvPicPr>
          <p:cNvPr id="31793" name="New picture" hidden="1"/>
          <p:cNvPicPr/>
          <p:nvPr/>
        </p:nvPicPr>
        <p:blipFill>
          <a:blip r:embed="rId8"/>
          <a:stretch>
            <a:fillRect/>
          </a:stretch>
        </p:blipFill>
        <p:spPr>
          <a:xfrm>
            <a:off x="11010900" y="10655300"/>
            <a:ext cx="457200" cy="368300"/>
          </a:xfrm>
          <a:prstGeom prst="cube">
            <a:avLst/>
          </a:prstGeom>
        </p:spPr>
      </p:pic>
    </p:spTree>
  </p:cSld>
  <p:clrMapOvr>
    <a:masterClrMapping/>
  </p:clrMapOvr>
  <p:transition spd="med">
    <p:split orient="ver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1768"/>
                                        </p:tgtEl>
                                        <p:attrNameLst>
                                          <p:attrName>style.visibility</p:attrName>
                                        </p:attrNameLst>
                                      </p:cBhvr>
                                      <p:to>
                                        <p:strVal val="visible"/>
                                      </p:to>
                                    </p:set>
                                    <p:animEffect transition="in" filter="wipe(left)">
                                      <p:cBhvr>
                                        <p:cTn id="7" dur="500"/>
                                        <p:tgtEl>
                                          <p:spTgt spid="31768"/>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31769"/>
                                        </p:tgtEl>
                                        <p:attrNameLst>
                                          <p:attrName>style.visibility</p:attrName>
                                        </p:attrNameLst>
                                      </p:cBhvr>
                                      <p:to>
                                        <p:strVal val="visible"/>
                                      </p:to>
                                    </p:set>
                                    <p:animEffect transition="in" filter="wipe(left)">
                                      <p:cBhvr>
                                        <p:cTn id="10" dur="500"/>
                                        <p:tgtEl>
                                          <p:spTgt spid="31769"/>
                                        </p:tgtEl>
                                      </p:cBhvr>
                                    </p:animEffect>
                                  </p:childTnLst>
                                </p:cTn>
                              </p:par>
                              <p:par>
                                <p:cTn id="11" presetID="22" presetClass="entr" presetSubtype="8" fill="hold" grpId="0" nodeType="withEffect">
                                  <p:stCondLst>
                                    <p:cond delay="0"/>
                                  </p:stCondLst>
                                  <p:childTnLst>
                                    <p:set>
                                      <p:cBhvr>
                                        <p:cTn id="12" dur="1" fill="hold">
                                          <p:stCondLst>
                                            <p:cond delay="0"/>
                                          </p:stCondLst>
                                        </p:cTn>
                                        <p:tgtEl>
                                          <p:spTgt spid="31770"/>
                                        </p:tgtEl>
                                        <p:attrNameLst>
                                          <p:attrName>style.visibility</p:attrName>
                                        </p:attrNameLst>
                                      </p:cBhvr>
                                      <p:to>
                                        <p:strVal val="visible"/>
                                      </p:to>
                                    </p:set>
                                    <p:animEffect transition="in" filter="wipe(left)">
                                      <p:cBhvr>
                                        <p:cTn id="13" dur="500"/>
                                        <p:tgtEl>
                                          <p:spTgt spid="31770"/>
                                        </p:tgtEl>
                                      </p:cBhvr>
                                    </p:animEffect>
                                  </p:childTnLst>
                                </p:cTn>
                              </p:par>
                              <p:par>
                                <p:cTn id="14" presetID="22" presetClass="entr" presetSubtype="8" fill="hold" grpId="0" nodeType="withEffect">
                                  <p:stCondLst>
                                    <p:cond delay="0"/>
                                  </p:stCondLst>
                                  <p:childTnLst>
                                    <p:set>
                                      <p:cBhvr>
                                        <p:cTn id="15" dur="1" fill="hold">
                                          <p:stCondLst>
                                            <p:cond delay="0"/>
                                          </p:stCondLst>
                                        </p:cTn>
                                        <p:tgtEl>
                                          <p:spTgt spid="31771"/>
                                        </p:tgtEl>
                                        <p:attrNameLst>
                                          <p:attrName>style.visibility</p:attrName>
                                        </p:attrNameLst>
                                      </p:cBhvr>
                                      <p:to>
                                        <p:strVal val="visible"/>
                                      </p:to>
                                    </p:set>
                                    <p:animEffect transition="in" filter="wipe(left)">
                                      <p:cBhvr>
                                        <p:cTn id="16" dur="500"/>
                                        <p:tgtEl>
                                          <p:spTgt spid="31771"/>
                                        </p:tgtEl>
                                      </p:cBhvr>
                                    </p:animEffect>
                                  </p:childTnLst>
                                </p:cTn>
                              </p:par>
                            </p:childTnLst>
                          </p:cTn>
                        </p:par>
                      </p:childTnLst>
                    </p:cTn>
                  </p:par>
                  <p:par>
                    <p:cTn id="17" fill="hold" nodeType="clickPar">
                      <p:stCondLst>
                        <p:cond delay="indefinite"/>
                      </p:stCondLst>
                      <p:childTnLst>
                        <p:par>
                          <p:cTn id="18" fill="hold" nodeType="afterGroup">
                            <p:stCondLst>
                              <p:cond delay="0"/>
                            </p:stCondLst>
                            <p:childTnLst>
                              <p:par>
                                <p:cTn id="19" presetID="22" presetClass="entr" presetSubtype="8" fill="hold" grpId="0" nodeType="clickEffect">
                                  <p:stCondLst>
                                    <p:cond delay="0"/>
                                  </p:stCondLst>
                                  <p:childTnLst>
                                    <p:set>
                                      <p:cBhvr>
                                        <p:cTn id="20" dur="1" fill="hold">
                                          <p:stCondLst>
                                            <p:cond delay="0"/>
                                          </p:stCondLst>
                                        </p:cTn>
                                        <p:tgtEl>
                                          <p:spTgt spid="31772"/>
                                        </p:tgtEl>
                                        <p:attrNameLst>
                                          <p:attrName>style.visibility</p:attrName>
                                        </p:attrNameLst>
                                      </p:cBhvr>
                                      <p:to>
                                        <p:strVal val="visible"/>
                                      </p:to>
                                    </p:set>
                                    <p:animEffect transition="in" filter="wipe(left)">
                                      <p:cBhvr>
                                        <p:cTn id="21" dur="500"/>
                                        <p:tgtEl>
                                          <p:spTgt spid="31772"/>
                                        </p:tgtEl>
                                      </p:cBhvr>
                                    </p:animEffect>
                                  </p:childTnLst>
                                </p:cTn>
                              </p:par>
                            </p:childTnLst>
                          </p:cTn>
                        </p:par>
                        <p:par>
                          <p:cTn id="22" fill="hold" nodeType="afterGroup">
                            <p:stCondLst>
                              <p:cond delay="500"/>
                            </p:stCondLst>
                            <p:childTnLst>
                              <p:par>
                                <p:cTn id="23" presetID="22" presetClass="entr" presetSubtype="8" fill="hold" nodeType="afterEffect">
                                  <p:stCondLst>
                                    <p:cond delay="0"/>
                                  </p:stCondLst>
                                  <p:childTnLst>
                                    <p:set>
                                      <p:cBhvr>
                                        <p:cTn id="24" dur="1" fill="hold">
                                          <p:stCondLst>
                                            <p:cond delay="0"/>
                                          </p:stCondLst>
                                        </p:cTn>
                                        <p:tgtEl>
                                          <p:spTgt spid="31774"/>
                                        </p:tgtEl>
                                        <p:attrNameLst>
                                          <p:attrName>style.visibility</p:attrName>
                                        </p:attrNameLst>
                                      </p:cBhvr>
                                      <p:to>
                                        <p:strVal val="visible"/>
                                      </p:to>
                                    </p:set>
                                    <p:animEffect transition="in" filter="wipe(left)">
                                      <p:cBhvr>
                                        <p:cTn id="25" dur="500"/>
                                        <p:tgtEl>
                                          <p:spTgt spid="31774"/>
                                        </p:tgtEl>
                                      </p:cBhvr>
                                    </p:animEffect>
                                  </p:childTnLst>
                                </p:cTn>
                              </p:par>
                            </p:childTnLst>
                          </p:cTn>
                        </p:par>
                        <p:par>
                          <p:cTn id="26" fill="hold" nodeType="afterGroup">
                            <p:stCondLst>
                              <p:cond delay="1000"/>
                            </p:stCondLst>
                            <p:childTnLst>
                              <p:par>
                                <p:cTn id="27" presetID="22" presetClass="entr" presetSubtype="2" fill="hold" nodeType="afterEffect">
                                  <p:stCondLst>
                                    <p:cond delay="0"/>
                                  </p:stCondLst>
                                  <p:childTnLst>
                                    <p:set>
                                      <p:cBhvr>
                                        <p:cTn id="28" dur="1" fill="hold">
                                          <p:stCondLst>
                                            <p:cond delay="0"/>
                                          </p:stCondLst>
                                        </p:cTn>
                                        <p:tgtEl>
                                          <p:spTgt spid="31773"/>
                                        </p:tgtEl>
                                        <p:attrNameLst>
                                          <p:attrName>style.visibility</p:attrName>
                                        </p:attrNameLst>
                                      </p:cBhvr>
                                      <p:to>
                                        <p:strVal val="visible"/>
                                      </p:to>
                                    </p:set>
                                    <p:animEffect transition="in" filter="wipe(right)">
                                      <p:cBhvr>
                                        <p:cTn id="29" dur="500"/>
                                        <p:tgtEl>
                                          <p:spTgt spid="31773"/>
                                        </p:tgtEl>
                                      </p:cBhvr>
                                    </p:animEffect>
                                  </p:childTnLst>
                                </p:cTn>
                              </p:par>
                            </p:childTnLst>
                          </p:cTn>
                        </p:par>
                      </p:childTnLst>
                    </p:cTn>
                  </p:par>
                  <p:par>
                    <p:cTn id="30" fill="hold" nodeType="clickPar">
                      <p:stCondLst>
                        <p:cond delay="indefinite"/>
                      </p:stCondLst>
                      <p:childTnLst>
                        <p:par>
                          <p:cTn id="31" fill="hold" nodeType="afterGroup">
                            <p:stCondLst>
                              <p:cond delay="0"/>
                            </p:stCondLst>
                            <p:childTnLst>
                              <p:par>
                                <p:cTn id="32" presetID="22" presetClass="entr" presetSubtype="8" fill="hold" grpId="0" nodeType="clickEffect">
                                  <p:stCondLst>
                                    <p:cond delay="0"/>
                                  </p:stCondLst>
                                  <p:childTnLst>
                                    <p:set>
                                      <p:cBhvr>
                                        <p:cTn id="33" dur="1" fill="hold">
                                          <p:stCondLst>
                                            <p:cond delay="0"/>
                                          </p:stCondLst>
                                        </p:cTn>
                                        <p:tgtEl>
                                          <p:spTgt spid="31775"/>
                                        </p:tgtEl>
                                        <p:attrNameLst>
                                          <p:attrName>style.visibility</p:attrName>
                                        </p:attrNameLst>
                                      </p:cBhvr>
                                      <p:to>
                                        <p:strVal val="visible"/>
                                      </p:to>
                                    </p:set>
                                    <p:animEffect transition="in" filter="wipe(left)">
                                      <p:cBhvr>
                                        <p:cTn id="34" dur="500"/>
                                        <p:tgtEl>
                                          <p:spTgt spid="31775"/>
                                        </p:tgtEl>
                                      </p:cBhvr>
                                    </p:animEffect>
                                  </p:childTnLst>
                                </p:cTn>
                              </p:par>
                            </p:childTnLst>
                          </p:cTn>
                        </p:par>
                      </p:childTnLst>
                    </p:cTn>
                  </p:par>
                  <p:par>
                    <p:cTn id="35" fill="hold" nodeType="clickPar">
                      <p:stCondLst>
                        <p:cond delay="indefinite"/>
                      </p:stCondLst>
                      <p:childTnLst>
                        <p:par>
                          <p:cTn id="36" fill="hold" nodeType="afterGroup">
                            <p:stCondLst>
                              <p:cond delay="0"/>
                            </p:stCondLst>
                            <p:childTnLst>
                              <p:par>
                                <p:cTn id="37" presetID="22" presetClass="entr" presetSubtype="4" fill="hold" grpId="0" nodeType="clickEffect">
                                  <p:stCondLst>
                                    <p:cond delay="0"/>
                                  </p:stCondLst>
                                  <p:childTnLst>
                                    <p:set>
                                      <p:cBhvr>
                                        <p:cTn id="38" dur="1" fill="hold">
                                          <p:stCondLst>
                                            <p:cond delay="0"/>
                                          </p:stCondLst>
                                        </p:cTn>
                                        <p:tgtEl>
                                          <p:spTgt spid="31776"/>
                                        </p:tgtEl>
                                        <p:attrNameLst>
                                          <p:attrName>style.visibility</p:attrName>
                                        </p:attrNameLst>
                                      </p:cBhvr>
                                      <p:to>
                                        <p:strVal val="visible"/>
                                      </p:to>
                                    </p:set>
                                    <p:animEffect transition="in" filter="wipe(down)">
                                      <p:cBhvr>
                                        <p:cTn id="39" dur="500"/>
                                        <p:tgtEl>
                                          <p:spTgt spid="31776"/>
                                        </p:tgtEl>
                                      </p:cBhvr>
                                    </p:animEffect>
                                  </p:childTnLst>
                                </p:cTn>
                              </p:par>
                            </p:childTnLst>
                          </p:cTn>
                        </p:par>
                      </p:childTnLst>
                    </p:cTn>
                  </p:par>
                  <p:par>
                    <p:cTn id="40" fill="hold" nodeType="clickPar">
                      <p:stCondLst>
                        <p:cond delay="indefinite"/>
                      </p:stCondLst>
                      <p:childTnLst>
                        <p:par>
                          <p:cTn id="41" fill="hold" nodeType="afterGroup">
                            <p:stCondLst>
                              <p:cond delay="0"/>
                            </p:stCondLst>
                            <p:childTnLst>
                              <p:par>
                                <p:cTn id="42" presetID="22" presetClass="entr" presetSubtype="1" fill="hold" nodeType="clickEffect">
                                  <p:stCondLst>
                                    <p:cond delay="0"/>
                                  </p:stCondLst>
                                  <p:childTnLst>
                                    <p:set>
                                      <p:cBhvr>
                                        <p:cTn id="43" dur="1" fill="hold">
                                          <p:stCondLst>
                                            <p:cond delay="0"/>
                                          </p:stCondLst>
                                        </p:cTn>
                                        <p:tgtEl>
                                          <p:spTgt spid="31782"/>
                                        </p:tgtEl>
                                        <p:attrNameLst>
                                          <p:attrName>style.visibility</p:attrName>
                                        </p:attrNameLst>
                                      </p:cBhvr>
                                      <p:to>
                                        <p:strVal val="visible"/>
                                      </p:to>
                                    </p:set>
                                    <p:animEffect transition="in" filter="wipe(up)">
                                      <p:cBhvr>
                                        <p:cTn id="44" dur="500"/>
                                        <p:tgtEl>
                                          <p:spTgt spid="31782"/>
                                        </p:tgtEl>
                                      </p:cBhvr>
                                    </p:animEffect>
                                  </p:childTnLst>
                                </p:cTn>
                              </p:par>
                            </p:childTnLst>
                          </p:cTn>
                        </p:par>
                      </p:childTnLst>
                    </p:cTn>
                  </p:par>
                  <p:par>
                    <p:cTn id="45" fill="hold" nodeType="clickPar">
                      <p:stCondLst>
                        <p:cond delay="indefinite"/>
                      </p:stCondLst>
                      <p:childTnLst>
                        <p:par>
                          <p:cTn id="46" fill="hold" nodeType="afterGroup">
                            <p:stCondLst>
                              <p:cond delay="0"/>
                            </p:stCondLst>
                            <p:childTnLst>
                              <p:par>
                                <p:cTn id="47" presetID="22" presetClass="entr" presetSubtype="8" fill="hold" grpId="0" nodeType="clickEffect">
                                  <p:stCondLst>
                                    <p:cond delay="0"/>
                                  </p:stCondLst>
                                  <p:childTnLst>
                                    <p:set>
                                      <p:cBhvr>
                                        <p:cTn id="48" dur="1" fill="hold">
                                          <p:stCondLst>
                                            <p:cond delay="0"/>
                                          </p:stCondLst>
                                        </p:cTn>
                                        <p:tgtEl>
                                          <p:spTgt spid="31778"/>
                                        </p:tgtEl>
                                        <p:attrNameLst>
                                          <p:attrName>style.visibility</p:attrName>
                                        </p:attrNameLst>
                                      </p:cBhvr>
                                      <p:to>
                                        <p:strVal val="visible"/>
                                      </p:to>
                                    </p:set>
                                    <p:animEffect transition="in" filter="wipe(left)">
                                      <p:cBhvr>
                                        <p:cTn id="49" dur="500"/>
                                        <p:tgtEl>
                                          <p:spTgt spid="31778"/>
                                        </p:tgtEl>
                                      </p:cBhvr>
                                    </p:animEffect>
                                  </p:childTnLst>
                                </p:cTn>
                              </p:par>
                            </p:childTnLst>
                          </p:cTn>
                        </p:par>
                        <p:par>
                          <p:cTn id="50" fill="hold" nodeType="afterGroup">
                            <p:stCondLst>
                              <p:cond delay="500"/>
                            </p:stCondLst>
                            <p:childTnLst>
                              <p:par>
                                <p:cTn id="51" presetID="22" presetClass="entr" presetSubtype="1" fill="hold" nodeType="afterEffect">
                                  <p:stCondLst>
                                    <p:cond delay="0"/>
                                  </p:stCondLst>
                                  <p:childTnLst>
                                    <p:set>
                                      <p:cBhvr>
                                        <p:cTn id="52" dur="1" fill="hold">
                                          <p:stCondLst>
                                            <p:cond delay="0"/>
                                          </p:stCondLst>
                                        </p:cTn>
                                        <p:tgtEl>
                                          <p:spTgt spid="31781"/>
                                        </p:tgtEl>
                                        <p:attrNameLst>
                                          <p:attrName>style.visibility</p:attrName>
                                        </p:attrNameLst>
                                      </p:cBhvr>
                                      <p:to>
                                        <p:strVal val="visible"/>
                                      </p:to>
                                    </p:set>
                                    <p:animEffect transition="in" filter="wipe(up)">
                                      <p:cBhvr>
                                        <p:cTn id="53" dur="500"/>
                                        <p:tgtEl>
                                          <p:spTgt spid="31781"/>
                                        </p:tgtEl>
                                      </p:cBhvr>
                                    </p:animEffect>
                                  </p:childTnLst>
                                </p:cTn>
                              </p:par>
                            </p:childTnLst>
                          </p:cTn>
                        </p:par>
                      </p:childTnLst>
                    </p:cTn>
                  </p:par>
                  <p:par>
                    <p:cTn id="54" fill="hold" nodeType="clickPar">
                      <p:stCondLst>
                        <p:cond delay="indefinite"/>
                      </p:stCondLst>
                      <p:childTnLst>
                        <p:par>
                          <p:cTn id="55" fill="hold" nodeType="afterGroup">
                            <p:stCondLst>
                              <p:cond delay="0"/>
                            </p:stCondLst>
                            <p:childTnLst>
                              <p:par>
                                <p:cTn id="56" presetID="22" presetClass="entr" presetSubtype="8" fill="hold" grpId="0" nodeType="clickEffect">
                                  <p:stCondLst>
                                    <p:cond delay="0"/>
                                  </p:stCondLst>
                                  <p:childTnLst>
                                    <p:set>
                                      <p:cBhvr>
                                        <p:cTn id="57" dur="1" fill="hold">
                                          <p:stCondLst>
                                            <p:cond delay="0"/>
                                          </p:stCondLst>
                                        </p:cTn>
                                        <p:tgtEl>
                                          <p:spTgt spid="31777"/>
                                        </p:tgtEl>
                                        <p:attrNameLst>
                                          <p:attrName>style.visibility</p:attrName>
                                        </p:attrNameLst>
                                      </p:cBhvr>
                                      <p:to>
                                        <p:strVal val="visible"/>
                                      </p:to>
                                    </p:set>
                                    <p:animEffect transition="in" filter="wipe(left)">
                                      <p:cBhvr>
                                        <p:cTn id="58" dur="500"/>
                                        <p:tgtEl>
                                          <p:spTgt spid="31777"/>
                                        </p:tgtEl>
                                      </p:cBhvr>
                                    </p:animEffect>
                                  </p:childTnLst>
                                </p:cTn>
                              </p:par>
                            </p:childTnLst>
                          </p:cTn>
                        </p:par>
                        <p:par>
                          <p:cTn id="59" fill="hold" nodeType="afterGroup">
                            <p:stCondLst>
                              <p:cond delay="500"/>
                            </p:stCondLst>
                            <p:childTnLst>
                              <p:par>
                                <p:cTn id="60" presetID="22" presetClass="entr" presetSubtype="1" fill="hold" nodeType="afterEffect">
                                  <p:stCondLst>
                                    <p:cond delay="0"/>
                                  </p:stCondLst>
                                  <p:childTnLst>
                                    <p:set>
                                      <p:cBhvr>
                                        <p:cTn id="61" dur="1" fill="hold">
                                          <p:stCondLst>
                                            <p:cond delay="0"/>
                                          </p:stCondLst>
                                        </p:cTn>
                                        <p:tgtEl>
                                          <p:spTgt spid="31784"/>
                                        </p:tgtEl>
                                        <p:attrNameLst>
                                          <p:attrName>style.visibility</p:attrName>
                                        </p:attrNameLst>
                                      </p:cBhvr>
                                      <p:to>
                                        <p:strVal val="visible"/>
                                      </p:to>
                                    </p:set>
                                    <p:animEffect transition="in" filter="wipe(up)">
                                      <p:cBhvr>
                                        <p:cTn id="62" dur="500"/>
                                        <p:tgtEl>
                                          <p:spTgt spid="31784"/>
                                        </p:tgtEl>
                                      </p:cBhvr>
                                    </p:animEffect>
                                  </p:childTnLst>
                                </p:cTn>
                              </p:par>
                            </p:childTnLst>
                          </p:cTn>
                        </p:par>
                      </p:childTnLst>
                    </p:cTn>
                  </p:par>
                  <p:par>
                    <p:cTn id="63" fill="hold" nodeType="clickPar">
                      <p:stCondLst>
                        <p:cond delay="indefinite"/>
                      </p:stCondLst>
                      <p:childTnLst>
                        <p:par>
                          <p:cTn id="64" fill="hold" nodeType="afterGroup">
                            <p:stCondLst>
                              <p:cond delay="0"/>
                            </p:stCondLst>
                            <p:childTnLst>
                              <p:par>
                                <p:cTn id="65" presetID="22" presetClass="entr" presetSubtype="8" fill="hold" grpId="0" nodeType="clickEffect">
                                  <p:stCondLst>
                                    <p:cond delay="0"/>
                                  </p:stCondLst>
                                  <p:childTnLst>
                                    <p:set>
                                      <p:cBhvr>
                                        <p:cTn id="66" dur="1" fill="hold">
                                          <p:stCondLst>
                                            <p:cond delay="0"/>
                                          </p:stCondLst>
                                        </p:cTn>
                                        <p:tgtEl>
                                          <p:spTgt spid="31779"/>
                                        </p:tgtEl>
                                        <p:attrNameLst>
                                          <p:attrName>style.visibility</p:attrName>
                                        </p:attrNameLst>
                                      </p:cBhvr>
                                      <p:to>
                                        <p:strVal val="visible"/>
                                      </p:to>
                                    </p:set>
                                    <p:animEffect transition="in" filter="wipe(left)">
                                      <p:cBhvr>
                                        <p:cTn id="67" dur="500"/>
                                        <p:tgtEl>
                                          <p:spTgt spid="31779"/>
                                        </p:tgtEl>
                                      </p:cBhvr>
                                    </p:animEffect>
                                  </p:childTnLst>
                                </p:cTn>
                              </p:par>
                            </p:childTnLst>
                          </p:cTn>
                        </p:par>
                        <p:par>
                          <p:cTn id="68" fill="hold" nodeType="afterGroup">
                            <p:stCondLst>
                              <p:cond delay="500"/>
                            </p:stCondLst>
                            <p:childTnLst>
                              <p:par>
                                <p:cTn id="69" presetID="22" presetClass="entr" presetSubtype="1" fill="hold" nodeType="afterEffect">
                                  <p:stCondLst>
                                    <p:cond delay="0"/>
                                  </p:stCondLst>
                                  <p:childTnLst>
                                    <p:set>
                                      <p:cBhvr>
                                        <p:cTn id="70" dur="1" fill="hold">
                                          <p:stCondLst>
                                            <p:cond delay="0"/>
                                          </p:stCondLst>
                                        </p:cTn>
                                        <p:tgtEl>
                                          <p:spTgt spid="31783"/>
                                        </p:tgtEl>
                                        <p:attrNameLst>
                                          <p:attrName>style.visibility</p:attrName>
                                        </p:attrNameLst>
                                      </p:cBhvr>
                                      <p:to>
                                        <p:strVal val="visible"/>
                                      </p:to>
                                    </p:set>
                                    <p:animEffect transition="in" filter="wipe(up)">
                                      <p:cBhvr>
                                        <p:cTn id="71" dur="500"/>
                                        <p:tgtEl>
                                          <p:spTgt spid="31783"/>
                                        </p:tgtEl>
                                      </p:cBhvr>
                                    </p:animEffect>
                                  </p:childTnLst>
                                </p:cTn>
                              </p:par>
                            </p:childTnLst>
                          </p:cTn>
                        </p:par>
                      </p:childTnLst>
                    </p:cTn>
                  </p:par>
                  <p:par>
                    <p:cTn id="72" fill="hold" nodeType="clickPar">
                      <p:stCondLst>
                        <p:cond delay="indefinite"/>
                      </p:stCondLst>
                      <p:childTnLst>
                        <p:par>
                          <p:cTn id="73" fill="hold" nodeType="afterGroup">
                            <p:stCondLst>
                              <p:cond delay="0"/>
                            </p:stCondLst>
                            <p:childTnLst>
                              <p:par>
                                <p:cTn id="74" presetID="22" presetClass="entr" presetSubtype="8" fill="hold" grpId="0" nodeType="clickEffect">
                                  <p:stCondLst>
                                    <p:cond delay="0"/>
                                  </p:stCondLst>
                                  <p:childTnLst>
                                    <p:set>
                                      <p:cBhvr>
                                        <p:cTn id="75" dur="1" fill="hold">
                                          <p:stCondLst>
                                            <p:cond delay="0"/>
                                          </p:stCondLst>
                                        </p:cTn>
                                        <p:tgtEl>
                                          <p:spTgt spid="31780"/>
                                        </p:tgtEl>
                                        <p:attrNameLst>
                                          <p:attrName>style.visibility</p:attrName>
                                        </p:attrNameLst>
                                      </p:cBhvr>
                                      <p:to>
                                        <p:strVal val="visible"/>
                                      </p:to>
                                    </p:set>
                                    <p:animEffect transition="in" filter="wipe(left)">
                                      <p:cBhvr>
                                        <p:cTn id="76" dur="500"/>
                                        <p:tgtEl>
                                          <p:spTgt spid="31780"/>
                                        </p:tgtEl>
                                      </p:cBhvr>
                                    </p:animEffect>
                                  </p:childTnLst>
                                </p:cTn>
                              </p:par>
                            </p:childTnLst>
                          </p:cTn>
                        </p:par>
                      </p:childTnLst>
                    </p:cTn>
                  </p:par>
                  <p:par>
                    <p:cTn id="77" fill="hold" nodeType="clickPar">
                      <p:stCondLst>
                        <p:cond delay="indefinite"/>
                      </p:stCondLst>
                      <p:childTnLst>
                        <p:par>
                          <p:cTn id="78" fill="hold" nodeType="afterGroup">
                            <p:stCondLst>
                              <p:cond delay="0"/>
                            </p:stCondLst>
                            <p:childTnLst>
                              <p:par>
                                <p:cTn id="79" presetID="2" presetClass="entr" presetSubtype="4" fill="hold" nodeType="clickEffect">
                                  <p:stCondLst>
                                    <p:cond delay="0"/>
                                  </p:stCondLst>
                                  <p:childTnLst>
                                    <p:set>
                                      <p:cBhvr>
                                        <p:cTn id="80" dur="1" fill="hold">
                                          <p:stCondLst>
                                            <p:cond delay="0"/>
                                          </p:stCondLst>
                                        </p:cTn>
                                        <p:tgtEl>
                                          <p:spTgt spid="31788"/>
                                        </p:tgtEl>
                                        <p:attrNameLst>
                                          <p:attrName>style.visibility</p:attrName>
                                        </p:attrNameLst>
                                      </p:cBhvr>
                                      <p:to>
                                        <p:strVal val="visible"/>
                                      </p:to>
                                    </p:set>
                                    <p:anim calcmode="lin" valueType="num">
                                      <p:cBhvr additive="base">
                                        <p:cTn id="81" dur="500" fill="hold"/>
                                        <p:tgtEl>
                                          <p:spTgt spid="31788"/>
                                        </p:tgtEl>
                                        <p:attrNameLst>
                                          <p:attrName>ppt_x</p:attrName>
                                        </p:attrNameLst>
                                      </p:cBhvr>
                                      <p:tavLst>
                                        <p:tav tm="0">
                                          <p:val>
                                            <p:strVal val="#ppt_x"/>
                                          </p:val>
                                        </p:tav>
                                        <p:tav tm="100000">
                                          <p:val>
                                            <p:strVal val="#ppt_x"/>
                                          </p:val>
                                        </p:tav>
                                      </p:tavLst>
                                    </p:anim>
                                    <p:anim calcmode="lin" valueType="num">
                                      <p:cBhvr additive="base">
                                        <p:cTn id="82" dur="500" fill="hold"/>
                                        <p:tgtEl>
                                          <p:spTgt spid="31788"/>
                                        </p:tgtEl>
                                        <p:attrNameLst>
                                          <p:attrName>ppt_y</p:attrName>
                                        </p:attrNameLst>
                                      </p:cBhvr>
                                      <p:tavLst>
                                        <p:tav tm="0">
                                          <p:val>
                                            <p:strVal val="1+#ppt_h/2"/>
                                          </p:val>
                                        </p:tav>
                                        <p:tav tm="100000">
                                          <p:val>
                                            <p:strVal val="#ppt_y"/>
                                          </p:val>
                                        </p:tav>
                                      </p:tavLst>
                                    </p:anim>
                                  </p:childTnLst>
                                </p:cTn>
                              </p:par>
                            </p:childTnLst>
                          </p:cTn>
                        </p:par>
                      </p:childTnLst>
                    </p:cTn>
                  </p:par>
                  <p:par>
                    <p:cTn id="83" fill="hold" nodeType="clickPar">
                      <p:stCondLst>
                        <p:cond delay="indefinite"/>
                      </p:stCondLst>
                      <p:childTnLst>
                        <p:par>
                          <p:cTn id="84" fill="hold" nodeType="afterGroup">
                            <p:stCondLst>
                              <p:cond delay="0"/>
                            </p:stCondLst>
                            <p:childTnLst>
                              <p:par>
                                <p:cTn id="85" presetID="22" presetClass="entr" presetSubtype="4" fill="hold" nodeType="clickEffect">
                                  <p:stCondLst>
                                    <p:cond delay="0"/>
                                  </p:stCondLst>
                                  <p:childTnLst>
                                    <p:set>
                                      <p:cBhvr>
                                        <p:cTn id="86" dur="1" fill="hold">
                                          <p:stCondLst>
                                            <p:cond delay="0"/>
                                          </p:stCondLst>
                                        </p:cTn>
                                        <p:tgtEl>
                                          <p:spTgt spid="31785"/>
                                        </p:tgtEl>
                                        <p:attrNameLst>
                                          <p:attrName>style.visibility</p:attrName>
                                        </p:attrNameLst>
                                      </p:cBhvr>
                                      <p:to>
                                        <p:strVal val="visible"/>
                                      </p:to>
                                    </p:set>
                                    <p:animEffect transition="in" filter="wipe(down)">
                                      <p:cBhvr>
                                        <p:cTn id="87" dur="500"/>
                                        <p:tgtEl>
                                          <p:spTgt spid="31785"/>
                                        </p:tgtEl>
                                      </p:cBhvr>
                                    </p:animEffect>
                                  </p:childTnLst>
                                </p:cTn>
                              </p:par>
                            </p:childTnLst>
                          </p:cTn>
                        </p:par>
                      </p:childTnLst>
                    </p:cTn>
                  </p:par>
                  <p:par>
                    <p:cTn id="88" fill="hold" nodeType="clickPar">
                      <p:stCondLst>
                        <p:cond delay="indefinite"/>
                      </p:stCondLst>
                      <p:childTnLst>
                        <p:par>
                          <p:cTn id="89" fill="hold" nodeType="afterGroup">
                            <p:stCondLst>
                              <p:cond delay="0"/>
                            </p:stCondLst>
                            <p:childTnLst>
                              <p:par>
                                <p:cTn id="90" presetID="22" presetClass="entr" presetSubtype="4" fill="hold" nodeType="clickEffect">
                                  <p:stCondLst>
                                    <p:cond delay="0"/>
                                  </p:stCondLst>
                                  <p:childTnLst>
                                    <p:set>
                                      <p:cBhvr>
                                        <p:cTn id="91" dur="1" fill="hold">
                                          <p:stCondLst>
                                            <p:cond delay="0"/>
                                          </p:stCondLst>
                                        </p:cTn>
                                        <p:tgtEl>
                                          <p:spTgt spid="31786"/>
                                        </p:tgtEl>
                                        <p:attrNameLst>
                                          <p:attrName>style.visibility</p:attrName>
                                        </p:attrNameLst>
                                      </p:cBhvr>
                                      <p:to>
                                        <p:strVal val="visible"/>
                                      </p:to>
                                    </p:set>
                                    <p:animEffect transition="in" filter="wipe(down)">
                                      <p:cBhvr>
                                        <p:cTn id="92" dur="500"/>
                                        <p:tgtEl>
                                          <p:spTgt spid="31786"/>
                                        </p:tgtEl>
                                      </p:cBhvr>
                                    </p:animEffect>
                                  </p:childTnLst>
                                </p:cTn>
                              </p:par>
                            </p:childTnLst>
                          </p:cTn>
                        </p:par>
                      </p:childTnLst>
                    </p:cTn>
                  </p:par>
                  <p:par>
                    <p:cTn id="93" fill="hold" nodeType="clickPar">
                      <p:stCondLst>
                        <p:cond delay="indefinite"/>
                      </p:stCondLst>
                      <p:childTnLst>
                        <p:par>
                          <p:cTn id="94" fill="hold" nodeType="afterGroup">
                            <p:stCondLst>
                              <p:cond delay="0"/>
                            </p:stCondLst>
                            <p:childTnLst>
                              <p:par>
                                <p:cTn id="95" presetID="22" presetClass="entr" presetSubtype="4" fill="hold" nodeType="clickEffect">
                                  <p:stCondLst>
                                    <p:cond delay="0"/>
                                  </p:stCondLst>
                                  <p:childTnLst>
                                    <p:set>
                                      <p:cBhvr>
                                        <p:cTn id="96" dur="1" fill="hold">
                                          <p:stCondLst>
                                            <p:cond delay="0"/>
                                          </p:stCondLst>
                                        </p:cTn>
                                        <p:tgtEl>
                                          <p:spTgt spid="31787"/>
                                        </p:tgtEl>
                                        <p:attrNameLst>
                                          <p:attrName>style.visibility</p:attrName>
                                        </p:attrNameLst>
                                      </p:cBhvr>
                                      <p:to>
                                        <p:strVal val="visible"/>
                                      </p:to>
                                    </p:set>
                                    <p:animEffect transition="in" filter="wipe(down)">
                                      <p:cBhvr>
                                        <p:cTn id="97" dur="500"/>
                                        <p:tgtEl>
                                          <p:spTgt spid="31787"/>
                                        </p:tgtEl>
                                      </p:cBhvr>
                                    </p:animEffect>
                                  </p:childTnLst>
                                </p:cTn>
                              </p:par>
                            </p:childTnLst>
                          </p:cTn>
                        </p:par>
                      </p:childTnLst>
                    </p:cTn>
                  </p:par>
                  <p:par>
                    <p:cTn id="98" fill="hold" nodeType="clickPar">
                      <p:stCondLst>
                        <p:cond delay="indefinite"/>
                      </p:stCondLst>
                      <p:childTnLst>
                        <p:par>
                          <p:cTn id="99" fill="hold" nodeType="afterGroup">
                            <p:stCondLst>
                              <p:cond delay="0"/>
                            </p:stCondLst>
                            <p:childTnLst>
                              <p:par>
                                <p:cTn id="100" presetID="3" presetClass="entr" presetSubtype="10" fill="hold" grpId="0" nodeType="clickEffect">
                                  <p:stCondLst>
                                    <p:cond delay="0"/>
                                  </p:stCondLst>
                                  <p:childTnLst>
                                    <p:set>
                                      <p:cBhvr>
                                        <p:cTn id="101" dur="1" fill="hold">
                                          <p:stCondLst>
                                            <p:cond delay="0"/>
                                          </p:stCondLst>
                                        </p:cTn>
                                        <p:tgtEl>
                                          <p:spTgt spid="31789"/>
                                        </p:tgtEl>
                                        <p:attrNameLst>
                                          <p:attrName>style.visibility</p:attrName>
                                        </p:attrNameLst>
                                      </p:cBhvr>
                                      <p:to>
                                        <p:strVal val="visible"/>
                                      </p:to>
                                    </p:set>
                                    <p:animEffect transition="in" filter="blinds(horizontal)">
                                      <p:cBhvr>
                                        <p:cTn id="102" dur="500"/>
                                        <p:tgtEl>
                                          <p:spTgt spid="31789"/>
                                        </p:tgtEl>
                                      </p:cBhvr>
                                    </p:animEffect>
                                  </p:childTnLst>
                                </p:cTn>
                              </p:par>
                            </p:childTnLst>
                          </p:cTn>
                        </p:par>
                      </p:childTnLst>
                    </p:cTn>
                  </p:par>
                  <p:par>
                    <p:cTn id="103" fill="hold" nodeType="clickPar">
                      <p:stCondLst>
                        <p:cond delay="indefinite"/>
                      </p:stCondLst>
                      <p:childTnLst>
                        <p:par>
                          <p:cTn id="104" fill="hold" nodeType="afterGroup">
                            <p:stCondLst>
                              <p:cond delay="0"/>
                            </p:stCondLst>
                            <p:childTnLst>
                              <p:par>
                                <p:cTn id="105" presetID="3" presetClass="entr" presetSubtype="10" fill="hold" grpId="0" nodeType="clickEffect">
                                  <p:stCondLst>
                                    <p:cond delay="0"/>
                                  </p:stCondLst>
                                  <p:childTnLst>
                                    <p:set>
                                      <p:cBhvr>
                                        <p:cTn id="106" dur="1" fill="hold">
                                          <p:stCondLst>
                                            <p:cond delay="0"/>
                                          </p:stCondLst>
                                        </p:cTn>
                                        <p:tgtEl>
                                          <p:spTgt spid="31790"/>
                                        </p:tgtEl>
                                        <p:attrNameLst>
                                          <p:attrName>style.visibility</p:attrName>
                                        </p:attrNameLst>
                                      </p:cBhvr>
                                      <p:to>
                                        <p:strVal val="visible"/>
                                      </p:to>
                                    </p:set>
                                    <p:animEffect transition="in" filter="blinds(horizontal)">
                                      <p:cBhvr>
                                        <p:cTn id="107" dur="500"/>
                                        <p:tgtEl>
                                          <p:spTgt spid="31790"/>
                                        </p:tgtEl>
                                      </p:cBhvr>
                                    </p:animEffect>
                                  </p:childTnLst>
                                </p:cTn>
                              </p:par>
                            </p:childTnLst>
                          </p:cTn>
                        </p:par>
                      </p:childTnLst>
                    </p:cTn>
                  </p:par>
                  <p:par>
                    <p:cTn id="108" fill="hold" nodeType="clickPar">
                      <p:stCondLst>
                        <p:cond delay="indefinite"/>
                      </p:stCondLst>
                      <p:childTnLst>
                        <p:par>
                          <p:cTn id="109" fill="hold" nodeType="afterGroup">
                            <p:stCondLst>
                              <p:cond delay="0"/>
                            </p:stCondLst>
                            <p:childTnLst>
                              <p:par>
                                <p:cTn id="110" presetID="3" presetClass="entr" presetSubtype="10" fill="hold" grpId="0" nodeType="clickEffect">
                                  <p:stCondLst>
                                    <p:cond delay="0"/>
                                  </p:stCondLst>
                                  <p:childTnLst>
                                    <p:set>
                                      <p:cBhvr>
                                        <p:cTn id="111" dur="1" fill="hold">
                                          <p:stCondLst>
                                            <p:cond delay="0"/>
                                          </p:stCondLst>
                                        </p:cTn>
                                        <p:tgtEl>
                                          <p:spTgt spid="31791"/>
                                        </p:tgtEl>
                                        <p:attrNameLst>
                                          <p:attrName>style.visibility</p:attrName>
                                        </p:attrNameLst>
                                      </p:cBhvr>
                                      <p:to>
                                        <p:strVal val="visible"/>
                                      </p:to>
                                    </p:set>
                                    <p:animEffect transition="in" filter="blinds(horizontal)">
                                      <p:cBhvr>
                                        <p:cTn id="112" dur="500"/>
                                        <p:tgtEl>
                                          <p:spTgt spid="31791"/>
                                        </p:tgtEl>
                                      </p:cBhvr>
                                    </p:animEffect>
                                  </p:childTnLst>
                                </p:cTn>
                              </p:par>
                            </p:childTnLst>
                          </p:cTn>
                        </p:par>
                      </p:childTnLst>
                    </p:cTn>
                  </p:par>
                  <p:par>
                    <p:cTn id="113" fill="hold" nodeType="clickPar">
                      <p:stCondLst>
                        <p:cond delay="indefinite"/>
                      </p:stCondLst>
                      <p:childTnLst>
                        <p:par>
                          <p:cTn id="114" fill="hold" nodeType="afterGroup">
                            <p:stCondLst>
                              <p:cond delay="0"/>
                            </p:stCondLst>
                            <p:childTnLst>
                              <p:par>
                                <p:cTn id="115" presetID="3" presetClass="entr" presetSubtype="10" fill="hold" grpId="0" nodeType="clickEffect">
                                  <p:stCondLst>
                                    <p:cond delay="0"/>
                                  </p:stCondLst>
                                  <p:childTnLst>
                                    <p:set>
                                      <p:cBhvr>
                                        <p:cTn id="116" dur="1" fill="hold">
                                          <p:stCondLst>
                                            <p:cond delay="0"/>
                                          </p:stCondLst>
                                        </p:cTn>
                                        <p:tgtEl>
                                          <p:spTgt spid="31792"/>
                                        </p:tgtEl>
                                        <p:attrNameLst>
                                          <p:attrName>style.visibility</p:attrName>
                                        </p:attrNameLst>
                                      </p:cBhvr>
                                      <p:to>
                                        <p:strVal val="visible"/>
                                      </p:to>
                                    </p:set>
                                    <p:animEffect transition="in" filter="blinds(horizontal)">
                                      <p:cBhvr>
                                        <p:cTn id="117" dur="500"/>
                                        <p:tgtEl>
                                          <p:spTgt spid="3179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768" grpId="0"/>
      <p:bldP spid="31769" grpId="0"/>
      <p:bldP spid="31770" grpId="0"/>
      <p:bldP spid="31771" grpId="0"/>
      <p:bldP spid="31772" grpId="0"/>
      <p:bldP spid="31775" grpId="0"/>
      <p:bldP spid="31776" grpId="0"/>
      <p:bldP spid="31777" grpId="0"/>
      <p:bldP spid="31778" grpId="0"/>
      <p:bldP spid="31779" grpId="0"/>
      <p:bldP spid="31780" grpId="0"/>
      <p:bldP spid="31789" grpId="0"/>
      <p:bldP spid="31790" grpId="0"/>
      <p:bldP spid="31791" grpId="0"/>
      <p:bldP spid="31792" grpId="0"/>
    </p:bldLst>
  </p:timing>
</p:sld>
</file>

<file path=ppt/tags/tag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RGE_SHAPE" val="1"/>
  <p:tag name="KSO_WM_UNIT_LAYERLEVEL" val="1"/>
</p:tagLst>
</file>

<file path=ppt/tags/tag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1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1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1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1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1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1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1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1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1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1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2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2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2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2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2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2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2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2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2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2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3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3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3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3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3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3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3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3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3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3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4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4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4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4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4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4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4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4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4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4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5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5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5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5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5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5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5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5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5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RGE_SHAPE" val="1"/>
  <p:tag name="KSO_WM_UNIT_LAYERLEVEL" val="1"/>
</p:tagLst>
</file>

<file path=ppt/tags/tag5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6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6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6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6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6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6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6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6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6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6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7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7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7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7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7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7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7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7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7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7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8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8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8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8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8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8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8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8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8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RGE_SHAPE" val="1"/>
  <p:tag name="KSO_WM_UNIT_LAYERLEVEL" val="1"/>
</p:tagLst>
</file>

<file path=ppt/tags/tag8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9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9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9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9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9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9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9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9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9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9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10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10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10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10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10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10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10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10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10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10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11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11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11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11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11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11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11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11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118.xml><?xml version="1.0" encoding="utf-8"?>
<p:tagLst xmlns:p="http://schemas.openxmlformats.org/presentationml/2006/main">
  <p:tag name="KSO_WM_BEAUTIFY_FLAG" val="#wm#"/>
  <p:tag name="KSO_WM_TAG_VERSION" val="1.0"/>
  <p:tag name="KSO_WM_TEMPLATE_CATEGORY" val="custom"/>
  <p:tag name="KSO_WM_TEMPLATE_INDEX" val="20191184"/>
  <p:tag name="KSO_WM_UNIT_COMPATIBLE" val="0"/>
  <p:tag name="KSO_WM_UNIT_DIAGRAM_ISNUMVISUAL" val="0"/>
  <p:tag name="KSO_WM_UNIT_DIAGRAM_ISREFERUNIT" val="0"/>
  <p:tag name="KSO_WM_UNIT_HIGHLIGHT" val="0"/>
  <p:tag name="KSO_WM_UNIT_ID" val="custom20191184_3*e*1"/>
  <p:tag name="KSO_WM_UNIT_INDEX" val="1"/>
  <p:tag name="KSO_WM_UNIT_LAYERLEVEL" val="1"/>
  <p:tag name="KSO_WM_UNIT_NOCLEAR" val="0"/>
  <p:tag name="KSO_WM_UNIT_PRESET_TEXT" val="01"/>
  <p:tag name="KSO_WM_UNIT_TYPE" val="e"/>
  <p:tag name="KSO_WM_UNIT_VALUE" val="20"/>
</p:tagLst>
</file>

<file path=ppt/tags/tag119.xml><?xml version="1.0" encoding="utf-8"?>
<p:tagLst xmlns:p="http://schemas.openxmlformats.org/presentationml/2006/main">
  <p:tag name="KSO_WM_BEAUTIFY_FLAG" val="#wm#"/>
  <p:tag name="KSO_WM_SLIDE_ID" val="custom20191184_3"/>
  <p:tag name="KSO_WM_SLIDE_INDEX" val="3"/>
  <p:tag name="KSO_WM_SLIDE_ITEM_CNT" val="0"/>
  <p:tag name="KSO_WM_SLIDE_LAYOUT" val="a_b_e"/>
  <p:tag name="KSO_WM_SLIDE_LAYOUT_CNT" val="1_1_1"/>
  <p:tag name="KSO_WM_SLIDE_SUBTYPE" val="pureTxt"/>
  <p:tag name="KSO_WM_SLIDE_TYPE" val="sectionTitle"/>
  <p:tag name="KSO_WM_TAG_VERSION" val="1.0"/>
  <p:tag name="KSO_WM_TEMPLATE_CATEGORY" val="custom"/>
  <p:tag name="KSO_WM_TEMPLATE_INDEX" val="20191184"/>
  <p:tag name="KSO_WM_TEMPLATE_SUBCATEGORY" val="0"/>
</p:tagLst>
</file>

<file path=ppt/tags/tag120.xml><?xml version="1.0" encoding="utf-8"?>
<p:tagLst xmlns:p="http://schemas.openxmlformats.org/presentationml/2006/main">
  <p:tag name="KSO_WM_BEAUTIFY_FLAG" val="#wm#"/>
  <p:tag name="KSO_WM_TEMPLATE_CATEGORY" val="custom"/>
  <p:tag name="KSO_WM_TEMPLATE_INDEX" val="20191184"/>
</p:tagLst>
</file>

<file path=ppt/tags/tag121.xml><?xml version="1.0" encoding="utf-8"?>
<p:tagLst xmlns:p="http://schemas.openxmlformats.org/presentationml/2006/main">
  <p:tag name="KSO_WM_BEAUTIFY_FLAG" val="#wm#"/>
  <p:tag name="KSO_WM_TEMPLATE_CATEGORY" val="custom"/>
  <p:tag name="KSO_WM_TEMPLATE_INDEX" val="20191184"/>
</p:tagLst>
</file>

<file path=ppt/tags/tag122.xml><?xml version="1.0" encoding="utf-8"?>
<p:tagLst xmlns:p="http://schemas.openxmlformats.org/presentationml/2006/main">
  <p:tag name="KSO_WM_BEAUTIFY_FLAG" val="#wm#"/>
  <p:tag name="KSO_WM_TEMPLATE_CATEGORY" val="custom"/>
  <p:tag name="KSO_WM_TEMPLATE_INDEX" val="20191184"/>
</p:tagLst>
</file>

<file path=ppt/tags/tag123.xml><?xml version="1.0" encoding="utf-8"?>
<p:tagLst xmlns:p="http://schemas.openxmlformats.org/presentationml/2006/main">
  <p:tag name="KSO_WM_BEAUTIFY_FLAG" val="#wm#"/>
  <p:tag name="KSO_WM_TEMPLATE_CATEGORY" val="custom"/>
  <p:tag name="KSO_WM_TEMPLATE_INDEX" val="20191184"/>
</p:tagLst>
</file>

<file path=ppt/tags/tag124.xml><?xml version="1.0" encoding="utf-8"?>
<p:tagLst xmlns:p="http://schemas.openxmlformats.org/presentationml/2006/main">
  <p:tag name="KSO_WM_BEAUTIFY_FLAG" val="#wm#"/>
  <p:tag name="KSO_WM_TEMPLATE_CATEGORY" val="custom"/>
  <p:tag name="KSO_WM_TEMPLATE_INDEX" val="20191184"/>
</p:tagLst>
</file>

<file path=ppt/tags/tag125.xml><?xml version="1.0" encoding="utf-8"?>
<p:tagLst xmlns:p="http://schemas.openxmlformats.org/presentationml/2006/main">
  <p:tag name="KSO_WM_BEAUTIFY_FLAG" val="#wm#"/>
  <p:tag name="KSO_WM_TEMPLATE_CATEGORY" val="custom"/>
  <p:tag name="KSO_WM_TEMPLATE_INDEX" val="20191184"/>
</p:tagLst>
</file>

<file path=ppt/tags/tag126.xml><?xml version="1.0" encoding="utf-8"?>
<p:tagLst xmlns:p="http://schemas.openxmlformats.org/presentationml/2006/main">
  <p:tag name="KSO_WM_BEAUTIFY_FLAG" val="#wm#"/>
  <p:tag name="KSO_WM_TEMPLATE_CATEGORY" val="custom"/>
  <p:tag name="KSO_WM_TEMPLATE_INDEX" val="20191184"/>
</p:tagLst>
</file>

<file path=ppt/tags/tag127.xml><?xml version="1.0" encoding="utf-8"?>
<p:tagLst xmlns:p="http://schemas.openxmlformats.org/presentationml/2006/main">
  <p:tag name="KSO_WM_BEAUTIFY_FLAG" val="#wm#"/>
  <p:tag name="KSO_WM_TEMPLATE_CATEGORY" val="custom"/>
  <p:tag name="KSO_WM_TEMPLATE_INDEX" val="20191184"/>
</p:tagLst>
</file>

<file path=ppt/tags/tag128.xml><?xml version="1.0" encoding="utf-8"?>
<p:tagLst xmlns:p="http://schemas.openxmlformats.org/presentationml/2006/main">
  <p:tag name="KSO_WM_BEAUTIFY_FLAG" val="#wm#"/>
  <p:tag name="KSO_WM_TEMPLATE_CATEGORY" val="custom"/>
  <p:tag name="KSO_WM_TEMPLATE_INDEX" val="20191184"/>
</p:tagLst>
</file>

<file path=ppt/tags/tag129.xml><?xml version="1.0" encoding="utf-8"?>
<p:tagLst xmlns:p="http://schemas.openxmlformats.org/presentationml/2006/main">
  <p:tag name="KSO_WM_BEAUTIFY_FLAG" val="#wm#"/>
  <p:tag name="KSO_WM_TEMPLATE_CATEGORY" val="custom"/>
  <p:tag name="KSO_WM_TEMPLATE_INDEX" val="20191184"/>
</p:tagLst>
</file>

<file path=ppt/tags/tag130.xml><?xml version="1.0" encoding="utf-8"?>
<p:tagLst xmlns:p="http://schemas.openxmlformats.org/presentationml/2006/main">
  <p:tag name="KSO_WM_BEAUTIFY_FLAG" val="#wm#"/>
  <p:tag name="KSO_WM_TEMPLATE_CATEGORY" val="custom"/>
  <p:tag name="KSO_WM_TEMPLATE_INDEX" val="20191184"/>
</p:tagLst>
</file>

<file path=ppt/tags/tag131.xml><?xml version="1.0" encoding="utf-8"?>
<p:tagLst xmlns:p="http://schemas.openxmlformats.org/presentationml/2006/main">
  <p:tag name="KSO_WM_BEAUTIFY_FLAG" val="#wm#"/>
  <p:tag name="KSO_WM_TEMPLATE_CATEGORY" val="custom"/>
  <p:tag name="KSO_WM_TEMPLATE_INDEX" val="20191184"/>
</p:tagLst>
</file>

<file path=ppt/tags/tag132.xml><?xml version="1.0" encoding="utf-8"?>
<p:tagLst xmlns:p="http://schemas.openxmlformats.org/presentationml/2006/main">
  <p:tag name="KSO_WM_BEAUTIFY_FLAG" val="#wm#"/>
  <p:tag name="KSO_WM_TEMPLATE_CATEGORY" val="custom"/>
  <p:tag name="KSO_WM_TEMPLATE_INDEX" val="20191184"/>
</p:tagLst>
</file>

<file path=ppt/tags/tag133.xml><?xml version="1.0" encoding="utf-8"?>
<p:tagLst xmlns:p="http://schemas.openxmlformats.org/presentationml/2006/main">
  <p:tag name="KSO_WM_BEAUTIFY_FLAG" val="#wm#"/>
  <p:tag name="KSO_WM_TEMPLATE_CATEGORY" val="custom"/>
  <p:tag name="KSO_WM_TEMPLATE_INDEX" val="20191184"/>
</p:tagLst>
</file>

<file path=ppt/tags/tag134.xml><?xml version="1.0" encoding="utf-8"?>
<p:tagLst xmlns:p="http://schemas.openxmlformats.org/presentationml/2006/main">
  <p:tag name="KSO_WM_BEAUTIFY_FLAG" val="#wm#"/>
  <p:tag name="KSO_WM_TEMPLATE_CATEGORY" val="custom"/>
  <p:tag name="KSO_WM_TEMPLATE_INDEX" val="20191184"/>
</p:tagLst>
</file>

<file path=ppt/tags/tag135.xml><?xml version="1.0" encoding="utf-8"?>
<p:tagLst xmlns:p="http://schemas.openxmlformats.org/presentationml/2006/main">
  <p:tag name="KSO_WM_BEAUTIFY_FLAG" val="#wm#"/>
  <p:tag name="KSO_WM_TEMPLATE_CATEGORY" val="custom"/>
  <p:tag name="KSO_WM_TEMPLATE_INDEX" val="20191184"/>
</p:tagLst>
</file>

<file path=ppt/tags/tag136.xml><?xml version="1.0" encoding="utf-8"?>
<p:tagLst xmlns:p="http://schemas.openxmlformats.org/presentationml/2006/main">
  <p:tag name="KSO_WM_BEAUTIFY_FLAG" val="#wm#"/>
  <p:tag name="KSO_WM_TEMPLATE_CATEGORY" val="custom"/>
  <p:tag name="KSO_WM_TEMPLATE_INDEX" val="20191184"/>
</p:tagLst>
</file>

<file path=ppt/tags/tag137.xml><?xml version="1.0" encoding="utf-8"?>
<p:tagLst xmlns:p="http://schemas.openxmlformats.org/presentationml/2006/main">
  <p:tag name="KSO_WM_BEAUTIFY_FLAG" val="#wm#"/>
  <p:tag name="KSO_WM_TEMPLATE_CATEGORY" val="custom"/>
  <p:tag name="KSO_WM_TEMPLATE_INDEX" val="20191184"/>
</p:tagLst>
</file>

<file path=ppt/tags/tag138.xml><?xml version="1.0" encoding="utf-8"?>
<p:tagLst xmlns:p="http://schemas.openxmlformats.org/presentationml/2006/main">
  <p:tag name="KSO_WM_BEAUTIFY_FLAG" val="#wm#"/>
  <p:tag name="KSO_WM_TEMPLATE_CATEGORY" val="custom"/>
  <p:tag name="KSO_WM_TEMPLATE_INDEX" val="20191184"/>
</p:tagLst>
</file>

<file path=ppt/tags/tag139.xml><?xml version="1.0" encoding="utf-8"?>
<p:tagLst xmlns:p="http://schemas.openxmlformats.org/presentationml/2006/main">
  <p:tag name="KSO_WM_BEAUTIFY_FLAG" val="#wm#"/>
  <p:tag name="KSO_WM_TEMPLATE_CATEGORY" val="custom"/>
  <p:tag name="KSO_WM_TEMPLATE_INDEX" val="20191184"/>
</p:tagLst>
</file>

<file path=ppt/tags/tag140.xml><?xml version="1.0" encoding="utf-8"?>
<p:tagLst xmlns:p="http://schemas.openxmlformats.org/presentationml/2006/main">
  <p:tag name="KSO_WM_BEAUTIFY_FLAG" val="#wm#"/>
  <p:tag name="KSO_WM_TEMPLATE_CATEGORY" val="custom"/>
  <p:tag name="KSO_WM_TEMPLATE_INDEX" val="20191184"/>
</p:tagLst>
</file>

<file path=ppt/tags/tag141.xml><?xml version="1.0" encoding="utf-8"?>
<p:tagLst xmlns:p="http://schemas.openxmlformats.org/presentationml/2006/main">
  <p:tag name="KSO_WM_BEAUTIFY_FLAG" val="#wm#"/>
  <p:tag name="KSO_WM_TEMPLATE_CATEGORY" val="custom"/>
  <p:tag name="KSO_WM_TEMPLATE_INDEX" val="20191184"/>
</p:tagLst>
</file>

<file path=ppt/tags/tag142.xml><?xml version="1.0" encoding="utf-8"?>
<p:tagLst xmlns:p="http://schemas.openxmlformats.org/presentationml/2006/main">
  <p:tag name="AS_NET" val="4.0.30319.42000"/>
  <p:tag name="AS_OS" val="Microsoft Windows NT 6.1.7601 Service Pack 1"/>
  <p:tag name="AS_RELEASE_DATE" val="2020.05.14"/>
  <p:tag name="AS_TITLE" val="Aspose.Slides for .NET 4.0 Client Profile"/>
  <p:tag name="AS_VERSION" val="20.5"/>
</p:tagLst>
</file>

<file path=ppt/theme/_rels/theme1.xml.rels>&#65279;<?xml version="1.0" encoding="utf-8" standalone="yes"?><Relationships xmlns="http://schemas.openxmlformats.org/package/2006/relationships"><Relationship Id="rId1" Type="http://schemas.openxmlformats.org/officeDocument/2006/relationships/image" Target="../media/image1.jpeg" /><Relationship Id="rId2" Type="http://schemas.openxmlformats.org/officeDocument/2006/relationships/image" Target="../media/image2.jpeg" /></Relationships>
</file>

<file path=ppt/theme/theme1.xml><?xml version="1.0" encoding="utf-8"?>
<a:theme xmlns:r="http://schemas.openxmlformats.org/officeDocument/2006/relationships" xmlns:a="http://schemas.openxmlformats.org/drawingml/2006/main" name="暗香扑面">
  <a:themeElements>
    <a:clrScheme name="暗香扑面">
      <a:dk1>
        <a:sysClr val="windowText" lastClr="000000"/>
      </a:dk1>
      <a:lt1>
        <a:sysClr val="window" lastClr="FFFFFF"/>
      </a:lt1>
      <a:dk2>
        <a:srgbClr val="2F2F2F"/>
      </a:dk2>
      <a:lt2>
        <a:srgbClr val="FFFFF4"/>
      </a:lt2>
      <a:accent1>
        <a:srgbClr val="918415"/>
      </a:accent1>
      <a:accent2>
        <a:srgbClr val="C47546"/>
      </a:accent2>
      <a:accent3>
        <a:srgbClr val="AFB591"/>
      </a:accent3>
      <a:accent4>
        <a:srgbClr val="B9945B"/>
      </a:accent4>
      <a:accent5>
        <a:srgbClr val="85ADBC"/>
      </a:accent5>
      <a:accent6>
        <a:srgbClr val="E5B440"/>
      </a:accent6>
      <a:hlink>
        <a:srgbClr val="00D5D5"/>
      </a:hlink>
      <a:folHlink>
        <a:srgbClr val="DD00DD"/>
      </a:folHlink>
    </a:clrScheme>
    <a:fontScheme name="暗香扑面">
      <a:majorFont>
        <a:latin typeface="Franklin Gothic Medium"/>
        <a:ea typeface="Arial"/>
        <a:cs typeface="Arial"/>
        <a:font script="Jpan" typeface="HG創英角ｺﾞｼｯｸUB"/>
        <a:font script="Hang" typeface="HY견고딕"/>
        <a:font script="Hans" typeface="微软雅黑"/>
        <a:font script="Hant" typeface="微軟正黑體"/>
        <a:font script="Arab" typeface="Arial Bold"/>
        <a:font script="Hebr" typeface="Arial Bold"/>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Bold"/>
        <a:font script="Uigh" typeface="Microsoft Uighur"/>
      </a:majorFont>
      <a:minorFont>
        <a:latin typeface="Franklin Gothic Book"/>
        <a:ea typeface="Arial"/>
        <a:cs typeface="Arial"/>
        <a:font script="Jpan" typeface="HG創英角ｺﾞｼｯｸUB"/>
        <a:font script="Hang" typeface="맑은 고딕"/>
        <a:font script="Hans" typeface="黑体"/>
        <a:font script="Hant" typeface="新細明體"/>
        <a:font script="Arab" typeface="Arial"/>
        <a:font script="Hebr" typeface="Arial"/>
        <a:font script="Thai" typeface="Cordian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暗香扑面">
      <a:fillStyleLst>
        <a:solidFill>
          <a:schemeClr val="phClr"/>
        </a:solidFill>
        <a:gradFill rotWithShape="1">
          <a:gsLst>
            <a:gs pos="0">
              <a:schemeClr val="phClr">
                <a:tint val="98000"/>
                <a:satMod val="220000"/>
              </a:schemeClr>
            </a:gs>
            <a:gs pos="31000">
              <a:schemeClr val="phClr">
                <a:tint val="30000"/>
                <a:satMod val="150000"/>
              </a:schemeClr>
            </a:gs>
            <a:gs pos="91000">
              <a:schemeClr val="phClr">
                <a:tint val="96000"/>
              </a:schemeClr>
            </a:gs>
          </a:gsLst>
          <a:path path="circle">
            <a:fillToRect l="50000" t="150000" r="50000"/>
          </a:path>
        </a:gradFill>
        <a:blipFill>
          <a:blip r:embed="rId1">
            <a:duotone>
              <a:schemeClr val="phClr">
                <a:shade val="28000"/>
                <a:satMod val="100000"/>
              </a:schemeClr>
              <a:schemeClr val="phClr">
                <a:tint val="100000"/>
                <a:satMod val="200000"/>
              </a:schemeClr>
            </a:duotone>
          </a:blip>
          <a:tile tx="0" ty="0" sx="80000" sy="80000" flip="none" algn="tl"/>
        </a:blipFill>
      </a:fillStyleLst>
      <a:lnStyleLst>
        <a:ln w="12700" cap="flat" cmpd="sng" algn="ctr">
          <a:solidFill>
            <a:schemeClr val="phClr"/>
          </a:solidFill>
          <a:prstDash val="solid"/>
        </a:ln>
        <a:ln w="25400" cap="flat" cmpd="sng" algn="ctr">
          <a:solidFill>
            <a:schemeClr val="phClr"/>
          </a:solidFill>
          <a:prstDash val="solid"/>
        </a:ln>
        <a:ln w="38100" cap="flat" cmpd="dbl" algn="ctr">
          <a:solidFill>
            <a:schemeClr val="phClr"/>
          </a:solidFill>
          <a:prstDash val="solid"/>
        </a:ln>
      </a:lnStyleLst>
      <a:effectStyleLst>
        <a:effectStyle>
          <a:effectLst>
            <a:glow rad="63500">
              <a:schemeClr val="phClr">
                <a:alpha val="45000"/>
                <a:satMod val="110000"/>
              </a:schemeClr>
            </a:glow>
          </a:effectLst>
        </a:effectStyle>
        <a:effectStyle>
          <a:effectLst>
            <a:outerShdw blurRad="34925" dist="31750" dir="5400000" algn="tl" rotWithShape="0">
              <a:srgbClr val="000000">
                <a:alpha val="50000"/>
              </a:srgbClr>
            </a:outerShdw>
          </a:effectLst>
          <a:scene3d>
            <a:camera prst="orthographicFront">
              <a:rot lat="0" lon="0" rev="0"/>
            </a:camera>
            <a:lightRig rig="flood" dir="t">
              <a:rot lat="0" lon="0" rev="5400000"/>
            </a:lightRig>
          </a:scene3d>
          <a:sp3d contourW="9525" prstMaterial="dkEdge">
            <a:bevelT w="12000" h="24150"/>
            <a:contourClr>
              <a:schemeClr val="phClr">
                <a:satMod val="110000"/>
              </a:schemeClr>
            </a:contourClr>
          </a:sp3d>
        </a:effectStyle>
        <a:effectStyle>
          <a:effectLst>
            <a:outerShdw blurRad="50800" dist="31750" dir="5400000" algn="tl" rotWithShape="0">
              <a:srgbClr val="000000">
                <a:alpha val="50000"/>
              </a:srgbClr>
            </a:outerShdw>
          </a:effectLst>
          <a:scene3d>
            <a:camera prst="orthographicFront">
              <a:rot lat="0" lon="0" rev="0"/>
            </a:camera>
            <a:lightRig rig="flood" dir="t">
              <a:rot lat="0" lon="0" rev="5400000"/>
            </a:lightRig>
          </a:scene3d>
          <a:sp3d contourW="18700" prstMaterial="dkEdge">
            <a:bevelT w="44450" h="80600"/>
            <a:contourClr>
              <a:schemeClr val="phClr">
                <a:satMod val="110000"/>
              </a:schemeClr>
            </a:contourClr>
          </a:sp3d>
        </a:effectStyle>
      </a:effectStyleLst>
      <a:bgFillStyleLst>
        <a:solidFill>
          <a:schemeClr val="phClr"/>
        </a:solidFill>
        <a:gradFill rotWithShape="1">
          <a:gsLst>
            <a:gs pos="0">
              <a:schemeClr val="phClr">
                <a:shade val="70000"/>
                <a:satMod val="1000000"/>
              </a:schemeClr>
            </a:gs>
            <a:gs pos="31000">
              <a:schemeClr val="phClr">
                <a:shade val="85000"/>
                <a:satMod val="450000"/>
              </a:schemeClr>
            </a:gs>
            <a:gs pos="100000">
              <a:schemeClr val="phClr">
                <a:tint val="70000"/>
                <a:satMod val="300000"/>
              </a:schemeClr>
            </a:gs>
          </a:gsLst>
          <a:path path="circle">
            <a:fillToRect l="50000" t="150000" r="50000"/>
          </a:path>
        </a:gradFill>
        <a:blipFill>
          <a:blip r:embed="rId2">
            <a:duotone>
              <a:schemeClr val="phClr">
                <a:tint val="100000"/>
                <a:shade val="70000"/>
                <a:hueMod val="100000"/>
                <a:satMod val="100000"/>
              </a:schemeClr>
              <a:schemeClr val="phClr">
                <a:tint val="90000"/>
                <a:shade val="100000"/>
                <a:hueMod val="100000"/>
                <a:satMod val="100000"/>
              </a:schemeClr>
            </a:duotone>
          </a:blip>
          <a:stretch>
            <a:fillRect/>
          </a:stretch>
        </a:blipFill>
      </a:bgFillStyleLst>
    </a:fmtScheme>
  </a:themeElements>
  <a:objectDefaults/>
</a:theme>
</file>

<file path=ppt/theme/theme2.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vt="http://schemas.openxmlformats.org/officeDocument/2006/docPropsVTypes" xmlns="http://schemas.openxmlformats.org/officeDocument/2006/extended-properties">
  <Template>Fan</Template>
  <Company/>
  <PresentationFormat>自定义</PresentationFormat>
  <Paragraphs>110</Paragraphs>
  <Slides>31</Slides>
  <Notes>1</Notes>
  <TotalTime>0</TotalTime>
  <HiddenSlides>0</HiddenSlides>
  <MMClips>0</MMClips>
  <ScaleCrop>0</ScaleCrop>
  <HeadingPairs>
    <vt:vector baseType="variant" size="6">
      <vt:variant>
        <vt:lpstr>Fonts used</vt:lpstr>
      </vt:variant>
      <vt:variant>
        <vt:i4>14</vt:i4>
      </vt:variant>
      <vt:variant>
        <vt:lpstr>Theme</vt:lpstr>
      </vt:variant>
      <vt:variant>
        <vt:i4>1</vt:i4>
      </vt:variant>
      <vt:variant>
        <vt:lpstr>Slide Titles</vt:lpstr>
      </vt:variant>
      <vt:variant>
        <vt:i4>31</vt:i4>
      </vt:variant>
    </vt:vector>
  </HeadingPairs>
  <TitlesOfParts>
    <vt:vector baseType="lpstr" size="46">
      <vt:lpstr>Arial</vt:lpstr>
      <vt:lpstr>Franklin Gothic Medium</vt:lpstr>
      <vt:lpstr>Franklin Gothic Book</vt:lpstr>
      <vt:lpstr>Wingdings 2</vt:lpstr>
      <vt:lpstr>微软雅黑</vt:lpstr>
      <vt:lpstr>Calibri Light</vt:lpstr>
      <vt:lpstr>Calibri</vt:lpstr>
      <vt:lpstr>宋体</vt:lpstr>
      <vt:lpstr>Times New Roman</vt:lpstr>
      <vt:lpstr>隶书</vt:lpstr>
      <vt:lpstr>华文新魏</vt:lpstr>
      <vt:lpstr>黑体</vt:lpstr>
      <vt:lpstr>华文隶书</vt:lpstr>
      <vt:lpstr>Garamond</vt:lpstr>
      <vt:lpstr>暗香扑面</vt:lpstr>
      <vt:lpstr>PowerPoint Presentation</vt:lpstr>
      <vt:lpstr>一、新航路开辟的原因和条件</vt:lpstr>
      <vt:lpstr>（2）经济根源：14—15世纪，地中海沿岸城市出现资本主义萌芽，西欧各国的商品经济迅速发展，要求扩大市场；</vt:lpstr>
      <vt:lpstr>PowerPoint Presentation</vt:lpstr>
      <vt:lpstr>（3）社会根源：西欧社会对金银财富以及开拓新市场的迫切要求；</vt:lpstr>
      <vt:lpstr>（4）重要原因：《马可•波罗行纪》描述了中国和东方的富裕；</vt:lpstr>
      <vt:lpstr>PowerPoint Presentation</vt:lpstr>
      <vt:lpstr>思考：从材料中能获取什么信息</vt:lpstr>
      <vt:lpstr>（5）思想根源：14世纪欧洲文艺复兴运动，宣扬人文主义，鼓励冒险精神；</vt:lpstr>
      <vt:lpstr>（6）商业危机：奥斯曼帝国控制威胁着东西方之间传统贸易通道；</vt:lpstr>
      <vt:lpstr>14世纪以前的世界航路</vt:lpstr>
      <vt:lpstr>（7）宗教因素：长期宗教冲突的影响激励西欧传播基督教；</vt:lpstr>
      <vt:lpstr>（1）丰富的航海经验和地圆学说；</vt:lpstr>
      <vt:lpstr>（2）地理知识丰富；</vt:lpstr>
      <vt:lpstr>（3）造船技术的提高，指南针的应用；</vt:lpstr>
      <vt:lpstr>（4）西班牙和葡萄牙王室积极支持海上探险 活动</vt:lpstr>
      <vt:lpstr>PowerPoint Presentation</vt:lpstr>
      <vt:lpstr>二、新航路开辟的过程</vt:lpstr>
      <vt:lpstr>史料阅读</vt:lpstr>
      <vt:lpstr>结合图文，掌握达•伽马的航行路线。</vt:lpstr>
      <vt:lpstr>结合图文，掌握哥伦布的航行路线。</vt:lpstr>
      <vt:lpstr>史料阅读</vt:lpstr>
      <vt:lpstr>结合图文，掌握麦哲伦及其船队的航行路线。</vt:lpstr>
      <vt:lpstr>历史纵横</vt:lpstr>
      <vt:lpstr>PowerPoint Presentation</vt:lpstr>
      <vt:lpstr>其他航线的开辟</vt:lpstr>
      <vt:lpstr>PowerPoint Presentation</vt:lpstr>
      <vt:lpstr>PowerPoint Presentation</vt:lpstr>
      <vt:lpstr>练习：根据地图，概述其他新航路的路线</vt:lpstr>
      <vt:lpstr>其他航路开辟的影响</vt:lpstr>
      <vt:lpstr>PowerPoint Presentation</vt:lpstr>
    </vt:vector>
  </TitlesOfParts>
  <LinksUpToDate>0</LinksUpToDate>
  <SharedDoc>0</SharedDoc>
  <HyperlinksChanged>0</HyperlinksChanged>
  <Application>Aspose.Slides for .NET</Application>
  <AppVersion>20.0500</AppVersion>
</Properties>
</file>

<file path=docProps/core.xml><?xml version="1.0" encoding="utf-8"?>
<cp:coreProperties xmlns:dc="http://purl.org/dc/elements/1.1/" xmlns:dcterms="http://purl.org/dc/terms/" xmlns:dcmitype="http://purl.org/dc/dcmitype/" xmlns:xsi="http://www.w3.org/2001/XMLSchema-instance" xmlns:cp="http://schemas.openxmlformats.org/package/2006/metadata/core-properties">
  <dc:title>PowerPoint 演示文稿</dc:title>
  <dc:creator>Administrator</dc:creator>
  <cp:lastModifiedBy>常海燕</cp:lastModifiedBy>
  <cp:revision>31</cp:revision>
  <dcterms:created xsi:type="dcterms:W3CDTF">2020-02-24T07:43:00Z</dcterms:created>
  <dcterms:modified xsi:type="dcterms:W3CDTF">2020-07-06T02:06:51Z</dcterms:modified>
</cp:coreProperties>
</file>

<file path=docProps/custom.xml><?xml version="1.0" encoding="utf-8"?>
<Properties xmlns:vt="http://schemas.openxmlformats.org/officeDocument/2006/docPropsVTypes" xmlns="http://schemas.openxmlformats.org/officeDocument/2006/custom-properties">
  <property fmtid="{D5CDD505-2E9C-101B-9397-08002B2CF9AE}" pid="2" name="KSOProductBuildVer">
    <vt:lpwstr>2052-11.1.0.8472</vt:lpwstr>
  </property>
</Properties>
</file>