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466" r:id="rId3"/>
    <p:sldId id="376" r:id="rId4"/>
    <p:sldId id="423" r:id="rId6"/>
    <p:sldId id="424" r:id="rId7"/>
    <p:sldId id="440" r:id="rId8"/>
    <p:sldId id="441" r:id="rId9"/>
    <p:sldId id="446" r:id="rId10"/>
    <p:sldId id="385" r:id="rId11"/>
    <p:sldId id="448" r:id="rId12"/>
    <p:sldId id="449" r:id="rId13"/>
    <p:sldId id="433" r:id="rId14"/>
    <p:sldId id="431" r:id="rId15"/>
    <p:sldId id="427" r:id="rId16"/>
    <p:sldId id="391" r:id="rId17"/>
    <p:sldId id="392" r:id="rId18"/>
    <p:sldId id="462" r:id="rId19"/>
    <p:sldId id="393" r:id="rId20"/>
    <p:sldId id="465" r:id="rId21"/>
    <p:sldId id="394" r:id="rId22"/>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a:srgbClr val="0033CC"/>
    <a:srgbClr val="FFFF99"/>
    <a:srgbClr val="B6302E"/>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0" d="100"/>
          <a:sy n="50" d="100"/>
        </p:scale>
        <p:origin x="48" y="480"/>
      </p:cViewPr>
      <p:guideLst>
        <p:guide orient="horz" pos="2160"/>
        <p:guide pos="3840"/>
      </p:guideLst>
    </p:cSldViewPr>
  </p:slideViewPr>
  <p:notesTextViewPr>
    <p:cViewPr>
      <p:scale>
        <a:sx n="1" d="1"/>
        <a:sy n="1" d="1"/>
      </p:scale>
      <p:origin x="0" y="0"/>
    </p:cViewPr>
  </p:notesTextViewPr>
  <p:sorterViewPr>
    <p:cViewPr>
      <p:scale>
        <a:sx n="66" d="100"/>
        <a:sy n="66" d="100"/>
      </p:scale>
      <p:origin x="0" y="721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gs" Target="tags/tag5.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B9EE1697-7D92-4D4C-883C-4C6EA088E341}" type="doc">
      <dgm:prSet loTypeId="urn:microsoft.com/office/officeart/2005/8/layout/chevron2" loCatId="process" qsTypeId="urn:microsoft.com/office/officeart/2005/8/quickstyle/simple1" qsCatId="simple" csTypeId="urn:microsoft.com/office/officeart/2005/8/colors/colorful5" csCatId="colorful" phldr="1"/>
      <dgm:spPr/>
      <dgm:t>
        <a:bodyPr/>
        <a:lstStyle/>
        <a:p>
          <a:endParaRPr lang="zh-CN" altLang="en-US"/>
        </a:p>
      </dgm:t>
    </dgm:pt>
    <dgm:pt modelId="{021BFF8F-5016-4729-9E6C-D990EF2B28D8}">
      <dgm:prSet phldrT="[文本]" custT="1"/>
      <dgm:spPr/>
      <dgm:t>
        <a:bodyPr/>
        <a:lstStyle/>
        <a:p>
          <a:r>
            <a:rPr lang="en-US" altLang="zh-CN" sz="1800" dirty="0" smtClean="0">
              <a:latin typeface="黑体" panose="02010609060101010101" pitchFamily="49" charset="-122"/>
              <a:ea typeface="黑体" panose="02010609060101010101" pitchFamily="49" charset="-122"/>
            </a:rPr>
            <a:t>1927.8.1</a:t>
          </a:r>
          <a:endParaRPr lang="zh-CN" altLang="en-US" sz="1800" dirty="0">
            <a:latin typeface="黑体" panose="02010609060101010101" pitchFamily="49" charset="-122"/>
            <a:ea typeface="黑体" panose="02010609060101010101" pitchFamily="49" charset="-122"/>
          </a:endParaRPr>
        </a:p>
      </dgm:t>
    </dgm:pt>
    <dgm:pt modelId="{3F2CA2AE-778D-46D8-9A46-23B19FD0DFFB}" cxnId="{FA56E75C-F08F-4142-9E65-85A68BE73271}" type="parTrans">
      <dgm:prSet/>
      <dgm:spPr/>
      <dgm:t>
        <a:bodyPr/>
        <a:lstStyle/>
        <a:p>
          <a:endParaRPr lang="zh-CN" altLang="en-US"/>
        </a:p>
      </dgm:t>
    </dgm:pt>
    <dgm:pt modelId="{83274F7E-7F7D-40E1-BB12-EEE57F933E64}" cxnId="{FA56E75C-F08F-4142-9E65-85A68BE73271}" type="sibTrans">
      <dgm:prSet/>
      <dgm:spPr/>
      <dgm:t>
        <a:bodyPr/>
        <a:lstStyle/>
        <a:p>
          <a:endParaRPr lang="zh-CN" altLang="en-US"/>
        </a:p>
      </dgm:t>
    </dgm:pt>
    <dgm:pt modelId="{5A78D1CA-3C59-45E4-B2A0-2D9FED223AF5}">
      <dgm:prSet phldrT="[文本]"/>
      <dgm:spPr/>
      <dgm:t>
        <a:bodyPr/>
        <a:lstStyle/>
        <a:p>
          <a:r>
            <a:rPr lang="zh-CN" altLang="en-US" dirty="0" smtClean="0">
              <a:latin typeface="黑体" panose="02010609060101010101" pitchFamily="49" charset="-122"/>
              <a:ea typeface="黑体" panose="02010609060101010101" pitchFamily="49" charset="-122"/>
            </a:rPr>
            <a:t>南昌起义</a:t>
          </a:r>
          <a:endParaRPr lang="zh-CN" altLang="en-US" dirty="0">
            <a:latin typeface="黑体" panose="02010609060101010101" pitchFamily="49" charset="-122"/>
            <a:ea typeface="黑体" panose="02010609060101010101" pitchFamily="49" charset="-122"/>
          </a:endParaRPr>
        </a:p>
      </dgm:t>
    </dgm:pt>
    <dgm:pt modelId="{94A95148-841F-42DA-8DCD-46121F70844D}" cxnId="{B3CC8BD0-80C8-4B3D-B548-6CC8F48EDB69}" type="parTrans">
      <dgm:prSet/>
      <dgm:spPr/>
      <dgm:t>
        <a:bodyPr/>
        <a:lstStyle/>
        <a:p>
          <a:endParaRPr lang="zh-CN" altLang="en-US"/>
        </a:p>
      </dgm:t>
    </dgm:pt>
    <dgm:pt modelId="{4C18BE84-7427-40E8-9FFA-D9AB3DCACBFD}" cxnId="{B3CC8BD0-80C8-4B3D-B548-6CC8F48EDB69}" type="sibTrans">
      <dgm:prSet/>
      <dgm:spPr/>
      <dgm:t>
        <a:bodyPr/>
        <a:lstStyle/>
        <a:p>
          <a:endParaRPr lang="zh-CN" altLang="en-US"/>
        </a:p>
      </dgm:t>
    </dgm:pt>
    <dgm:pt modelId="{2A8A7FC4-1F51-4997-B7D0-1DE1B6036772}">
      <dgm:prSet phldrT="[文本]"/>
      <dgm:spPr/>
      <dgm:t>
        <a:bodyPr/>
        <a:lstStyle/>
        <a:p>
          <a:r>
            <a:rPr lang="en-US" altLang="zh-CN" dirty="0" smtClean="0"/>
            <a:t>1927.8.7</a:t>
          </a:r>
          <a:endParaRPr lang="zh-CN" altLang="en-US" dirty="0"/>
        </a:p>
      </dgm:t>
    </dgm:pt>
    <dgm:pt modelId="{F6D92585-9496-4C5B-8DAC-E3127A4AED36}" cxnId="{B75D121E-189B-4C1C-8839-1D2F0C43C186}" type="parTrans">
      <dgm:prSet/>
      <dgm:spPr/>
      <dgm:t>
        <a:bodyPr/>
        <a:lstStyle/>
        <a:p>
          <a:endParaRPr lang="zh-CN" altLang="en-US"/>
        </a:p>
      </dgm:t>
    </dgm:pt>
    <dgm:pt modelId="{7D8614D3-F536-4661-B9E3-7AE87BF47B74}" cxnId="{B75D121E-189B-4C1C-8839-1D2F0C43C186}" type="sibTrans">
      <dgm:prSet/>
      <dgm:spPr/>
      <dgm:t>
        <a:bodyPr/>
        <a:lstStyle/>
        <a:p>
          <a:endParaRPr lang="zh-CN" altLang="en-US"/>
        </a:p>
      </dgm:t>
    </dgm:pt>
    <dgm:pt modelId="{A2B22D4A-D163-416E-8C87-2E0DBFFAAAB4}">
      <dgm:prSet phldrT="[文本]"/>
      <dgm:spPr/>
      <dgm:t>
        <a:bodyPr/>
        <a:lstStyle/>
        <a:p>
          <a:r>
            <a:rPr lang="en-US" altLang="zh-CN" dirty="0" smtClean="0"/>
            <a:t>19297.9.9</a:t>
          </a:r>
          <a:endParaRPr lang="zh-CN" altLang="en-US" dirty="0"/>
        </a:p>
      </dgm:t>
    </dgm:pt>
    <dgm:pt modelId="{21C941B5-FED6-4405-99CB-6B21F1233A15}" cxnId="{825B3D13-6D6C-40D2-9D2B-8E3592FE7C91}" type="parTrans">
      <dgm:prSet/>
      <dgm:spPr/>
      <dgm:t>
        <a:bodyPr/>
        <a:lstStyle/>
        <a:p>
          <a:endParaRPr lang="zh-CN" altLang="en-US"/>
        </a:p>
      </dgm:t>
    </dgm:pt>
    <dgm:pt modelId="{69F7129B-1CCA-4AD5-859B-94192498E1C8}" cxnId="{825B3D13-6D6C-40D2-9D2B-8E3592FE7C91}" type="sibTrans">
      <dgm:prSet/>
      <dgm:spPr/>
      <dgm:t>
        <a:bodyPr/>
        <a:lstStyle/>
        <a:p>
          <a:endParaRPr lang="zh-CN" altLang="en-US"/>
        </a:p>
      </dgm:t>
    </dgm:pt>
    <dgm:pt modelId="{621F70BE-D206-46F1-A706-6294544FDCB9}">
      <dgm:prSet phldrT="[文本]"/>
      <dgm:spPr/>
      <dgm:t>
        <a:bodyPr/>
        <a:lstStyle/>
        <a:p>
          <a:r>
            <a:rPr lang="zh-CN" altLang="en-US" dirty="0" smtClean="0">
              <a:latin typeface="黑体" panose="02010609060101010101" pitchFamily="49" charset="-122"/>
              <a:ea typeface="黑体" panose="02010609060101010101" pitchFamily="49" charset="-122"/>
            </a:rPr>
            <a:t>秋收起义</a:t>
          </a:r>
          <a:endParaRPr lang="zh-CN" altLang="en-US" dirty="0">
            <a:latin typeface="黑体" panose="02010609060101010101" pitchFamily="49" charset="-122"/>
            <a:ea typeface="黑体" panose="02010609060101010101" pitchFamily="49" charset="-122"/>
          </a:endParaRPr>
        </a:p>
      </dgm:t>
    </dgm:pt>
    <dgm:pt modelId="{17447F16-F6ED-485A-99EB-0E28DC2703C0}" cxnId="{144FB037-37E2-492A-AFF9-1E1CA126EDD8}" type="parTrans">
      <dgm:prSet/>
      <dgm:spPr/>
      <dgm:t>
        <a:bodyPr/>
        <a:lstStyle/>
        <a:p>
          <a:endParaRPr lang="zh-CN" altLang="en-US"/>
        </a:p>
      </dgm:t>
    </dgm:pt>
    <dgm:pt modelId="{658D721C-43DE-4306-A8F9-68FA8C80A4E0}" cxnId="{144FB037-37E2-492A-AFF9-1E1CA126EDD8}" type="sibTrans">
      <dgm:prSet/>
      <dgm:spPr/>
      <dgm:t>
        <a:bodyPr/>
        <a:lstStyle/>
        <a:p>
          <a:endParaRPr lang="zh-CN" altLang="en-US"/>
        </a:p>
      </dgm:t>
    </dgm:pt>
    <dgm:pt modelId="{923AD3DF-4105-459D-86C1-65D578FE576B}">
      <dgm:prSet phldrT="[文本]"/>
      <dgm:spPr/>
      <dgm:t>
        <a:bodyPr/>
        <a:lstStyle/>
        <a:p>
          <a:r>
            <a:rPr lang="zh-CN" altLang="en-US" dirty="0" smtClean="0">
              <a:latin typeface="黑体" panose="02010609060101010101" pitchFamily="49" charset="-122"/>
              <a:ea typeface="黑体" panose="02010609060101010101" pitchFamily="49" charset="-122"/>
            </a:rPr>
            <a:t>独立领导革命斗争</a:t>
          </a:r>
          <a:endParaRPr lang="zh-CN" altLang="en-US" dirty="0">
            <a:latin typeface="黑体" panose="02010609060101010101" pitchFamily="49" charset="-122"/>
            <a:ea typeface="黑体" panose="02010609060101010101" pitchFamily="49" charset="-122"/>
          </a:endParaRPr>
        </a:p>
      </dgm:t>
    </dgm:pt>
    <dgm:pt modelId="{54F13946-A3B7-4BC2-BBE7-1ED5DF483D05}" cxnId="{3E1382AA-82E3-4DC5-A2DA-9DBE9032E5A8}" type="parTrans">
      <dgm:prSet/>
      <dgm:spPr/>
      <dgm:t>
        <a:bodyPr/>
        <a:lstStyle/>
        <a:p>
          <a:endParaRPr lang="zh-CN" altLang="en-US"/>
        </a:p>
      </dgm:t>
    </dgm:pt>
    <dgm:pt modelId="{76B67F70-A7E4-4741-82BC-59DA49FD3598}" cxnId="{3E1382AA-82E3-4DC5-A2DA-9DBE9032E5A8}" type="sibTrans">
      <dgm:prSet/>
      <dgm:spPr/>
      <dgm:t>
        <a:bodyPr/>
        <a:lstStyle/>
        <a:p>
          <a:endParaRPr lang="zh-CN" altLang="en-US"/>
        </a:p>
      </dgm:t>
    </dgm:pt>
    <dgm:pt modelId="{A157928E-6277-43AE-BBA8-1E7F289C6932}">
      <dgm:prSet phldrT="[文本]"/>
      <dgm:spPr/>
      <dgm:t>
        <a:bodyPr/>
        <a:lstStyle/>
        <a:p>
          <a:r>
            <a:rPr lang="zh-CN" altLang="en-US" dirty="0" smtClean="0">
              <a:latin typeface="黑体" panose="02010609060101010101" pitchFamily="49" charset="-122"/>
              <a:ea typeface="黑体" panose="02010609060101010101" pitchFamily="49" charset="-122"/>
            </a:rPr>
            <a:t>八七</a:t>
          </a:r>
          <a:r>
            <a:rPr lang="zh-CN" altLang="en-US" smtClean="0">
              <a:latin typeface="黑体" panose="02010609060101010101" pitchFamily="49" charset="-122"/>
              <a:ea typeface="黑体" panose="02010609060101010101" pitchFamily="49" charset="-122"/>
            </a:rPr>
            <a:t>会议：</a:t>
          </a:r>
          <a:endParaRPr lang="zh-CN" altLang="en-US" dirty="0">
            <a:latin typeface="黑体" panose="02010609060101010101" pitchFamily="49" charset="-122"/>
            <a:ea typeface="黑体" panose="02010609060101010101" pitchFamily="49" charset="-122"/>
          </a:endParaRPr>
        </a:p>
      </dgm:t>
    </dgm:pt>
    <dgm:pt modelId="{58EA471E-547C-466C-AC60-FB3411071E7E}" cxnId="{6DAA5E0D-722A-4CC4-B0A3-FF1024A26527}" type="sibTrans">
      <dgm:prSet/>
      <dgm:spPr/>
      <dgm:t>
        <a:bodyPr/>
        <a:lstStyle/>
        <a:p>
          <a:endParaRPr lang="zh-CN" altLang="en-US"/>
        </a:p>
      </dgm:t>
    </dgm:pt>
    <dgm:pt modelId="{96CDD919-693A-4585-B404-0994D00E8DC1}" cxnId="{6DAA5E0D-722A-4CC4-B0A3-FF1024A26527}" type="parTrans">
      <dgm:prSet/>
      <dgm:spPr/>
      <dgm:t>
        <a:bodyPr/>
        <a:lstStyle/>
        <a:p>
          <a:endParaRPr lang="zh-CN" altLang="en-US"/>
        </a:p>
      </dgm:t>
    </dgm:pt>
    <dgm:pt modelId="{52EE8708-B566-4FA0-8134-22FAB25E0366}">
      <dgm:prSet phldrT="[文本]"/>
      <dgm:spPr/>
      <dgm:t>
        <a:bodyPr/>
        <a:lstStyle/>
        <a:p>
          <a:r>
            <a:rPr lang="zh-CN" altLang="en-US" smtClean="0">
              <a:solidFill>
                <a:srgbClr val="FF0000"/>
              </a:solidFill>
              <a:latin typeface="黑体" panose="02010609060101010101" pitchFamily="49" charset="-122"/>
              <a:ea typeface="黑体" panose="02010609060101010101" pitchFamily="49" charset="-122"/>
            </a:rPr>
            <a:t>土地革命和武装反对国民党</a:t>
          </a:r>
          <a:endParaRPr lang="zh-CN" altLang="en-US" dirty="0">
            <a:solidFill>
              <a:srgbClr val="FF0000"/>
            </a:solidFill>
            <a:latin typeface="黑体" panose="02010609060101010101" pitchFamily="49" charset="-122"/>
            <a:ea typeface="黑体" panose="02010609060101010101" pitchFamily="49" charset="-122"/>
          </a:endParaRPr>
        </a:p>
      </dgm:t>
    </dgm:pt>
    <dgm:pt modelId="{1CEB2D66-91C1-4871-B610-C67AE5056BBE}" cxnId="{E9F83099-5F88-4F8E-BC55-AAAD49B5814C}" type="sibTrans">
      <dgm:prSet/>
      <dgm:spPr/>
      <dgm:t>
        <a:bodyPr/>
        <a:lstStyle/>
        <a:p>
          <a:endParaRPr lang="zh-CN" altLang="en-US"/>
        </a:p>
      </dgm:t>
    </dgm:pt>
    <dgm:pt modelId="{DA3011C3-C27A-4680-9D55-57D0B87EF2F6}" cxnId="{E9F83099-5F88-4F8E-BC55-AAAD49B5814C}" type="parTrans">
      <dgm:prSet/>
      <dgm:spPr/>
      <dgm:t>
        <a:bodyPr/>
        <a:lstStyle/>
        <a:p>
          <a:endParaRPr lang="zh-CN" altLang="en-US"/>
        </a:p>
      </dgm:t>
    </dgm:pt>
    <dgm:pt modelId="{A2F1CC3A-B0F9-460B-A97A-E26F3D8B955C}" type="pres">
      <dgm:prSet presAssocID="{B9EE1697-7D92-4D4C-883C-4C6EA088E341}" presName="linearFlow" presStyleCnt="0">
        <dgm:presLayoutVars>
          <dgm:dir/>
          <dgm:animLvl val="lvl"/>
          <dgm:resizeHandles val="exact"/>
        </dgm:presLayoutVars>
      </dgm:prSet>
      <dgm:spPr/>
      <dgm:t>
        <a:bodyPr/>
        <a:lstStyle/>
        <a:p>
          <a:endParaRPr lang="zh-CN" altLang="en-US"/>
        </a:p>
      </dgm:t>
    </dgm:pt>
    <dgm:pt modelId="{77E26748-CD1C-4B8F-AC21-916BADE2E09C}" type="pres">
      <dgm:prSet presAssocID="{021BFF8F-5016-4729-9E6C-D990EF2B28D8}" presName="composite" presStyleCnt="0"/>
      <dgm:spPr/>
    </dgm:pt>
    <dgm:pt modelId="{474BFA1D-2D23-4A1C-BF90-1BEDFC7009DD}" type="pres">
      <dgm:prSet presAssocID="{021BFF8F-5016-4729-9E6C-D990EF2B28D8}" presName="parentText" presStyleLbl="alignNode1" presStyleIdx="0" presStyleCnt="3">
        <dgm:presLayoutVars>
          <dgm:chMax val="1"/>
          <dgm:bulletEnabled val="1"/>
        </dgm:presLayoutVars>
      </dgm:prSet>
      <dgm:spPr/>
      <dgm:t>
        <a:bodyPr/>
        <a:lstStyle/>
        <a:p>
          <a:endParaRPr lang="zh-CN" altLang="en-US"/>
        </a:p>
      </dgm:t>
    </dgm:pt>
    <dgm:pt modelId="{331191CC-3130-485D-9A92-2DEFDEF7B0E8}" type="pres">
      <dgm:prSet presAssocID="{021BFF8F-5016-4729-9E6C-D990EF2B28D8}" presName="descendantText" presStyleLbl="alignAcc1" presStyleIdx="0" presStyleCnt="3" custLinFactNeighborX="40606" custLinFactNeighborY="-233">
        <dgm:presLayoutVars>
          <dgm:bulletEnabled val="1"/>
        </dgm:presLayoutVars>
      </dgm:prSet>
      <dgm:spPr/>
      <dgm:t>
        <a:bodyPr/>
        <a:lstStyle/>
        <a:p>
          <a:endParaRPr lang="zh-CN" altLang="en-US"/>
        </a:p>
      </dgm:t>
    </dgm:pt>
    <dgm:pt modelId="{2DCAE3D0-20C0-4048-9E30-C1F08B62D255}" type="pres">
      <dgm:prSet presAssocID="{83274F7E-7F7D-40E1-BB12-EEE57F933E64}" presName="sp" presStyleCnt="0"/>
      <dgm:spPr/>
    </dgm:pt>
    <dgm:pt modelId="{0E7A879C-CBC6-4971-B715-FA1E6C85F9A9}" type="pres">
      <dgm:prSet presAssocID="{2A8A7FC4-1F51-4997-B7D0-1DE1B6036772}" presName="composite" presStyleCnt="0"/>
      <dgm:spPr/>
    </dgm:pt>
    <dgm:pt modelId="{C59971BA-8D16-40B5-9B10-6D287DCACD7E}" type="pres">
      <dgm:prSet presAssocID="{2A8A7FC4-1F51-4997-B7D0-1DE1B6036772}" presName="parentText" presStyleLbl="alignNode1" presStyleIdx="1" presStyleCnt="3">
        <dgm:presLayoutVars>
          <dgm:chMax val="1"/>
          <dgm:bulletEnabled val="1"/>
        </dgm:presLayoutVars>
      </dgm:prSet>
      <dgm:spPr/>
      <dgm:t>
        <a:bodyPr/>
        <a:lstStyle/>
        <a:p>
          <a:endParaRPr lang="zh-CN" altLang="en-US"/>
        </a:p>
      </dgm:t>
    </dgm:pt>
    <dgm:pt modelId="{5F844FE2-BC23-4C50-8284-03FDCFA08FEC}" type="pres">
      <dgm:prSet presAssocID="{2A8A7FC4-1F51-4997-B7D0-1DE1B6036772}" presName="descendantText" presStyleLbl="alignAcc1" presStyleIdx="1" presStyleCnt="3">
        <dgm:presLayoutVars>
          <dgm:bulletEnabled val="1"/>
        </dgm:presLayoutVars>
      </dgm:prSet>
      <dgm:spPr/>
      <dgm:t>
        <a:bodyPr/>
        <a:lstStyle/>
        <a:p>
          <a:endParaRPr lang="zh-CN" altLang="en-US"/>
        </a:p>
      </dgm:t>
    </dgm:pt>
    <dgm:pt modelId="{55B8A057-2B9A-4305-BA6D-58B2C75A7568}" type="pres">
      <dgm:prSet presAssocID="{7D8614D3-F536-4661-B9E3-7AE87BF47B74}" presName="sp" presStyleCnt="0"/>
      <dgm:spPr/>
    </dgm:pt>
    <dgm:pt modelId="{1E58CAB3-52F5-4343-A4E4-67937FE2D55A}" type="pres">
      <dgm:prSet presAssocID="{A2B22D4A-D163-416E-8C87-2E0DBFFAAAB4}" presName="composite" presStyleCnt="0"/>
      <dgm:spPr/>
    </dgm:pt>
    <dgm:pt modelId="{355B2BF8-6FEC-4327-8253-1419369FB087}" type="pres">
      <dgm:prSet presAssocID="{A2B22D4A-D163-416E-8C87-2E0DBFFAAAB4}" presName="parentText" presStyleLbl="alignNode1" presStyleIdx="2" presStyleCnt="3">
        <dgm:presLayoutVars>
          <dgm:chMax val="1"/>
          <dgm:bulletEnabled val="1"/>
        </dgm:presLayoutVars>
      </dgm:prSet>
      <dgm:spPr/>
      <dgm:t>
        <a:bodyPr/>
        <a:lstStyle/>
        <a:p>
          <a:endParaRPr lang="zh-CN" altLang="en-US"/>
        </a:p>
      </dgm:t>
    </dgm:pt>
    <dgm:pt modelId="{38C28A24-8D82-4D20-BF3C-C37139645210}" type="pres">
      <dgm:prSet presAssocID="{A2B22D4A-D163-416E-8C87-2E0DBFFAAAB4}" presName="descendantText" presStyleLbl="alignAcc1" presStyleIdx="2" presStyleCnt="3">
        <dgm:presLayoutVars>
          <dgm:bulletEnabled val="1"/>
        </dgm:presLayoutVars>
      </dgm:prSet>
      <dgm:spPr/>
      <dgm:t>
        <a:bodyPr/>
        <a:lstStyle/>
        <a:p>
          <a:endParaRPr lang="zh-CN" altLang="en-US"/>
        </a:p>
      </dgm:t>
    </dgm:pt>
  </dgm:ptLst>
  <dgm:cxnLst>
    <dgm:cxn modelId="{B3CC8BD0-80C8-4B3D-B548-6CC8F48EDB69}" srcId="{021BFF8F-5016-4729-9E6C-D990EF2B28D8}" destId="{5A78D1CA-3C59-45E4-B2A0-2D9FED223AF5}" srcOrd="0" destOrd="0" parTransId="{94A95148-841F-42DA-8DCD-46121F70844D}" sibTransId="{4C18BE84-7427-40E8-9FFA-D9AB3DCACBFD}"/>
    <dgm:cxn modelId="{E9F83099-5F88-4F8E-BC55-AAAD49B5814C}" srcId="{2A8A7FC4-1F51-4997-B7D0-1DE1B6036772}" destId="{52EE8708-B566-4FA0-8134-22FAB25E0366}" srcOrd="1" destOrd="0" parTransId="{DA3011C3-C27A-4680-9D55-57D0B87EF2F6}" sibTransId="{1CEB2D66-91C1-4871-B610-C67AE5056BBE}"/>
    <dgm:cxn modelId="{3E1382AA-82E3-4DC5-A2DA-9DBE9032E5A8}" srcId="{021BFF8F-5016-4729-9E6C-D990EF2B28D8}" destId="{923AD3DF-4105-459D-86C1-65D578FE576B}" srcOrd="1" destOrd="0" parTransId="{54F13946-A3B7-4BC2-BBE7-1ED5DF483D05}" sibTransId="{76B67F70-A7E4-4741-82BC-59DA49FD3598}"/>
    <dgm:cxn modelId="{796E3580-9A9D-4FD8-9DA2-57C08742DDB8}" type="presOf" srcId="{5A78D1CA-3C59-45E4-B2A0-2D9FED223AF5}" destId="{331191CC-3130-485D-9A92-2DEFDEF7B0E8}" srcOrd="0" destOrd="0" presId="urn:microsoft.com/office/officeart/2005/8/layout/chevron2"/>
    <dgm:cxn modelId="{406DB10C-52D4-4DD6-ADC8-3AB48762C129}" type="presOf" srcId="{923AD3DF-4105-459D-86C1-65D578FE576B}" destId="{331191CC-3130-485D-9A92-2DEFDEF7B0E8}" srcOrd="0" destOrd="1" presId="urn:microsoft.com/office/officeart/2005/8/layout/chevron2"/>
    <dgm:cxn modelId="{9F56CB3F-9A85-495E-8196-966D534EFF63}" type="presOf" srcId="{021BFF8F-5016-4729-9E6C-D990EF2B28D8}" destId="{474BFA1D-2D23-4A1C-BF90-1BEDFC7009DD}" srcOrd="0" destOrd="0" presId="urn:microsoft.com/office/officeart/2005/8/layout/chevron2"/>
    <dgm:cxn modelId="{2370EE1A-5403-44AD-BC90-80ABF51EDA1A}" type="presOf" srcId="{B9EE1697-7D92-4D4C-883C-4C6EA088E341}" destId="{A2F1CC3A-B0F9-460B-A97A-E26F3D8B955C}" srcOrd="0" destOrd="0" presId="urn:microsoft.com/office/officeart/2005/8/layout/chevron2"/>
    <dgm:cxn modelId="{B75D121E-189B-4C1C-8839-1D2F0C43C186}" srcId="{B9EE1697-7D92-4D4C-883C-4C6EA088E341}" destId="{2A8A7FC4-1F51-4997-B7D0-1DE1B6036772}" srcOrd="1" destOrd="0" parTransId="{F6D92585-9496-4C5B-8DAC-E3127A4AED36}" sibTransId="{7D8614D3-F536-4661-B9E3-7AE87BF47B74}"/>
    <dgm:cxn modelId="{6DAA5E0D-722A-4CC4-B0A3-FF1024A26527}" srcId="{2A8A7FC4-1F51-4997-B7D0-1DE1B6036772}" destId="{A157928E-6277-43AE-BBA8-1E7F289C6932}" srcOrd="0" destOrd="0" parTransId="{96CDD919-693A-4585-B404-0994D00E8DC1}" sibTransId="{58EA471E-547C-466C-AC60-FB3411071E7E}"/>
    <dgm:cxn modelId="{D5E8D53E-70CC-4A13-978A-AE8D6F07E827}" type="presOf" srcId="{A157928E-6277-43AE-BBA8-1E7F289C6932}" destId="{5F844FE2-BC23-4C50-8284-03FDCFA08FEC}" srcOrd="0" destOrd="0" presId="urn:microsoft.com/office/officeart/2005/8/layout/chevron2"/>
    <dgm:cxn modelId="{023F81AD-FC78-44CB-8B54-6538D3749D95}" type="presOf" srcId="{A2B22D4A-D163-416E-8C87-2E0DBFFAAAB4}" destId="{355B2BF8-6FEC-4327-8253-1419369FB087}" srcOrd="0" destOrd="0" presId="urn:microsoft.com/office/officeart/2005/8/layout/chevron2"/>
    <dgm:cxn modelId="{B9D28722-A8E3-4376-A47C-457282FF8C16}" type="presOf" srcId="{621F70BE-D206-46F1-A706-6294544FDCB9}" destId="{38C28A24-8D82-4D20-BF3C-C37139645210}" srcOrd="0" destOrd="0" presId="urn:microsoft.com/office/officeart/2005/8/layout/chevron2"/>
    <dgm:cxn modelId="{144FB037-37E2-492A-AFF9-1E1CA126EDD8}" srcId="{A2B22D4A-D163-416E-8C87-2E0DBFFAAAB4}" destId="{621F70BE-D206-46F1-A706-6294544FDCB9}" srcOrd="0" destOrd="0" parTransId="{17447F16-F6ED-485A-99EB-0E28DC2703C0}" sibTransId="{658D721C-43DE-4306-A8F9-68FA8C80A4E0}"/>
    <dgm:cxn modelId="{DA56F3F3-2DEE-41A4-96C9-4247D46813DB}" type="presOf" srcId="{52EE8708-B566-4FA0-8134-22FAB25E0366}" destId="{5F844FE2-BC23-4C50-8284-03FDCFA08FEC}" srcOrd="0" destOrd="1" presId="urn:microsoft.com/office/officeart/2005/8/layout/chevron2"/>
    <dgm:cxn modelId="{FA56E75C-F08F-4142-9E65-85A68BE73271}" srcId="{B9EE1697-7D92-4D4C-883C-4C6EA088E341}" destId="{021BFF8F-5016-4729-9E6C-D990EF2B28D8}" srcOrd="0" destOrd="0" parTransId="{3F2CA2AE-778D-46D8-9A46-23B19FD0DFFB}" sibTransId="{83274F7E-7F7D-40E1-BB12-EEE57F933E64}"/>
    <dgm:cxn modelId="{825B3D13-6D6C-40D2-9D2B-8E3592FE7C91}" srcId="{B9EE1697-7D92-4D4C-883C-4C6EA088E341}" destId="{A2B22D4A-D163-416E-8C87-2E0DBFFAAAB4}" srcOrd="2" destOrd="0" parTransId="{21C941B5-FED6-4405-99CB-6B21F1233A15}" sibTransId="{69F7129B-1CCA-4AD5-859B-94192498E1C8}"/>
    <dgm:cxn modelId="{91B2A481-1ABE-4C2C-8AF0-85F226AF6E14}" type="presOf" srcId="{2A8A7FC4-1F51-4997-B7D0-1DE1B6036772}" destId="{C59971BA-8D16-40B5-9B10-6D287DCACD7E}" srcOrd="0" destOrd="0" presId="urn:microsoft.com/office/officeart/2005/8/layout/chevron2"/>
    <dgm:cxn modelId="{E0D84D19-5C28-4911-A742-D3BA828379CF}" type="presParOf" srcId="{A2F1CC3A-B0F9-460B-A97A-E26F3D8B955C}" destId="{77E26748-CD1C-4B8F-AC21-916BADE2E09C}" srcOrd="0" destOrd="0" presId="urn:microsoft.com/office/officeart/2005/8/layout/chevron2"/>
    <dgm:cxn modelId="{77C298AB-025A-43C2-974A-B3A280810272}" type="presParOf" srcId="{77E26748-CD1C-4B8F-AC21-916BADE2E09C}" destId="{474BFA1D-2D23-4A1C-BF90-1BEDFC7009DD}" srcOrd="0" destOrd="0" presId="urn:microsoft.com/office/officeart/2005/8/layout/chevron2"/>
    <dgm:cxn modelId="{A5E0CD07-831C-4C57-8193-CC57EAC788B6}" type="presParOf" srcId="{77E26748-CD1C-4B8F-AC21-916BADE2E09C}" destId="{331191CC-3130-485D-9A92-2DEFDEF7B0E8}" srcOrd="1" destOrd="0" presId="urn:microsoft.com/office/officeart/2005/8/layout/chevron2"/>
    <dgm:cxn modelId="{0E924376-F900-4986-99ED-FF2677C9AC37}" type="presParOf" srcId="{A2F1CC3A-B0F9-460B-A97A-E26F3D8B955C}" destId="{2DCAE3D0-20C0-4048-9E30-C1F08B62D255}" srcOrd="1" destOrd="0" presId="urn:microsoft.com/office/officeart/2005/8/layout/chevron2"/>
    <dgm:cxn modelId="{E3CEDD73-BB63-471B-820D-7E5A71DD1501}" type="presParOf" srcId="{A2F1CC3A-B0F9-460B-A97A-E26F3D8B955C}" destId="{0E7A879C-CBC6-4971-B715-FA1E6C85F9A9}" srcOrd="2" destOrd="0" presId="urn:microsoft.com/office/officeart/2005/8/layout/chevron2"/>
    <dgm:cxn modelId="{36EAFE7D-B894-45C7-8F04-486AFC26FB68}" type="presParOf" srcId="{0E7A879C-CBC6-4971-B715-FA1E6C85F9A9}" destId="{C59971BA-8D16-40B5-9B10-6D287DCACD7E}" srcOrd="0" destOrd="0" presId="urn:microsoft.com/office/officeart/2005/8/layout/chevron2"/>
    <dgm:cxn modelId="{0DA85CE0-4137-4E66-81D9-6A08ED8932A1}" type="presParOf" srcId="{0E7A879C-CBC6-4971-B715-FA1E6C85F9A9}" destId="{5F844FE2-BC23-4C50-8284-03FDCFA08FEC}" srcOrd="1" destOrd="0" presId="urn:microsoft.com/office/officeart/2005/8/layout/chevron2"/>
    <dgm:cxn modelId="{55848FF3-EE29-4688-ADFC-29744952B1A1}" type="presParOf" srcId="{A2F1CC3A-B0F9-460B-A97A-E26F3D8B955C}" destId="{55B8A057-2B9A-4305-BA6D-58B2C75A7568}" srcOrd="3" destOrd="0" presId="urn:microsoft.com/office/officeart/2005/8/layout/chevron2"/>
    <dgm:cxn modelId="{8A0F09E3-EE7F-46B4-B560-8CAD160CC0D6}" type="presParOf" srcId="{A2F1CC3A-B0F9-460B-A97A-E26F3D8B955C}" destId="{1E58CAB3-52F5-4343-A4E4-67937FE2D55A}" srcOrd="4" destOrd="0" presId="urn:microsoft.com/office/officeart/2005/8/layout/chevron2"/>
    <dgm:cxn modelId="{37FE9199-5DF3-42B8-9EF1-0AFC6E7A7F79}" type="presParOf" srcId="{1E58CAB3-52F5-4343-A4E4-67937FE2D55A}" destId="{355B2BF8-6FEC-4327-8253-1419369FB087}" srcOrd="0" destOrd="0" presId="urn:microsoft.com/office/officeart/2005/8/layout/chevron2"/>
    <dgm:cxn modelId="{5DBAAB87-B0B9-4785-B04C-B1E392994ED4}" type="presParOf" srcId="{1E58CAB3-52F5-4343-A4E4-67937FE2D55A}" destId="{38C28A24-8D82-4D20-BF3C-C37139645210}"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F7EE2F-2873-4F4C-A241-C0D1261420F1}" type="doc">
      <dgm:prSet loTypeId="urn:microsoft.com/office/officeart/2005/8/layout/chevron2" loCatId="process" qsTypeId="urn:microsoft.com/office/officeart/2005/8/quickstyle/simple1" qsCatId="simple" csTypeId="urn:microsoft.com/office/officeart/2005/8/colors/colorful3" csCatId="colorful" phldr="1"/>
      <dgm:spPr/>
      <dgm:t>
        <a:bodyPr/>
        <a:lstStyle/>
        <a:p>
          <a:endParaRPr lang="zh-CN" altLang="en-US"/>
        </a:p>
      </dgm:t>
    </dgm:pt>
    <dgm:pt modelId="{F0064941-204E-426F-A0DC-4B237224CAED}">
      <dgm:prSet phldrT="[文本]"/>
      <dgm:spPr/>
      <dgm:t>
        <a:bodyPr/>
        <a:lstStyle/>
        <a:p>
          <a:r>
            <a:rPr lang="en-US" altLang="zh-CN" dirty="0" smtClean="0"/>
            <a:t>1927.9.19</a:t>
          </a:r>
          <a:endParaRPr lang="zh-CN" altLang="en-US" dirty="0"/>
        </a:p>
      </dgm:t>
    </dgm:pt>
    <dgm:pt modelId="{DAA9C03E-E1F9-4336-9E3C-A1658A1D563E}" cxnId="{09826308-A855-42AC-B4E8-A6075CCCB65B}" type="parTrans">
      <dgm:prSet/>
      <dgm:spPr/>
      <dgm:t>
        <a:bodyPr/>
        <a:lstStyle/>
        <a:p>
          <a:endParaRPr lang="zh-CN" altLang="en-US"/>
        </a:p>
      </dgm:t>
    </dgm:pt>
    <dgm:pt modelId="{87CCD8D0-F2B7-4F84-8701-1FF4764F9EF3}" cxnId="{09826308-A855-42AC-B4E8-A6075CCCB65B}" type="sibTrans">
      <dgm:prSet/>
      <dgm:spPr/>
      <dgm:t>
        <a:bodyPr/>
        <a:lstStyle/>
        <a:p>
          <a:endParaRPr lang="zh-CN" altLang="en-US"/>
        </a:p>
      </dgm:t>
    </dgm:pt>
    <dgm:pt modelId="{2B29C108-54D7-4BCF-9CEE-3AE5BB7859E9}">
      <dgm:prSet phldrT="[文本]" custT="1"/>
      <dgm:spPr/>
      <dgm:t>
        <a:bodyPr/>
        <a:lstStyle/>
        <a:p>
          <a:r>
            <a:rPr lang="zh-CN" altLang="en-US" sz="2800" smtClean="0">
              <a:latin typeface="黑体" panose="02010609060101010101" pitchFamily="49" charset="-122"/>
              <a:ea typeface="黑体" panose="02010609060101010101" pitchFamily="49" charset="-122"/>
            </a:rPr>
            <a:t>古田会议</a:t>
          </a:r>
          <a:endParaRPr lang="zh-CN" altLang="en-US" sz="2800" dirty="0">
            <a:latin typeface="黑体" panose="02010609060101010101" pitchFamily="49" charset="-122"/>
            <a:ea typeface="黑体" panose="02010609060101010101" pitchFamily="49" charset="-122"/>
          </a:endParaRPr>
        </a:p>
      </dgm:t>
    </dgm:pt>
    <dgm:pt modelId="{1BABA664-CDED-4B54-A86B-0EDCA574C2AC}" cxnId="{FF25D412-6433-4CA1-B4AE-6BCF5B43A4CA}" type="parTrans">
      <dgm:prSet/>
      <dgm:spPr/>
      <dgm:t>
        <a:bodyPr/>
        <a:lstStyle/>
        <a:p>
          <a:endParaRPr lang="zh-CN" altLang="en-US"/>
        </a:p>
      </dgm:t>
    </dgm:pt>
    <dgm:pt modelId="{22F7F1B0-F60B-4E0F-8C24-93FE56FDF5DF}" cxnId="{FF25D412-6433-4CA1-B4AE-6BCF5B43A4CA}" type="sibTrans">
      <dgm:prSet/>
      <dgm:spPr/>
      <dgm:t>
        <a:bodyPr/>
        <a:lstStyle/>
        <a:p>
          <a:endParaRPr lang="zh-CN" altLang="en-US"/>
        </a:p>
      </dgm:t>
    </dgm:pt>
    <dgm:pt modelId="{426E3A48-BEE2-484D-A081-6E38FA025D55}">
      <dgm:prSet phldrT="[文本]" custT="1"/>
      <dgm:spPr/>
      <dgm:t>
        <a:bodyPr/>
        <a:lstStyle/>
        <a:p>
          <a:r>
            <a:rPr lang="zh-CN" altLang="en-US" sz="2800" dirty="0" smtClean="0">
              <a:solidFill>
                <a:srgbClr val="FF0000"/>
              </a:solidFill>
              <a:latin typeface="黑体" panose="02010609060101010101" pitchFamily="49" charset="-122"/>
              <a:ea typeface="黑体" panose="02010609060101010101" pitchFamily="49" charset="-122"/>
            </a:rPr>
            <a:t>党对军队的绝对领导</a:t>
          </a:r>
          <a:r>
            <a:rPr lang="zh-CN" altLang="en-US" sz="2400" dirty="0" smtClean="0">
              <a:latin typeface="黑体" panose="02010609060101010101" pitchFamily="49" charset="-122"/>
              <a:ea typeface="黑体" panose="02010609060101010101" pitchFamily="49" charset="-122"/>
            </a:rPr>
            <a:t>；</a:t>
          </a:r>
          <a:endParaRPr lang="zh-CN" altLang="en-US" sz="2400" dirty="0">
            <a:latin typeface="黑体" panose="02010609060101010101" pitchFamily="49" charset="-122"/>
            <a:ea typeface="黑体" panose="02010609060101010101" pitchFamily="49" charset="-122"/>
          </a:endParaRPr>
        </a:p>
      </dgm:t>
    </dgm:pt>
    <dgm:pt modelId="{1151CB3D-2761-4DEC-B52D-90231D494489}" cxnId="{5D2BC694-9AA5-47E5-BFB0-27E29FEB6007}" type="parTrans">
      <dgm:prSet/>
      <dgm:spPr/>
      <dgm:t>
        <a:bodyPr/>
        <a:lstStyle/>
        <a:p>
          <a:endParaRPr lang="zh-CN" altLang="en-US"/>
        </a:p>
      </dgm:t>
    </dgm:pt>
    <dgm:pt modelId="{02A52EDF-87DF-42FE-8030-2C3338976335}" cxnId="{5D2BC694-9AA5-47E5-BFB0-27E29FEB6007}" type="sibTrans">
      <dgm:prSet/>
      <dgm:spPr/>
      <dgm:t>
        <a:bodyPr/>
        <a:lstStyle/>
        <a:p>
          <a:endParaRPr lang="zh-CN" altLang="en-US"/>
        </a:p>
      </dgm:t>
    </dgm:pt>
    <dgm:pt modelId="{6EDC8613-B002-47DD-8DAE-5B39E58E0634}">
      <dgm:prSet phldrT="[文本]"/>
      <dgm:spPr/>
      <dgm:t>
        <a:bodyPr/>
        <a:lstStyle/>
        <a:p>
          <a:r>
            <a:rPr lang="en-US" altLang="zh-CN" dirty="0" smtClean="0"/>
            <a:t>1927.10</a:t>
          </a:r>
          <a:endParaRPr lang="zh-CN" altLang="en-US" dirty="0"/>
        </a:p>
      </dgm:t>
    </dgm:pt>
    <dgm:pt modelId="{21E3C377-DC49-4229-838B-D05CA7D531A1}" cxnId="{F3D60AD0-04A1-4E05-ADE0-9B68DB080825}" type="parTrans">
      <dgm:prSet/>
      <dgm:spPr/>
      <dgm:t>
        <a:bodyPr/>
        <a:lstStyle/>
        <a:p>
          <a:endParaRPr lang="zh-CN" altLang="en-US"/>
        </a:p>
      </dgm:t>
    </dgm:pt>
    <dgm:pt modelId="{31F9B6D0-4F9E-4014-A780-04AF2D49D094}" cxnId="{F3D60AD0-04A1-4E05-ADE0-9B68DB080825}" type="sibTrans">
      <dgm:prSet/>
      <dgm:spPr/>
      <dgm:t>
        <a:bodyPr/>
        <a:lstStyle/>
        <a:p>
          <a:endParaRPr lang="zh-CN" altLang="en-US"/>
        </a:p>
      </dgm:t>
    </dgm:pt>
    <dgm:pt modelId="{5908577E-6C48-44AA-901A-933CF5AB9D3E}">
      <dgm:prSet phldrT="[文本]"/>
      <dgm:spPr/>
      <dgm:t>
        <a:bodyPr/>
        <a:lstStyle/>
        <a:p>
          <a:r>
            <a:rPr lang="zh-CN" altLang="en-US" dirty="0" smtClean="0">
              <a:latin typeface="黑体" panose="02010609060101010101" pitchFamily="49" charset="-122"/>
              <a:ea typeface="黑体" panose="02010609060101010101" pitchFamily="49" charset="-122"/>
            </a:rPr>
            <a:t>井冈山根据地</a:t>
          </a:r>
          <a:endParaRPr lang="zh-CN" altLang="en-US" dirty="0">
            <a:latin typeface="黑体" panose="02010609060101010101" pitchFamily="49" charset="-122"/>
            <a:ea typeface="黑体" panose="02010609060101010101" pitchFamily="49" charset="-122"/>
          </a:endParaRPr>
        </a:p>
      </dgm:t>
    </dgm:pt>
    <dgm:pt modelId="{76B15C0D-94C6-419D-94AB-F240403164FA}" cxnId="{55FB87E1-56DE-44A8-A495-3740C3E210A1}" type="parTrans">
      <dgm:prSet/>
      <dgm:spPr/>
      <dgm:t>
        <a:bodyPr/>
        <a:lstStyle/>
        <a:p>
          <a:endParaRPr lang="zh-CN" altLang="en-US"/>
        </a:p>
      </dgm:t>
    </dgm:pt>
    <dgm:pt modelId="{403CA876-A87A-43E0-8C84-2B097DDFFC37}" cxnId="{55FB87E1-56DE-44A8-A495-3740C3E210A1}" type="sibTrans">
      <dgm:prSet/>
      <dgm:spPr/>
      <dgm:t>
        <a:bodyPr/>
        <a:lstStyle/>
        <a:p>
          <a:endParaRPr lang="zh-CN" altLang="en-US"/>
        </a:p>
      </dgm:t>
    </dgm:pt>
    <dgm:pt modelId="{30853005-12D8-43C1-8D45-61AACCD56D1B}">
      <dgm:prSet phldrT="[文本]"/>
      <dgm:spPr/>
      <dgm:t>
        <a:bodyPr/>
        <a:lstStyle/>
        <a:p>
          <a:r>
            <a:rPr lang="zh-CN" altLang="en-US" dirty="0" smtClean="0">
              <a:latin typeface="黑体" panose="02010609060101010101" pitchFamily="49" charset="-122"/>
              <a:ea typeface="黑体" panose="02010609060101010101" pitchFamily="49" charset="-122"/>
            </a:rPr>
            <a:t>历史上第一块根据地</a:t>
          </a:r>
          <a:endParaRPr lang="zh-CN" altLang="en-US" dirty="0">
            <a:latin typeface="黑体" panose="02010609060101010101" pitchFamily="49" charset="-122"/>
            <a:ea typeface="黑体" panose="02010609060101010101" pitchFamily="49" charset="-122"/>
          </a:endParaRPr>
        </a:p>
      </dgm:t>
    </dgm:pt>
    <dgm:pt modelId="{704A1FFB-852B-43FC-9638-A8337276ECD5}" cxnId="{52C504D5-19AA-45B6-9C26-1A83E14C39F3}" type="parTrans">
      <dgm:prSet/>
      <dgm:spPr/>
      <dgm:t>
        <a:bodyPr/>
        <a:lstStyle/>
        <a:p>
          <a:endParaRPr lang="zh-CN" altLang="en-US"/>
        </a:p>
      </dgm:t>
    </dgm:pt>
    <dgm:pt modelId="{5B2EEFAF-A56E-46E8-A596-E7503DB2BC36}" cxnId="{52C504D5-19AA-45B6-9C26-1A83E14C39F3}" type="sibTrans">
      <dgm:prSet/>
      <dgm:spPr/>
      <dgm:t>
        <a:bodyPr/>
        <a:lstStyle/>
        <a:p>
          <a:endParaRPr lang="zh-CN" altLang="en-US"/>
        </a:p>
      </dgm:t>
    </dgm:pt>
    <dgm:pt modelId="{B06E53C6-3878-43DF-BBFA-0BEFD6D605B6}" type="pres">
      <dgm:prSet presAssocID="{66F7EE2F-2873-4F4C-A241-C0D1261420F1}" presName="linearFlow" presStyleCnt="0">
        <dgm:presLayoutVars>
          <dgm:dir/>
          <dgm:animLvl val="lvl"/>
          <dgm:resizeHandles val="exact"/>
        </dgm:presLayoutVars>
      </dgm:prSet>
      <dgm:spPr/>
      <dgm:t>
        <a:bodyPr/>
        <a:lstStyle/>
        <a:p>
          <a:endParaRPr lang="zh-CN" altLang="en-US"/>
        </a:p>
      </dgm:t>
    </dgm:pt>
    <dgm:pt modelId="{7AD74258-A9FC-4696-ACE9-9009DC28BE3A}" type="pres">
      <dgm:prSet presAssocID="{F0064941-204E-426F-A0DC-4B237224CAED}" presName="composite" presStyleCnt="0"/>
      <dgm:spPr/>
    </dgm:pt>
    <dgm:pt modelId="{99D10241-E96C-4B9E-B71C-DA2D5AAF58E7}" type="pres">
      <dgm:prSet presAssocID="{F0064941-204E-426F-A0DC-4B237224CAED}" presName="parentText" presStyleLbl="alignNode1" presStyleIdx="0" presStyleCnt="2">
        <dgm:presLayoutVars>
          <dgm:chMax val="1"/>
          <dgm:bulletEnabled val="1"/>
        </dgm:presLayoutVars>
      </dgm:prSet>
      <dgm:spPr/>
      <dgm:t>
        <a:bodyPr/>
        <a:lstStyle/>
        <a:p>
          <a:endParaRPr lang="zh-CN" altLang="en-US"/>
        </a:p>
      </dgm:t>
    </dgm:pt>
    <dgm:pt modelId="{EF54DF23-7C50-42EE-9810-E0D5B400EFEC}" type="pres">
      <dgm:prSet presAssocID="{F0064941-204E-426F-A0DC-4B237224CAED}" presName="descendantText" presStyleLbl="alignAcc1" presStyleIdx="0" presStyleCnt="2" custLinFactNeighborX="41544" custLinFactNeighborY="-95">
        <dgm:presLayoutVars>
          <dgm:bulletEnabled val="1"/>
        </dgm:presLayoutVars>
      </dgm:prSet>
      <dgm:spPr/>
      <dgm:t>
        <a:bodyPr/>
        <a:lstStyle/>
        <a:p>
          <a:endParaRPr lang="zh-CN" altLang="en-US"/>
        </a:p>
      </dgm:t>
    </dgm:pt>
    <dgm:pt modelId="{C69B33DC-1789-4760-BA69-27BAED2658DE}" type="pres">
      <dgm:prSet presAssocID="{87CCD8D0-F2B7-4F84-8701-1FF4764F9EF3}" presName="sp" presStyleCnt="0"/>
      <dgm:spPr/>
    </dgm:pt>
    <dgm:pt modelId="{9E05C04C-4A9F-40DE-AA3E-A073A6BD919D}" type="pres">
      <dgm:prSet presAssocID="{6EDC8613-B002-47DD-8DAE-5B39E58E0634}" presName="composite" presStyleCnt="0"/>
      <dgm:spPr/>
    </dgm:pt>
    <dgm:pt modelId="{CADEF735-2F28-4D18-AD3D-D600B91BC030}" type="pres">
      <dgm:prSet presAssocID="{6EDC8613-B002-47DD-8DAE-5B39E58E0634}" presName="parentText" presStyleLbl="alignNode1" presStyleIdx="1" presStyleCnt="2">
        <dgm:presLayoutVars>
          <dgm:chMax val="1"/>
          <dgm:bulletEnabled val="1"/>
        </dgm:presLayoutVars>
      </dgm:prSet>
      <dgm:spPr/>
      <dgm:t>
        <a:bodyPr/>
        <a:lstStyle/>
        <a:p>
          <a:endParaRPr lang="zh-CN" altLang="en-US"/>
        </a:p>
      </dgm:t>
    </dgm:pt>
    <dgm:pt modelId="{DB2A50A7-1F04-4F33-8F25-B0036C14284E}" type="pres">
      <dgm:prSet presAssocID="{6EDC8613-B002-47DD-8DAE-5B39E58E0634}" presName="descendantText" presStyleLbl="alignAcc1" presStyleIdx="1" presStyleCnt="2" custLinFactNeighborX="41544" custLinFactNeighborY="-95">
        <dgm:presLayoutVars>
          <dgm:bulletEnabled val="1"/>
        </dgm:presLayoutVars>
      </dgm:prSet>
      <dgm:spPr/>
      <dgm:t>
        <a:bodyPr/>
        <a:lstStyle/>
        <a:p>
          <a:endParaRPr lang="zh-CN" altLang="en-US"/>
        </a:p>
      </dgm:t>
    </dgm:pt>
  </dgm:ptLst>
  <dgm:cxnLst>
    <dgm:cxn modelId="{09826308-A855-42AC-B4E8-A6075CCCB65B}" srcId="{66F7EE2F-2873-4F4C-A241-C0D1261420F1}" destId="{F0064941-204E-426F-A0DC-4B237224CAED}" srcOrd="0" destOrd="0" parTransId="{DAA9C03E-E1F9-4336-9E3C-A1658A1D563E}" sibTransId="{87CCD8D0-F2B7-4F84-8701-1FF4764F9EF3}"/>
    <dgm:cxn modelId="{F3D60AD0-04A1-4E05-ADE0-9B68DB080825}" srcId="{66F7EE2F-2873-4F4C-A241-C0D1261420F1}" destId="{6EDC8613-B002-47DD-8DAE-5B39E58E0634}" srcOrd="1" destOrd="0" parTransId="{21E3C377-DC49-4229-838B-D05CA7D531A1}" sibTransId="{31F9B6D0-4F9E-4014-A780-04AF2D49D094}"/>
    <dgm:cxn modelId="{E6671538-F8CD-4FFC-AF6C-6B56A09DD3BA}" type="presOf" srcId="{6EDC8613-B002-47DD-8DAE-5B39E58E0634}" destId="{CADEF735-2F28-4D18-AD3D-D600B91BC030}" srcOrd="0" destOrd="0" presId="urn:microsoft.com/office/officeart/2005/8/layout/chevron2"/>
    <dgm:cxn modelId="{5D3E997E-257F-4826-AB00-61367E3B4C16}" type="presOf" srcId="{F0064941-204E-426F-A0DC-4B237224CAED}" destId="{99D10241-E96C-4B9E-B71C-DA2D5AAF58E7}" srcOrd="0" destOrd="0" presId="urn:microsoft.com/office/officeart/2005/8/layout/chevron2"/>
    <dgm:cxn modelId="{28781F02-6DD8-44BF-822F-FDA5AC578C3D}" type="presOf" srcId="{66F7EE2F-2873-4F4C-A241-C0D1261420F1}" destId="{B06E53C6-3878-43DF-BBFA-0BEFD6D605B6}" srcOrd="0" destOrd="0" presId="urn:microsoft.com/office/officeart/2005/8/layout/chevron2"/>
    <dgm:cxn modelId="{5A21A246-2A48-4DD6-983F-077B65FC3857}" type="presOf" srcId="{426E3A48-BEE2-484D-A081-6E38FA025D55}" destId="{EF54DF23-7C50-42EE-9810-E0D5B400EFEC}" srcOrd="0" destOrd="1" presId="urn:microsoft.com/office/officeart/2005/8/layout/chevron2"/>
    <dgm:cxn modelId="{55FB87E1-56DE-44A8-A495-3740C3E210A1}" srcId="{6EDC8613-B002-47DD-8DAE-5B39E58E0634}" destId="{5908577E-6C48-44AA-901A-933CF5AB9D3E}" srcOrd="0" destOrd="0" parTransId="{76B15C0D-94C6-419D-94AB-F240403164FA}" sibTransId="{403CA876-A87A-43E0-8C84-2B097DDFFC37}"/>
    <dgm:cxn modelId="{DDE0452D-9F64-4436-BD61-4E0B6A52464D}" type="presOf" srcId="{30853005-12D8-43C1-8D45-61AACCD56D1B}" destId="{DB2A50A7-1F04-4F33-8F25-B0036C14284E}" srcOrd="0" destOrd="1" presId="urn:microsoft.com/office/officeart/2005/8/layout/chevron2"/>
    <dgm:cxn modelId="{FF25D412-6433-4CA1-B4AE-6BCF5B43A4CA}" srcId="{F0064941-204E-426F-A0DC-4B237224CAED}" destId="{2B29C108-54D7-4BCF-9CEE-3AE5BB7859E9}" srcOrd="0" destOrd="0" parTransId="{1BABA664-CDED-4B54-A86B-0EDCA574C2AC}" sibTransId="{22F7F1B0-F60B-4E0F-8C24-93FE56FDF5DF}"/>
    <dgm:cxn modelId="{265329CF-0080-4605-A743-4CCBC6AE02E8}" type="presOf" srcId="{5908577E-6C48-44AA-901A-933CF5AB9D3E}" destId="{DB2A50A7-1F04-4F33-8F25-B0036C14284E}" srcOrd="0" destOrd="0" presId="urn:microsoft.com/office/officeart/2005/8/layout/chevron2"/>
    <dgm:cxn modelId="{619269D7-1ECD-4154-ACBA-4CA307B4424D}" type="presOf" srcId="{2B29C108-54D7-4BCF-9CEE-3AE5BB7859E9}" destId="{EF54DF23-7C50-42EE-9810-E0D5B400EFEC}" srcOrd="0" destOrd="0" presId="urn:microsoft.com/office/officeart/2005/8/layout/chevron2"/>
    <dgm:cxn modelId="{52C504D5-19AA-45B6-9C26-1A83E14C39F3}" srcId="{6EDC8613-B002-47DD-8DAE-5B39E58E0634}" destId="{30853005-12D8-43C1-8D45-61AACCD56D1B}" srcOrd="1" destOrd="0" parTransId="{704A1FFB-852B-43FC-9638-A8337276ECD5}" sibTransId="{5B2EEFAF-A56E-46E8-A596-E7503DB2BC36}"/>
    <dgm:cxn modelId="{5D2BC694-9AA5-47E5-BFB0-27E29FEB6007}" srcId="{F0064941-204E-426F-A0DC-4B237224CAED}" destId="{426E3A48-BEE2-484D-A081-6E38FA025D55}" srcOrd="1" destOrd="0" parTransId="{1151CB3D-2761-4DEC-B52D-90231D494489}" sibTransId="{02A52EDF-87DF-42FE-8030-2C3338976335}"/>
    <dgm:cxn modelId="{BBA690CE-5050-4B19-B36A-17667EDC810D}" type="presParOf" srcId="{B06E53C6-3878-43DF-BBFA-0BEFD6D605B6}" destId="{7AD74258-A9FC-4696-ACE9-9009DC28BE3A}" srcOrd="0" destOrd="0" presId="urn:microsoft.com/office/officeart/2005/8/layout/chevron2"/>
    <dgm:cxn modelId="{75D44BA5-4A1F-4B70-AF95-1770296F2368}" type="presParOf" srcId="{7AD74258-A9FC-4696-ACE9-9009DC28BE3A}" destId="{99D10241-E96C-4B9E-B71C-DA2D5AAF58E7}" srcOrd="0" destOrd="0" presId="urn:microsoft.com/office/officeart/2005/8/layout/chevron2"/>
    <dgm:cxn modelId="{6B9511E4-E7AB-4813-A33D-E259685975BA}" type="presParOf" srcId="{7AD74258-A9FC-4696-ACE9-9009DC28BE3A}" destId="{EF54DF23-7C50-42EE-9810-E0D5B400EFEC}" srcOrd="1" destOrd="0" presId="urn:microsoft.com/office/officeart/2005/8/layout/chevron2"/>
    <dgm:cxn modelId="{B2784F89-16E9-414B-B757-34B36CD3D60E}" type="presParOf" srcId="{B06E53C6-3878-43DF-BBFA-0BEFD6D605B6}" destId="{C69B33DC-1789-4760-BA69-27BAED2658DE}" srcOrd="1" destOrd="0" presId="urn:microsoft.com/office/officeart/2005/8/layout/chevron2"/>
    <dgm:cxn modelId="{AA0B7552-87E5-477A-B801-46DDF4A9DC7F}" type="presParOf" srcId="{B06E53C6-3878-43DF-BBFA-0BEFD6D605B6}" destId="{9E05C04C-4A9F-40DE-AA3E-A073A6BD919D}" srcOrd="2" destOrd="0" presId="urn:microsoft.com/office/officeart/2005/8/layout/chevron2"/>
    <dgm:cxn modelId="{EA02D6E1-2E7A-4621-B1ED-44DC1410FC84}" type="presParOf" srcId="{9E05C04C-4A9F-40DE-AA3E-A073A6BD919D}" destId="{CADEF735-2F28-4D18-AD3D-D600B91BC030}" srcOrd="0" destOrd="0" presId="urn:microsoft.com/office/officeart/2005/8/layout/chevron2"/>
    <dgm:cxn modelId="{0096C918-CDF8-4DBA-91AC-70591C7782D9}" type="presParOf" srcId="{9E05C04C-4A9F-40DE-AA3E-A073A6BD919D}" destId="{DB2A50A7-1F04-4F33-8F25-B0036C14284E}" srcOrd="1" destOrd="0" presId="urn:microsoft.com/office/officeart/2005/8/layout/chevron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96559A4-5CFD-4B89-BDAD-8EDF1B24BB68}" type="doc">
      <dgm:prSet loTypeId="urn:microsoft.com/office/officeart/2005/8/layout/vList5" loCatId="list" qsTypeId="urn:microsoft.com/office/officeart/2005/8/quickstyle/simple1" qsCatId="simple" csTypeId="urn:microsoft.com/office/officeart/2005/8/colors/colorful5" csCatId="colorful" phldr="1"/>
      <dgm:spPr/>
      <dgm:t>
        <a:bodyPr/>
        <a:lstStyle/>
        <a:p>
          <a:endParaRPr lang="zh-CN" altLang="en-US"/>
        </a:p>
      </dgm:t>
    </dgm:pt>
    <dgm:pt modelId="{8B1C9ADC-4B0A-4992-A85D-9733E8E3699D}">
      <dgm:prSet phldrT="[文本]" custT="1"/>
      <dgm:spPr/>
      <dgm:t>
        <a:bodyPr/>
        <a:lstStyle/>
        <a:p>
          <a:r>
            <a:rPr lang="en-US" altLang="zh-CN" sz="2800" dirty="0" smtClean="0"/>
            <a:t>1928.6.18</a:t>
          </a:r>
          <a:endParaRPr lang="zh-CN" altLang="en-US" sz="2800" dirty="0"/>
        </a:p>
      </dgm:t>
    </dgm:pt>
    <dgm:pt modelId="{E72CC7C3-4BD5-4485-B7B2-9ABD856159BB}" cxnId="{9B511774-47FE-4E0E-B8C2-F01CF751FDDF}" type="parTrans">
      <dgm:prSet/>
      <dgm:spPr/>
      <dgm:t>
        <a:bodyPr/>
        <a:lstStyle/>
        <a:p>
          <a:endParaRPr lang="zh-CN" altLang="en-US"/>
        </a:p>
      </dgm:t>
    </dgm:pt>
    <dgm:pt modelId="{4B2D3779-4A99-4C90-9D2B-37E4C1B9EE7B}" cxnId="{9B511774-47FE-4E0E-B8C2-F01CF751FDDF}" type="sibTrans">
      <dgm:prSet/>
      <dgm:spPr/>
      <dgm:t>
        <a:bodyPr/>
        <a:lstStyle/>
        <a:p>
          <a:endParaRPr lang="zh-CN" altLang="en-US"/>
        </a:p>
      </dgm:t>
    </dgm:pt>
    <dgm:pt modelId="{F546E286-F17F-4062-9353-6D2B99E40765}">
      <dgm:prSet phldrT="[文本]" custT="1"/>
      <dgm:spPr/>
      <dgm:t>
        <a:bodyPr/>
        <a:lstStyle/>
        <a:p>
          <a:r>
            <a:rPr lang="zh-CN" altLang="en-US" sz="2400" dirty="0" smtClean="0">
              <a:latin typeface="隶书" panose="02010509060101010101" pitchFamily="49" charset="-122"/>
              <a:ea typeface="隶书" panose="02010509060101010101" pitchFamily="49" charset="-122"/>
            </a:rPr>
            <a:t>中共六大，肯定了工农武装割据道路的意义第一次公开承认中国革命未到直接革命的形势，</a:t>
          </a:r>
          <a:r>
            <a:rPr lang="zh-CN" altLang="en-US" sz="2400" b="1" dirty="0" smtClean="0">
              <a:solidFill>
                <a:srgbClr val="FF0000"/>
              </a:solidFill>
              <a:latin typeface="隶书" panose="02010509060101010101" pitchFamily="49" charset="-122"/>
              <a:ea typeface="隶书" panose="02010509060101010101" pitchFamily="49" charset="-122"/>
            </a:rPr>
            <a:t>但是大会仍然坚持苏维埃革命模式</a:t>
          </a:r>
          <a:endParaRPr lang="zh-CN" altLang="en-US" sz="2400" b="1" dirty="0">
            <a:solidFill>
              <a:srgbClr val="FF0000"/>
            </a:solidFill>
            <a:latin typeface="隶书" panose="02010509060101010101" pitchFamily="49" charset="-122"/>
            <a:ea typeface="隶书" panose="02010509060101010101" pitchFamily="49" charset="-122"/>
          </a:endParaRPr>
        </a:p>
      </dgm:t>
    </dgm:pt>
    <dgm:pt modelId="{AB61997C-B7FF-4E8D-9279-BC526AC11424}" cxnId="{BC0CD372-9A0B-4439-B94C-959D19F9251E}" type="parTrans">
      <dgm:prSet/>
      <dgm:spPr/>
      <dgm:t>
        <a:bodyPr/>
        <a:lstStyle/>
        <a:p>
          <a:endParaRPr lang="zh-CN" altLang="en-US"/>
        </a:p>
      </dgm:t>
    </dgm:pt>
    <dgm:pt modelId="{66ECC381-A2D3-4236-8BB7-E1D8B71914DB}" cxnId="{BC0CD372-9A0B-4439-B94C-959D19F9251E}" type="sibTrans">
      <dgm:prSet/>
      <dgm:spPr/>
      <dgm:t>
        <a:bodyPr/>
        <a:lstStyle/>
        <a:p>
          <a:endParaRPr lang="zh-CN" altLang="en-US"/>
        </a:p>
      </dgm:t>
    </dgm:pt>
    <dgm:pt modelId="{94545874-508B-4FF2-BA03-AAEB04253FA1}">
      <dgm:prSet phldrT="[文本]" custT="1"/>
      <dgm:spPr/>
      <dgm:t>
        <a:bodyPr/>
        <a:lstStyle/>
        <a:p>
          <a:r>
            <a:rPr lang="en-US" altLang="zh-CN" sz="2800" dirty="0" smtClean="0"/>
            <a:t>1930.10.30</a:t>
          </a:r>
          <a:endParaRPr lang="zh-CN" altLang="en-US" sz="2800" dirty="0"/>
        </a:p>
      </dgm:t>
    </dgm:pt>
    <dgm:pt modelId="{ACFDEB04-CEFC-478D-BB21-A6C20A7EC5BA}" cxnId="{7416AAC3-A990-46EE-86FE-43C9A8CBC3B3}" type="parTrans">
      <dgm:prSet/>
      <dgm:spPr/>
      <dgm:t>
        <a:bodyPr/>
        <a:lstStyle/>
        <a:p>
          <a:endParaRPr lang="zh-CN" altLang="en-US"/>
        </a:p>
      </dgm:t>
    </dgm:pt>
    <dgm:pt modelId="{15CE2409-7730-4646-8039-852F04F353C9}" cxnId="{7416AAC3-A990-46EE-86FE-43C9A8CBC3B3}" type="sibTrans">
      <dgm:prSet/>
      <dgm:spPr/>
      <dgm:t>
        <a:bodyPr/>
        <a:lstStyle/>
        <a:p>
          <a:endParaRPr lang="zh-CN" altLang="en-US"/>
        </a:p>
      </dgm:t>
    </dgm:pt>
    <dgm:pt modelId="{B4657702-3685-4FD1-9484-7069764D26F7}">
      <dgm:prSet phldrT="[文本]" custT="1"/>
      <dgm:spPr/>
      <dgm:t>
        <a:bodyPr/>
        <a:lstStyle/>
        <a:p>
          <a:r>
            <a:rPr lang="zh-CN" altLang="en-US" sz="2400" b="1" dirty="0" smtClean="0">
              <a:solidFill>
                <a:srgbClr val="FF0000"/>
              </a:solidFill>
              <a:latin typeface="隶书" panose="02010509060101010101" pitchFamily="49" charset="-122"/>
              <a:ea typeface="隶书" panose="02010509060101010101" pitchFamily="49" charset="-122"/>
            </a:rPr>
            <a:t>第一次明确提出</a:t>
          </a:r>
          <a:r>
            <a:rPr lang="zh-CN" altLang="en-US" sz="2400" dirty="0" smtClean="0">
              <a:latin typeface="隶书" panose="02010509060101010101" pitchFamily="49" charset="-122"/>
              <a:ea typeface="隶书" panose="02010509060101010101" pitchFamily="49" charset="-122"/>
            </a:rPr>
            <a:t>要以农民运动来包围城市，最终夺取城市的思想发展农村革命根据地的方针开始成为共产党自上而下的共同使命</a:t>
          </a:r>
          <a:endParaRPr lang="zh-CN" altLang="en-US" sz="2400" dirty="0">
            <a:latin typeface="隶书" panose="02010509060101010101" pitchFamily="49" charset="-122"/>
            <a:ea typeface="隶书" panose="02010509060101010101" pitchFamily="49" charset="-122"/>
          </a:endParaRPr>
        </a:p>
      </dgm:t>
    </dgm:pt>
    <dgm:pt modelId="{AB7F0D81-6380-431E-B3D2-DCFF29054A80}" cxnId="{DBF967E9-127A-464A-A492-2E6D6D7FBDEE}" type="parTrans">
      <dgm:prSet/>
      <dgm:spPr/>
      <dgm:t>
        <a:bodyPr/>
        <a:lstStyle/>
        <a:p>
          <a:endParaRPr lang="zh-CN" altLang="en-US"/>
        </a:p>
      </dgm:t>
    </dgm:pt>
    <dgm:pt modelId="{0C688273-F580-431D-AE30-6B7B34524C18}" cxnId="{DBF967E9-127A-464A-A492-2E6D6D7FBDEE}" type="sibTrans">
      <dgm:prSet/>
      <dgm:spPr/>
      <dgm:t>
        <a:bodyPr/>
        <a:lstStyle/>
        <a:p>
          <a:endParaRPr lang="zh-CN" altLang="en-US"/>
        </a:p>
      </dgm:t>
    </dgm:pt>
    <dgm:pt modelId="{61075D3F-9659-467D-B6F2-B238CC46D1F0}" type="pres">
      <dgm:prSet presAssocID="{C96559A4-5CFD-4B89-BDAD-8EDF1B24BB68}" presName="Name0" presStyleCnt="0">
        <dgm:presLayoutVars>
          <dgm:dir/>
          <dgm:animLvl val="lvl"/>
          <dgm:resizeHandles val="exact"/>
        </dgm:presLayoutVars>
      </dgm:prSet>
      <dgm:spPr/>
      <dgm:t>
        <a:bodyPr/>
        <a:lstStyle/>
        <a:p>
          <a:endParaRPr lang="zh-CN" altLang="en-US"/>
        </a:p>
      </dgm:t>
    </dgm:pt>
    <dgm:pt modelId="{77C55FDD-D93C-40EC-B0DA-D9CAB0D0B2EF}" type="pres">
      <dgm:prSet presAssocID="{8B1C9ADC-4B0A-4992-A85D-9733E8E3699D}" presName="linNode" presStyleCnt="0"/>
      <dgm:spPr/>
    </dgm:pt>
    <dgm:pt modelId="{BB8E070B-B8C1-47EC-A1EC-AAD5893E421C}" type="pres">
      <dgm:prSet presAssocID="{8B1C9ADC-4B0A-4992-A85D-9733E8E3699D}" presName="parentText" presStyleLbl="node1" presStyleIdx="0" presStyleCnt="2" custScaleX="49353" custScaleY="49523">
        <dgm:presLayoutVars>
          <dgm:chMax val="1"/>
          <dgm:bulletEnabled val="1"/>
        </dgm:presLayoutVars>
      </dgm:prSet>
      <dgm:spPr/>
      <dgm:t>
        <a:bodyPr/>
        <a:lstStyle/>
        <a:p>
          <a:endParaRPr lang="zh-CN" altLang="en-US"/>
        </a:p>
      </dgm:t>
    </dgm:pt>
    <dgm:pt modelId="{80C88C2C-36B5-4158-9554-51A86522C8B6}" type="pres">
      <dgm:prSet presAssocID="{8B1C9ADC-4B0A-4992-A85D-9733E8E3699D}" presName="descendantText" presStyleLbl="alignAccFollowNode1" presStyleIdx="0" presStyleCnt="2" custScaleX="125893" custScaleY="55932" custLinFactNeighborX="11838" custLinFactNeighborY="1036">
        <dgm:presLayoutVars>
          <dgm:bulletEnabled val="1"/>
        </dgm:presLayoutVars>
      </dgm:prSet>
      <dgm:spPr/>
      <dgm:t>
        <a:bodyPr/>
        <a:lstStyle/>
        <a:p>
          <a:endParaRPr lang="zh-CN" altLang="en-US"/>
        </a:p>
      </dgm:t>
    </dgm:pt>
    <dgm:pt modelId="{9B90BEEC-9E7D-42A8-A01C-BF8B9791DA74}" type="pres">
      <dgm:prSet presAssocID="{4B2D3779-4A99-4C90-9D2B-37E4C1B9EE7B}" presName="sp" presStyleCnt="0"/>
      <dgm:spPr/>
    </dgm:pt>
    <dgm:pt modelId="{AA72B9AC-78CF-4235-8F9F-3AD26ED80DE7}" type="pres">
      <dgm:prSet presAssocID="{94545874-508B-4FF2-BA03-AAEB04253FA1}" presName="linNode" presStyleCnt="0"/>
      <dgm:spPr/>
    </dgm:pt>
    <dgm:pt modelId="{4D3AE3CB-8992-4FF5-BFBF-7DF0C8F8DFF8}" type="pres">
      <dgm:prSet presAssocID="{94545874-508B-4FF2-BA03-AAEB04253FA1}" presName="parentText" presStyleLbl="node1" presStyleIdx="1" presStyleCnt="2" custScaleX="62412" custScaleY="53420" custLinFactNeighborX="-2987" custLinFactNeighborY="-891">
        <dgm:presLayoutVars>
          <dgm:chMax val="1"/>
          <dgm:bulletEnabled val="1"/>
        </dgm:presLayoutVars>
      </dgm:prSet>
      <dgm:spPr/>
      <dgm:t>
        <a:bodyPr/>
        <a:lstStyle/>
        <a:p>
          <a:endParaRPr lang="zh-CN" altLang="en-US"/>
        </a:p>
      </dgm:t>
    </dgm:pt>
    <dgm:pt modelId="{5FB1E652-BF97-4D50-96CF-9ADC9A8EA543}" type="pres">
      <dgm:prSet presAssocID="{94545874-508B-4FF2-BA03-AAEB04253FA1}" presName="descendantText" presStyleLbl="alignAccFollowNode1" presStyleIdx="1" presStyleCnt="2" custScaleX="137659" custScaleY="60593" custLinFactNeighborX="18484" custLinFactNeighborY="-473">
        <dgm:presLayoutVars>
          <dgm:bulletEnabled val="1"/>
        </dgm:presLayoutVars>
      </dgm:prSet>
      <dgm:spPr/>
      <dgm:t>
        <a:bodyPr/>
        <a:lstStyle/>
        <a:p>
          <a:endParaRPr lang="zh-CN" altLang="en-US"/>
        </a:p>
      </dgm:t>
    </dgm:pt>
  </dgm:ptLst>
  <dgm:cxnLst>
    <dgm:cxn modelId="{25F53418-F31D-4A72-89EE-5BD8553B4490}" type="presOf" srcId="{94545874-508B-4FF2-BA03-AAEB04253FA1}" destId="{4D3AE3CB-8992-4FF5-BFBF-7DF0C8F8DFF8}" srcOrd="0" destOrd="0" presId="urn:microsoft.com/office/officeart/2005/8/layout/vList5"/>
    <dgm:cxn modelId="{DBF967E9-127A-464A-A492-2E6D6D7FBDEE}" srcId="{94545874-508B-4FF2-BA03-AAEB04253FA1}" destId="{B4657702-3685-4FD1-9484-7069764D26F7}" srcOrd="0" destOrd="0" parTransId="{AB7F0D81-6380-431E-B3D2-DCFF29054A80}" sibTransId="{0C688273-F580-431D-AE30-6B7B34524C18}"/>
    <dgm:cxn modelId="{7416AAC3-A990-46EE-86FE-43C9A8CBC3B3}" srcId="{C96559A4-5CFD-4B89-BDAD-8EDF1B24BB68}" destId="{94545874-508B-4FF2-BA03-AAEB04253FA1}" srcOrd="1" destOrd="0" parTransId="{ACFDEB04-CEFC-478D-BB21-A6C20A7EC5BA}" sibTransId="{15CE2409-7730-4646-8039-852F04F353C9}"/>
    <dgm:cxn modelId="{9B511774-47FE-4E0E-B8C2-F01CF751FDDF}" srcId="{C96559A4-5CFD-4B89-BDAD-8EDF1B24BB68}" destId="{8B1C9ADC-4B0A-4992-A85D-9733E8E3699D}" srcOrd="0" destOrd="0" parTransId="{E72CC7C3-4BD5-4485-B7B2-9ABD856159BB}" sibTransId="{4B2D3779-4A99-4C90-9D2B-37E4C1B9EE7B}"/>
    <dgm:cxn modelId="{5273F0DF-F15B-45CB-AE40-9F536ACB7488}" type="presOf" srcId="{C96559A4-5CFD-4B89-BDAD-8EDF1B24BB68}" destId="{61075D3F-9659-467D-B6F2-B238CC46D1F0}" srcOrd="0" destOrd="0" presId="urn:microsoft.com/office/officeart/2005/8/layout/vList5"/>
    <dgm:cxn modelId="{9330DD49-5388-43C5-803D-03E0B08713BE}" type="presOf" srcId="{B4657702-3685-4FD1-9484-7069764D26F7}" destId="{5FB1E652-BF97-4D50-96CF-9ADC9A8EA543}" srcOrd="0" destOrd="0" presId="urn:microsoft.com/office/officeart/2005/8/layout/vList5"/>
    <dgm:cxn modelId="{D1D5E8BD-291B-4429-9725-04E5C6B3A055}" type="presOf" srcId="{F546E286-F17F-4062-9353-6D2B99E40765}" destId="{80C88C2C-36B5-4158-9554-51A86522C8B6}" srcOrd="0" destOrd="0" presId="urn:microsoft.com/office/officeart/2005/8/layout/vList5"/>
    <dgm:cxn modelId="{27B872DE-DFE0-4ED2-9EAB-F6059B88169D}" type="presOf" srcId="{8B1C9ADC-4B0A-4992-A85D-9733E8E3699D}" destId="{BB8E070B-B8C1-47EC-A1EC-AAD5893E421C}" srcOrd="0" destOrd="0" presId="urn:microsoft.com/office/officeart/2005/8/layout/vList5"/>
    <dgm:cxn modelId="{BC0CD372-9A0B-4439-B94C-959D19F9251E}" srcId="{8B1C9ADC-4B0A-4992-A85D-9733E8E3699D}" destId="{F546E286-F17F-4062-9353-6D2B99E40765}" srcOrd="0" destOrd="0" parTransId="{AB61997C-B7FF-4E8D-9279-BC526AC11424}" sibTransId="{66ECC381-A2D3-4236-8BB7-E1D8B71914DB}"/>
    <dgm:cxn modelId="{B5C20F63-6E17-4B2C-BBFA-A9D49EF6C0CA}" type="presParOf" srcId="{61075D3F-9659-467D-B6F2-B238CC46D1F0}" destId="{77C55FDD-D93C-40EC-B0DA-D9CAB0D0B2EF}" srcOrd="0" destOrd="0" presId="urn:microsoft.com/office/officeart/2005/8/layout/vList5"/>
    <dgm:cxn modelId="{8788E3D6-E322-4B52-8EB3-104F30183704}" type="presParOf" srcId="{77C55FDD-D93C-40EC-B0DA-D9CAB0D0B2EF}" destId="{BB8E070B-B8C1-47EC-A1EC-AAD5893E421C}" srcOrd="0" destOrd="0" presId="urn:microsoft.com/office/officeart/2005/8/layout/vList5"/>
    <dgm:cxn modelId="{AD445C28-129B-48B7-8B1A-765B470F46D4}" type="presParOf" srcId="{77C55FDD-D93C-40EC-B0DA-D9CAB0D0B2EF}" destId="{80C88C2C-36B5-4158-9554-51A86522C8B6}" srcOrd="1" destOrd="0" presId="urn:microsoft.com/office/officeart/2005/8/layout/vList5"/>
    <dgm:cxn modelId="{9740495F-106B-43DA-A16B-9D6F30F6D1C5}" type="presParOf" srcId="{61075D3F-9659-467D-B6F2-B238CC46D1F0}" destId="{9B90BEEC-9E7D-42A8-A01C-BF8B9791DA74}" srcOrd="1" destOrd="0" presId="urn:microsoft.com/office/officeart/2005/8/layout/vList5"/>
    <dgm:cxn modelId="{80B47D3A-6BC6-4CE3-AA2D-18AB178145A0}" type="presParOf" srcId="{61075D3F-9659-467D-B6F2-B238CC46D1F0}" destId="{AA72B9AC-78CF-4235-8F9F-3AD26ED80DE7}" srcOrd="2" destOrd="0" presId="urn:microsoft.com/office/officeart/2005/8/layout/vList5"/>
    <dgm:cxn modelId="{FDD83827-781A-47AA-A751-47293636470C}" type="presParOf" srcId="{AA72B9AC-78CF-4235-8F9F-3AD26ED80DE7}" destId="{4D3AE3CB-8992-4FF5-BFBF-7DF0C8F8DFF8}" srcOrd="0" destOrd="0" presId="urn:microsoft.com/office/officeart/2005/8/layout/vList5"/>
    <dgm:cxn modelId="{5537FD8B-75E3-419F-B470-295B9F4FFD75}" type="presParOf" srcId="{AA72B9AC-78CF-4235-8F9F-3AD26ED80DE7}" destId="{5FB1E652-BF97-4D50-96CF-9ADC9A8EA543}" srcOrd="1" destOrd="0" presId="urn:microsoft.com/office/officeart/2005/8/layout/vList5"/>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4BFA1D-2D23-4A1C-BF90-1BEDFC7009DD}">
      <dsp:nvSpPr>
        <dsp:cNvPr id="0" name=""/>
        <dsp:cNvSpPr/>
      </dsp:nvSpPr>
      <dsp:spPr>
        <a:xfrm rot="5400000">
          <a:off x="-225677" y="226706"/>
          <a:ext cx="1504514" cy="1053160"/>
        </a:xfrm>
        <a:prstGeom prst="chevron">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en-US" altLang="zh-CN" sz="1800" kern="1200" dirty="0" smtClean="0">
              <a:latin typeface="黑体" panose="02010609060101010101" pitchFamily="49" charset="-122"/>
              <a:ea typeface="黑体" panose="02010609060101010101" pitchFamily="49" charset="-122"/>
            </a:rPr>
            <a:t>1927.8.1</a:t>
          </a:r>
          <a:endParaRPr lang="zh-CN" altLang="en-US" sz="1800" kern="1200" dirty="0">
            <a:latin typeface="黑体" panose="02010609060101010101" pitchFamily="49" charset="-122"/>
            <a:ea typeface="黑体" panose="02010609060101010101" pitchFamily="49" charset="-122"/>
          </a:endParaRPr>
        </a:p>
      </dsp:txBody>
      <dsp:txXfrm rot="-5400000">
        <a:off x="0" y="527609"/>
        <a:ext cx="1053160" cy="451354"/>
      </dsp:txXfrm>
    </dsp:sp>
    <dsp:sp modelId="{331191CC-3130-485D-9A92-2DEFDEF7B0E8}">
      <dsp:nvSpPr>
        <dsp:cNvPr id="0" name=""/>
        <dsp:cNvSpPr/>
      </dsp:nvSpPr>
      <dsp:spPr>
        <a:xfrm rot="5400000">
          <a:off x="2647839" y="-1594679"/>
          <a:ext cx="977934" cy="4167292"/>
        </a:xfrm>
        <a:prstGeom prst="round2Same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zh-CN" altLang="en-US" sz="2400" kern="1200" dirty="0" smtClean="0">
              <a:latin typeface="黑体" panose="02010609060101010101" pitchFamily="49" charset="-122"/>
              <a:ea typeface="黑体" panose="02010609060101010101" pitchFamily="49" charset="-122"/>
            </a:rPr>
            <a:t>南昌起义</a:t>
          </a:r>
          <a:endParaRPr lang="zh-CN" altLang="en-US" sz="2400" kern="1200" dirty="0">
            <a:latin typeface="黑体" panose="02010609060101010101" pitchFamily="49" charset="-122"/>
            <a:ea typeface="黑体" panose="02010609060101010101" pitchFamily="49" charset="-122"/>
          </a:endParaRPr>
        </a:p>
        <a:p>
          <a:pPr marL="228600" lvl="1" indent="-228600" algn="l" defTabSz="1066800">
            <a:lnSpc>
              <a:spcPct val="90000"/>
            </a:lnSpc>
            <a:spcBef>
              <a:spcPct val="0"/>
            </a:spcBef>
            <a:spcAft>
              <a:spcPct val="15000"/>
            </a:spcAft>
            <a:buChar char="••"/>
          </a:pPr>
          <a:r>
            <a:rPr lang="zh-CN" altLang="en-US" sz="2400" kern="1200" dirty="0" smtClean="0">
              <a:latin typeface="黑体" panose="02010609060101010101" pitchFamily="49" charset="-122"/>
              <a:ea typeface="黑体" panose="02010609060101010101" pitchFamily="49" charset="-122"/>
            </a:rPr>
            <a:t>独立领导革命斗争</a:t>
          </a:r>
          <a:endParaRPr lang="zh-CN" altLang="en-US" sz="2400" kern="1200" dirty="0">
            <a:latin typeface="黑体" panose="02010609060101010101" pitchFamily="49" charset="-122"/>
            <a:ea typeface="黑体" panose="02010609060101010101" pitchFamily="49" charset="-122"/>
          </a:endParaRPr>
        </a:p>
      </dsp:txBody>
      <dsp:txXfrm rot="-5400000">
        <a:off x="1053161" y="47738"/>
        <a:ext cx="4119553" cy="882456"/>
      </dsp:txXfrm>
    </dsp:sp>
    <dsp:sp modelId="{C59971BA-8D16-40B5-9B10-6D287DCACD7E}">
      <dsp:nvSpPr>
        <dsp:cNvPr id="0" name=""/>
        <dsp:cNvSpPr/>
      </dsp:nvSpPr>
      <dsp:spPr>
        <a:xfrm rot="5400000">
          <a:off x="-225677" y="1535833"/>
          <a:ext cx="1504514" cy="1053160"/>
        </a:xfrm>
        <a:prstGeom prst="chevron">
          <a:avLst/>
        </a:prstGeom>
        <a:solidFill>
          <a:schemeClr val="accent5">
            <a:hueOff val="-3676672"/>
            <a:satOff val="-5114"/>
            <a:lumOff val="-1961"/>
            <a:alphaOff val="0"/>
          </a:schemeClr>
        </a:solidFill>
        <a:ln w="12700" cap="flat" cmpd="sng" algn="ctr">
          <a:solidFill>
            <a:schemeClr val="accent5">
              <a:hueOff val="-3676672"/>
              <a:satOff val="-5114"/>
              <a:lumOff val="-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altLang="zh-CN" sz="1900" kern="1200" dirty="0" smtClean="0"/>
            <a:t>1927.8.7</a:t>
          </a:r>
          <a:endParaRPr lang="zh-CN" altLang="en-US" sz="1900" kern="1200" dirty="0"/>
        </a:p>
      </dsp:txBody>
      <dsp:txXfrm rot="-5400000">
        <a:off x="0" y="1836736"/>
        <a:ext cx="1053160" cy="451354"/>
      </dsp:txXfrm>
    </dsp:sp>
    <dsp:sp modelId="{5F844FE2-BC23-4C50-8284-03FDCFA08FEC}">
      <dsp:nvSpPr>
        <dsp:cNvPr id="0" name=""/>
        <dsp:cNvSpPr/>
      </dsp:nvSpPr>
      <dsp:spPr>
        <a:xfrm rot="5400000">
          <a:off x="2647839" y="-284522"/>
          <a:ext cx="977934" cy="4167292"/>
        </a:xfrm>
        <a:prstGeom prst="round2SameRect">
          <a:avLst/>
        </a:prstGeom>
        <a:solidFill>
          <a:schemeClr val="lt1">
            <a:alpha val="90000"/>
            <a:hueOff val="0"/>
            <a:satOff val="0"/>
            <a:lumOff val="0"/>
            <a:alphaOff val="0"/>
          </a:schemeClr>
        </a:solidFill>
        <a:ln w="12700" cap="flat" cmpd="sng" algn="ctr">
          <a:solidFill>
            <a:schemeClr val="accent5">
              <a:hueOff val="-3676672"/>
              <a:satOff val="-5114"/>
              <a:lumOff val="-196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zh-CN" altLang="en-US" sz="2400" kern="1200" dirty="0" smtClean="0">
              <a:latin typeface="黑体" panose="02010609060101010101" pitchFamily="49" charset="-122"/>
              <a:ea typeface="黑体" panose="02010609060101010101" pitchFamily="49" charset="-122"/>
            </a:rPr>
            <a:t>八七</a:t>
          </a:r>
          <a:r>
            <a:rPr lang="zh-CN" altLang="en-US" sz="2400" kern="1200" smtClean="0">
              <a:latin typeface="黑体" panose="02010609060101010101" pitchFamily="49" charset="-122"/>
              <a:ea typeface="黑体" panose="02010609060101010101" pitchFamily="49" charset="-122"/>
            </a:rPr>
            <a:t>会议：</a:t>
          </a:r>
          <a:endParaRPr lang="zh-CN" altLang="en-US" sz="2400" kern="1200" dirty="0">
            <a:latin typeface="黑体" panose="02010609060101010101" pitchFamily="49" charset="-122"/>
            <a:ea typeface="黑体" panose="02010609060101010101" pitchFamily="49" charset="-122"/>
          </a:endParaRPr>
        </a:p>
        <a:p>
          <a:pPr marL="228600" lvl="1" indent="-228600" algn="l" defTabSz="1066800">
            <a:lnSpc>
              <a:spcPct val="90000"/>
            </a:lnSpc>
            <a:spcBef>
              <a:spcPct val="0"/>
            </a:spcBef>
            <a:spcAft>
              <a:spcPct val="15000"/>
            </a:spcAft>
            <a:buChar char="••"/>
          </a:pPr>
          <a:r>
            <a:rPr lang="zh-CN" altLang="en-US" sz="2400" kern="1200" smtClean="0">
              <a:solidFill>
                <a:srgbClr val="FF0000"/>
              </a:solidFill>
              <a:latin typeface="黑体" panose="02010609060101010101" pitchFamily="49" charset="-122"/>
              <a:ea typeface="黑体" panose="02010609060101010101" pitchFamily="49" charset="-122"/>
            </a:rPr>
            <a:t>土地革命和武装反对国民党</a:t>
          </a:r>
          <a:endParaRPr lang="zh-CN" altLang="en-US" sz="2400" kern="1200" dirty="0">
            <a:solidFill>
              <a:srgbClr val="FF0000"/>
            </a:solidFill>
            <a:latin typeface="黑体" panose="02010609060101010101" pitchFamily="49" charset="-122"/>
            <a:ea typeface="黑体" panose="02010609060101010101" pitchFamily="49" charset="-122"/>
          </a:endParaRPr>
        </a:p>
      </dsp:txBody>
      <dsp:txXfrm rot="-5400000">
        <a:off x="1053161" y="1357895"/>
        <a:ext cx="4119553" cy="882456"/>
      </dsp:txXfrm>
    </dsp:sp>
    <dsp:sp modelId="{355B2BF8-6FEC-4327-8253-1419369FB087}">
      <dsp:nvSpPr>
        <dsp:cNvPr id="0" name=""/>
        <dsp:cNvSpPr/>
      </dsp:nvSpPr>
      <dsp:spPr>
        <a:xfrm rot="5400000">
          <a:off x="-225677" y="2844960"/>
          <a:ext cx="1504514" cy="1053160"/>
        </a:xfrm>
        <a:prstGeom prst="chevron">
          <a:avLst/>
        </a:prstGeom>
        <a:solidFill>
          <a:schemeClr val="accent5">
            <a:hueOff val="-7353344"/>
            <a:satOff val="-10228"/>
            <a:lumOff val="-3922"/>
            <a:alphaOff val="0"/>
          </a:schemeClr>
        </a:solidFill>
        <a:ln w="12700" cap="flat" cmpd="sng" algn="ctr">
          <a:solidFill>
            <a:schemeClr val="accent5">
              <a:hueOff val="-7353344"/>
              <a:satOff val="-10228"/>
              <a:lumOff val="-392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65" tIns="12065" rIns="12065" bIns="12065" numCol="1" spcCol="1270" anchor="ctr" anchorCtr="0">
          <a:noAutofit/>
        </a:bodyPr>
        <a:lstStyle/>
        <a:p>
          <a:pPr lvl="0" algn="ctr" defTabSz="844550">
            <a:lnSpc>
              <a:spcPct val="90000"/>
            </a:lnSpc>
            <a:spcBef>
              <a:spcPct val="0"/>
            </a:spcBef>
            <a:spcAft>
              <a:spcPct val="35000"/>
            </a:spcAft>
          </a:pPr>
          <a:r>
            <a:rPr lang="en-US" altLang="zh-CN" sz="1900" kern="1200" dirty="0" smtClean="0"/>
            <a:t>19297.9.9</a:t>
          </a:r>
          <a:endParaRPr lang="zh-CN" altLang="en-US" sz="1900" kern="1200" dirty="0"/>
        </a:p>
      </dsp:txBody>
      <dsp:txXfrm rot="-5400000">
        <a:off x="0" y="3145863"/>
        <a:ext cx="1053160" cy="451354"/>
      </dsp:txXfrm>
    </dsp:sp>
    <dsp:sp modelId="{38C28A24-8D82-4D20-BF3C-C37139645210}">
      <dsp:nvSpPr>
        <dsp:cNvPr id="0" name=""/>
        <dsp:cNvSpPr/>
      </dsp:nvSpPr>
      <dsp:spPr>
        <a:xfrm rot="5400000">
          <a:off x="2647839" y="1024604"/>
          <a:ext cx="977934" cy="4167292"/>
        </a:xfrm>
        <a:prstGeom prst="round2SameRect">
          <a:avLst/>
        </a:prstGeom>
        <a:solidFill>
          <a:schemeClr val="lt1">
            <a:alpha val="90000"/>
            <a:hueOff val="0"/>
            <a:satOff val="0"/>
            <a:lumOff val="0"/>
            <a:alphaOff val="0"/>
          </a:schemeClr>
        </a:solidFill>
        <a:ln w="12700" cap="flat" cmpd="sng" algn="ctr">
          <a:solidFill>
            <a:schemeClr val="accent5">
              <a:hueOff val="-7353344"/>
              <a:satOff val="-10228"/>
              <a:lumOff val="-392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5240" rIns="15240" bIns="15240" numCol="1" spcCol="1270" anchor="ctr" anchorCtr="0">
          <a:noAutofit/>
        </a:bodyPr>
        <a:lstStyle/>
        <a:p>
          <a:pPr marL="228600" lvl="1" indent="-228600" algn="l" defTabSz="1066800">
            <a:lnSpc>
              <a:spcPct val="90000"/>
            </a:lnSpc>
            <a:spcBef>
              <a:spcPct val="0"/>
            </a:spcBef>
            <a:spcAft>
              <a:spcPct val="15000"/>
            </a:spcAft>
            <a:buChar char="••"/>
          </a:pPr>
          <a:r>
            <a:rPr lang="zh-CN" altLang="en-US" sz="2400" kern="1200" dirty="0" smtClean="0">
              <a:latin typeface="黑体" panose="02010609060101010101" pitchFamily="49" charset="-122"/>
              <a:ea typeface="黑体" panose="02010609060101010101" pitchFamily="49" charset="-122"/>
            </a:rPr>
            <a:t>秋收起义</a:t>
          </a:r>
          <a:endParaRPr lang="zh-CN" altLang="en-US" sz="2400" kern="1200" dirty="0">
            <a:latin typeface="黑体" panose="02010609060101010101" pitchFamily="49" charset="-122"/>
            <a:ea typeface="黑体" panose="02010609060101010101" pitchFamily="49" charset="-122"/>
          </a:endParaRPr>
        </a:p>
      </dsp:txBody>
      <dsp:txXfrm rot="-5400000">
        <a:off x="1053161" y="2667022"/>
        <a:ext cx="4119553" cy="8824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D10241-E96C-4B9E-B71C-DA2D5AAF58E7}">
      <dsp:nvSpPr>
        <dsp:cNvPr id="0" name=""/>
        <dsp:cNvSpPr/>
      </dsp:nvSpPr>
      <dsp:spPr>
        <a:xfrm rot="5400000">
          <a:off x="-228897" y="230382"/>
          <a:ext cx="1525986" cy="1068190"/>
        </a:xfrm>
        <a:prstGeom prst="chevron">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altLang="zh-CN" sz="2000" kern="1200" dirty="0" smtClean="0"/>
            <a:t>1927.9.19</a:t>
          </a:r>
          <a:endParaRPr lang="zh-CN" altLang="en-US" sz="2000" kern="1200" dirty="0"/>
        </a:p>
      </dsp:txBody>
      <dsp:txXfrm rot="-5400000">
        <a:off x="1" y="535579"/>
        <a:ext cx="1068190" cy="457796"/>
      </dsp:txXfrm>
    </dsp:sp>
    <dsp:sp modelId="{EF54DF23-7C50-42EE-9810-E0D5B400EFEC}">
      <dsp:nvSpPr>
        <dsp:cNvPr id="0" name=""/>
        <dsp:cNvSpPr/>
      </dsp:nvSpPr>
      <dsp:spPr>
        <a:xfrm rot="5400000">
          <a:off x="2629403" y="-1560670"/>
          <a:ext cx="991891" cy="4114316"/>
        </a:xfrm>
        <a:prstGeom prst="round2Same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zh-CN" altLang="en-US" sz="2800" kern="1200" smtClean="0">
              <a:latin typeface="黑体" panose="02010609060101010101" pitchFamily="49" charset="-122"/>
              <a:ea typeface="黑体" panose="02010609060101010101" pitchFamily="49" charset="-122"/>
            </a:rPr>
            <a:t>古田会议</a:t>
          </a:r>
          <a:endParaRPr lang="zh-CN" altLang="en-US" sz="2800" kern="1200" dirty="0">
            <a:latin typeface="黑体" panose="02010609060101010101" pitchFamily="49" charset="-122"/>
            <a:ea typeface="黑体" panose="02010609060101010101" pitchFamily="49" charset="-122"/>
          </a:endParaRPr>
        </a:p>
        <a:p>
          <a:pPr marL="285750" lvl="1" indent="-285750" algn="l" defTabSz="1244600">
            <a:lnSpc>
              <a:spcPct val="90000"/>
            </a:lnSpc>
            <a:spcBef>
              <a:spcPct val="0"/>
            </a:spcBef>
            <a:spcAft>
              <a:spcPct val="15000"/>
            </a:spcAft>
            <a:buChar char="••"/>
          </a:pPr>
          <a:r>
            <a:rPr lang="zh-CN" altLang="en-US" sz="2800" kern="1200" dirty="0" smtClean="0">
              <a:solidFill>
                <a:srgbClr val="FF0000"/>
              </a:solidFill>
              <a:latin typeface="黑体" panose="02010609060101010101" pitchFamily="49" charset="-122"/>
              <a:ea typeface="黑体" panose="02010609060101010101" pitchFamily="49" charset="-122"/>
            </a:rPr>
            <a:t>党对军队的绝对领导</a:t>
          </a:r>
          <a:r>
            <a:rPr lang="zh-CN" altLang="en-US" sz="2400" kern="1200" dirty="0" smtClean="0">
              <a:latin typeface="黑体" panose="02010609060101010101" pitchFamily="49" charset="-122"/>
              <a:ea typeface="黑体" panose="02010609060101010101" pitchFamily="49" charset="-122"/>
            </a:rPr>
            <a:t>；</a:t>
          </a:r>
          <a:endParaRPr lang="zh-CN" altLang="en-US" sz="2400" kern="1200" dirty="0">
            <a:latin typeface="黑体" panose="02010609060101010101" pitchFamily="49" charset="-122"/>
            <a:ea typeface="黑体" panose="02010609060101010101" pitchFamily="49" charset="-122"/>
          </a:endParaRPr>
        </a:p>
      </dsp:txBody>
      <dsp:txXfrm rot="-5400000">
        <a:off x="1068191" y="48962"/>
        <a:ext cx="4065896" cy="895051"/>
      </dsp:txXfrm>
    </dsp:sp>
    <dsp:sp modelId="{CADEF735-2F28-4D18-AD3D-D600B91BC030}">
      <dsp:nvSpPr>
        <dsp:cNvPr id="0" name=""/>
        <dsp:cNvSpPr/>
      </dsp:nvSpPr>
      <dsp:spPr>
        <a:xfrm rot="5400000">
          <a:off x="-228897" y="1460046"/>
          <a:ext cx="1525986" cy="1068190"/>
        </a:xfrm>
        <a:prstGeom prst="chevron">
          <a:avLst/>
        </a:prstGeom>
        <a:solidFill>
          <a:schemeClr val="accent3">
            <a:hueOff val="2710599"/>
            <a:satOff val="100000"/>
            <a:lumOff val="-14706"/>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altLang="zh-CN" sz="2000" kern="1200" dirty="0" smtClean="0"/>
            <a:t>1927.10</a:t>
          </a:r>
          <a:endParaRPr lang="zh-CN" altLang="en-US" sz="2000" kern="1200" dirty="0"/>
        </a:p>
      </dsp:txBody>
      <dsp:txXfrm rot="-5400000">
        <a:off x="1" y="1765243"/>
        <a:ext cx="1068190" cy="457796"/>
      </dsp:txXfrm>
    </dsp:sp>
    <dsp:sp modelId="{DB2A50A7-1F04-4F33-8F25-B0036C14284E}">
      <dsp:nvSpPr>
        <dsp:cNvPr id="0" name=""/>
        <dsp:cNvSpPr/>
      </dsp:nvSpPr>
      <dsp:spPr>
        <a:xfrm rot="5400000">
          <a:off x="2629403" y="-331006"/>
          <a:ext cx="991891" cy="4114316"/>
        </a:xfrm>
        <a:prstGeom prst="round2SameRect">
          <a:avLst/>
        </a:prstGeom>
        <a:solidFill>
          <a:schemeClr val="lt1">
            <a:alpha val="90000"/>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4912" tIns="16510" rIns="16510" bIns="16510" numCol="1" spcCol="1270" anchor="ctr" anchorCtr="0">
          <a:noAutofit/>
        </a:bodyPr>
        <a:lstStyle/>
        <a:p>
          <a:pPr marL="228600" lvl="1" indent="-228600" algn="l" defTabSz="1155700">
            <a:lnSpc>
              <a:spcPct val="90000"/>
            </a:lnSpc>
            <a:spcBef>
              <a:spcPct val="0"/>
            </a:spcBef>
            <a:spcAft>
              <a:spcPct val="15000"/>
            </a:spcAft>
            <a:buChar char="••"/>
          </a:pPr>
          <a:r>
            <a:rPr lang="zh-CN" altLang="en-US" sz="2600" kern="1200" dirty="0" smtClean="0">
              <a:latin typeface="黑体" panose="02010609060101010101" pitchFamily="49" charset="-122"/>
              <a:ea typeface="黑体" panose="02010609060101010101" pitchFamily="49" charset="-122"/>
            </a:rPr>
            <a:t>井冈山根据地</a:t>
          </a:r>
          <a:endParaRPr lang="zh-CN" altLang="en-US" sz="2600" kern="1200" dirty="0">
            <a:latin typeface="黑体" panose="02010609060101010101" pitchFamily="49" charset="-122"/>
            <a:ea typeface="黑体" panose="02010609060101010101" pitchFamily="49" charset="-122"/>
          </a:endParaRPr>
        </a:p>
        <a:p>
          <a:pPr marL="228600" lvl="1" indent="-228600" algn="l" defTabSz="1155700">
            <a:lnSpc>
              <a:spcPct val="90000"/>
            </a:lnSpc>
            <a:spcBef>
              <a:spcPct val="0"/>
            </a:spcBef>
            <a:spcAft>
              <a:spcPct val="15000"/>
            </a:spcAft>
            <a:buChar char="••"/>
          </a:pPr>
          <a:r>
            <a:rPr lang="zh-CN" altLang="en-US" sz="2600" kern="1200" dirty="0" smtClean="0">
              <a:latin typeface="黑体" panose="02010609060101010101" pitchFamily="49" charset="-122"/>
              <a:ea typeface="黑体" panose="02010609060101010101" pitchFamily="49" charset="-122"/>
            </a:rPr>
            <a:t>历史上第一块根据地</a:t>
          </a:r>
          <a:endParaRPr lang="zh-CN" altLang="en-US" sz="2600" kern="1200" dirty="0">
            <a:latin typeface="黑体" panose="02010609060101010101" pitchFamily="49" charset="-122"/>
            <a:ea typeface="黑体" panose="02010609060101010101" pitchFamily="49" charset="-122"/>
          </a:endParaRPr>
        </a:p>
      </dsp:txBody>
      <dsp:txXfrm rot="-5400000">
        <a:off x="1068191" y="1278626"/>
        <a:ext cx="4065896" cy="89505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C88C2C-36B5-4158-9554-51A86522C8B6}">
      <dsp:nvSpPr>
        <dsp:cNvPr id="0" name=""/>
        <dsp:cNvSpPr/>
      </dsp:nvSpPr>
      <dsp:spPr>
        <a:xfrm rot="5400000">
          <a:off x="3018481" y="-1578611"/>
          <a:ext cx="1944615" cy="5384711"/>
        </a:xfrm>
        <a:prstGeom prst="round2Same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zh-CN" altLang="en-US" sz="2400" kern="1200" dirty="0" smtClean="0">
              <a:latin typeface="隶书" panose="02010509060101010101" pitchFamily="49" charset="-122"/>
              <a:ea typeface="隶书" panose="02010509060101010101" pitchFamily="49" charset="-122"/>
            </a:rPr>
            <a:t>中共六大，肯定了工农武装割据道路的意义第一次公开承认中国革命未到直接革命的形势，</a:t>
          </a:r>
          <a:r>
            <a:rPr lang="zh-CN" altLang="en-US" sz="2400" b="1" kern="1200" dirty="0" smtClean="0">
              <a:solidFill>
                <a:srgbClr val="FF0000"/>
              </a:solidFill>
              <a:latin typeface="隶书" panose="02010509060101010101" pitchFamily="49" charset="-122"/>
              <a:ea typeface="隶书" panose="02010509060101010101" pitchFamily="49" charset="-122"/>
            </a:rPr>
            <a:t>但是大会仍然坚持苏维埃革命模式</a:t>
          </a:r>
          <a:endParaRPr lang="zh-CN" altLang="en-US" sz="2400" b="1" kern="1200" dirty="0">
            <a:solidFill>
              <a:srgbClr val="FF0000"/>
            </a:solidFill>
            <a:latin typeface="隶书" panose="02010509060101010101" pitchFamily="49" charset="-122"/>
            <a:ea typeface="隶书" panose="02010509060101010101" pitchFamily="49" charset="-122"/>
          </a:endParaRPr>
        </a:p>
      </dsp:txBody>
      <dsp:txXfrm rot="-5400000">
        <a:off x="1298433" y="236365"/>
        <a:ext cx="5289783" cy="1754759"/>
      </dsp:txXfrm>
    </dsp:sp>
    <dsp:sp modelId="{BB8E070B-B8C1-47EC-A1EC-AAD5893E421C}">
      <dsp:nvSpPr>
        <dsp:cNvPr id="0" name=""/>
        <dsp:cNvSpPr/>
      </dsp:nvSpPr>
      <dsp:spPr>
        <a:xfrm>
          <a:off x="395" y="1605"/>
          <a:ext cx="1187399" cy="2152238"/>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n-US" altLang="zh-CN" sz="2800" kern="1200" dirty="0" smtClean="0"/>
            <a:t>1928.6.18</a:t>
          </a:r>
          <a:endParaRPr lang="zh-CN" altLang="en-US" sz="2800" kern="1200" dirty="0"/>
        </a:p>
      </dsp:txBody>
      <dsp:txXfrm>
        <a:off x="58359" y="59569"/>
        <a:ext cx="1071471" cy="2036310"/>
      </dsp:txXfrm>
    </dsp:sp>
    <dsp:sp modelId="{5FB1E652-BF97-4D50-96CF-9ADC9A8EA543}">
      <dsp:nvSpPr>
        <dsp:cNvPr id="0" name=""/>
        <dsp:cNvSpPr/>
      </dsp:nvSpPr>
      <dsp:spPr>
        <a:xfrm rot="5400000">
          <a:off x="2967575" y="853260"/>
          <a:ext cx="2106667" cy="5324471"/>
        </a:xfrm>
        <a:prstGeom prst="round2SameRect">
          <a:avLst/>
        </a:prstGeom>
        <a:solidFill>
          <a:schemeClr val="accent5">
            <a:tint val="40000"/>
            <a:alpha val="90000"/>
            <a:hueOff val="-7391755"/>
            <a:satOff val="-12816"/>
            <a:lumOff val="-1289"/>
            <a:alphaOff val="0"/>
          </a:schemeClr>
        </a:solidFill>
        <a:ln w="12700" cap="flat" cmpd="sng" algn="ctr">
          <a:solidFill>
            <a:schemeClr val="accent5">
              <a:tint val="40000"/>
              <a:alpha val="90000"/>
              <a:hueOff val="-7391755"/>
              <a:satOff val="-12816"/>
              <a:lumOff val="-128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zh-CN" altLang="en-US" sz="2400" b="1" kern="1200" dirty="0" smtClean="0">
              <a:solidFill>
                <a:srgbClr val="FF0000"/>
              </a:solidFill>
              <a:latin typeface="隶书" panose="02010509060101010101" pitchFamily="49" charset="-122"/>
              <a:ea typeface="隶书" panose="02010509060101010101" pitchFamily="49" charset="-122"/>
            </a:rPr>
            <a:t>第一次明确提出</a:t>
          </a:r>
          <a:r>
            <a:rPr lang="zh-CN" altLang="en-US" sz="2400" kern="1200" dirty="0" smtClean="0">
              <a:latin typeface="隶书" panose="02010509060101010101" pitchFamily="49" charset="-122"/>
              <a:ea typeface="隶书" panose="02010509060101010101" pitchFamily="49" charset="-122"/>
            </a:rPr>
            <a:t>要以农民运动来包围城市，最终夺取城市的思想发展农村革命根据地的方针开始成为共产党自上而下的共同使命</a:t>
          </a:r>
          <a:endParaRPr lang="zh-CN" altLang="en-US" sz="2400" kern="1200" dirty="0">
            <a:latin typeface="隶书" panose="02010509060101010101" pitchFamily="49" charset="-122"/>
            <a:ea typeface="隶书" panose="02010509060101010101" pitchFamily="49" charset="-122"/>
          </a:endParaRPr>
        </a:p>
      </dsp:txBody>
      <dsp:txXfrm rot="-5400000">
        <a:off x="1358674" y="2565001"/>
        <a:ext cx="5221632" cy="1900989"/>
      </dsp:txXfrm>
    </dsp:sp>
    <dsp:sp modelId="{4D3AE3CB-8992-4FF5-BFBF-7DF0C8F8DFF8}">
      <dsp:nvSpPr>
        <dsp:cNvPr id="0" name=""/>
        <dsp:cNvSpPr/>
      </dsp:nvSpPr>
      <dsp:spPr>
        <a:xfrm>
          <a:off x="0" y="2332418"/>
          <a:ext cx="1357883" cy="2321599"/>
        </a:xfrm>
        <a:prstGeom prst="roundRect">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en-US" altLang="zh-CN" sz="2800" kern="1200" dirty="0" smtClean="0"/>
            <a:t>1930.10.30</a:t>
          </a:r>
          <a:endParaRPr lang="zh-CN" altLang="en-US" sz="2800" kern="1200" dirty="0"/>
        </a:p>
      </dsp:txBody>
      <dsp:txXfrm>
        <a:off x="66286" y="2398704"/>
        <a:ext cx="1225311" cy="2189027"/>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type="chevron" r:blip="" rot="90">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type="round2SameRect" r:blip="" rot="90">
                <dgm:adjLst/>
              </dgm:shape>
            </dgm:if>
            <dgm:else name="Name6">
              <dgm:alg type="tx">
                <dgm:param type="stBulletLvl" val="1"/>
                <dgm:param type="txAnchorVertCh" val="mid"/>
              </dgm:alg>
              <dgm:shape xmlns:r="http://schemas.openxmlformats.org/officeDocument/2006/relationships" type="round2SameRect" r:blip="" rot="-90">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type="chevron" r:blip="" rot="90">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type="round2SameRect" r:blip="" rot="90">
                <dgm:adjLst/>
              </dgm:shape>
            </dgm:if>
            <dgm:else name="Name6">
              <dgm:alg type="tx">
                <dgm:param type="stBulletLvl" val="1"/>
                <dgm:param type="txAnchorVertCh" val="mid"/>
              </dgm:alg>
              <dgm:shape xmlns:r="http://schemas.openxmlformats.org/officeDocument/2006/relationships" type="round2SameRect" r:blip="" rot="-90">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type="round2SameRect" r:blip="" rot="90">
                    <dgm:adjLst/>
                  </dgm:shape>
                </dgm:if>
                <dgm:else name="Name12">
                  <dgm:shape xmlns:r="http://schemas.openxmlformats.org/officeDocument/2006/relationships" type="round2SameRect" r:blip="" rot="-90">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358145-6775-4E13-AD04-B1DC1FA0E7CE}"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CA80B6-1896-49AE-AE67-7DD649BC4CB3}"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p:sp>
      <p:sp>
        <p:nvSpPr>
          <p:cNvPr id="26627" name="备注占位符 2"/>
          <p:cNvSpPr>
            <a:spLocks noGrp="1"/>
          </p:cNvSpPr>
          <p:nvPr>
            <p:ph type="body" idx="1"/>
          </p:nvPr>
        </p:nvSpPr>
        <p:spPr>
          <a:noFill/>
        </p:spPr>
        <p:txBody>
          <a:bodyPr/>
          <a:lstStyle/>
          <a:p>
            <a:endParaRPr lang="zh-CN" altLang="en-US" smtClean="0"/>
          </a:p>
        </p:txBody>
      </p:sp>
      <p:sp>
        <p:nvSpPr>
          <p:cNvPr id="26628" name="灯片编号占位符 3"/>
          <p:cNvSpPr>
            <a:spLocks noGrp="1"/>
          </p:cNvSpPr>
          <p:nvPr>
            <p:ph type="sldNum" sz="quarter" idx="5"/>
          </p:nvPr>
        </p:nvSpPr>
        <p:spPr>
          <a:noFill/>
          <a:ln>
            <a:miter lim="800000"/>
          </a:ln>
        </p:spPr>
        <p:txBody>
          <a:bodyPr/>
          <a:lstStyle/>
          <a:p>
            <a:fld id="{5E616B44-3FAF-4E4E-912A-868A684FA597}" type="slidenum">
              <a:rPr lang="zh-CN" altLang="en-US" smtClean="0"/>
            </a:fld>
            <a:endParaRPr lang="en-US" altLang="zh-CN"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7CD9937B-A2D3-444C-AFAC-77B0D54A7AA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6DC07EC-7536-4C19-A94F-0E6A7F2593E2}"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CD9937B-A2D3-444C-AFAC-77B0D54A7AA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6DC07EC-7536-4C19-A94F-0E6A7F2593E2}"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7CD9937B-A2D3-444C-AFAC-77B0D54A7AA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6DC07EC-7536-4C19-A94F-0E6A7F2593E2}"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7CD9937B-A2D3-444C-AFAC-77B0D54A7AA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6DC07EC-7536-4C19-A94F-0E6A7F2593E2}"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7CD9937B-A2D3-444C-AFAC-77B0D54A7AA1}"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6DC07EC-7536-4C19-A94F-0E6A7F2593E2}"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CD9937B-A2D3-444C-AFAC-77B0D54A7AA1}"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6DC07EC-7536-4C19-A94F-0E6A7F2593E2}"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CD9937B-A2D3-444C-AFAC-77B0D54A7AA1}"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6DC07EC-7536-4C19-A94F-0E6A7F2593E2}" type="slidenum">
              <a:rPr lang="zh-CN" altLang="en-US" smtClean="0"/>
            </a:fld>
            <a:endParaRPr lang="zh-CN" altLang="en-US"/>
          </a:p>
        </p:txBody>
      </p:sp>
      <p:pic>
        <p:nvPicPr>
          <p:cNvPr id="5" name="图片 4" descr="视频水印小"/>
          <p:cNvPicPr>
            <a:picLocks noChangeAspect="1"/>
          </p:cNvPicPr>
          <p:nvPr userDrawn="1"/>
        </p:nvPicPr>
        <p:blipFill>
          <a:blip r:embed="rId2"/>
          <a:stretch>
            <a:fillRect/>
          </a:stretch>
        </p:blipFill>
        <p:spPr>
          <a:xfrm>
            <a:off x="9758045" y="6392545"/>
            <a:ext cx="2108200" cy="29210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7CD9937B-A2D3-444C-AFAC-77B0D54A7AA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6DC07EC-7536-4C19-A94F-0E6A7F2593E2}"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7CD9937B-A2D3-444C-AFAC-77B0D54A7AA1}"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6DC07EC-7536-4C19-A94F-0E6A7F2593E2}"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CD9937B-A2D3-444C-AFAC-77B0D54A7AA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6DC07EC-7536-4C19-A94F-0E6A7F2593E2}"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7CD9937B-A2D3-444C-AFAC-77B0D54A7AA1}"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6DC07EC-7536-4C19-A94F-0E6A7F2593E2}"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D9937B-A2D3-444C-AFAC-77B0D54A7AA1}"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DC07EC-7536-4C19-A94F-0E6A7F2593E2}"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image" Target="../media/image5.jpeg"/><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tags" Target="../tags/tag1.xml"/><Relationship Id="rId2" Type="http://schemas.openxmlformats.org/officeDocument/2006/relationships/image" Target="../media/image7.png"/><Relationship Id="rId1" Type="http://schemas.openxmlformats.org/officeDocument/2006/relationships/image" Target="../media/image6.png"/></Relationships>
</file>

<file path=ppt/slides/_rels/slide4.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tags" Target="../tags/tag2.xml"/><Relationship Id="rId5" Type="http://schemas.openxmlformats.org/officeDocument/2006/relationships/image" Target="../media/image12.jpeg"/><Relationship Id="rId4" Type="http://schemas.openxmlformats.org/officeDocument/2006/relationships/image" Target="../media/image11.png"/><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png"/></Relationships>
</file>

<file path=ppt/slides/_rels/slide7.xml.rels><?xml version="1.0" encoding="UTF-8" standalone="yes"?>
<Relationships xmlns="http://schemas.openxmlformats.org/package/2006/relationships"><Relationship Id="rId9" Type="http://schemas.openxmlformats.org/officeDocument/2006/relationships/diagramQuickStyle" Target="../diagrams/quickStyle2.xml"/><Relationship Id="rId8" Type="http://schemas.openxmlformats.org/officeDocument/2006/relationships/diagramLayout" Target="../diagrams/layout2.xml"/><Relationship Id="rId7" Type="http://schemas.openxmlformats.org/officeDocument/2006/relationships/diagramData" Target="../diagrams/data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3" Type="http://schemas.openxmlformats.org/officeDocument/2006/relationships/diagramLayout" Target="../diagrams/layout1.xml"/><Relationship Id="rId2" Type="http://schemas.openxmlformats.org/officeDocument/2006/relationships/diagramData" Target="../diagrams/data1.xml"/><Relationship Id="rId15" Type="http://schemas.openxmlformats.org/officeDocument/2006/relationships/slideLayout" Target="../slideLayouts/slideLayout7.xml"/><Relationship Id="rId14" Type="http://schemas.openxmlformats.org/officeDocument/2006/relationships/tags" Target="../tags/tag3.xml"/><Relationship Id="rId13" Type="http://schemas.openxmlformats.org/officeDocument/2006/relationships/image" Target="../media/image15.png"/><Relationship Id="rId12" Type="http://schemas.openxmlformats.org/officeDocument/2006/relationships/hyperlink" Target="&#21487;&#29992;&#35270;&#39057;/&#20843;&#19968;&#21335;&#26124;&#36215;&#20041;2%2000_25_56-00_43_22.wmv" TargetMode="External"/><Relationship Id="rId11" Type="http://schemas.microsoft.com/office/2007/relationships/diagramDrawing" Target="../diagrams/drawing2.xml"/><Relationship Id="rId10" Type="http://schemas.openxmlformats.org/officeDocument/2006/relationships/diagramColors" Target="../diagrams/colors2.xml"/><Relationship Id="rId1"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7.jpeg"/><Relationship Id="rId1" Type="http://schemas.openxmlformats.org/officeDocument/2006/relationships/image" Target="../media/image16.jpeg"/></Relationships>
</file>

<file path=ppt/slides/_rels/slide10.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18.jpeg"/><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 Type="http://schemas.openxmlformats.org/officeDocument/2006/relationships/diagramData" Target="../diagrams/data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7"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png"/><Relationship Id="rId4" Type="http://schemas.openxmlformats.org/officeDocument/2006/relationships/image" Target="../media/image22.png"/><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image" Target="../media/image19.jpe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11.xml"/><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image" Target="../media/image2.jpe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27.png"/></Relationships>
</file>

<file path=ppt/slides/_rels/slide16.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slide" Target="slide16.xml"/><Relationship Id="rId4" Type="http://schemas.openxmlformats.org/officeDocument/2006/relationships/slide" Target="slide14.xml"/><Relationship Id="rId3" Type="http://schemas.openxmlformats.org/officeDocument/2006/relationships/slide" Target="slide5.xml"/><Relationship Id="rId2" Type="http://schemas.openxmlformats.org/officeDocument/2006/relationships/slide" Target="slide2.xml"/><Relationship Id="rId1" Type="http://schemas.openxmlformats.org/officeDocument/2006/relationships/image" Target="../media/image28.jpe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11.xml"/><Relationship Id="rId3" Type="http://schemas.openxmlformats.org/officeDocument/2006/relationships/slide" Target="slide9.xml"/><Relationship Id="rId2" Type="http://schemas.openxmlformats.org/officeDocument/2006/relationships/image" Target="../media/image29.jpeg"/><Relationship Id="rId1" Type="http://schemas.openxmlformats.org/officeDocument/2006/relationships/image" Target="../media/image2.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22"/>
          <p:cNvSpPr txBox="1">
            <a:spLocks noChangeArrowheads="1"/>
          </p:cNvSpPr>
          <p:nvPr/>
        </p:nvSpPr>
        <p:spPr bwMode="auto">
          <a:xfrm>
            <a:off x="2279651" y="1844676"/>
            <a:ext cx="7777163" cy="3969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802005">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defTabSz="802005">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defTabSz="802005">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defTabSz="802005">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defTabSz="802005">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defTabSz="802005"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defTabSz="802005"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defTabSz="802005"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defTabSz="802005"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auto">
              <a:lnSpc>
                <a:spcPct val="150000"/>
              </a:lnSpc>
              <a:spcBef>
                <a:spcPct val="0"/>
              </a:spcBef>
              <a:buFontTx/>
              <a:buNone/>
            </a:pPr>
            <a:r>
              <a:rPr lang="zh-CN" altLang="zh-CN" sz="2800" b="1" noProof="1">
                <a:latin typeface="宋体" panose="02010600030101010101" pitchFamily="2" charset="-122"/>
                <a:ea typeface="文悦古典明朝体 (非商业使用) W5"/>
                <a:cs typeface="文悦古典明朝体 (非商业使用) W5"/>
              </a:rPr>
              <a:t>1</a:t>
            </a:r>
            <a:r>
              <a:rPr lang="zh-CN" altLang="zh-CN" sz="2800" b="1" noProof="1" smtClean="0">
                <a:latin typeface="宋体" panose="02010600030101010101" pitchFamily="2" charset="-122"/>
                <a:ea typeface="文悦古典明朝体 (非商业使用) W5"/>
                <a:cs typeface="文悦古典明朝体 (非商业使用) W5"/>
              </a:rPr>
              <a:t>、</a:t>
            </a:r>
            <a:r>
              <a:rPr lang="zh-CN" altLang="en-US" sz="2800" b="1" noProof="1" smtClean="0">
                <a:latin typeface="宋体" panose="02010600030101010101" pitchFamily="2" charset="-122"/>
                <a:ea typeface="文悦古典明朝体 (非商业使用) W5"/>
                <a:cs typeface="文悦古典明朝体 (非商业使用) W5"/>
              </a:rPr>
              <a:t>五四运动爆发的原因？</a:t>
            </a:r>
            <a:endParaRPr lang="en-US" altLang="zh-CN" sz="2800" b="1" noProof="1" smtClean="0">
              <a:latin typeface="宋体" panose="02010600030101010101" pitchFamily="2" charset="-122"/>
              <a:ea typeface="文悦古典明朝体 (非商业使用) W5"/>
              <a:cs typeface="文悦古典明朝体 (非商业使用) W5"/>
            </a:endParaRPr>
          </a:p>
          <a:p>
            <a:pPr fontAlgn="auto">
              <a:lnSpc>
                <a:spcPct val="150000"/>
              </a:lnSpc>
              <a:spcBef>
                <a:spcPct val="0"/>
              </a:spcBef>
              <a:buFontTx/>
              <a:buNone/>
            </a:pPr>
            <a:r>
              <a:rPr lang="en-US" altLang="zh-CN" sz="2800" b="1" noProof="1" smtClean="0">
                <a:latin typeface="宋体" panose="02010600030101010101" pitchFamily="2" charset="-122"/>
                <a:ea typeface="文悦古典明朝体 (非商业使用) W5"/>
                <a:cs typeface="文悦古典明朝体 (非商业使用) W5"/>
              </a:rPr>
              <a:t>2、</a:t>
            </a:r>
            <a:r>
              <a:rPr lang="zh-CN" altLang="en-US" sz="2800" b="1" noProof="1" smtClean="0">
                <a:latin typeface="宋体" panose="02010600030101010101" pitchFamily="2" charset="-122"/>
                <a:ea typeface="文悦古典明朝体 (非商业使用) W5"/>
                <a:cs typeface="文悦古典明朝体 (非商业使用) W5"/>
              </a:rPr>
              <a:t>五四的性质和意义？</a:t>
            </a:r>
            <a:endParaRPr lang="en-US" altLang="zh-CN" sz="2800" b="1" noProof="1" smtClean="0">
              <a:latin typeface="宋体" panose="02010600030101010101" pitchFamily="2" charset="-122"/>
              <a:ea typeface="文悦古典明朝体 (非商业使用) W5"/>
              <a:cs typeface="文悦古典明朝体 (非商业使用) W5"/>
            </a:endParaRPr>
          </a:p>
          <a:p>
            <a:pPr fontAlgn="auto">
              <a:lnSpc>
                <a:spcPct val="150000"/>
              </a:lnSpc>
              <a:spcBef>
                <a:spcPct val="0"/>
              </a:spcBef>
              <a:buFontTx/>
              <a:buNone/>
            </a:pPr>
            <a:r>
              <a:rPr lang="en-US" altLang="zh-CN" sz="2800" b="1" noProof="1" smtClean="0">
                <a:latin typeface="宋体" panose="02010600030101010101" pitchFamily="2" charset="-122"/>
                <a:ea typeface="文悦古典明朝体 (非商业使用) W5"/>
                <a:cs typeface="文悦古典明朝体 (非商业使用) W5"/>
              </a:rPr>
              <a:t>3、</a:t>
            </a:r>
            <a:r>
              <a:rPr lang="zh-CN" altLang="en-US" sz="2800" b="1" noProof="1" smtClean="0">
                <a:latin typeface="宋体" panose="02010600030101010101" pitchFamily="2" charset="-122"/>
                <a:ea typeface="文悦古典明朝体 (非商业使用) W5"/>
                <a:cs typeface="文悦古典明朝体 (非商业使用) W5"/>
              </a:rPr>
              <a:t>中共成立的历史条件？</a:t>
            </a:r>
            <a:endParaRPr lang="en-US" altLang="zh-CN" sz="2800" b="1" noProof="1" smtClean="0">
              <a:latin typeface="宋体" panose="02010600030101010101" pitchFamily="2" charset="-122"/>
              <a:ea typeface="文悦古典明朝体 (非商业使用) W5"/>
              <a:cs typeface="文悦古典明朝体 (非商业使用) W5"/>
            </a:endParaRPr>
          </a:p>
          <a:p>
            <a:pPr fontAlgn="auto">
              <a:lnSpc>
                <a:spcPct val="150000"/>
              </a:lnSpc>
              <a:spcBef>
                <a:spcPct val="0"/>
              </a:spcBef>
              <a:buFontTx/>
              <a:buNone/>
            </a:pPr>
            <a:r>
              <a:rPr lang="en-US" altLang="zh-CN" sz="2800" b="1" noProof="1" smtClean="0">
                <a:latin typeface="宋体" panose="02010600030101010101" pitchFamily="2" charset="-122"/>
                <a:ea typeface="文悦古典明朝体 (非商业使用) W5"/>
                <a:cs typeface="文悦古典明朝体 (非商业使用) W5"/>
              </a:rPr>
              <a:t>4、</a:t>
            </a:r>
            <a:r>
              <a:rPr lang="zh-CN" altLang="en-US" sz="2800" b="1" noProof="1" smtClean="0">
                <a:latin typeface="宋体" panose="02010600030101010101" pitchFamily="2" charset="-122"/>
                <a:ea typeface="文悦古典明朝体 (非商业使用) W5"/>
                <a:cs typeface="文悦古典明朝体 (非商业使用) W5"/>
              </a:rPr>
              <a:t>民主革命纲领的内容？</a:t>
            </a:r>
            <a:endParaRPr lang="en-US" altLang="zh-CN" sz="2800" b="1" noProof="1" smtClean="0">
              <a:latin typeface="宋体" panose="02010600030101010101" pitchFamily="2" charset="-122"/>
              <a:ea typeface="文悦古典明朝体 (非商业使用) W5"/>
              <a:cs typeface="文悦古典明朝体 (非商业使用) W5"/>
            </a:endParaRPr>
          </a:p>
          <a:p>
            <a:pPr fontAlgn="auto">
              <a:lnSpc>
                <a:spcPct val="150000"/>
              </a:lnSpc>
              <a:spcBef>
                <a:spcPct val="0"/>
              </a:spcBef>
              <a:buNone/>
            </a:pPr>
            <a:r>
              <a:rPr lang="en-US" altLang="zh-CN" sz="2800" b="1" noProof="1" smtClean="0">
                <a:latin typeface="宋体" panose="02010600030101010101" pitchFamily="2" charset="-122"/>
                <a:ea typeface="文悦古典明朝体 (非商业使用) W5"/>
                <a:cs typeface="文悦古典明朝体 (非商业使用) W5"/>
              </a:rPr>
              <a:t>5、</a:t>
            </a:r>
            <a:r>
              <a:rPr lang="zh-CN" altLang="en-US" sz="2800" b="1" noProof="1">
                <a:latin typeface="宋体" panose="02010600030101010101" pitchFamily="2" charset="-122"/>
                <a:ea typeface="文悦古典明朝体 (非商业使用) W5"/>
                <a:cs typeface="文悦古典明朝体 (非商业使用) W5"/>
              </a:rPr>
              <a:t>第一次</a:t>
            </a:r>
            <a:r>
              <a:rPr lang="zh-CN" altLang="en-US" sz="2800" b="1" noProof="1" smtClean="0">
                <a:latin typeface="宋体" panose="02010600030101010101" pitchFamily="2" charset="-122"/>
                <a:ea typeface="文悦古典明朝体 (非商业使用) W5"/>
                <a:cs typeface="文悦古典明朝体 (非商业使用) W5"/>
              </a:rPr>
              <a:t>国共合作的原因、建立的标志？</a:t>
            </a:r>
            <a:endParaRPr lang="en-US" altLang="zh-CN" sz="2800" b="1" noProof="1" smtClean="0">
              <a:latin typeface="宋体" panose="02010600030101010101" pitchFamily="2" charset="-122"/>
              <a:ea typeface="文悦古典明朝体 (非商业使用) W5"/>
              <a:cs typeface="文悦古典明朝体 (非商业使用) W5"/>
            </a:endParaRPr>
          </a:p>
          <a:p>
            <a:pPr fontAlgn="auto">
              <a:lnSpc>
                <a:spcPct val="150000"/>
              </a:lnSpc>
              <a:spcBef>
                <a:spcPct val="0"/>
              </a:spcBef>
              <a:buNone/>
            </a:pPr>
            <a:r>
              <a:rPr lang="en-US" altLang="zh-CN" sz="2800" b="1" noProof="1" smtClean="0">
                <a:latin typeface="宋体" panose="02010600030101010101" pitchFamily="2" charset="-122"/>
                <a:ea typeface="文悦古典明朝体 (非商业使用) W5"/>
                <a:cs typeface="文悦古典明朝体 (非商业使用) W5"/>
              </a:rPr>
              <a:t>6、</a:t>
            </a:r>
            <a:r>
              <a:rPr lang="zh-CN" altLang="en-US" sz="2800" b="1" noProof="1" smtClean="0">
                <a:latin typeface="宋体" panose="02010600030101010101" pitchFamily="2" charset="-122"/>
                <a:ea typeface="文悦古典明朝体 (非商业使用) W5"/>
                <a:cs typeface="文悦古典明朝体 (非商业使用) W5"/>
              </a:rPr>
              <a:t>国共合作的政治基础、影响？</a:t>
            </a:r>
            <a:endParaRPr lang="zh-CN" altLang="en-US" sz="2800" b="1" noProof="1">
              <a:latin typeface="宋体" panose="02010600030101010101" pitchFamily="2" charset="-122"/>
              <a:ea typeface="文悦古典明朝体 (非商业使用) W5"/>
              <a:cs typeface="文悦古典明朝体 (非商业使用) W5"/>
            </a:endParaRPr>
          </a:p>
        </p:txBody>
      </p:sp>
      <p:sp>
        <p:nvSpPr>
          <p:cNvPr id="7171" name="文本框 1"/>
          <p:cNvSpPr txBox="1">
            <a:spLocks noChangeArrowheads="1"/>
          </p:cNvSpPr>
          <p:nvPr/>
        </p:nvSpPr>
        <p:spPr bwMode="auto">
          <a:xfrm>
            <a:off x="4943475" y="981076"/>
            <a:ext cx="30241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3600">
                <a:solidFill>
                  <a:srgbClr val="FF0000"/>
                </a:solidFill>
              </a:rPr>
              <a:t>复习回顾</a:t>
            </a:r>
            <a:endParaRPr lang="zh-CN" altLang="en-US" sz="3600">
              <a:solidFill>
                <a:srgbClr val="FF0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Untitled-6"/>
          <p:cNvPicPr>
            <a:picLocks noChangeAspect="1" noChangeArrowheads="1"/>
          </p:cNvPicPr>
          <p:nvPr/>
        </p:nvPicPr>
        <p:blipFill>
          <a:blip r:embed="rId1"/>
          <a:srcRect b="83588"/>
          <a:stretch>
            <a:fillRect/>
          </a:stretch>
        </p:blipFill>
        <p:spPr bwMode="auto">
          <a:xfrm>
            <a:off x="0" y="0"/>
            <a:ext cx="12192000" cy="1125538"/>
          </a:xfrm>
          <a:prstGeom prst="rect">
            <a:avLst/>
          </a:prstGeom>
          <a:noFill/>
          <a:ln w="9525">
            <a:noFill/>
            <a:miter lim="800000"/>
            <a:headEnd/>
            <a:tailEnd/>
          </a:ln>
        </p:spPr>
      </p:pic>
      <p:sp>
        <p:nvSpPr>
          <p:cNvPr id="7" name="文本框 9"/>
          <p:cNvSpPr txBox="1"/>
          <p:nvPr/>
        </p:nvSpPr>
        <p:spPr>
          <a:xfrm>
            <a:off x="1295467" y="188641"/>
            <a:ext cx="5126567" cy="523220"/>
          </a:xfrm>
          <a:prstGeom prst="rect">
            <a:avLst/>
          </a:prstGeom>
          <a:noFill/>
        </p:spPr>
        <p:txBody>
          <a:bodyPr>
            <a:spAutoFit/>
            <a:scene3d>
              <a:camera prst="orthographicFront"/>
              <a:lightRig rig="threePt" dir="t"/>
            </a:scene3d>
          </a:bodyPr>
          <a:lstStyle/>
          <a:p>
            <a:pPr>
              <a:defRPr/>
            </a:pPr>
            <a:r>
              <a:rPr lang="en-US" altLang="zh-CN" sz="2800" b="1" dirty="0">
                <a:solidFill>
                  <a:schemeClr val="bg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a:t>
            </a:r>
            <a:r>
              <a:rPr lang="zh-CN" altLang="en-US" sz="2800" b="1" dirty="0">
                <a:solidFill>
                  <a:schemeClr val="bg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中外历史纲要</a:t>
            </a:r>
            <a:r>
              <a:rPr lang="en-US" altLang="zh-CN" sz="2800" b="1" dirty="0">
                <a:solidFill>
                  <a:schemeClr val="bg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a:t>
            </a:r>
            <a:r>
              <a:rPr lang="zh-CN" altLang="en-US" sz="2800" b="1" dirty="0">
                <a:solidFill>
                  <a:schemeClr val="bg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上</a:t>
            </a:r>
            <a:endParaRPr lang="zh-CN" altLang="en-US" sz="2800" b="1" dirty="0">
              <a:solidFill>
                <a:schemeClr val="bg1"/>
              </a:solidFill>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endParaRPr>
          </a:p>
        </p:txBody>
      </p:sp>
      <p:sp>
        <p:nvSpPr>
          <p:cNvPr id="8" name="Rectangle 4"/>
          <p:cNvSpPr>
            <a:spLocks noChangeArrowheads="1"/>
          </p:cNvSpPr>
          <p:nvPr/>
        </p:nvSpPr>
        <p:spPr bwMode="auto">
          <a:xfrm>
            <a:off x="167639" y="1147609"/>
            <a:ext cx="11797259" cy="1538883"/>
          </a:xfrm>
          <a:prstGeom prst="rect">
            <a:avLst/>
          </a:prstGeom>
          <a:noFill/>
          <a:ln w="9525">
            <a:noFill/>
            <a:miter lim="800000"/>
          </a:ln>
        </p:spPr>
        <p:txBody>
          <a:bodyPr wrap="square">
            <a:spAutoFit/>
          </a:bodyPr>
          <a:lstStyle/>
          <a:p>
            <a:pPr algn="ctr">
              <a:spcBef>
                <a:spcPct val="50000"/>
              </a:spcBef>
              <a:defRPr/>
            </a:pPr>
            <a:r>
              <a:rPr lang="zh-CN" altLang="en-US" sz="4000" b="1" dirty="0">
                <a:solidFill>
                  <a:srgbClr val="FF00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微软雅黑" panose="020B0503020204020204" pitchFamily="34" charset="-122"/>
              </a:rPr>
              <a:t>第  </a:t>
            </a:r>
            <a:r>
              <a:rPr lang="en-US" altLang="zh-CN" sz="4000" b="1" dirty="0">
                <a:solidFill>
                  <a:srgbClr val="FF00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微软雅黑" panose="020B0503020204020204" pitchFamily="34" charset="-122"/>
              </a:rPr>
              <a:t>22  </a:t>
            </a:r>
            <a:r>
              <a:rPr lang="zh-CN" altLang="en-US" sz="4000" b="1" dirty="0">
                <a:solidFill>
                  <a:srgbClr val="FF00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微软雅黑" panose="020B0503020204020204" pitchFamily="34" charset="-122"/>
              </a:rPr>
              <a:t>课</a:t>
            </a:r>
            <a:endParaRPr lang="zh-CN" altLang="en-US" sz="4000" b="1" dirty="0">
              <a:solidFill>
                <a:srgbClr val="FF0000"/>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微软雅黑" panose="020B0503020204020204" pitchFamily="34" charset="-122"/>
            </a:endParaRPr>
          </a:p>
          <a:p>
            <a:pPr algn="ctr">
              <a:spcBef>
                <a:spcPct val="50000"/>
              </a:spcBef>
              <a:defRPr/>
            </a:pPr>
            <a:r>
              <a:rPr lang="zh-CN" altLang="en-US" sz="36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南京国民政府的统治和中国共产党开辟革命新道路</a:t>
            </a:r>
            <a:endParaRPr lang="zh-CN" altLang="en-US" sz="36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3077" name="图片 8" descr="毛"/>
          <p:cNvPicPr>
            <a:picLocks noChangeAspect="1"/>
          </p:cNvPicPr>
          <p:nvPr/>
        </p:nvPicPr>
        <p:blipFill>
          <a:blip r:embed="rId2"/>
          <a:srcRect/>
          <a:stretch>
            <a:fillRect/>
          </a:stretch>
        </p:blipFill>
        <p:spPr bwMode="auto">
          <a:xfrm>
            <a:off x="1425520" y="2855913"/>
            <a:ext cx="2487744" cy="2876550"/>
          </a:xfrm>
          <a:prstGeom prst="rect">
            <a:avLst/>
          </a:prstGeom>
          <a:noFill/>
          <a:ln w="9525">
            <a:noFill/>
            <a:miter lim="800000"/>
            <a:headEnd/>
            <a:tailEnd/>
          </a:ln>
        </p:spPr>
      </p:pic>
      <p:pic>
        <p:nvPicPr>
          <p:cNvPr id="3078" name="图片 9" descr="蒋1"/>
          <p:cNvPicPr>
            <a:picLocks noChangeAspect="1"/>
          </p:cNvPicPr>
          <p:nvPr/>
        </p:nvPicPr>
        <p:blipFill>
          <a:blip r:embed="rId3"/>
          <a:srcRect/>
          <a:stretch>
            <a:fillRect/>
          </a:stretch>
        </p:blipFill>
        <p:spPr bwMode="auto">
          <a:xfrm>
            <a:off x="7935595" y="2855913"/>
            <a:ext cx="2452590" cy="2876550"/>
          </a:xfrm>
          <a:prstGeom prst="rect">
            <a:avLst/>
          </a:prstGeom>
          <a:noFill/>
          <a:ln w="9525">
            <a:noFill/>
            <a:miter lim="800000"/>
            <a:headEnd/>
            <a:tailEnd/>
          </a:ln>
        </p:spPr>
      </p:pic>
      <p:pic>
        <p:nvPicPr>
          <p:cNvPr id="3079" name="Picture 17" descr="bki-20100110222854-160879793"/>
          <p:cNvPicPr>
            <a:picLocks noChangeAspect="1"/>
          </p:cNvPicPr>
          <p:nvPr/>
        </p:nvPicPr>
        <p:blipFill>
          <a:blip r:embed="rId4"/>
          <a:srcRect/>
          <a:stretch>
            <a:fillRect/>
          </a:stretch>
        </p:blipFill>
        <p:spPr bwMode="auto">
          <a:xfrm>
            <a:off x="4303839" y="2855913"/>
            <a:ext cx="2816489" cy="2876550"/>
          </a:xfrm>
          <a:prstGeom prst="rect">
            <a:avLst/>
          </a:prstGeom>
          <a:noFill/>
          <a:ln w="9525">
            <a:noFill/>
            <a:miter lim="800000"/>
            <a:headEnd/>
            <a:tailEnd/>
          </a:ln>
        </p:spPr>
      </p:pic>
      <p:sp>
        <p:nvSpPr>
          <p:cNvPr id="9" name="文本框 8"/>
          <p:cNvSpPr txBox="1"/>
          <p:nvPr/>
        </p:nvSpPr>
        <p:spPr>
          <a:xfrm>
            <a:off x="1064675" y="5726944"/>
            <a:ext cx="10062649" cy="953135"/>
          </a:xfrm>
          <a:prstGeom prst="rect">
            <a:avLst/>
          </a:prstGeom>
          <a:solidFill>
            <a:schemeClr val="bg1">
              <a:lumMod val="95000"/>
            </a:schemeClr>
          </a:solidFill>
          <a:ln>
            <a:solidFill>
              <a:srgbClr val="C00000"/>
            </a:solidFill>
          </a:ln>
        </p:spPr>
        <p:txBody>
          <a:bodyPr wrap="square" rtlCol="0" anchor="t">
            <a:spAutoFit/>
          </a:bodyPr>
          <a:lstStyle/>
          <a:p>
            <a:r>
              <a:rPr lang="zh-CN" altLang="en-US" sz="2800" smtClean="0">
                <a:latin typeface="微软雅黑" panose="020B0503020204020204" pitchFamily="34" charset="-122"/>
                <a:ea typeface="微软雅黑" panose="020B0503020204020204" pitchFamily="34" charset="-122"/>
              </a:rPr>
              <a:t>了</a:t>
            </a:r>
            <a:r>
              <a:rPr lang="zh-CN" altLang="en-US" sz="2800">
                <a:latin typeface="微软雅黑" panose="020B0503020204020204" pitchFamily="34" charset="-122"/>
                <a:ea typeface="微软雅黑" panose="020B0503020204020204" pitchFamily="34" charset="-122"/>
              </a:rPr>
              <a:t>解南京国民政府的成立；认识中国共产党开辟革命新道路和红军长征的意义。</a:t>
            </a:r>
            <a:endParaRPr lang="zh-CN" altLang="en-US" sz="2800">
              <a:latin typeface="微软雅黑" panose="020B0503020204020204" pitchFamily="34" charset="-122"/>
              <a:ea typeface="微软雅黑" panose="020B0503020204020204" pitchFamily="34" charset="-122"/>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标题 1"/>
          <p:cNvSpPr>
            <a:spLocks noGrp="1"/>
          </p:cNvSpPr>
          <p:nvPr>
            <p:ph type="title"/>
          </p:nvPr>
        </p:nvSpPr>
        <p:spPr>
          <a:xfrm>
            <a:off x="1066800" y="465138"/>
            <a:ext cx="4357689" cy="442912"/>
          </a:xfrm>
        </p:spPr>
        <p:txBody>
          <a:bodyPr>
            <a:noAutofit/>
          </a:bodyPr>
          <a:lstStyle/>
          <a:p>
            <a:pPr defTabSz="685800"/>
            <a:r>
              <a:rPr sz="2800" b="1">
                <a:solidFill>
                  <a:srgbClr val="FF0000"/>
                </a:solidFill>
                <a:latin typeface="方正琥珀简体" panose="02010601030101010101" pitchFamily="2" charset="-122"/>
                <a:ea typeface="方正琥珀简体" panose="02010601030101010101" pitchFamily="2" charset="-122"/>
                <a:sym typeface="微软雅黑" panose="020B0503020204020204" pitchFamily="34" charset="-122"/>
              </a:rPr>
              <a:t>一、</a:t>
            </a:r>
            <a:r>
              <a:rPr sz="2800" b="1" smtClean="0">
                <a:solidFill>
                  <a:srgbClr val="FF0000"/>
                </a:solidFill>
                <a:latin typeface="方正琥珀简体" panose="02010601030101010101" pitchFamily="2" charset="-122"/>
                <a:ea typeface="方正琥珀简体" panose="02010601030101010101" pitchFamily="2" charset="-122"/>
                <a:sym typeface="微软雅黑" panose="020B0503020204020204" pitchFamily="34" charset="-122"/>
              </a:rPr>
              <a:t>南京国民政府</a:t>
            </a:r>
            <a:r>
              <a:rPr lang="zh-CN" altLang="en-US" sz="2800" b="1" smtClean="0">
                <a:solidFill>
                  <a:srgbClr val="FF0000"/>
                </a:solidFill>
                <a:latin typeface="方正琥珀简体" panose="02010601030101010101" pitchFamily="2" charset="-122"/>
                <a:ea typeface="方正琥珀简体" panose="02010601030101010101" pitchFamily="2" charset="-122"/>
                <a:sym typeface="微软雅黑" panose="020B0503020204020204" pitchFamily="34" charset="-122"/>
              </a:rPr>
              <a:t>的统治</a:t>
            </a:r>
            <a:endParaRPr sz="2800" b="1">
              <a:solidFill>
                <a:srgbClr val="FF0000"/>
              </a:solidFill>
              <a:latin typeface="方正琥珀简体" panose="02010601030101010101" pitchFamily="2" charset="-122"/>
              <a:ea typeface="方正琥珀简体" panose="02010601030101010101" pitchFamily="2" charset="-122"/>
              <a:sym typeface="微软雅黑" panose="020B0503020204020204" pitchFamily="34" charset="-122"/>
            </a:endParaRPr>
          </a:p>
        </p:txBody>
      </p:sp>
      <p:sp>
        <p:nvSpPr>
          <p:cNvPr id="24580" name="内容占位符 2"/>
          <p:cNvSpPr>
            <a:spLocks noGrp="1"/>
          </p:cNvSpPr>
          <p:nvPr>
            <p:ph idx="1"/>
          </p:nvPr>
        </p:nvSpPr>
        <p:spPr>
          <a:xfrm>
            <a:off x="1431053" y="1102941"/>
            <a:ext cx="3149323" cy="482728"/>
          </a:xfrm>
        </p:spPr>
        <p:txBody>
          <a:bodyPr/>
          <a:lstStyle/>
          <a:p>
            <a:pPr marL="0" indent="0" defTabSz="685800">
              <a:buNone/>
            </a:pPr>
            <a:r>
              <a:rPr lang="en-US" altLang="zh-CN" sz="2400" b="1">
                <a:solidFill>
                  <a:srgbClr val="FF0000"/>
                </a:solidFill>
                <a:sym typeface="微软雅黑" panose="020B0503020204020204" pitchFamily="34" charset="-122"/>
              </a:rPr>
              <a:t>1</a:t>
            </a:r>
            <a:r>
              <a:rPr sz="2400" b="1">
                <a:solidFill>
                  <a:srgbClr val="FF0000"/>
                </a:solidFill>
                <a:sym typeface="微软雅黑" panose="020B0503020204020204" pitchFamily="34" charset="-122"/>
              </a:rPr>
              <a:t>、宁汉合流</a:t>
            </a:r>
            <a:endParaRPr sz="2400" b="1">
              <a:solidFill>
                <a:srgbClr val="FF0000"/>
              </a:solidFill>
              <a:sym typeface="微软雅黑" panose="020B0503020204020204" pitchFamily="34" charset="-122"/>
            </a:endParaRPr>
          </a:p>
          <a:p>
            <a:pPr marL="0" indent="0" defTabSz="685800">
              <a:buNone/>
            </a:pPr>
            <a:endParaRPr sz="2400">
              <a:sym typeface="微软雅黑" panose="020B0503020204020204" pitchFamily="34" charset="-122"/>
            </a:endParaRPr>
          </a:p>
        </p:txBody>
      </p:sp>
      <p:sp>
        <p:nvSpPr>
          <p:cNvPr id="14" name="流程图: 可选过程 13"/>
          <p:cNvSpPr/>
          <p:nvPr/>
        </p:nvSpPr>
        <p:spPr>
          <a:xfrm>
            <a:off x="1431053" y="1661522"/>
            <a:ext cx="9056896" cy="644397"/>
          </a:xfrm>
          <a:prstGeom prst="flowChartAlternateProcess">
            <a:avLst/>
          </a:prstGeom>
          <a:solidFill>
            <a:schemeClr val="bg1"/>
          </a:solidFill>
          <a:ln cmpd="dbl">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r>
              <a:rPr lang="zh-CN" altLang="en-US" sz="2800" b="1" noProof="1">
                <a:solidFill>
                  <a:schemeClr val="tx1"/>
                </a:solidFill>
                <a:sym typeface="+mn-ea"/>
              </a:rPr>
              <a:t>1927年秋，武汉国民政府与南京国民政府合并，史称“宁汉合流”。它标志着国民党一党专制统治的确立。</a:t>
            </a:r>
            <a:endParaRPr lang="zh-CN" altLang="en-US" sz="2800" b="1" noProof="1">
              <a:solidFill>
                <a:schemeClr val="tx1"/>
              </a:solidFill>
              <a:sym typeface="+mn-ea"/>
            </a:endParaRPr>
          </a:p>
        </p:txBody>
      </p:sp>
      <p:sp>
        <p:nvSpPr>
          <p:cNvPr id="20" name="TextBox 7"/>
          <p:cNvSpPr txBox="1">
            <a:spLocks noChangeArrowheads="1"/>
          </p:cNvSpPr>
          <p:nvPr/>
        </p:nvSpPr>
        <p:spPr bwMode="auto">
          <a:xfrm>
            <a:off x="7116193" y="2648212"/>
            <a:ext cx="3062129" cy="2785378"/>
          </a:xfrm>
          <a:prstGeom prst="rect">
            <a:avLst/>
          </a:prstGeom>
          <a:noFill/>
          <a:ln w="9525">
            <a:noFill/>
            <a:miter lim="800000"/>
          </a:ln>
        </p:spPr>
        <p:txBody>
          <a:bodyPr wrap="square">
            <a:spAutoFit/>
          </a:bodyPr>
          <a:lstStyle/>
          <a:p>
            <a:pPr>
              <a:lnSpc>
                <a:spcPct val="125000"/>
              </a:lnSpc>
            </a:pPr>
            <a:r>
              <a:rPr lang="zh-CN" altLang="en-US" sz="2800" b="1" smtClean="0">
                <a:solidFill>
                  <a:srgbClr val="002060"/>
                </a:solidFill>
                <a:latin typeface="黑体" panose="02010609060101010101" pitchFamily="49" charset="-122"/>
                <a:ea typeface="黑体" panose="02010609060101010101" pitchFamily="49" charset="-122"/>
              </a:rPr>
              <a:t>国</a:t>
            </a:r>
            <a:r>
              <a:rPr lang="zh-CN" altLang="en-US" sz="2800" b="1" dirty="0">
                <a:solidFill>
                  <a:srgbClr val="002060"/>
                </a:solidFill>
                <a:latin typeface="黑体" panose="02010609060101010101" pitchFamily="49" charset="-122"/>
                <a:ea typeface="黑体" panose="02010609060101010101" pitchFamily="49" charset="-122"/>
              </a:rPr>
              <a:t>民党新军阀的统治，依然是城市买办阶级和乡村豪绅阶级的</a:t>
            </a:r>
            <a:r>
              <a:rPr lang="zh-CN" altLang="en-US" sz="2800" b="1">
                <a:solidFill>
                  <a:srgbClr val="002060"/>
                </a:solidFill>
                <a:latin typeface="黑体" panose="02010609060101010101" pitchFamily="49" charset="-122"/>
                <a:ea typeface="黑体" panose="02010609060101010101" pitchFamily="49" charset="-122"/>
              </a:rPr>
              <a:t>统</a:t>
            </a:r>
            <a:r>
              <a:rPr lang="zh-CN" altLang="en-US" sz="2800" b="1" smtClean="0">
                <a:solidFill>
                  <a:srgbClr val="002060"/>
                </a:solidFill>
                <a:latin typeface="黑体" panose="02010609060101010101" pitchFamily="49" charset="-122"/>
                <a:ea typeface="黑体" panose="02010609060101010101" pitchFamily="49" charset="-122"/>
              </a:rPr>
              <a:t>治。</a:t>
            </a:r>
            <a:endParaRPr lang="en-US" altLang="zh-CN" sz="2800" b="1" smtClean="0">
              <a:solidFill>
                <a:srgbClr val="002060"/>
              </a:solidFill>
              <a:latin typeface="黑体" panose="02010609060101010101" pitchFamily="49" charset="-122"/>
              <a:ea typeface="黑体" panose="02010609060101010101" pitchFamily="49" charset="-122"/>
            </a:endParaRPr>
          </a:p>
          <a:p>
            <a:pPr algn="r">
              <a:lnSpc>
                <a:spcPct val="125000"/>
              </a:lnSpc>
            </a:pPr>
            <a:r>
              <a:rPr lang="en-US" altLang="zh-CN" sz="2800" b="1" smtClean="0">
                <a:solidFill>
                  <a:srgbClr val="002060"/>
                </a:solidFill>
                <a:latin typeface="黑体" panose="02010609060101010101" pitchFamily="49" charset="-122"/>
                <a:ea typeface="黑体" panose="02010609060101010101" pitchFamily="49" charset="-122"/>
              </a:rPr>
              <a:t>——</a:t>
            </a:r>
            <a:r>
              <a:rPr lang="zh-CN" altLang="en-US" sz="2800" b="1" dirty="0">
                <a:solidFill>
                  <a:srgbClr val="002060"/>
                </a:solidFill>
                <a:latin typeface="黑体" panose="02010609060101010101" pitchFamily="49" charset="-122"/>
                <a:ea typeface="黑体" panose="02010609060101010101" pitchFamily="49" charset="-122"/>
              </a:rPr>
              <a:t>毛泽东</a:t>
            </a:r>
            <a:endParaRPr lang="zh-CN" altLang="en-US" sz="2800" b="1" dirty="0">
              <a:solidFill>
                <a:srgbClr val="002060"/>
              </a:solidFill>
              <a:latin typeface="黑体" panose="02010609060101010101" pitchFamily="49" charset="-122"/>
              <a:ea typeface="黑体" panose="02010609060101010101" pitchFamily="49" charset="-122"/>
            </a:endParaRPr>
          </a:p>
        </p:txBody>
      </p:sp>
      <p:sp>
        <p:nvSpPr>
          <p:cNvPr id="21" name="TextBox 11"/>
          <p:cNvSpPr txBox="1">
            <a:spLocks noChangeArrowheads="1"/>
          </p:cNvSpPr>
          <p:nvPr/>
        </p:nvSpPr>
        <p:spPr bwMode="auto">
          <a:xfrm>
            <a:off x="1820264" y="5720387"/>
            <a:ext cx="7208450" cy="523220"/>
          </a:xfrm>
          <a:prstGeom prst="rect">
            <a:avLst/>
          </a:prstGeom>
          <a:noFill/>
          <a:ln w="19050">
            <a:solidFill>
              <a:srgbClr val="C00000"/>
            </a:solidFill>
            <a:miter lim="800000"/>
          </a:ln>
        </p:spPr>
        <p:txBody>
          <a:bodyPr wrap="square">
            <a:spAutoFit/>
          </a:bodyPr>
          <a:lstStyle/>
          <a:p>
            <a:r>
              <a:rPr lang="zh-CN" altLang="en-US" sz="2800" b="1">
                <a:latin typeface="华文新魏" panose="02010800040101010101" pitchFamily="2" charset="-122"/>
                <a:ea typeface="华文新魏" panose="02010800040101010101" pitchFamily="2" charset="-122"/>
              </a:rPr>
              <a:t>南京国民政府代表大地主大资产阶级的利益。</a:t>
            </a:r>
            <a:endParaRPr lang="zh-CN" altLang="en-US" sz="2800" b="1">
              <a:latin typeface="华文新魏" panose="02010800040101010101" pitchFamily="2" charset="-122"/>
              <a:ea typeface="华文新魏" panose="02010800040101010101" pitchFamily="2" charset="-122"/>
            </a:endParaRPr>
          </a:p>
        </p:txBody>
      </p:sp>
      <p:grpSp>
        <p:nvGrpSpPr>
          <p:cNvPr id="11" name="组合 10"/>
          <p:cNvGrpSpPr/>
          <p:nvPr/>
        </p:nvGrpSpPr>
        <p:grpSpPr>
          <a:xfrm>
            <a:off x="1820264" y="2722821"/>
            <a:ext cx="4541114" cy="2664975"/>
            <a:chOff x="11243" y="5750"/>
            <a:chExt cx="6894" cy="3977"/>
          </a:xfrm>
        </p:grpSpPr>
        <p:pic>
          <p:nvPicPr>
            <p:cNvPr id="12" name="图片 11"/>
            <p:cNvPicPr>
              <a:picLocks noChangeAspect="1"/>
            </p:cNvPicPr>
            <p:nvPr/>
          </p:nvPicPr>
          <p:blipFill>
            <a:blip r:embed="rId1"/>
            <a:stretch>
              <a:fillRect/>
            </a:stretch>
          </p:blipFill>
          <p:spPr>
            <a:xfrm>
              <a:off x="11243" y="5750"/>
              <a:ext cx="6894" cy="3977"/>
            </a:xfrm>
            <a:prstGeom prst="rect">
              <a:avLst/>
            </a:prstGeom>
            <a:effectLst>
              <a:outerShdw blurRad="63500" sx="102000" sy="102000" algn="ctr" rotWithShape="0">
                <a:prstClr val="black">
                  <a:alpha val="40000"/>
                </a:prstClr>
              </a:outerShdw>
            </a:effectLst>
          </p:spPr>
        </p:pic>
        <p:pic>
          <p:nvPicPr>
            <p:cNvPr id="13" name="图片 6"/>
            <p:cNvPicPr>
              <a:picLocks noChangeAspect="1" noChangeArrowheads="1"/>
            </p:cNvPicPr>
            <p:nvPr/>
          </p:nvPicPr>
          <p:blipFill>
            <a:blip r:embed="rId2"/>
            <a:srcRect/>
            <a:stretch>
              <a:fillRect/>
            </a:stretch>
          </p:blipFill>
          <p:spPr bwMode="auto">
            <a:xfrm>
              <a:off x="16152" y="5750"/>
              <a:ext cx="1985" cy="1967"/>
            </a:xfrm>
            <a:prstGeom prst="rect">
              <a:avLst/>
            </a:prstGeom>
            <a:noFill/>
            <a:ln>
              <a:noFill/>
            </a:ln>
          </p:spPr>
        </p:pic>
      </p:grpSp>
    </p:spTree>
    <p:custDataLst>
      <p:tags r:id="rId3"/>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linds(horizont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标题 1"/>
          <p:cNvSpPr>
            <a:spLocks noGrp="1"/>
          </p:cNvSpPr>
          <p:nvPr>
            <p:ph type="title"/>
          </p:nvPr>
        </p:nvSpPr>
        <p:spPr>
          <a:xfrm>
            <a:off x="720287" y="440572"/>
            <a:ext cx="4279823" cy="442912"/>
          </a:xfrm>
        </p:spPr>
        <p:txBody>
          <a:bodyPr>
            <a:noAutofit/>
          </a:bodyPr>
          <a:lstStyle/>
          <a:p>
            <a:pPr defTabSz="685800"/>
            <a:r>
              <a:rPr sz="2800" b="1">
                <a:solidFill>
                  <a:srgbClr val="FF0000"/>
                </a:solidFill>
                <a:sym typeface="微软雅黑" panose="020B0503020204020204" pitchFamily="34" charset="-122"/>
              </a:rPr>
              <a:t>一、</a:t>
            </a:r>
            <a:r>
              <a:rPr sz="2800" b="1" smtClean="0">
                <a:solidFill>
                  <a:srgbClr val="FF0000"/>
                </a:solidFill>
                <a:sym typeface="微软雅黑" panose="020B0503020204020204" pitchFamily="34" charset="-122"/>
              </a:rPr>
              <a:t>南京国民政府</a:t>
            </a:r>
            <a:r>
              <a:rPr lang="zh-CN" altLang="en-US" sz="2800" b="1">
                <a:solidFill>
                  <a:srgbClr val="FF0000"/>
                </a:solidFill>
                <a:sym typeface="微软雅黑" panose="020B0503020204020204" pitchFamily="34" charset="-122"/>
              </a:rPr>
              <a:t>的统治</a:t>
            </a:r>
            <a:endParaRPr sz="2800" b="1">
              <a:solidFill>
                <a:srgbClr val="FF0000"/>
              </a:solidFill>
              <a:sym typeface="微软雅黑" panose="020B0503020204020204" pitchFamily="34" charset="-122"/>
            </a:endParaRPr>
          </a:p>
        </p:txBody>
      </p:sp>
      <p:sp>
        <p:nvSpPr>
          <p:cNvPr id="3" name="内容占位符 2"/>
          <p:cNvSpPr>
            <a:spLocks noGrp="1"/>
          </p:cNvSpPr>
          <p:nvPr>
            <p:ph idx="1"/>
          </p:nvPr>
        </p:nvSpPr>
        <p:spPr>
          <a:xfrm>
            <a:off x="776921" y="1744871"/>
            <a:ext cx="7139066" cy="3618251"/>
          </a:xfrm>
        </p:spPr>
        <p:txBody>
          <a:bodyPr>
            <a:normAutofit/>
          </a:bodyPr>
          <a:lstStyle/>
          <a:p>
            <a:pPr marL="0" indent="0" defTabSz="685800">
              <a:buNone/>
            </a:pPr>
            <a:r>
              <a:rPr lang="en-US" altLang="zh-CN" sz="2000" b="1" smtClean="0">
                <a:solidFill>
                  <a:srgbClr val="FF0000"/>
                </a:solidFill>
                <a:sym typeface="微软雅黑" panose="020B0503020204020204" pitchFamily="34" charset="-122"/>
              </a:rPr>
              <a:t>2</a:t>
            </a:r>
            <a:r>
              <a:rPr sz="2000" b="1">
                <a:solidFill>
                  <a:srgbClr val="FF0000"/>
                </a:solidFill>
                <a:sym typeface="微软雅黑" panose="020B0503020204020204" pitchFamily="34" charset="-122"/>
              </a:rPr>
              <a:t>、国民政府的北伐</a:t>
            </a:r>
            <a:endParaRPr sz="2000" b="1">
              <a:solidFill>
                <a:srgbClr val="FF0000"/>
              </a:solidFill>
              <a:sym typeface="微软雅黑" panose="020B0503020204020204" pitchFamily="34" charset="-122"/>
            </a:endParaRPr>
          </a:p>
          <a:p>
            <a:pPr marL="0" indent="0" defTabSz="685800">
              <a:buNone/>
            </a:pPr>
            <a:r>
              <a:rPr sz="2000" b="1">
                <a:latin typeface="+mn-ea"/>
                <a:sym typeface="微软雅黑" panose="020B0503020204020204" pitchFamily="34" charset="-122"/>
              </a:rPr>
              <a:t>（</a:t>
            </a:r>
            <a:r>
              <a:rPr lang="en-US" altLang="zh-CN" sz="2000" b="1">
                <a:latin typeface="+mn-ea"/>
                <a:sym typeface="微软雅黑" panose="020B0503020204020204" pitchFamily="34" charset="-122"/>
              </a:rPr>
              <a:t>1</a:t>
            </a:r>
            <a:r>
              <a:rPr sz="2000" b="1">
                <a:latin typeface="+mn-ea"/>
                <a:sym typeface="微软雅黑" panose="020B0503020204020204" pitchFamily="34" charset="-122"/>
              </a:rPr>
              <a:t>）时间：1928年</a:t>
            </a:r>
            <a:endParaRPr sz="2000" b="1">
              <a:latin typeface="+mn-ea"/>
              <a:sym typeface="微软雅黑" panose="020B0503020204020204" pitchFamily="34" charset="-122"/>
            </a:endParaRPr>
          </a:p>
          <a:p>
            <a:pPr marL="0" indent="0" defTabSz="685800">
              <a:buNone/>
            </a:pPr>
            <a:r>
              <a:rPr sz="2000" b="1">
                <a:latin typeface="+mn-ea"/>
                <a:sym typeface="微软雅黑" panose="020B0503020204020204" pitchFamily="34" charset="-122"/>
              </a:rPr>
              <a:t>（</a:t>
            </a:r>
            <a:r>
              <a:rPr lang="en-US" altLang="zh-CN" sz="2000" b="1">
                <a:latin typeface="+mn-ea"/>
                <a:sym typeface="微软雅黑" panose="020B0503020204020204" pitchFamily="34" charset="-122"/>
              </a:rPr>
              <a:t>2</a:t>
            </a:r>
            <a:r>
              <a:rPr sz="2000" b="1">
                <a:latin typeface="+mn-ea"/>
                <a:sym typeface="微软雅黑" panose="020B0503020204020204" pitchFamily="34" charset="-122"/>
              </a:rPr>
              <a:t>）对象：张作霖</a:t>
            </a:r>
            <a:endParaRPr sz="2000" b="1">
              <a:latin typeface="+mn-ea"/>
              <a:sym typeface="微软雅黑" panose="020B0503020204020204" pitchFamily="34" charset="-122"/>
            </a:endParaRPr>
          </a:p>
          <a:p>
            <a:pPr marL="0" indent="0" defTabSz="685800">
              <a:buNone/>
            </a:pPr>
            <a:r>
              <a:rPr sz="2000" b="1">
                <a:latin typeface="+mn-ea"/>
                <a:sym typeface="微软雅黑" panose="020B0503020204020204" pitchFamily="34" charset="-122"/>
              </a:rPr>
              <a:t>（</a:t>
            </a:r>
            <a:r>
              <a:rPr lang="en-US" altLang="zh-CN" sz="2000" b="1">
                <a:latin typeface="+mn-ea"/>
                <a:sym typeface="微软雅黑" panose="020B0503020204020204" pitchFamily="34" charset="-122"/>
              </a:rPr>
              <a:t>3</a:t>
            </a:r>
            <a:r>
              <a:rPr sz="2000" b="1">
                <a:latin typeface="+mn-ea"/>
                <a:sym typeface="微软雅黑" panose="020B0503020204020204" pitchFamily="34" charset="-122"/>
              </a:rPr>
              <a:t>）概况：</a:t>
            </a:r>
            <a:endParaRPr sz="2000" b="1">
              <a:latin typeface="+mn-ea"/>
              <a:sym typeface="微软雅黑" panose="020B0503020204020204" pitchFamily="34" charset="-122"/>
            </a:endParaRPr>
          </a:p>
          <a:p>
            <a:pPr marL="0" indent="0" defTabSz="685800">
              <a:buNone/>
            </a:pPr>
            <a:r>
              <a:rPr sz="2000" b="1">
                <a:latin typeface="+mn-ea"/>
                <a:sym typeface="微软雅黑" panose="020B0503020204020204" pitchFamily="34" charset="-122"/>
              </a:rPr>
              <a:t>①1928年日本帝国主义为阻挠北伐，制造了“</a:t>
            </a:r>
            <a:r>
              <a:rPr sz="2000" b="1">
                <a:solidFill>
                  <a:srgbClr val="FF0000"/>
                </a:solidFill>
                <a:latin typeface="+mn-ea"/>
                <a:sym typeface="微软雅黑" panose="020B0503020204020204" pitchFamily="34" charset="-122"/>
              </a:rPr>
              <a:t>济南惨案</a:t>
            </a:r>
            <a:r>
              <a:rPr sz="2000" b="1">
                <a:latin typeface="+mn-ea"/>
                <a:sym typeface="微软雅黑" panose="020B0503020204020204" pitchFamily="34" charset="-122"/>
              </a:rPr>
              <a:t>”；</a:t>
            </a:r>
            <a:endParaRPr sz="2000" b="1">
              <a:latin typeface="+mn-ea"/>
              <a:sym typeface="微软雅黑" panose="020B0503020204020204" pitchFamily="34" charset="-122"/>
            </a:endParaRPr>
          </a:p>
          <a:p>
            <a:pPr marL="0" indent="0" defTabSz="685800">
              <a:buNone/>
            </a:pPr>
            <a:r>
              <a:rPr sz="2000" b="1">
                <a:latin typeface="+mn-ea"/>
                <a:sym typeface="微软雅黑" panose="020B0503020204020204" pitchFamily="34" charset="-122"/>
              </a:rPr>
              <a:t>②张作霖因战事不利决定退出北京。日本在皇姑屯将他炸死；</a:t>
            </a:r>
            <a:endParaRPr sz="2000" b="1">
              <a:latin typeface="+mn-ea"/>
              <a:sym typeface="微软雅黑" panose="020B0503020204020204" pitchFamily="34" charset="-122"/>
            </a:endParaRPr>
          </a:p>
          <a:p>
            <a:pPr marL="0" indent="0" defTabSz="685800">
              <a:buNone/>
            </a:pPr>
            <a:r>
              <a:rPr sz="2000" b="1">
                <a:latin typeface="+mn-ea"/>
                <a:sym typeface="微软雅黑" panose="020B0503020204020204" pitchFamily="34" charset="-122"/>
              </a:rPr>
              <a:t>③1928年年底，张作霖之子张学良通电宣告东北三省服从国民政府，</a:t>
            </a:r>
            <a:r>
              <a:rPr sz="2000" b="1">
                <a:solidFill>
                  <a:srgbClr val="FF0000"/>
                </a:solidFill>
                <a:latin typeface="+mn-ea"/>
                <a:sym typeface="微软雅黑" panose="020B0503020204020204" pitchFamily="34" charset="-122"/>
              </a:rPr>
              <a:t>改旗易帜</a:t>
            </a:r>
            <a:r>
              <a:rPr sz="2000" b="1">
                <a:latin typeface="+mn-ea"/>
                <a:sym typeface="微软雅黑" panose="020B0503020204020204" pitchFamily="34" charset="-122"/>
              </a:rPr>
              <a:t>。</a:t>
            </a:r>
            <a:endParaRPr sz="2000" b="1">
              <a:latin typeface="+mn-ea"/>
              <a:sym typeface="微软雅黑" panose="020B0503020204020204" pitchFamily="34" charset="-122"/>
            </a:endParaRPr>
          </a:p>
          <a:p>
            <a:pPr marL="0" indent="0" defTabSz="685800">
              <a:buNone/>
            </a:pPr>
            <a:r>
              <a:rPr sz="2000" b="1">
                <a:latin typeface="+mn-ea"/>
                <a:sym typeface="微软雅黑" panose="020B0503020204020204" pitchFamily="34" charset="-122"/>
              </a:rPr>
              <a:t>（</a:t>
            </a:r>
            <a:r>
              <a:rPr lang="en-US" altLang="zh-CN" sz="2000" b="1">
                <a:latin typeface="+mn-ea"/>
                <a:sym typeface="微软雅黑" panose="020B0503020204020204" pitchFamily="34" charset="-122"/>
              </a:rPr>
              <a:t>4</a:t>
            </a:r>
            <a:r>
              <a:rPr sz="2000" b="1">
                <a:latin typeface="+mn-ea"/>
                <a:sym typeface="微软雅黑" panose="020B0503020204020204" pitchFamily="34" charset="-122"/>
              </a:rPr>
              <a:t>）结果：国民政府在形式上基本统一了全国</a:t>
            </a:r>
            <a:r>
              <a:rPr sz="2000" b="1" smtClean="0">
                <a:latin typeface="+mn-ea"/>
                <a:sym typeface="微软雅黑" panose="020B0503020204020204" pitchFamily="34" charset="-122"/>
              </a:rPr>
              <a:t>。</a:t>
            </a:r>
            <a:endParaRPr sz="2000" b="1">
              <a:latin typeface="+mn-ea"/>
              <a:sym typeface="微软雅黑" panose="020B0503020204020204" pitchFamily="34" charset="-122"/>
            </a:endParaRPr>
          </a:p>
          <a:p>
            <a:pPr marL="0" indent="0" defTabSz="685800">
              <a:buNone/>
            </a:pPr>
            <a:endParaRPr sz="2000">
              <a:sym typeface="微软雅黑" panose="020B0503020204020204" pitchFamily="34" charset="-122"/>
            </a:endParaRPr>
          </a:p>
        </p:txBody>
      </p:sp>
      <p:pic>
        <p:nvPicPr>
          <p:cNvPr id="5" name="图片 4"/>
          <p:cNvPicPr>
            <a:picLocks noChangeAspect="1" noChangeArrowheads="1"/>
          </p:cNvPicPr>
          <p:nvPr/>
        </p:nvPicPr>
        <p:blipFill>
          <a:blip r:embed="rId1">
            <a:extLst>
              <a:ext uri="{28A0092B-C50C-407E-A947-70E740481C1C}">
                <a14:useLocalDpi xmlns:a14="http://schemas.microsoft.com/office/drawing/2010/main" val="0"/>
              </a:ext>
            </a:extLst>
          </a:blip>
          <a:srcRect b="10089"/>
          <a:stretch>
            <a:fillRect/>
          </a:stretch>
        </p:blipFill>
        <p:spPr bwMode="auto">
          <a:xfrm>
            <a:off x="8019411" y="662028"/>
            <a:ext cx="3109399" cy="2029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11208635" y="778553"/>
            <a:ext cx="461665" cy="2029292"/>
          </a:xfrm>
          <a:prstGeom prst="rect">
            <a:avLst/>
          </a:prstGeom>
          <a:noFill/>
        </p:spPr>
        <p:txBody>
          <a:bodyPr vert="eaVert" wrap="square" rtlCol="0">
            <a:spAutoFit/>
          </a:bodyPr>
          <a:lstStyle/>
          <a:p>
            <a:r>
              <a:rPr lang="zh-CN" altLang="en-US" b="1" smtClean="0">
                <a:solidFill>
                  <a:srgbClr val="FF0000"/>
                </a:solidFill>
              </a:rPr>
              <a:t>济南五三惨案纪念</a:t>
            </a:r>
            <a:endParaRPr lang="zh-CN" altLang="en-US" b="1">
              <a:solidFill>
                <a:srgbClr val="FF0000"/>
              </a:solidFill>
            </a:endParaRPr>
          </a:p>
        </p:txBody>
      </p:sp>
      <p:sp>
        <p:nvSpPr>
          <p:cNvPr id="4" name="文本框 3"/>
          <p:cNvSpPr txBox="1"/>
          <p:nvPr/>
        </p:nvSpPr>
        <p:spPr>
          <a:xfrm>
            <a:off x="9366006" y="5559664"/>
            <a:ext cx="1304144" cy="369332"/>
          </a:xfrm>
          <a:prstGeom prst="rect">
            <a:avLst/>
          </a:prstGeom>
          <a:noFill/>
        </p:spPr>
        <p:txBody>
          <a:bodyPr wrap="square" rtlCol="0">
            <a:spAutoFit/>
          </a:bodyPr>
          <a:lstStyle/>
          <a:p>
            <a:r>
              <a:rPr lang="zh-CN" altLang="en-US" b="1" smtClean="0">
                <a:solidFill>
                  <a:srgbClr val="FF0000"/>
                </a:solidFill>
              </a:rPr>
              <a:t>东北易帜</a:t>
            </a:r>
            <a:endParaRPr lang="zh-CN" altLang="en-US" b="1">
              <a:solidFill>
                <a:srgbClr val="FF0000"/>
              </a:solidFill>
            </a:endParaRPr>
          </a:p>
        </p:txBody>
      </p:sp>
      <p:pic>
        <p:nvPicPr>
          <p:cNvPr id="8" name="图片 8" descr="3a1c42f8d4f6400407559b4fb7d5a4d1 (1).jpg"/>
          <p:cNvPicPr>
            <a:picLocks noChangeAspect="1"/>
          </p:cNvPicPr>
          <p:nvPr/>
        </p:nvPicPr>
        <p:blipFill>
          <a:blip r:embed="rId2"/>
          <a:srcRect/>
          <a:stretch>
            <a:fillRect/>
          </a:stretch>
        </p:blipFill>
        <p:spPr bwMode="auto">
          <a:xfrm>
            <a:off x="4943476" y="662028"/>
            <a:ext cx="3024223" cy="1952528"/>
          </a:xfrm>
          <a:prstGeom prst="rect">
            <a:avLst/>
          </a:prstGeom>
          <a:noFill/>
          <a:ln w="9525">
            <a:noFill/>
            <a:miter lim="800000"/>
            <a:headEnd/>
            <a:tailEnd/>
          </a:ln>
        </p:spPr>
      </p:pic>
      <p:pic>
        <p:nvPicPr>
          <p:cNvPr id="10"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r="44424"/>
          <a:stretch>
            <a:fillRect/>
          </a:stretch>
        </p:blipFill>
        <p:spPr bwMode="auto">
          <a:xfrm>
            <a:off x="7915987" y="2912776"/>
            <a:ext cx="3844613" cy="2117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2" descr="mg12-29"/>
          <p:cNvPicPr>
            <a:picLocks noChangeAspect="1" noChangeArrowheads="1"/>
          </p:cNvPicPr>
          <p:nvPr/>
        </p:nvPicPr>
        <p:blipFill>
          <a:blip r:embed="rId4">
            <a:extLst>
              <a:ext uri="{28A0092B-C50C-407E-A947-70E740481C1C}">
                <a14:useLocalDpi xmlns:a14="http://schemas.microsoft.com/office/drawing/2010/main" val="0"/>
              </a:ext>
            </a:extLst>
          </a:blip>
          <a:srcRect b="7292"/>
          <a:stretch>
            <a:fillRect/>
          </a:stretch>
        </p:blipFill>
        <p:spPr bwMode="auto">
          <a:xfrm>
            <a:off x="7933161" y="2957575"/>
            <a:ext cx="3719963" cy="217797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91" descr="200404220007_138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52549" y="2912776"/>
            <a:ext cx="3754313" cy="2486802"/>
          </a:xfrm>
          <a:prstGeom prst="rect">
            <a:avLst/>
          </a:prstGeom>
          <a:noFill/>
          <a:extLst>
            <a:ext uri="{909E8E84-426E-40DD-AFC4-6F175D3DCCD1}">
              <a14:hiddenFill xmlns:a14="http://schemas.microsoft.com/office/drawing/2010/main">
                <a:solidFill>
                  <a:srgbClr val="FFFFFF"/>
                </a:solidFill>
              </a14:hiddenFill>
            </a:ext>
          </a:extLst>
        </p:spPr>
      </p:pic>
    </p:spTree>
    <p:custDataLst>
      <p:tags r:id="rId6"/>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 Box 6"/>
          <p:cNvSpPr txBox="1"/>
          <p:nvPr/>
        </p:nvSpPr>
        <p:spPr>
          <a:xfrm>
            <a:off x="1456691" y="1513764"/>
            <a:ext cx="5472183" cy="553818"/>
          </a:xfrm>
          <a:prstGeom prst="rect">
            <a:avLst/>
          </a:prstGeom>
          <a:noFill/>
          <a:ln w="9525">
            <a:noFill/>
          </a:ln>
        </p:spPr>
        <p:txBody>
          <a:bodyPr lIns="122219" tIns="61109" rIns="122219" bIns="61109">
            <a:spAutoFit/>
          </a:bodyPr>
          <a:lstStyle/>
          <a:p>
            <a:pPr eaLnBrk="1" fontAlgn="auto" hangingPunct="1">
              <a:spcBef>
                <a:spcPct val="50000"/>
              </a:spcBef>
              <a:defRPr/>
            </a:pPr>
            <a:r>
              <a:rPr lang="en-US" altLang="zh-CN" sz="2800" noProof="1">
                <a:solidFill>
                  <a:srgbClr val="C00000"/>
                </a:solidFill>
                <a:latin typeface="黑体" panose="02010609060101010101" pitchFamily="49" charset="-122"/>
                <a:ea typeface="黑体" panose="02010609060101010101" pitchFamily="49" charset="-122"/>
                <a:sym typeface="Helvetica" panose="020B0604020202020204" pitchFamily="34" charset="0"/>
              </a:rPr>
              <a:t> </a:t>
            </a:r>
            <a:r>
              <a:rPr lang="zh-CN" altLang="en-US" sz="2800" noProof="1">
                <a:solidFill>
                  <a:srgbClr val="C00000"/>
                </a:solidFill>
                <a:latin typeface="黑体" panose="02010609060101010101" pitchFamily="49" charset="-122"/>
                <a:ea typeface="黑体" panose="02010609060101010101" pitchFamily="49" charset="-122"/>
                <a:sym typeface="Helvetica" panose="020B0604020202020204" pitchFamily="34" charset="0"/>
              </a:rPr>
              <a:t>民族工业较快发展的原因：</a:t>
            </a:r>
            <a:endParaRPr lang="zh-CN" altLang="en-US" sz="2800" noProof="1">
              <a:solidFill>
                <a:srgbClr val="C00000"/>
              </a:solidFill>
              <a:latin typeface="黑体" panose="02010609060101010101" pitchFamily="49" charset="-122"/>
              <a:ea typeface="黑体" panose="02010609060101010101" pitchFamily="49" charset="-122"/>
              <a:cs typeface="Helvetica" panose="020B0604020202020204" pitchFamily="34" charset="0"/>
              <a:sym typeface="Helvetica" panose="020B0604020202020204" pitchFamily="34" charset="0"/>
            </a:endParaRPr>
          </a:p>
        </p:txBody>
      </p:sp>
      <p:sp>
        <p:nvSpPr>
          <p:cNvPr id="12" name="Text Box 7"/>
          <p:cNvSpPr txBox="1"/>
          <p:nvPr/>
        </p:nvSpPr>
        <p:spPr>
          <a:xfrm>
            <a:off x="936754" y="2111492"/>
            <a:ext cx="10977009" cy="1846960"/>
          </a:xfrm>
          <a:prstGeom prst="rect">
            <a:avLst/>
          </a:prstGeom>
          <a:noFill/>
          <a:ln w="9525">
            <a:noFill/>
          </a:ln>
        </p:spPr>
        <p:txBody>
          <a:bodyPr wrap="square" lIns="122219" tIns="61109" rIns="122219" bIns="61109">
            <a:spAutoFit/>
          </a:bodyPr>
          <a:lstStyle/>
          <a:p>
            <a:pPr eaLnBrk="1" fontAlgn="auto" hangingPunct="1">
              <a:spcBef>
                <a:spcPct val="50000"/>
              </a:spcBef>
              <a:defRPr/>
            </a:pPr>
            <a:r>
              <a:rPr lang="zh-CN" altLang="en-US" sz="2800" noProof="1" smtClean="0">
                <a:solidFill>
                  <a:srgbClr val="0000FF"/>
                </a:solidFill>
                <a:latin typeface="黑体" panose="02010609060101010101" pitchFamily="49" charset="-122"/>
                <a:ea typeface="黑体" panose="02010609060101010101" pitchFamily="49" charset="-122"/>
                <a:sym typeface="Helvetica" panose="020B0604020202020204" pitchFamily="34" charset="0"/>
              </a:rPr>
              <a:t> ①南</a:t>
            </a:r>
            <a:r>
              <a:rPr lang="zh-CN" altLang="en-US" sz="2800" noProof="1">
                <a:solidFill>
                  <a:srgbClr val="0000FF"/>
                </a:solidFill>
                <a:latin typeface="黑体" panose="02010609060101010101" pitchFamily="49" charset="-122"/>
                <a:ea typeface="黑体" panose="02010609060101010101" pitchFamily="49" charset="-122"/>
                <a:sym typeface="Helvetica" panose="020B0604020202020204" pitchFamily="34" charset="0"/>
              </a:rPr>
              <a:t>京国民政</a:t>
            </a:r>
            <a:r>
              <a:rPr lang="zh-CN" altLang="en-US" sz="2800" noProof="1" smtClean="0">
                <a:solidFill>
                  <a:srgbClr val="0000FF"/>
                </a:solidFill>
                <a:latin typeface="黑体" panose="02010609060101010101" pitchFamily="49" charset="-122"/>
                <a:ea typeface="黑体" panose="02010609060101010101" pitchFamily="49" charset="-122"/>
                <a:sym typeface="Helvetica" panose="020B0604020202020204" pitchFamily="34" charset="0"/>
              </a:rPr>
              <a:t>府建立后，民</a:t>
            </a:r>
            <a:r>
              <a:rPr lang="zh-CN" altLang="en-US" sz="2800" noProof="1">
                <a:solidFill>
                  <a:srgbClr val="0000FF"/>
                </a:solidFill>
                <a:latin typeface="黑体" panose="02010609060101010101" pitchFamily="49" charset="-122"/>
                <a:ea typeface="黑体" panose="02010609060101010101" pitchFamily="49" charset="-122"/>
                <a:sym typeface="Helvetica" panose="020B0604020202020204" pitchFamily="34" charset="0"/>
              </a:rPr>
              <a:t>族资产阶级兴办实业的热</a:t>
            </a:r>
            <a:r>
              <a:rPr lang="zh-CN" altLang="en-US" sz="2800" noProof="1" smtClean="0">
                <a:solidFill>
                  <a:srgbClr val="0000FF"/>
                </a:solidFill>
                <a:latin typeface="黑体" panose="02010609060101010101" pitchFamily="49" charset="-122"/>
                <a:ea typeface="黑体" panose="02010609060101010101" pitchFamily="49" charset="-122"/>
                <a:sym typeface="Helvetica" panose="020B0604020202020204" pitchFamily="34" charset="0"/>
              </a:rPr>
              <a:t>情提高；</a:t>
            </a:r>
            <a:endParaRPr lang="en-US" altLang="zh-CN" sz="2800" noProof="1" smtClean="0">
              <a:solidFill>
                <a:srgbClr val="0000FF"/>
              </a:solidFill>
              <a:latin typeface="黑体" panose="02010609060101010101" pitchFamily="49" charset="-122"/>
              <a:ea typeface="黑体" panose="02010609060101010101" pitchFamily="49" charset="-122"/>
              <a:sym typeface="Helvetica" panose="020B0604020202020204" pitchFamily="34" charset="0"/>
            </a:endParaRPr>
          </a:p>
          <a:p>
            <a:pPr eaLnBrk="1" fontAlgn="auto" hangingPunct="1">
              <a:spcBef>
                <a:spcPct val="50000"/>
              </a:spcBef>
              <a:defRPr/>
            </a:pPr>
            <a:r>
              <a:rPr lang="zh-CN" altLang="en-US" sz="2800" noProof="1" smtClean="0">
                <a:solidFill>
                  <a:srgbClr val="0000FF"/>
                </a:solidFill>
                <a:latin typeface="黑体" panose="02010609060101010101" pitchFamily="49" charset="-122"/>
                <a:ea typeface="黑体" panose="02010609060101010101" pitchFamily="49" charset="-122"/>
                <a:sym typeface="Helvetica" panose="020B0604020202020204" pitchFamily="34" charset="0"/>
              </a:rPr>
              <a:t> ②中</a:t>
            </a:r>
            <a:r>
              <a:rPr lang="zh-CN" altLang="en-US" sz="2800" noProof="1">
                <a:solidFill>
                  <a:srgbClr val="0000FF"/>
                </a:solidFill>
                <a:latin typeface="黑体" panose="02010609060101010101" pitchFamily="49" charset="-122"/>
                <a:ea typeface="黑体" panose="02010609060101010101" pitchFamily="49" charset="-122"/>
                <a:sym typeface="Helvetica" panose="020B0604020202020204" pitchFamily="34" charset="0"/>
              </a:rPr>
              <a:t>国人民反帝爱国运动的开展</a:t>
            </a:r>
            <a:r>
              <a:rPr lang="zh-CN" altLang="en-US" sz="2800" noProof="1" smtClean="0">
                <a:solidFill>
                  <a:srgbClr val="0000FF"/>
                </a:solidFill>
                <a:latin typeface="黑体" panose="02010609060101010101" pitchFamily="49" charset="-122"/>
                <a:ea typeface="黑体" panose="02010609060101010101" pitchFamily="49" charset="-122"/>
                <a:sym typeface="Helvetica" panose="020B0604020202020204" pitchFamily="34" charset="0"/>
              </a:rPr>
              <a:t>；</a:t>
            </a:r>
            <a:endParaRPr lang="en-US" altLang="zh-CN" sz="2800" noProof="1" smtClean="0">
              <a:solidFill>
                <a:srgbClr val="0000FF"/>
              </a:solidFill>
              <a:latin typeface="黑体" panose="02010609060101010101" pitchFamily="49" charset="-122"/>
              <a:ea typeface="黑体" panose="02010609060101010101" pitchFamily="49" charset="-122"/>
              <a:sym typeface="Helvetica" panose="020B0604020202020204" pitchFamily="34" charset="0"/>
            </a:endParaRPr>
          </a:p>
          <a:p>
            <a:pPr eaLnBrk="1" fontAlgn="auto" hangingPunct="1">
              <a:spcBef>
                <a:spcPct val="50000"/>
              </a:spcBef>
              <a:defRPr/>
            </a:pPr>
            <a:r>
              <a:rPr lang="zh-CN" altLang="en-US" sz="2800" noProof="1" smtClean="0">
                <a:solidFill>
                  <a:srgbClr val="C00000"/>
                </a:solidFill>
                <a:latin typeface="黑体" panose="02010609060101010101" pitchFamily="49" charset="-122"/>
                <a:ea typeface="黑体" panose="02010609060101010101" pitchFamily="49" charset="-122"/>
                <a:sym typeface="Helvetica" panose="020B0604020202020204" pitchFamily="34" charset="0"/>
              </a:rPr>
              <a:t> ③基本实现国家统一；“</a:t>
            </a:r>
            <a:r>
              <a:rPr lang="zh-CN" altLang="en-US" sz="2800" i="1" u="sng" noProof="1">
                <a:solidFill>
                  <a:srgbClr val="C00000"/>
                </a:solidFill>
                <a:latin typeface="黑体" panose="02010609060101010101" pitchFamily="49" charset="-122"/>
                <a:ea typeface="黑体" panose="02010609060101010101" pitchFamily="49" charset="-122"/>
                <a:sym typeface="Helvetica" panose="020B0604020202020204" pitchFamily="34" charset="0"/>
              </a:rPr>
              <a:t>国民经济建设运动</a:t>
            </a:r>
            <a:r>
              <a:rPr lang="zh-CN" altLang="en-US" sz="2800" i="1" noProof="1">
                <a:solidFill>
                  <a:srgbClr val="C00000"/>
                </a:solidFill>
                <a:latin typeface="黑体" panose="02010609060101010101" pitchFamily="49" charset="-122"/>
                <a:ea typeface="黑体" panose="02010609060101010101" pitchFamily="49" charset="-122"/>
                <a:sym typeface="Helvetica" panose="020B0604020202020204" pitchFamily="34" charset="0"/>
              </a:rPr>
              <a:t> </a:t>
            </a:r>
            <a:r>
              <a:rPr lang="zh-CN" altLang="en-US" sz="2800" noProof="1" smtClean="0">
                <a:solidFill>
                  <a:srgbClr val="C00000"/>
                </a:solidFill>
                <a:latin typeface="黑体" panose="02010609060101010101" pitchFamily="49" charset="-122"/>
                <a:ea typeface="黑体" panose="02010609060101010101" pitchFamily="49" charset="-122"/>
                <a:sym typeface="Helvetica" panose="020B0604020202020204" pitchFamily="34" charset="0"/>
              </a:rPr>
              <a:t>”法币政策和关税自主。</a:t>
            </a:r>
            <a:endParaRPr lang="zh-CN" altLang="en-US" sz="2800" noProof="1">
              <a:solidFill>
                <a:srgbClr val="C00000"/>
              </a:solidFill>
              <a:latin typeface="黑体" panose="02010609060101010101" pitchFamily="49" charset="-122"/>
              <a:ea typeface="黑体" panose="02010609060101010101" pitchFamily="49" charset="-122"/>
              <a:cs typeface="Helvetica" panose="020B0604020202020204" pitchFamily="34" charset="0"/>
              <a:sym typeface="Helvetica" panose="020B0604020202020204" pitchFamily="34" charset="0"/>
            </a:endParaRPr>
          </a:p>
        </p:txBody>
      </p:sp>
      <p:sp>
        <p:nvSpPr>
          <p:cNvPr id="15" name="Text Box 6"/>
          <p:cNvSpPr txBox="1"/>
          <p:nvPr/>
        </p:nvSpPr>
        <p:spPr>
          <a:xfrm>
            <a:off x="1294320" y="4054881"/>
            <a:ext cx="9516110" cy="1846960"/>
          </a:xfrm>
          <a:prstGeom prst="rect">
            <a:avLst/>
          </a:prstGeom>
          <a:noFill/>
          <a:ln w="9525">
            <a:noFill/>
          </a:ln>
        </p:spPr>
        <p:txBody>
          <a:bodyPr wrap="square" lIns="122219" tIns="61109" rIns="122219" bIns="61109">
            <a:spAutoFit/>
          </a:bodyPr>
          <a:lstStyle/>
          <a:p>
            <a:pPr eaLnBrk="1" fontAlgn="auto" hangingPunct="1">
              <a:spcBef>
                <a:spcPct val="50000"/>
              </a:spcBef>
              <a:defRPr/>
            </a:pPr>
            <a:r>
              <a:rPr lang="en-US" altLang="zh-CN" sz="2800" noProof="1">
                <a:solidFill>
                  <a:srgbClr val="C00000"/>
                </a:solidFill>
                <a:latin typeface="黑体" panose="02010609060101010101" pitchFamily="49" charset="-122"/>
                <a:ea typeface="黑体" panose="02010609060101010101" pitchFamily="49" charset="-122"/>
                <a:sym typeface="Helvetica" panose="020B0604020202020204" pitchFamily="34" charset="0"/>
              </a:rPr>
              <a:t> </a:t>
            </a:r>
            <a:r>
              <a:rPr lang="zh-CN" altLang="en-US" sz="2800" noProof="1">
                <a:solidFill>
                  <a:srgbClr val="C00000"/>
                </a:solidFill>
                <a:latin typeface="黑体" panose="02010609060101010101" pitchFamily="49" charset="-122"/>
                <a:ea typeface="黑体" panose="02010609060101010101" pitchFamily="49" charset="-122"/>
                <a:sym typeface="Helvetica" panose="020B0604020202020204" pitchFamily="34" charset="0"/>
              </a:rPr>
              <a:t>民族工业较快发展的影响</a:t>
            </a:r>
            <a:r>
              <a:rPr lang="zh-CN" altLang="en-US" sz="2800" noProof="1" smtClean="0">
                <a:solidFill>
                  <a:srgbClr val="C00000"/>
                </a:solidFill>
                <a:latin typeface="黑体" panose="02010609060101010101" pitchFamily="49" charset="-122"/>
                <a:ea typeface="黑体" panose="02010609060101010101" pitchFamily="49" charset="-122"/>
                <a:sym typeface="Helvetica" panose="020B0604020202020204" pitchFamily="34" charset="0"/>
              </a:rPr>
              <a:t>：</a:t>
            </a:r>
            <a:endParaRPr lang="en-US" altLang="zh-CN" sz="2800" noProof="1">
              <a:solidFill>
                <a:srgbClr val="0000FF"/>
              </a:solidFill>
              <a:latin typeface="黑体" panose="02010609060101010101" pitchFamily="49" charset="-122"/>
              <a:ea typeface="黑体" panose="02010609060101010101" pitchFamily="49" charset="-122"/>
              <a:sym typeface="Helvetica" panose="020B0604020202020204" pitchFamily="34" charset="0"/>
            </a:endParaRPr>
          </a:p>
          <a:p>
            <a:pPr lvl="0" defTabSz="1219200" eaLnBrk="0" fontAlgn="base" latinLnBrk="1" hangingPunct="0">
              <a:spcBef>
                <a:spcPct val="0"/>
              </a:spcBef>
              <a:spcAft>
                <a:spcPct val="0"/>
              </a:spcAft>
              <a:buClr>
                <a:srgbClr val="DC5900"/>
              </a:buClr>
              <a:buSzPct val="75000"/>
              <a:defRPr/>
            </a:pPr>
            <a:r>
              <a:rPr lang="zh-CN" altLang="en-US" sz="2800">
                <a:solidFill>
                  <a:srgbClr val="0000FF"/>
                </a:solidFill>
                <a:latin typeface="黑体" panose="02010609060101010101" pitchFamily="49" charset="-122"/>
                <a:ea typeface="黑体" panose="02010609060101010101" pitchFamily="49" charset="-122"/>
              </a:rPr>
              <a:t>①促进民族工商业一定程度的发展；</a:t>
            </a:r>
            <a:endParaRPr lang="zh-CN" altLang="en-US" sz="2800">
              <a:solidFill>
                <a:srgbClr val="0000FF"/>
              </a:solidFill>
              <a:latin typeface="黑体" panose="02010609060101010101" pitchFamily="49" charset="-122"/>
              <a:ea typeface="黑体" panose="02010609060101010101" pitchFamily="49" charset="-122"/>
            </a:endParaRPr>
          </a:p>
          <a:p>
            <a:pPr lvl="0" defTabSz="1219200" eaLnBrk="0" fontAlgn="base" latinLnBrk="1" hangingPunct="0">
              <a:spcBef>
                <a:spcPct val="0"/>
              </a:spcBef>
              <a:spcAft>
                <a:spcPct val="0"/>
              </a:spcAft>
              <a:buClr>
                <a:srgbClr val="DC5900"/>
              </a:buClr>
              <a:buSzPct val="75000"/>
              <a:defRPr/>
            </a:pPr>
            <a:r>
              <a:rPr lang="zh-CN" altLang="en-US" sz="2800">
                <a:solidFill>
                  <a:srgbClr val="0000FF"/>
                </a:solidFill>
                <a:latin typeface="黑体" panose="02010609060101010101" pitchFamily="49" charset="-122"/>
                <a:ea typeface="黑体" panose="02010609060101010101" pitchFamily="49" charset="-122"/>
              </a:rPr>
              <a:t>②为抗日战争的胜利奠定物质基</a:t>
            </a:r>
            <a:r>
              <a:rPr lang="zh-CN" altLang="en-US" sz="2800" smtClean="0">
                <a:solidFill>
                  <a:srgbClr val="0000FF"/>
                </a:solidFill>
                <a:latin typeface="黑体" panose="02010609060101010101" pitchFamily="49" charset="-122"/>
                <a:ea typeface="黑体" panose="02010609060101010101" pitchFamily="49" charset="-122"/>
              </a:rPr>
              <a:t>础</a:t>
            </a:r>
            <a:r>
              <a:rPr lang="zh-CN" altLang="en-US" sz="2800">
                <a:solidFill>
                  <a:srgbClr val="0000FF"/>
                </a:solidFill>
                <a:latin typeface="黑体" panose="02010609060101010101" pitchFamily="49" charset="-122"/>
                <a:ea typeface="黑体" panose="02010609060101010101" pitchFamily="49" charset="-122"/>
              </a:rPr>
              <a:t>；</a:t>
            </a:r>
            <a:endParaRPr lang="en-US" altLang="zh-CN" sz="2800">
              <a:solidFill>
                <a:srgbClr val="0000FF"/>
              </a:solidFill>
              <a:latin typeface="黑体" panose="02010609060101010101" pitchFamily="49" charset="-122"/>
              <a:ea typeface="黑体" panose="02010609060101010101" pitchFamily="49" charset="-122"/>
            </a:endParaRPr>
          </a:p>
          <a:p>
            <a:pPr lvl="0" defTabSz="1219200" eaLnBrk="0" fontAlgn="base" latinLnBrk="1" hangingPunct="0">
              <a:spcBef>
                <a:spcPct val="0"/>
              </a:spcBef>
              <a:spcAft>
                <a:spcPct val="0"/>
              </a:spcAft>
              <a:buClr>
                <a:srgbClr val="DC5900"/>
              </a:buClr>
              <a:buSzPct val="75000"/>
              <a:defRPr/>
            </a:pPr>
            <a:r>
              <a:rPr lang="zh-CN" altLang="en-US" sz="2800">
                <a:solidFill>
                  <a:srgbClr val="0000FF"/>
                </a:solidFill>
                <a:latin typeface="黑体" panose="02010609060101010101" pitchFamily="49" charset="-122"/>
                <a:ea typeface="黑体" panose="02010609060101010101" pitchFamily="49" charset="-122"/>
              </a:rPr>
              <a:t>③官僚资本主义迅速膨</a:t>
            </a:r>
            <a:r>
              <a:rPr lang="zh-CN" altLang="en-US" sz="2800" smtClean="0">
                <a:solidFill>
                  <a:srgbClr val="0000FF"/>
                </a:solidFill>
                <a:latin typeface="黑体" panose="02010609060101010101" pitchFamily="49" charset="-122"/>
                <a:ea typeface="黑体" panose="02010609060101010101" pitchFamily="49" charset="-122"/>
              </a:rPr>
              <a:t>胀，压制民族资本。</a:t>
            </a:r>
            <a:endParaRPr lang="zh-CN" altLang="en-US" sz="2800" noProof="1">
              <a:solidFill>
                <a:srgbClr val="0000FF"/>
              </a:solidFill>
              <a:latin typeface="黑体" panose="02010609060101010101" pitchFamily="49" charset="-122"/>
              <a:ea typeface="黑体" panose="02010609060101010101" pitchFamily="49" charset="-122"/>
              <a:sym typeface="Helvetica" panose="020B0604020202020204" pitchFamily="34" charset="0"/>
            </a:endParaRPr>
          </a:p>
        </p:txBody>
      </p:sp>
      <p:sp>
        <p:nvSpPr>
          <p:cNvPr id="19" name="标题 1"/>
          <p:cNvSpPr txBox="1"/>
          <p:nvPr/>
        </p:nvSpPr>
        <p:spPr>
          <a:xfrm>
            <a:off x="936754" y="455217"/>
            <a:ext cx="4279823" cy="44291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a:r>
              <a:rPr lang="zh-CN" altLang="en-US" sz="2800" b="1" smtClean="0">
                <a:solidFill>
                  <a:srgbClr val="FF0000"/>
                </a:solidFill>
                <a:sym typeface="微软雅黑" panose="020B0503020204020204" pitchFamily="34" charset="-122"/>
              </a:rPr>
              <a:t>一、南京国民政府的统治</a:t>
            </a:r>
            <a:endParaRPr lang="zh-CN" altLang="en-US" sz="2800" b="1">
              <a:solidFill>
                <a:srgbClr val="FF0000"/>
              </a:solidFill>
              <a:sym typeface="微软雅黑" panose="020B0503020204020204" pitchFamily="34" charset="-122"/>
            </a:endParaRPr>
          </a:p>
        </p:txBody>
      </p:sp>
      <p:sp>
        <p:nvSpPr>
          <p:cNvPr id="20" name="标题 1"/>
          <p:cNvSpPr txBox="1"/>
          <p:nvPr/>
        </p:nvSpPr>
        <p:spPr>
          <a:xfrm>
            <a:off x="1075083" y="1070852"/>
            <a:ext cx="7304419" cy="442912"/>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defTabSz="685800"/>
            <a:r>
              <a:rPr lang="en-US" altLang="zh-CN" sz="2800" b="1">
                <a:solidFill>
                  <a:srgbClr val="FF0000"/>
                </a:solidFill>
                <a:sym typeface="微软雅黑" panose="020B0503020204020204" pitchFamily="34" charset="-122"/>
              </a:rPr>
              <a:t>3</a:t>
            </a:r>
            <a:r>
              <a:rPr lang="en-US" altLang="zh-CN" sz="2800" b="1" smtClean="0">
                <a:solidFill>
                  <a:srgbClr val="FF0000"/>
                </a:solidFill>
                <a:sym typeface="微软雅黑" panose="020B0503020204020204" pitchFamily="34" charset="-122"/>
              </a:rPr>
              <a:t>、</a:t>
            </a:r>
            <a:r>
              <a:rPr lang="zh-CN" altLang="en-US" sz="2800" b="1" smtClean="0">
                <a:solidFill>
                  <a:srgbClr val="FF0000"/>
                </a:solidFill>
                <a:sym typeface="微软雅黑" panose="020B0503020204020204" pitchFamily="34" charset="-122"/>
              </a:rPr>
              <a:t>民族资本的发展</a:t>
            </a:r>
            <a:r>
              <a:rPr lang="en-US" altLang="zh-CN" sz="2800" b="1" smtClean="0">
                <a:solidFill>
                  <a:srgbClr val="FF0000"/>
                </a:solidFill>
                <a:sym typeface="微软雅黑" panose="020B0503020204020204" pitchFamily="34" charset="-122"/>
              </a:rPr>
              <a:t>——</a:t>
            </a:r>
            <a:r>
              <a:rPr lang="zh-CN" altLang="en-US" sz="2800" b="1" smtClean="0">
                <a:solidFill>
                  <a:srgbClr val="FF0000"/>
                </a:solidFill>
                <a:sym typeface="微软雅黑" panose="020B0503020204020204" pitchFamily="34" charset="-122"/>
              </a:rPr>
              <a:t>黄金十年</a:t>
            </a:r>
            <a:r>
              <a:rPr lang="en-US" altLang="zh-CN" sz="2800" b="1" smtClean="0">
                <a:solidFill>
                  <a:srgbClr val="FF0000"/>
                </a:solidFill>
                <a:sym typeface="微软雅黑" panose="020B0503020204020204" pitchFamily="34" charset="-122"/>
              </a:rPr>
              <a:t>1927-1936</a:t>
            </a:r>
            <a:endParaRPr lang="zh-CN" altLang="en-US" sz="2800" b="1">
              <a:solidFill>
                <a:srgbClr val="FF0000"/>
              </a:solidFill>
              <a:sym typeface="微软雅黑" panose="020B0503020204020204" pitchFamily="34" charset="-122"/>
            </a:endParaRPr>
          </a:p>
        </p:txBody>
      </p:sp>
    </p:spTree>
  </p:cSld>
  <p:clrMapOvr>
    <a:masterClrMapping/>
  </p:clrMapOvr>
  <p:transition>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文本框 52225"/>
          <p:cNvSpPr txBox="1"/>
          <p:nvPr/>
        </p:nvSpPr>
        <p:spPr>
          <a:xfrm>
            <a:off x="914209" y="856481"/>
            <a:ext cx="10073581" cy="954107"/>
          </a:xfrm>
          <a:prstGeom prst="rect">
            <a:avLst/>
          </a:prstGeom>
          <a:noFill/>
          <a:ln w="38100">
            <a:noFill/>
          </a:ln>
        </p:spPr>
        <p:txBody>
          <a:bodyPr wrap="square">
            <a:spAutoFit/>
          </a:bodyPr>
          <a:lstStyle/>
          <a:p>
            <a:pPr>
              <a:buFontTx/>
            </a:pPr>
            <a:r>
              <a:rPr lang="zh-CN" altLang="en-US" sz="2800" b="1" noProof="1" smtClean="0">
                <a:solidFill>
                  <a:srgbClr val="FF0000"/>
                </a:solidFill>
                <a:effectLst/>
                <a:latin typeface="宋体" panose="02010600030101010101" pitchFamily="2" charset="-122"/>
                <a:ea typeface="宋体" panose="02010600030101010101" pitchFamily="2" charset="-122"/>
                <a:cs typeface="宋体" panose="02010600030101010101" pitchFamily="2" charset="-122"/>
              </a:rPr>
              <a:t>含</a:t>
            </a:r>
            <a:r>
              <a:rPr lang="zh-CN" altLang="en-US" sz="2800" b="1" noProof="1">
                <a:solidFill>
                  <a:srgbClr val="FF0000"/>
                </a:solidFill>
                <a:effectLst/>
                <a:latin typeface="宋体" panose="02010600030101010101" pitchFamily="2" charset="-122"/>
                <a:ea typeface="宋体" panose="02010600030101010101" pitchFamily="2" charset="-122"/>
                <a:cs typeface="宋体" panose="02010600030101010101" pitchFamily="2" charset="-122"/>
              </a:rPr>
              <a:t>义</a:t>
            </a:r>
            <a:r>
              <a:rPr lang="zh-CN" altLang="en-US" sz="2800" b="1" noProof="1">
                <a:solidFill>
                  <a:srgbClr val="660033"/>
                </a:solidFill>
                <a:effectLst/>
                <a:latin typeface="宋体" panose="02010600030101010101" pitchFamily="2" charset="-122"/>
                <a:ea typeface="宋体" panose="02010600030101010101" pitchFamily="2" charset="-122"/>
                <a:cs typeface="宋体" panose="02010600030101010101" pitchFamily="2" charset="-122"/>
              </a:rPr>
              <a:t>：</a:t>
            </a:r>
            <a:r>
              <a:rPr lang="zh-CN" altLang="en-US" sz="2800" b="1" noProof="1">
                <a:effectLst/>
                <a:latin typeface="宋体" panose="02010600030101010101" pitchFamily="2" charset="-122"/>
                <a:ea typeface="宋体" panose="02010600030101010101" pitchFamily="2" charset="-122"/>
                <a:cs typeface="宋体" panose="02010600030101010101" pitchFamily="2" charset="-122"/>
              </a:rPr>
              <a:t>半殖民地半封建国家中的垄断性</a:t>
            </a:r>
            <a:r>
              <a:rPr lang="zh-CN" altLang="en-US" sz="2800" b="1" noProof="1">
                <a:solidFill>
                  <a:srgbClr val="FF0000"/>
                </a:solidFill>
                <a:effectLst/>
                <a:latin typeface="宋体" panose="02010600030101010101" pitchFamily="2" charset="-122"/>
                <a:ea typeface="宋体" panose="02010600030101010101" pitchFamily="2" charset="-122"/>
                <a:cs typeface="宋体" panose="02010600030101010101" pitchFamily="2" charset="-122"/>
              </a:rPr>
              <a:t>资本和国家政权相结合</a:t>
            </a:r>
            <a:r>
              <a:rPr lang="zh-CN" altLang="en-US" sz="2800" b="1" noProof="1">
                <a:effectLst/>
                <a:latin typeface="宋体" panose="02010600030101010101" pitchFamily="2" charset="-122"/>
                <a:ea typeface="宋体" panose="02010600030101010101" pitchFamily="2" charset="-122"/>
                <a:cs typeface="宋体" panose="02010600030101010101" pitchFamily="2" charset="-122"/>
              </a:rPr>
              <a:t>，依附于外国资本主义而形成的资本形式。</a:t>
            </a:r>
            <a:endParaRPr lang="zh-CN" altLang="en-US" sz="2800" b="1" noProof="1">
              <a:effectLst/>
              <a:latin typeface="宋体" panose="02010600030101010101" pitchFamily="2" charset="-122"/>
              <a:ea typeface="宋体" panose="02010600030101010101" pitchFamily="2" charset="-122"/>
              <a:cs typeface="宋体" panose="02010600030101010101" pitchFamily="2" charset="-122"/>
            </a:endParaRPr>
          </a:p>
        </p:txBody>
      </p:sp>
      <p:sp>
        <p:nvSpPr>
          <p:cNvPr id="52227" name="文本框 52226"/>
          <p:cNvSpPr txBox="1"/>
          <p:nvPr/>
        </p:nvSpPr>
        <p:spPr>
          <a:xfrm>
            <a:off x="1284063" y="333261"/>
            <a:ext cx="2169184" cy="523220"/>
          </a:xfrm>
          <a:prstGeom prst="rect">
            <a:avLst/>
          </a:prstGeom>
          <a:noFill/>
          <a:ln w="38100" cap="flat" cmpd="sng">
            <a:noFill/>
            <a:prstDash val="solid"/>
            <a:miter/>
            <a:headEnd type="none" w="med" len="med"/>
            <a:tailEnd type="none" w="med" len="med"/>
          </a:ln>
        </p:spPr>
        <p:txBody>
          <a:bodyPr wrap="none" anchor="t">
            <a:spAutoFit/>
          </a:bodyPr>
          <a:lstStyle/>
          <a:p>
            <a:pPr>
              <a:buFontTx/>
            </a:pPr>
            <a:r>
              <a:rPr lang="en-US" altLang="zh-CN" sz="2800" b="1" noProof="1">
                <a:solidFill>
                  <a:srgbClr val="FF0000"/>
                </a:solidFill>
                <a:latin typeface="黑体" panose="02010609060101010101" pitchFamily="49" charset="-122"/>
                <a:ea typeface="黑体" panose="02010609060101010101" pitchFamily="49" charset="-122"/>
              </a:rPr>
              <a:t>4</a:t>
            </a:r>
            <a:r>
              <a:rPr lang="en-US" altLang="zh-CN" sz="2800" b="1" noProof="1" smtClean="0">
                <a:solidFill>
                  <a:srgbClr val="FF0000"/>
                </a:solidFill>
                <a:effectLst/>
                <a:latin typeface="黑体" panose="02010609060101010101" pitchFamily="49" charset="-122"/>
                <a:ea typeface="黑体" panose="02010609060101010101" pitchFamily="49" charset="-122"/>
                <a:cs typeface="+mn-cs"/>
              </a:rPr>
              <a:t>、</a:t>
            </a:r>
            <a:r>
              <a:rPr lang="zh-CN" altLang="en-US" sz="2800" b="1" noProof="1" smtClean="0">
                <a:solidFill>
                  <a:srgbClr val="FF0000"/>
                </a:solidFill>
                <a:effectLst/>
                <a:latin typeface="黑体" panose="02010609060101010101" pitchFamily="49" charset="-122"/>
                <a:ea typeface="黑体" panose="02010609060101010101" pitchFamily="49" charset="-122"/>
                <a:cs typeface="+mn-cs"/>
              </a:rPr>
              <a:t>官</a:t>
            </a:r>
            <a:r>
              <a:rPr lang="zh-CN" altLang="en-US" sz="2800" b="1" noProof="1">
                <a:solidFill>
                  <a:srgbClr val="FF0000"/>
                </a:solidFill>
                <a:effectLst/>
                <a:latin typeface="黑体" panose="02010609060101010101" pitchFamily="49" charset="-122"/>
                <a:ea typeface="黑体" panose="02010609060101010101" pitchFamily="49" charset="-122"/>
                <a:cs typeface="+mn-cs"/>
              </a:rPr>
              <a:t>僚资本</a:t>
            </a:r>
            <a:endParaRPr lang="zh-CN" altLang="en-US" sz="2800" b="1" noProof="1">
              <a:solidFill>
                <a:srgbClr val="FF0000"/>
              </a:solidFill>
              <a:effectLst/>
              <a:latin typeface="黑体" panose="02010609060101010101" pitchFamily="49" charset="-122"/>
              <a:ea typeface="黑体" panose="02010609060101010101" pitchFamily="49" charset="-122"/>
              <a:cs typeface="+mn-cs"/>
            </a:endParaRPr>
          </a:p>
        </p:txBody>
      </p:sp>
      <p:sp>
        <p:nvSpPr>
          <p:cNvPr id="52228" name="文本框 52227"/>
          <p:cNvSpPr txBox="1"/>
          <p:nvPr/>
        </p:nvSpPr>
        <p:spPr>
          <a:xfrm>
            <a:off x="914209" y="1899409"/>
            <a:ext cx="6535902" cy="1815882"/>
          </a:xfrm>
          <a:prstGeom prst="rect">
            <a:avLst/>
          </a:prstGeom>
          <a:noFill/>
          <a:ln w="9525">
            <a:noFill/>
          </a:ln>
        </p:spPr>
        <p:txBody>
          <a:bodyPr wrap="square" anchor="t">
            <a:spAutoFit/>
          </a:bodyPr>
          <a:lstStyle/>
          <a:p>
            <a:pPr>
              <a:buFontTx/>
            </a:pPr>
            <a:r>
              <a:rPr lang="zh-CN" altLang="en-US" sz="2800" b="1" noProof="1" smtClean="0">
                <a:solidFill>
                  <a:srgbClr val="FF0000"/>
                </a:solidFill>
                <a:latin typeface="宋体" panose="02010600030101010101" pitchFamily="2" charset="-122"/>
                <a:ea typeface="宋体" panose="02010600030101010101" pitchFamily="2" charset="-122"/>
                <a:cs typeface="宋体" panose="02010600030101010101" pitchFamily="2" charset="-122"/>
              </a:rPr>
              <a:t>特</a:t>
            </a:r>
            <a:r>
              <a:rPr lang="zh-CN" altLang="en-US" sz="2800" b="1" noProof="1">
                <a:solidFill>
                  <a:srgbClr val="FF0000"/>
                </a:solidFill>
                <a:latin typeface="宋体" panose="02010600030101010101" pitchFamily="2" charset="-122"/>
                <a:ea typeface="宋体" panose="02010600030101010101" pitchFamily="2" charset="-122"/>
                <a:cs typeface="宋体" panose="02010600030101010101" pitchFamily="2" charset="-122"/>
              </a:rPr>
              <a:t>点</a:t>
            </a:r>
            <a:r>
              <a:rPr lang="zh-CN" altLang="en-US" sz="2800" b="1" noProof="1">
                <a:solidFill>
                  <a:srgbClr val="660033"/>
                </a:solidFill>
                <a:latin typeface="宋体" panose="02010600030101010101" pitchFamily="2" charset="-122"/>
                <a:ea typeface="宋体" panose="02010600030101010101" pitchFamily="2" charset="-122"/>
                <a:cs typeface="宋体" panose="02010600030101010101" pitchFamily="2" charset="-122"/>
              </a:rPr>
              <a:t>：</a:t>
            </a:r>
            <a:endParaRPr lang="zh-CN" altLang="en-US" sz="2800" b="1" noProof="1">
              <a:solidFill>
                <a:srgbClr val="660033"/>
              </a:solidFill>
              <a:latin typeface="宋体" panose="02010600030101010101" pitchFamily="2" charset="-122"/>
              <a:ea typeface="宋体" panose="02010600030101010101" pitchFamily="2" charset="-122"/>
              <a:cs typeface="宋体" panose="02010600030101010101" pitchFamily="2" charset="-122"/>
            </a:endParaRPr>
          </a:p>
          <a:p>
            <a:pPr>
              <a:buFontTx/>
            </a:pPr>
            <a:r>
              <a:rPr lang="zh-CN" altLang="en-US" sz="2800" b="1" noProof="1">
                <a:latin typeface="宋体" panose="02010600030101010101" pitchFamily="2" charset="-122"/>
                <a:ea typeface="宋体" panose="02010600030101010101" pitchFamily="2" charset="-122"/>
                <a:cs typeface="宋体" panose="02010600030101010101" pitchFamily="2" charset="-122"/>
              </a:rPr>
              <a:t>与国家政权相结合，具有</a:t>
            </a:r>
            <a:r>
              <a:rPr lang="zh-CN" altLang="en-US" sz="2800" b="1" noProof="1">
                <a:solidFill>
                  <a:srgbClr val="FF0000"/>
                </a:solidFill>
                <a:latin typeface="宋体" panose="02010600030101010101" pitchFamily="2" charset="-122"/>
                <a:ea typeface="宋体" panose="02010600030101010101" pitchFamily="2" charset="-122"/>
                <a:cs typeface="宋体" panose="02010600030101010101" pitchFamily="2" charset="-122"/>
              </a:rPr>
              <a:t>垄断性</a:t>
            </a:r>
            <a:endParaRPr lang="zh-CN" altLang="en-US" sz="2800" b="1" noProof="1">
              <a:solidFill>
                <a:srgbClr val="FF0000"/>
              </a:solidFill>
              <a:latin typeface="宋体" panose="02010600030101010101" pitchFamily="2" charset="-122"/>
              <a:ea typeface="宋体" panose="02010600030101010101" pitchFamily="2" charset="-122"/>
              <a:cs typeface="宋体" panose="02010600030101010101" pitchFamily="2" charset="-122"/>
            </a:endParaRPr>
          </a:p>
          <a:p>
            <a:pPr>
              <a:buFontTx/>
            </a:pPr>
            <a:r>
              <a:rPr lang="zh-CN" altLang="en-US" sz="2800" b="1" noProof="1">
                <a:latin typeface="宋体" panose="02010600030101010101" pitchFamily="2" charset="-122"/>
                <a:ea typeface="宋体" panose="02010600030101010101" pitchFamily="2" charset="-122"/>
                <a:cs typeface="宋体" panose="02010600030101010101" pitchFamily="2" charset="-122"/>
              </a:rPr>
              <a:t>与外国资本主义相结合，具有</a:t>
            </a:r>
            <a:r>
              <a:rPr lang="zh-CN" altLang="en-US" sz="2800" b="1" noProof="1">
                <a:solidFill>
                  <a:srgbClr val="FF0000"/>
                </a:solidFill>
                <a:latin typeface="宋体" panose="02010600030101010101" pitchFamily="2" charset="-122"/>
                <a:ea typeface="宋体" panose="02010600030101010101" pitchFamily="2" charset="-122"/>
                <a:cs typeface="宋体" panose="02010600030101010101" pitchFamily="2" charset="-122"/>
              </a:rPr>
              <a:t>买办性</a:t>
            </a:r>
            <a:endParaRPr lang="zh-CN" altLang="en-US" sz="2800" b="1" noProof="1">
              <a:solidFill>
                <a:srgbClr val="FF0000"/>
              </a:solidFill>
              <a:latin typeface="宋体" panose="02010600030101010101" pitchFamily="2" charset="-122"/>
              <a:ea typeface="宋体" panose="02010600030101010101" pitchFamily="2" charset="-122"/>
              <a:cs typeface="宋体" panose="02010600030101010101" pitchFamily="2" charset="-122"/>
            </a:endParaRPr>
          </a:p>
          <a:p>
            <a:pPr>
              <a:buFontTx/>
            </a:pPr>
            <a:r>
              <a:rPr lang="zh-CN" altLang="en-US" sz="2800" b="1" noProof="1">
                <a:latin typeface="宋体" panose="02010600030101010101" pitchFamily="2" charset="-122"/>
                <a:ea typeface="宋体" panose="02010600030101010101" pitchFamily="2" charset="-122"/>
                <a:cs typeface="宋体" panose="02010600030101010101" pitchFamily="2" charset="-122"/>
              </a:rPr>
              <a:t>与本国封建势力相结合，具有</a:t>
            </a:r>
            <a:r>
              <a:rPr lang="zh-CN" altLang="en-US" sz="2800" b="1" noProof="1">
                <a:solidFill>
                  <a:srgbClr val="FF0000"/>
                </a:solidFill>
                <a:latin typeface="宋体" panose="02010600030101010101" pitchFamily="2" charset="-122"/>
                <a:ea typeface="宋体" panose="02010600030101010101" pitchFamily="2" charset="-122"/>
                <a:cs typeface="宋体" panose="02010600030101010101" pitchFamily="2" charset="-122"/>
              </a:rPr>
              <a:t>封建性</a:t>
            </a:r>
            <a:endParaRPr lang="zh-CN" altLang="en-US" sz="2800" b="1" noProof="1">
              <a:solidFill>
                <a:srgbClr val="FF0000"/>
              </a:solidFill>
              <a:latin typeface="宋体" panose="02010600030101010101" pitchFamily="2" charset="-122"/>
              <a:ea typeface="宋体" panose="02010600030101010101" pitchFamily="2" charset="-122"/>
              <a:cs typeface="宋体" panose="02010600030101010101" pitchFamily="2" charset="-122"/>
            </a:endParaRPr>
          </a:p>
        </p:txBody>
      </p:sp>
      <p:sp>
        <p:nvSpPr>
          <p:cNvPr id="52229" name="文本框 52228"/>
          <p:cNvSpPr txBox="1"/>
          <p:nvPr/>
        </p:nvSpPr>
        <p:spPr>
          <a:xfrm>
            <a:off x="914209" y="3779168"/>
            <a:ext cx="10733148" cy="523220"/>
          </a:xfrm>
          <a:prstGeom prst="rect">
            <a:avLst/>
          </a:prstGeom>
          <a:noFill/>
          <a:ln w="9525">
            <a:noFill/>
          </a:ln>
        </p:spPr>
        <p:txBody>
          <a:bodyPr wrap="square" anchor="t">
            <a:spAutoFit/>
          </a:bodyPr>
          <a:lstStyle/>
          <a:p>
            <a:pPr>
              <a:buFontTx/>
            </a:pPr>
            <a:r>
              <a:rPr lang="zh-CN" altLang="en-US" sz="2800" b="1" noProof="1" smtClean="0">
                <a:solidFill>
                  <a:srgbClr val="FF0000"/>
                </a:solidFill>
                <a:latin typeface="宋体" panose="02010600030101010101" pitchFamily="2" charset="-122"/>
                <a:ea typeface="宋体" panose="02010600030101010101" pitchFamily="2" charset="-122"/>
                <a:cs typeface="宋体" panose="02010600030101010101" pitchFamily="2" charset="-122"/>
              </a:rPr>
              <a:t>代</a:t>
            </a:r>
            <a:r>
              <a:rPr lang="zh-CN" altLang="en-US" sz="2800" b="1" noProof="1">
                <a:solidFill>
                  <a:srgbClr val="FF0000"/>
                </a:solidFill>
                <a:latin typeface="宋体" panose="02010600030101010101" pitchFamily="2" charset="-122"/>
                <a:ea typeface="宋体" panose="02010600030101010101" pitchFamily="2" charset="-122"/>
                <a:cs typeface="宋体" panose="02010600030101010101" pitchFamily="2" charset="-122"/>
              </a:rPr>
              <a:t>表</a:t>
            </a:r>
            <a:r>
              <a:rPr lang="zh-CN" altLang="en-US" sz="2800" b="1" noProof="1">
                <a:solidFill>
                  <a:srgbClr val="660033"/>
                </a:solidFill>
                <a:latin typeface="宋体" panose="02010600030101010101" pitchFamily="2" charset="-122"/>
                <a:ea typeface="宋体" panose="02010600030101010101" pitchFamily="2" charset="-122"/>
                <a:cs typeface="宋体" panose="02010600030101010101" pitchFamily="2" charset="-122"/>
              </a:rPr>
              <a:t>：</a:t>
            </a:r>
            <a:r>
              <a:rPr lang="zh-CN" altLang="en-US" sz="2800" b="1" noProof="1">
                <a:solidFill>
                  <a:srgbClr val="FF0000"/>
                </a:solidFill>
                <a:latin typeface="宋体" panose="02010600030101010101" pitchFamily="2" charset="-122"/>
                <a:ea typeface="宋体" panose="02010600030101010101" pitchFamily="2" charset="-122"/>
                <a:cs typeface="宋体" panose="02010600030101010101" pitchFamily="2" charset="-122"/>
              </a:rPr>
              <a:t>四大家族</a:t>
            </a:r>
            <a:r>
              <a:rPr lang="zh-CN" altLang="en-US" sz="2800" b="1" noProof="1">
                <a:latin typeface="宋体" panose="02010600030101010101" pitchFamily="2" charset="-122"/>
                <a:ea typeface="宋体" panose="02010600030101010101" pitchFamily="2" charset="-122"/>
                <a:cs typeface="宋体" panose="02010600030101010101" pitchFamily="2" charset="-122"/>
              </a:rPr>
              <a:t>（</a:t>
            </a:r>
            <a:r>
              <a:rPr lang="zh-CN" altLang="en-US" sz="2800" b="1" noProof="1">
                <a:solidFill>
                  <a:srgbClr val="0000FF"/>
                </a:solidFill>
                <a:latin typeface="宋体" panose="02010600030101010101" pitchFamily="2" charset="-122"/>
                <a:ea typeface="宋体" panose="02010600030101010101" pitchFamily="2" charset="-122"/>
                <a:cs typeface="宋体" panose="02010600030101010101" pitchFamily="2" charset="-122"/>
              </a:rPr>
              <a:t>蒋介石、宋子文、孔祥熙</a:t>
            </a:r>
            <a:r>
              <a:rPr lang="zh-CN" altLang="en-US" sz="2800" b="1" noProof="1" smtClean="0">
                <a:solidFill>
                  <a:srgbClr val="0000FF"/>
                </a:solidFill>
                <a:latin typeface="宋体" panose="02010600030101010101" pitchFamily="2" charset="-122"/>
                <a:ea typeface="宋体" panose="02010600030101010101" pitchFamily="2" charset="-122"/>
                <a:cs typeface="宋体" panose="02010600030101010101" pitchFamily="2" charset="-122"/>
              </a:rPr>
              <a:t>、陈</a:t>
            </a:r>
            <a:r>
              <a:rPr lang="zh-CN" altLang="en-US" sz="2800" b="1" noProof="1">
                <a:solidFill>
                  <a:srgbClr val="0000FF"/>
                </a:solidFill>
                <a:latin typeface="宋体" panose="02010600030101010101" pitchFamily="2" charset="-122"/>
                <a:ea typeface="宋体" panose="02010600030101010101" pitchFamily="2" charset="-122"/>
                <a:cs typeface="宋体" panose="02010600030101010101" pitchFamily="2" charset="-122"/>
              </a:rPr>
              <a:t>果夫、陈立夫</a:t>
            </a:r>
            <a:r>
              <a:rPr lang="zh-CN" altLang="en-US" sz="2800" b="1" noProof="1">
                <a:latin typeface="宋体" panose="02010600030101010101" pitchFamily="2" charset="-122"/>
                <a:ea typeface="宋体" panose="02010600030101010101" pitchFamily="2" charset="-122"/>
                <a:cs typeface="宋体" panose="02010600030101010101" pitchFamily="2" charset="-122"/>
              </a:rPr>
              <a:t>）</a:t>
            </a:r>
            <a:endParaRPr lang="zh-CN" altLang="en-US" sz="2800" b="1" noProof="1">
              <a:latin typeface="宋体" panose="02010600030101010101" pitchFamily="2" charset="-122"/>
              <a:ea typeface="宋体" panose="02010600030101010101" pitchFamily="2" charset="-122"/>
              <a:cs typeface="宋体" panose="02010600030101010101" pitchFamily="2" charset="-122"/>
            </a:endParaRPr>
          </a:p>
        </p:txBody>
      </p:sp>
      <p:sp>
        <p:nvSpPr>
          <p:cNvPr id="6" name="Rectangle 4"/>
          <p:cNvSpPr/>
          <p:nvPr/>
        </p:nvSpPr>
        <p:spPr>
          <a:xfrm>
            <a:off x="1843694" y="5037540"/>
            <a:ext cx="7560840" cy="646331"/>
          </a:xfrm>
          <a:prstGeom prst="rect">
            <a:avLst/>
          </a:prstGeom>
          <a:noFill/>
          <a:ln w="12700">
            <a:noFill/>
          </a:ln>
        </p:spPr>
        <p:txBody>
          <a:bodyPr wrap="square">
            <a:spAutoFit/>
          </a:bodyPr>
          <a:lstStyle/>
          <a:p>
            <a:pPr eaLnBrk="1" fontAlgn="auto" hangingPunct="1">
              <a:defRPr/>
            </a:pPr>
            <a:r>
              <a:rPr lang="zh-CN" altLang="en-US" sz="3600" noProof="1">
                <a:solidFill>
                  <a:srgbClr val="FF0000"/>
                </a:solidFill>
                <a:latin typeface="Arial" panose="020B0604020202020204" pitchFamily="34" charset="0"/>
                <a:ea typeface="黑体" panose="02010609060101010101" pitchFamily="49" charset="-122"/>
                <a:cs typeface="+mn-cs"/>
                <a:sym typeface="Helvetica" panose="020B0604020202020204" pitchFamily="34" charset="0"/>
              </a:rPr>
              <a:t>蒋家天下陈家党，宋氏姐妹孔家</a:t>
            </a:r>
            <a:r>
              <a:rPr lang="zh-CN" altLang="en-US" sz="3600" noProof="1" smtClean="0">
                <a:solidFill>
                  <a:srgbClr val="FF0000"/>
                </a:solidFill>
                <a:latin typeface="Arial" panose="020B0604020202020204" pitchFamily="34" charset="0"/>
                <a:ea typeface="黑体" panose="02010609060101010101" pitchFamily="49" charset="-122"/>
                <a:cs typeface="+mn-cs"/>
                <a:sym typeface="Helvetica" panose="020B0604020202020204" pitchFamily="34" charset="0"/>
              </a:rPr>
              <a:t>财</a:t>
            </a:r>
            <a:endParaRPr lang="zh-CN" altLang="en-US" sz="3600" noProof="1">
              <a:solidFill>
                <a:srgbClr val="FF0000"/>
              </a:solidFill>
              <a:latin typeface="Arial" panose="020B0604020202020204" pitchFamily="34" charset="0"/>
              <a:ea typeface="黑体" panose="02010609060101010101" pitchFamily="49" charset="-122"/>
              <a:cs typeface="Helvetica" panose="020B0604020202020204" pitchFamily="34" charset="0"/>
              <a:sym typeface="Helvetica" panose="020B0604020202020204" pitchFamily="34" charset="0"/>
            </a:endParaRPr>
          </a:p>
        </p:txBody>
      </p:sp>
      <p:sp>
        <p:nvSpPr>
          <p:cNvPr id="7" name="Rectangle 5"/>
          <p:cNvSpPr/>
          <p:nvPr/>
        </p:nvSpPr>
        <p:spPr>
          <a:xfrm>
            <a:off x="1918741" y="4366265"/>
            <a:ext cx="9218951" cy="461665"/>
          </a:xfrm>
          <a:prstGeom prst="rect">
            <a:avLst/>
          </a:prstGeom>
          <a:noFill/>
          <a:ln w="12700">
            <a:noFill/>
          </a:ln>
        </p:spPr>
        <p:txBody>
          <a:bodyPr wrap="square">
            <a:spAutoFit/>
          </a:bodyPr>
          <a:lstStyle/>
          <a:p>
            <a:pPr eaLnBrk="1" fontAlgn="auto" hangingPunct="1">
              <a:spcBef>
                <a:spcPct val="50000"/>
              </a:spcBef>
              <a:defRPr/>
            </a:pPr>
            <a:r>
              <a:rPr lang="zh-CN" altLang="en-US" sz="2400" noProof="1">
                <a:latin typeface="Arial" panose="020B0604020202020204" pitchFamily="34" charset="0"/>
                <a:ea typeface="黑体" panose="02010609060101010101" pitchFamily="49" charset="-122"/>
                <a:sym typeface="Helvetica" panose="020B0604020202020204" pitchFamily="34" charset="0"/>
              </a:rPr>
              <a:t>以四大家族为首的官僚资本的急剧膨胀，而中国的民族资本在萎缩</a:t>
            </a:r>
            <a:endParaRPr lang="zh-CN" altLang="en-US" sz="2400" noProof="1">
              <a:latin typeface="Arial" panose="020B0604020202020204" pitchFamily="34" charset="0"/>
              <a:ea typeface="黑体" panose="02010609060101010101" pitchFamily="49" charset="-122"/>
              <a:cs typeface="Helvetica" panose="020B0604020202020204" pitchFamily="34" charset="0"/>
              <a:sym typeface="Helvetica" panose="020B0604020202020204" pitchFamily="34" charset="0"/>
            </a:endParaRPr>
          </a:p>
        </p:txBody>
      </p:sp>
      <p:pic>
        <p:nvPicPr>
          <p:cNvPr id="8" name="图片 7"/>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837093" y="1397384"/>
            <a:ext cx="1787523" cy="2296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61834" y="389744"/>
            <a:ext cx="5594801" cy="523220"/>
          </a:xfrm>
          <a:prstGeom prst="rect">
            <a:avLst/>
          </a:prstGeom>
          <a:noFill/>
        </p:spPr>
        <p:txBody>
          <a:bodyPr wrap="none" rtlCol="0">
            <a:spAutoFit/>
          </a:bodyPr>
          <a:lstStyle/>
          <a:p>
            <a:pPr algn="l"/>
            <a:r>
              <a:rPr lang="zh-CN" altLang="en-US" sz="2800" b="1">
                <a:solidFill>
                  <a:srgbClr val="FF0000"/>
                </a:solidFill>
                <a:latin typeface="黑体" panose="02010609060101010101" pitchFamily="49" charset="-122"/>
                <a:ea typeface="黑体" panose="02010609060101010101" pitchFamily="49" charset="-122"/>
                <a:sym typeface="+mn-ea"/>
              </a:rPr>
              <a:t>二</a:t>
            </a:r>
            <a:r>
              <a:rPr lang="zh-CN" altLang="en-US" sz="2800" b="1" smtClean="0">
                <a:solidFill>
                  <a:srgbClr val="FF0000"/>
                </a:solidFill>
                <a:latin typeface="黑体" panose="02010609060101010101" pitchFamily="49" charset="-122"/>
                <a:ea typeface="黑体" panose="02010609060101010101" pitchFamily="49" charset="-122"/>
                <a:sym typeface="+mn-ea"/>
              </a:rPr>
              <a:t>、</a:t>
            </a:r>
            <a:r>
              <a:rPr lang="zh-CN" altLang="en-US" sz="2800" b="1">
                <a:solidFill>
                  <a:srgbClr val="FF0000"/>
                </a:solidFill>
                <a:latin typeface="黑体" panose="02010609060101010101" pitchFamily="49" charset="-122"/>
                <a:ea typeface="黑体" panose="02010609060101010101" pitchFamily="49" charset="-122"/>
                <a:sym typeface="+mn-ea"/>
              </a:rPr>
              <a:t>工</a:t>
            </a:r>
            <a:r>
              <a:rPr lang="zh-CN" altLang="en-US" sz="2800" b="1" smtClean="0">
                <a:solidFill>
                  <a:srgbClr val="FF0000"/>
                </a:solidFill>
                <a:latin typeface="黑体" panose="02010609060101010101" pitchFamily="49" charset="-122"/>
                <a:ea typeface="黑体" panose="02010609060101010101" pitchFamily="49" charset="-122"/>
                <a:sym typeface="+mn-ea"/>
              </a:rPr>
              <a:t>农武装割据开辟革命新道路</a:t>
            </a:r>
            <a:endParaRPr lang="zh-CN" altLang="en-US" sz="2800" b="1" dirty="0">
              <a:solidFill>
                <a:srgbClr val="FF0000"/>
              </a:solidFill>
              <a:latin typeface="黑体" panose="02010609060101010101" pitchFamily="49" charset="-122"/>
              <a:ea typeface="黑体" panose="02010609060101010101" pitchFamily="49" charset="-122"/>
              <a:sym typeface="+mn-ea"/>
            </a:endParaRPr>
          </a:p>
        </p:txBody>
      </p:sp>
      <p:pic>
        <p:nvPicPr>
          <p:cNvPr id="13316" name="Picture 2"/>
          <p:cNvPicPr>
            <a:picLocks noChangeAspect="1"/>
          </p:cNvPicPr>
          <p:nvPr/>
        </p:nvPicPr>
        <p:blipFill>
          <a:blip r:embed="rId1">
            <a:lum bright="-24000" contrast="42000"/>
          </a:blip>
          <a:srcRect l="796" t="599" r="1279" b="918"/>
          <a:stretch>
            <a:fillRect/>
          </a:stretch>
        </p:blipFill>
        <p:spPr>
          <a:xfrm>
            <a:off x="731261" y="1273654"/>
            <a:ext cx="4895273" cy="5118053"/>
          </a:xfrm>
          <a:prstGeom prst="rect">
            <a:avLst/>
          </a:prstGeom>
          <a:noFill/>
          <a:ln w="9525">
            <a:solidFill>
              <a:schemeClr val="tx1"/>
            </a:solidFill>
          </a:ln>
        </p:spPr>
      </p:pic>
      <p:graphicFrame>
        <p:nvGraphicFramePr>
          <p:cNvPr id="6" name="图示 5"/>
          <p:cNvGraphicFramePr/>
          <p:nvPr/>
        </p:nvGraphicFramePr>
        <p:xfrm>
          <a:off x="6468918" y="1032213"/>
          <a:ext cx="5220453" cy="412482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图示 9"/>
          <p:cNvGraphicFramePr/>
          <p:nvPr/>
        </p:nvGraphicFramePr>
        <p:xfrm>
          <a:off x="6506864" y="3667964"/>
          <a:ext cx="5182507" cy="275862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7" name="图片 6">
            <a:hlinkClick r:id="rId12" action="ppaction://hlinkfile"/>
          </p:cNvPr>
          <p:cNvPicPr>
            <a:picLocks noChangeAspect="1"/>
          </p:cNvPicPr>
          <p:nvPr/>
        </p:nvPicPr>
        <p:blipFill>
          <a:blip r:embed="rId13"/>
          <a:stretch>
            <a:fillRect/>
          </a:stretch>
        </p:blipFill>
        <p:spPr>
          <a:xfrm>
            <a:off x="9862777" y="389744"/>
            <a:ext cx="1826594" cy="1065339"/>
          </a:xfrm>
          <a:prstGeom prst="rect">
            <a:avLst/>
          </a:prstGeom>
        </p:spPr>
      </p:pic>
    </p:spTree>
    <p:custDataLst>
      <p:tags r:id="rId14"/>
    </p:custData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Untitled-6"/>
          <p:cNvPicPr>
            <a:picLocks noChangeAspect="1" noChangeArrowheads="1"/>
          </p:cNvPicPr>
          <p:nvPr/>
        </p:nvPicPr>
        <p:blipFill>
          <a:blip r:embed="rId1"/>
          <a:srcRect b="83588"/>
          <a:stretch>
            <a:fillRect/>
          </a:stretch>
        </p:blipFill>
        <p:spPr bwMode="auto">
          <a:xfrm>
            <a:off x="0" y="0"/>
            <a:ext cx="12192000" cy="1125538"/>
          </a:xfrm>
          <a:prstGeom prst="rect">
            <a:avLst/>
          </a:prstGeom>
          <a:noFill/>
          <a:ln w="9525">
            <a:noFill/>
            <a:miter lim="800000"/>
            <a:headEnd/>
            <a:tailEnd/>
          </a:ln>
        </p:spPr>
      </p:pic>
      <p:sp>
        <p:nvSpPr>
          <p:cNvPr id="12292" name="TextBox 12"/>
          <p:cNvSpPr txBox="1">
            <a:spLocks noChangeArrowheads="1"/>
          </p:cNvSpPr>
          <p:nvPr/>
        </p:nvSpPr>
        <p:spPr bwMode="auto">
          <a:xfrm>
            <a:off x="417689" y="1178562"/>
            <a:ext cx="4004409" cy="584775"/>
          </a:xfrm>
          <a:prstGeom prst="rect">
            <a:avLst/>
          </a:prstGeom>
          <a:noFill/>
          <a:ln w="9525">
            <a:noFill/>
            <a:miter lim="800000"/>
          </a:ln>
        </p:spPr>
        <p:txBody>
          <a:bodyPr wrap="square">
            <a:spAutoFit/>
          </a:bodyPr>
          <a:lstStyle/>
          <a:p>
            <a:r>
              <a:rPr lang="en-US" altLang="zh-CN" sz="3200" b="1" dirty="0">
                <a:solidFill>
                  <a:srgbClr val="FF0000"/>
                </a:solidFill>
                <a:latin typeface="黑体" panose="02010609060101010101" pitchFamily="49" charset="-122"/>
                <a:ea typeface="黑体" panose="02010609060101010101" pitchFamily="49" charset="-122"/>
              </a:rPr>
              <a:t>1.</a:t>
            </a:r>
            <a:r>
              <a:rPr lang="zh-CN" altLang="en-US" sz="3200" b="1" dirty="0">
                <a:solidFill>
                  <a:srgbClr val="FF0000"/>
                </a:solidFill>
                <a:latin typeface="黑体" panose="02010609060101010101" pitchFamily="49" charset="-122"/>
                <a:ea typeface="黑体" panose="02010609060101010101" pitchFamily="49" charset="-122"/>
              </a:rPr>
              <a:t>武装反抗之路</a:t>
            </a:r>
            <a:endParaRPr lang="zh-CN" altLang="en-US" sz="3200" b="1" dirty="0">
              <a:solidFill>
                <a:srgbClr val="FF0000"/>
              </a:solidFill>
              <a:latin typeface="黑体" panose="02010609060101010101" pitchFamily="49" charset="-122"/>
              <a:ea typeface="黑体" panose="02010609060101010101" pitchFamily="49" charset="-122"/>
            </a:endParaRPr>
          </a:p>
        </p:txBody>
      </p:sp>
      <p:sp>
        <p:nvSpPr>
          <p:cNvPr id="14" name="TextBox 13"/>
          <p:cNvSpPr txBox="1">
            <a:spLocks noChangeArrowheads="1"/>
          </p:cNvSpPr>
          <p:nvPr/>
        </p:nvSpPr>
        <p:spPr bwMode="auto">
          <a:xfrm>
            <a:off x="661119" y="3430966"/>
            <a:ext cx="10566514" cy="954107"/>
          </a:xfrm>
          <a:prstGeom prst="rect">
            <a:avLst/>
          </a:prstGeom>
          <a:solidFill>
            <a:schemeClr val="bg2"/>
          </a:solidFill>
          <a:ln w="9525">
            <a:noFill/>
            <a:miter lim="800000"/>
          </a:ln>
        </p:spPr>
        <p:txBody>
          <a:bodyPr wrap="square">
            <a:spAutoFit/>
          </a:bodyPr>
          <a:lstStyle/>
          <a:p>
            <a:r>
              <a:rPr lang="zh-CN" altLang="en-US" sz="2800" b="1" dirty="0">
                <a:solidFill>
                  <a:srgbClr val="000000"/>
                </a:solidFill>
                <a:latin typeface="华文新魏" panose="02010800040101010101" pitchFamily="2" charset="-122"/>
                <a:ea typeface="华文新魏" panose="02010800040101010101" pitchFamily="2" charset="-122"/>
                <a:sym typeface="Rockwell" pitchFamily="18" charset="0"/>
              </a:rPr>
              <a:t>探究二：为什么俄国十月革命通过中心城市起义夺取了全国政权，而中国共产党走同样的道路却接连失败？</a:t>
            </a:r>
            <a:endParaRPr lang="zh-CN" altLang="en-US" sz="2800" b="1" dirty="0">
              <a:solidFill>
                <a:srgbClr val="000000"/>
              </a:solidFill>
              <a:latin typeface="华文新魏" panose="02010800040101010101" pitchFamily="2" charset="-122"/>
              <a:ea typeface="华文新魏" panose="02010800040101010101" pitchFamily="2" charset="-122"/>
              <a:sym typeface="Rockwell" pitchFamily="18" charset="0"/>
            </a:endParaRPr>
          </a:p>
        </p:txBody>
      </p:sp>
      <p:grpSp>
        <p:nvGrpSpPr>
          <p:cNvPr id="2" name="组合 26"/>
          <p:cNvGrpSpPr/>
          <p:nvPr/>
        </p:nvGrpSpPr>
        <p:grpSpPr bwMode="auto">
          <a:xfrm>
            <a:off x="208844" y="4755352"/>
            <a:ext cx="11774311" cy="1200919"/>
            <a:chOff x="539551" y="3789040"/>
            <a:chExt cx="8510811" cy="2180836"/>
          </a:xfrm>
        </p:grpSpPr>
        <p:sp>
          <p:nvSpPr>
            <p:cNvPr id="18" name="圆角矩形 17"/>
            <p:cNvSpPr/>
            <p:nvPr/>
          </p:nvSpPr>
          <p:spPr bwMode="auto">
            <a:xfrm>
              <a:off x="539551" y="3789040"/>
              <a:ext cx="8510811" cy="2180836"/>
            </a:xfrm>
            <a:prstGeom prst="roundRect">
              <a:avLst/>
            </a:prstGeom>
            <a:ln w="57150">
              <a:solidFill>
                <a:srgbClr val="00B050"/>
              </a:solidFill>
            </a:ln>
          </p:spPr>
          <p:style>
            <a:lnRef idx="2">
              <a:schemeClr val="accent6"/>
            </a:lnRef>
            <a:fillRef idx="1">
              <a:schemeClr val="lt1"/>
            </a:fillRef>
            <a:effectRef idx="0">
              <a:schemeClr val="accent6"/>
            </a:effectRef>
            <a:fontRef idx="minor">
              <a:schemeClr val="dk1"/>
            </a:fontRef>
          </p:style>
          <p:txBody>
            <a:bodyPr anchor="ctr"/>
            <a:lstStyle/>
            <a:p>
              <a:pPr algn="ctr" fontAlgn="auto">
                <a:defRPr/>
              </a:pPr>
              <a:endParaRPr lang="zh-CN" altLang="en-US" noProof="1">
                <a:latin typeface="华文中宋" pitchFamily="2" charset="-122"/>
                <a:ea typeface="华文中宋" pitchFamily="2" charset="-122"/>
              </a:endParaRPr>
            </a:p>
          </p:txBody>
        </p:sp>
        <p:sp>
          <p:nvSpPr>
            <p:cNvPr id="12298" name="矩形 20"/>
            <p:cNvSpPr>
              <a:spLocks noChangeArrowheads="1"/>
            </p:cNvSpPr>
            <p:nvPr/>
          </p:nvSpPr>
          <p:spPr bwMode="auto">
            <a:xfrm>
              <a:off x="827584" y="3857306"/>
              <a:ext cx="8034966" cy="1307782"/>
            </a:xfrm>
            <a:prstGeom prst="rect">
              <a:avLst/>
            </a:prstGeom>
            <a:noFill/>
            <a:ln w="9525">
              <a:solidFill>
                <a:schemeClr val="accent1"/>
              </a:solidFill>
              <a:miter lim="800000"/>
            </a:ln>
          </p:spPr>
          <p:txBody>
            <a:bodyPr wrap="square">
              <a:spAutoFit/>
            </a:bodyPr>
            <a:lstStyle/>
            <a:p>
              <a:r>
                <a:rPr lang="zh-CN" altLang="en-US" sz="2400" b="1" dirty="0">
                  <a:solidFill>
                    <a:srgbClr val="FF0000"/>
                  </a:solidFill>
                  <a:latin typeface="华文中宋" pitchFamily="2" charset="-122"/>
                  <a:ea typeface="华文中宋" pitchFamily="2" charset="-122"/>
                </a:rPr>
                <a:t>★近代中国是半殖民地半封建社会</a:t>
              </a:r>
              <a:r>
                <a:rPr lang="zh-CN" altLang="en-US" sz="2400" b="1" dirty="0">
                  <a:solidFill>
                    <a:srgbClr val="0000FF"/>
                  </a:solidFill>
                  <a:latin typeface="华文中宋" pitchFamily="2" charset="-122"/>
                  <a:ea typeface="华文中宋" pitchFamily="2" charset="-122"/>
                </a:rPr>
                <a:t>，无产阶级不能通过合法公开的斗争夺取政权。</a:t>
              </a:r>
              <a:endParaRPr lang="en-US" altLang="zh-CN" sz="2400" b="1" dirty="0">
                <a:solidFill>
                  <a:srgbClr val="0000FF"/>
                </a:solidFill>
                <a:latin typeface="华文中宋" pitchFamily="2" charset="-122"/>
                <a:ea typeface="华文中宋" pitchFamily="2" charset="-122"/>
              </a:endParaRPr>
            </a:p>
            <a:p>
              <a:r>
                <a:rPr lang="zh-CN" altLang="en-US" sz="2400" b="1" dirty="0">
                  <a:solidFill>
                    <a:srgbClr val="FF0000"/>
                  </a:solidFill>
                  <a:latin typeface="华文中宋" pitchFamily="2" charset="-122"/>
                  <a:ea typeface="华文中宋" pitchFamily="2" charset="-122"/>
                </a:rPr>
                <a:t>★</a:t>
              </a:r>
              <a:r>
                <a:rPr lang="zh-CN" altLang="en-US" sz="2400" b="1" dirty="0">
                  <a:solidFill>
                    <a:srgbClr val="0000FF"/>
                  </a:solidFill>
                  <a:latin typeface="华文中宋" pitchFamily="2" charset="-122"/>
                  <a:ea typeface="华文中宋" pitchFamily="2" charset="-122"/>
                </a:rPr>
                <a:t>近代中国农民占全国人口的绝大多数，是无产阶级可靠的同盟军和革命主力军。</a:t>
              </a:r>
              <a:endParaRPr lang="en-US" altLang="zh-CN" sz="2400" b="1" dirty="0">
                <a:solidFill>
                  <a:srgbClr val="0000FF"/>
                </a:solidFill>
                <a:latin typeface="华文中宋" pitchFamily="2" charset="-122"/>
                <a:ea typeface="华文中宋" pitchFamily="2" charset="-122"/>
              </a:endParaRPr>
            </a:p>
            <a:p>
              <a:r>
                <a:rPr lang="zh-CN" altLang="en-US" sz="2400" b="1" dirty="0">
                  <a:solidFill>
                    <a:srgbClr val="FF0000"/>
                  </a:solidFill>
                  <a:latin typeface="华文中宋" pitchFamily="2" charset="-122"/>
                  <a:ea typeface="华文中宋" pitchFamily="2" charset="-122"/>
                </a:rPr>
                <a:t>★</a:t>
              </a:r>
              <a:r>
                <a:rPr lang="zh-CN" altLang="en-US" sz="2400" b="1" dirty="0">
                  <a:solidFill>
                    <a:srgbClr val="0000FF"/>
                  </a:solidFill>
                  <a:latin typeface="华文中宋" pitchFamily="2" charset="-122"/>
                  <a:ea typeface="华文中宋" pitchFamily="2" charset="-122"/>
                </a:rPr>
                <a:t>中国革命的敌人长期占据着中心城市，农村是其统治的薄弱环节。</a:t>
              </a:r>
              <a:endParaRPr lang="zh-CN" altLang="en-US" sz="2400" b="1" dirty="0">
                <a:solidFill>
                  <a:srgbClr val="0000FF"/>
                </a:solidFill>
                <a:latin typeface="华文中宋" pitchFamily="2" charset="-122"/>
                <a:ea typeface="华文中宋" pitchFamily="2" charset="-122"/>
              </a:endParaRPr>
            </a:p>
          </p:txBody>
        </p:sp>
      </p:grpSp>
      <p:sp>
        <p:nvSpPr>
          <p:cNvPr id="12295" name="TextBox 21"/>
          <p:cNvSpPr txBox="1">
            <a:spLocks noChangeArrowheads="1"/>
          </p:cNvSpPr>
          <p:nvPr/>
        </p:nvSpPr>
        <p:spPr bwMode="auto">
          <a:xfrm>
            <a:off x="661119" y="1937007"/>
            <a:ext cx="10566514" cy="523220"/>
          </a:xfrm>
          <a:prstGeom prst="rect">
            <a:avLst/>
          </a:prstGeom>
          <a:solidFill>
            <a:schemeClr val="bg2"/>
          </a:solidFill>
          <a:ln w="9525">
            <a:noFill/>
            <a:miter lim="800000"/>
          </a:ln>
        </p:spPr>
        <p:txBody>
          <a:bodyPr wrap="square">
            <a:spAutoFit/>
          </a:bodyPr>
          <a:lstStyle/>
          <a:p>
            <a:r>
              <a:rPr lang="zh-CN" altLang="en-US" sz="2800" b="1">
                <a:latin typeface="华文新魏" panose="02010800040101010101" pitchFamily="2" charset="-122"/>
                <a:ea typeface="华文新魏" panose="02010800040101010101" pitchFamily="2" charset="-122"/>
              </a:rPr>
              <a:t>探究一：为什么这些武装起义都以夺取城市为目标？</a:t>
            </a:r>
            <a:endParaRPr lang="zh-CN" altLang="en-US" sz="2800" b="1">
              <a:latin typeface="华文新魏" panose="02010800040101010101" pitchFamily="2" charset="-122"/>
              <a:ea typeface="华文新魏" panose="02010800040101010101" pitchFamily="2" charset="-122"/>
            </a:endParaRPr>
          </a:p>
        </p:txBody>
      </p:sp>
      <p:sp>
        <p:nvSpPr>
          <p:cNvPr id="3" name="文本框 2"/>
          <p:cNvSpPr txBox="1"/>
          <p:nvPr/>
        </p:nvSpPr>
        <p:spPr>
          <a:xfrm>
            <a:off x="869429" y="2676247"/>
            <a:ext cx="3912433" cy="523220"/>
          </a:xfrm>
          <a:prstGeom prst="rect">
            <a:avLst/>
          </a:prstGeom>
          <a:noFill/>
        </p:spPr>
        <p:txBody>
          <a:bodyPr wrap="square" rtlCol="0">
            <a:spAutoFit/>
          </a:bodyPr>
          <a:lstStyle/>
          <a:p>
            <a:r>
              <a:rPr lang="zh-CN" altLang="en-US" sz="2800" b="1" smtClean="0">
                <a:solidFill>
                  <a:srgbClr val="FF0000"/>
                </a:solidFill>
              </a:rPr>
              <a:t>学习苏俄革命的经验</a:t>
            </a:r>
            <a:endParaRPr lang="zh-CN" altLang="en-US" sz="2800" b="1">
              <a:solidFill>
                <a:srgbClr val="FF0000"/>
              </a:solidFill>
            </a:endParaRPr>
          </a:p>
        </p:txBody>
      </p:sp>
      <p:sp>
        <p:nvSpPr>
          <p:cNvPr id="12" name="文本框 11"/>
          <p:cNvSpPr txBox="1"/>
          <p:nvPr/>
        </p:nvSpPr>
        <p:spPr>
          <a:xfrm>
            <a:off x="561834" y="389744"/>
            <a:ext cx="5594801" cy="523220"/>
          </a:xfrm>
          <a:prstGeom prst="rect">
            <a:avLst/>
          </a:prstGeom>
          <a:noFill/>
        </p:spPr>
        <p:txBody>
          <a:bodyPr wrap="none" rtlCol="0">
            <a:spAutoFit/>
          </a:bodyPr>
          <a:lstStyle/>
          <a:p>
            <a:pPr algn="l"/>
            <a:r>
              <a:rPr lang="zh-CN" altLang="en-US" sz="2800" b="1">
                <a:solidFill>
                  <a:srgbClr val="FFFF00"/>
                </a:solidFill>
                <a:latin typeface="黑体" panose="02010609060101010101" pitchFamily="49" charset="-122"/>
                <a:ea typeface="黑体" panose="02010609060101010101" pitchFamily="49" charset="-122"/>
                <a:sym typeface="+mn-ea"/>
              </a:rPr>
              <a:t>二</a:t>
            </a:r>
            <a:r>
              <a:rPr lang="zh-CN" altLang="en-US" sz="2800" b="1" smtClean="0">
                <a:solidFill>
                  <a:srgbClr val="FFFF00"/>
                </a:solidFill>
                <a:latin typeface="黑体" panose="02010609060101010101" pitchFamily="49" charset="-122"/>
                <a:ea typeface="黑体" panose="02010609060101010101" pitchFamily="49" charset="-122"/>
                <a:sym typeface="+mn-ea"/>
              </a:rPr>
              <a:t>、</a:t>
            </a:r>
            <a:r>
              <a:rPr lang="zh-CN" altLang="en-US" sz="2800" b="1">
                <a:solidFill>
                  <a:srgbClr val="FFFF00"/>
                </a:solidFill>
                <a:latin typeface="黑体" panose="02010609060101010101" pitchFamily="49" charset="-122"/>
                <a:ea typeface="黑体" panose="02010609060101010101" pitchFamily="49" charset="-122"/>
                <a:sym typeface="+mn-ea"/>
              </a:rPr>
              <a:t>工</a:t>
            </a:r>
            <a:r>
              <a:rPr lang="zh-CN" altLang="en-US" sz="2800" b="1" smtClean="0">
                <a:solidFill>
                  <a:srgbClr val="FFFF00"/>
                </a:solidFill>
                <a:latin typeface="黑体" panose="02010609060101010101" pitchFamily="49" charset="-122"/>
                <a:ea typeface="黑体" panose="02010609060101010101" pitchFamily="49" charset="-122"/>
                <a:sym typeface="+mn-ea"/>
              </a:rPr>
              <a:t>农武装割据开辟革命新道路</a:t>
            </a:r>
            <a:endParaRPr lang="zh-CN" altLang="en-US" sz="2800" b="1" dirty="0">
              <a:solidFill>
                <a:srgbClr val="FFFF00"/>
              </a:solidFill>
              <a:latin typeface="黑体" panose="02010609060101010101" pitchFamily="49" charset="-122"/>
              <a:ea typeface="黑体" panose="02010609060101010101" pitchFamily="49" charset="-122"/>
              <a:sym typeface="+mn-ea"/>
            </a:endParaRPr>
          </a:p>
        </p:txBody>
      </p:sp>
      <p:sp>
        <p:nvSpPr>
          <p:cNvPr id="4" name="圆角矩形标注 3"/>
          <p:cNvSpPr/>
          <p:nvPr/>
        </p:nvSpPr>
        <p:spPr>
          <a:xfrm>
            <a:off x="7410450" y="1797266"/>
            <a:ext cx="3067050" cy="1076603"/>
          </a:xfrm>
          <a:prstGeom prst="wedgeRoundRectCallout">
            <a:avLst>
              <a:gd name="adj1" fmla="val -36982"/>
              <a:gd name="adj2" fmla="val 9258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smtClean="0"/>
              <a:t>教训：必须走适合本国国情的革命道路</a:t>
            </a:r>
            <a:endParaRPr lang="zh-CN" altLang="en-US" sz="2400" b="1"/>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linds(horizontal)">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457570" y="1614378"/>
            <a:ext cx="5485551" cy="1384995"/>
          </a:xfrm>
          <a:prstGeom prst="rect">
            <a:avLst/>
          </a:prstGeom>
          <a:solidFill>
            <a:srgbClr val="FFFF00"/>
          </a:solidFill>
          <a:ln w="9525" cap="flat" cmpd="sng">
            <a:noFill/>
            <a:prstDash val="solid"/>
            <a:miter/>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r>
              <a:rPr lang="zh-CN" altLang="en-US" sz="2800" dirty="0">
                <a:latin typeface="黑体" panose="02010609060101010101" pitchFamily="49" charset="-122"/>
                <a:ea typeface="黑体" panose="02010609060101010101" pitchFamily="49" charset="-122"/>
              </a:rPr>
              <a:t>农村包围城市，武装夺取政权的道路是</a:t>
            </a:r>
            <a:r>
              <a:rPr lang="zh-CN" altLang="en-US" sz="2800" dirty="0">
                <a:solidFill>
                  <a:srgbClr val="FF0000"/>
                </a:solidFill>
                <a:latin typeface="黑体" panose="02010609060101010101" pitchFamily="49" charset="-122"/>
                <a:ea typeface="黑体" panose="02010609060101010101" pitchFamily="49" charset="-122"/>
              </a:rPr>
              <a:t>中国共产党把马列主义理论同中国革命实践相结合的产物</a:t>
            </a:r>
            <a:endParaRPr lang="zh-CN" altLang="en-US" sz="2800" dirty="0">
              <a:solidFill>
                <a:srgbClr val="FF0000"/>
              </a:solidFill>
              <a:latin typeface="黑体" panose="02010609060101010101" pitchFamily="49" charset="-122"/>
              <a:ea typeface="黑体" panose="02010609060101010101" pitchFamily="49" charset="-122"/>
            </a:endParaRPr>
          </a:p>
        </p:txBody>
      </p:sp>
      <p:sp>
        <p:nvSpPr>
          <p:cNvPr id="3" name="流程图: 终止 2"/>
          <p:cNvSpPr/>
          <p:nvPr/>
        </p:nvSpPr>
        <p:spPr>
          <a:xfrm>
            <a:off x="7961427" y="3827492"/>
            <a:ext cx="1700439" cy="537479"/>
          </a:xfrm>
          <a:prstGeom prst="flowChartTerminator">
            <a:avLst/>
          </a:prstGeom>
          <a:solidFill>
            <a:srgbClr val="CCFFCC">
              <a:alpha val="100000"/>
            </a:srgbClr>
          </a:solidFill>
          <a:ln w="9525" cap="flat" cmpd="sng">
            <a:solidFill>
              <a:srgbClr val="CCFF99"/>
            </a:solidFill>
            <a:prstDash val="solid"/>
            <a:miter/>
            <a:headEnd type="none" w="med" len="med"/>
            <a:tailEnd type="none" w="med" len="med"/>
          </a:ln>
        </p:spPr>
        <p:txBody>
          <a:bodyPr wrap="none" anchor="ctr"/>
          <a:lstStyle/>
          <a:p>
            <a:pPr algn="ctr"/>
            <a:r>
              <a:rPr lang="zh-CN" altLang="en-US" sz="2800" dirty="0">
                <a:latin typeface="黑体" panose="02010609060101010101" pitchFamily="49" charset="-122"/>
                <a:ea typeface="黑体" panose="02010609060101010101" pitchFamily="49" charset="-122"/>
              </a:rPr>
              <a:t>武装斗争</a:t>
            </a:r>
            <a:endParaRPr lang="zh-CN" altLang="en-US" sz="2800" dirty="0">
              <a:latin typeface="黑体" panose="02010609060101010101" pitchFamily="49" charset="-122"/>
              <a:ea typeface="黑体" panose="02010609060101010101" pitchFamily="49" charset="-122"/>
            </a:endParaRPr>
          </a:p>
        </p:txBody>
      </p:sp>
      <p:sp>
        <p:nvSpPr>
          <p:cNvPr id="4" name="流程图: 终止 3"/>
          <p:cNvSpPr/>
          <p:nvPr/>
        </p:nvSpPr>
        <p:spPr>
          <a:xfrm>
            <a:off x="6034429" y="5711170"/>
            <a:ext cx="1560513" cy="607080"/>
          </a:xfrm>
          <a:prstGeom prst="flowChartTerminator">
            <a:avLst/>
          </a:prstGeom>
          <a:solidFill>
            <a:srgbClr val="CCFFCC">
              <a:alpha val="100000"/>
            </a:srgbClr>
          </a:solidFill>
          <a:ln w="9525" cap="flat" cmpd="sng">
            <a:solidFill>
              <a:srgbClr val="CCFF99"/>
            </a:solidFill>
            <a:prstDash val="solid"/>
            <a:miter/>
            <a:headEnd type="none" w="med" len="med"/>
            <a:tailEnd type="none" w="med" len="med"/>
          </a:ln>
        </p:spPr>
        <p:txBody>
          <a:bodyPr vert="horz" wrap="none" anchor="ctr"/>
          <a:lstStyle/>
          <a:p>
            <a:pPr algn="ctr"/>
            <a:r>
              <a:rPr lang="zh-CN" altLang="en-US" sz="2800" dirty="0">
                <a:latin typeface="黑体" panose="02010609060101010101" pitchFamily="49" charset="-122"/>
                <a:ea typeface="黑体" panose="02010609060101010101" pitchFamily="49" charset="-122"/>
              </a:rPr>
              <a:t>土地革命</a:t>
            </a:r>
            <a:endParaRPr lang="zh-CN" altLang="en-US" sz="2800" dirty="0">
              <a:latin typeface="黑体" panose="02010609060101010101" pitchFamily="49" charset="-122"/>
              <a:ea typeface="黑体" panose="02010609060101010101" pitchFamily="49" charset="-122"/>
            </a:endParaRPr>
          </a:p>
        </p:txBody>
      </p:sp>
      <p:sp>
        <p:nvSpPr>
          <p:cNvPr id="5" name="流程图: 终止 4"/>
          <p:cNvSpPr/>
          <p:nvPr/>
        </p:nvSpPr>
        <p:spPr>
          <a:xfrm>
            <a:off x="10141064" y="5711170"/>
            <a:ext cx="1981880" cy="589716"/>
          </a:xfrm>
          <a:prstGeom prst="flowChartTerminator">
            <a:avLst/>
          </a:prstGeom>
          <a:solidFill>
            <a:srgbClr val="CCFFCC">
              <a:alpha val="100000"/>
            </a:srgbClr>
          </a:solidFill>
          <a:ln w="9525" cap="flat" cmpd="sng">
            <a:solidFill>
              <a:srgbClr val="CCFF99"/>
            </a:solidFill>
            <a:prstDash val="solid"/>
            <a:miter/>
            <a:headEnd type="none" w="med" len="med"/>
            <a:tailEnd type="none" w="med" len="med"/>
          </a:ln>
        </p:spPr>
        <p:txBody>
          <a:bodyPr vert="horz" wrap="none" anchor="ctr"/>
          <a:lstStyle/>
          <a:p>
            <a:pPr algn="ctr"/>
            <a:r>
              <a:rPr lang="zh-CN" altLang="en-US" sz="2800" dirty="0">
                <a:latin typeface="黑体" panose="02010609060101010101" pitchFamily="49" charset="-122"/>
                <a:ea typeface="黑体" panose="02010609060101010101" pitchFamily="49" charset="-122"/>
              </a:rPr>
              <a:t>根据地建设</a:t>
            </a:r>
            <a:endParaRPr lang="zh-CN" altLang="en-US" sz="2800" dirty="0">
              <a:latin typeface="黑体" panose="02010609060101010101" pitchFamily="49" charset="-122"/>
              <a:ea typeface="黑体" panose="02010609060101010101" pitchFamily="49" charset="-122"/>
            </a:endParaRPr>
          </a:p>
        </p:txBody>
      </p:sp>
      <p:sp>
        <p:nvSpPr>
          <p:cNvPr id="6" name="箭头 545"/>
          <p:cNvSpPr/>
          <p:nvPr/>
        </p:nvSpPr>
        <p:spPr>
          <a:xfrm flipH="1">
            <a:off x="6754927" y="4364970"/>
            <a:ext cx="1206500" cy="1346200"/>
          </a:xfrm>
          <a:prstGeom prst="line">
            <a:avLst/>
          </a:prstGeom>
          <a:ln w="9525" cap="flat" cmpd="sng">
            <a:solidFill>
              <a:schemeClr val="tx1"/>
            </a:solidFill>
            <a:prstDash val="solid"/>
            <a:headEnd type="none" w="med" len="med"/>
            <a:tailEnd type="triangle" w="med" len="med"/>
          </a:ln>
        </p:spPr>
      </p:sp>
      <p:sp>
        <p:nvSpPr>
          <p:cNvPr id="7" name="箭头 545"/>
          <p:cNvSpPr/>
          <p:nvPr/>
        </p:nvSpPr>
        <p:spPr>
          <a:xfrm flipH="1" flipV="1">
            <a:off x="7637578" y="5995333"/>
            <a:ext cx="2503487" cy="12700"/>
          </a:xfrm>
          <a:prstGeom prst="line">
            <a:avLst/>
          </a:prstGeom>
          <a:ln w="9525" cap="flat" cmpd="sng">
            <a:solidFill>
              <a:schemeClr val="tx1"/>
            </a:solidFill>
            <a:prstDash val="solid"/>
            <a:headEnd type="none" w="med" len="med"/>
            <a:tailEnd type="triangle" w="med" len="med"/>
          </a:ln>
        </p:spPr>
      </p:sp>
      <p:sp>
        <p:nvSpPr>
          <p:cNvPr id="8" name="箭头 547"/>
          <p:cNvSpPr/>
          <p:nvPr/>
        </p:nvSpPr>
        <p:spPr>
          <a:xfrm flipV="1">
            <a:off x="6967652" y="4364970"/>
            <a:ext cx="1257300" cy="1346200"/>
          </a:xfrm>
          <a:prstGeom prst="line">
            <a:avLst/>
          </a:prstGeom>
          <a:ln w="9525" cap="flat" cmpd="sng">
            <a:solidFill>
              <a:schemeClr val="tx1"/>
            </a:solidFill>
            <a:prstDash val="solid"/>
            <a:headEnd type="none" w="med" len="med"/>
            <a:tailEnd type="triangle" w="med" len="med"/>
          </a:ln>
        </p:spPr>
      </p:sp>
      <p:sp>
        <p:nvSpPr>
          <p:cNvPr id="9" name="箭头 548"/>
          <p:cNvSpPr/>
          <p:nvPr/>
        </p:nvSpPr>
        <p:spPr>
          <a:xfrm>
            <a:off x="9591563" y="4306986"/>
            <a:ext cx="1161822" cy="1346200"/>
          </a:xfrm>
          <a:prstGeom prst="line">
            <a:avLst/>
          </a:prstGeom>
          <a:ln w="9525" cap="flat" cmpd="sng">
            <a:solidFill>
              <a:schemeClr val="tx1"/>
            </a:solidFill>
            <a:prstDash val="solid"/>
            <a:headEnd type="none" w="med" len="med"/>
            <a:tailEnd type="triangle" w="med" len="med"/>
          </a:ln>
        </p:spPr>
      </p:sp>
      <p:sp>
        <p:nvSpPr>
          <p:cNvPr id="10" name="箭头 550"/>
          <p:cNvSpPr/>
          <p:nvPr/>
        </p:nvSpPr>
        <p:spPr>
          <a:xfrm flipH="1" flipV="1">
            <a:off x="9398342" y="4337347"/>
            <a:ext cx="1125537" cy="1346200"/>
          </a:xfrm>
          <a:prstGeom prst="line">
            <a:avLst/>
          </a:prstGeom>
          <a:ln w="9525" cap="flat" cmpd="sng">
            <a:solidFill>
              <a:schemeClr val="tx1"/>
            </a:solidFill>
            <a:prstDash val="solid"/>
            <a:headEnd type="none" w="med" len="med"/>
            <a:tailEnd type="triangle" w="med" len="med"/>
          </a:ln>
        </p:spPr>
      </p:sp>
      <p:sp>
        <p:nvSpPr>
          <p:cNvPr id="11" name="箭头 555"/>
          <p:cNvSpPr/>
          <p:nvPr/>
        </p:nvSpPr>
        <p:spPr>
          <a:xfrm>
            <a:off x="7661619" y="5852394"/>
            <a:ext cx="2503487" cy="0"/>
          </a:xfrm>
          <a:prstGeom prst="line">
            <a:avLst/>
          </a:prstGeom>
          <a:ln w="9525" cap="flat" cmpd="sng">
            <a:solidFill>
              <a:schemeClr val="tx1"/>
            </a:solidFill>
            <a:prstDash val="solid"/>
            <a:headEnd type="none" w="med" len="med"/>
            <a:tailEnd type="triangle" w="med" len="med"/>
          </a:ln>
        </p:spPr>
      </p:sp>
      <p:sp>
        <p:nvSpPr>
          <p:cNvPr id="12" name="文本框 11"/>
          <p:cNvSpPr txBox="1"/>
          <p:nvPr/>
        </p:nvSpPr>
        <p:spPr>
          <a:xfrm rot="2503715">
            <a:off x="7048403" y="4150035"/>
            <a:ext cx="468922" cy="954107"/>
          </a:xfrm>
          <a:prstGeom prst="rect">
            <a:avLst/>
          </a:prstGeom>
          <a:noFill/>
          <a:ln w="9525">
            <a:noFill/>
          </a:ln>
        </p:spPr>
        <p:txBody>
          <a:bodyPr wrap="square">
            <a:spAutoFit/>
          </a:bodyPr>
          <a:lstStyle/>
          <a:p>
            <a:r>
              <a:rPr lang="zh-CN" altLang="en-US" sz="2800" dirty="0">
                <a:latin typeface="黑体" panose="02010609060101010101" pitchFamily="49" charset="-122"/>
                <a:ea typeface="黑体" panose="02010609060101010101" pitchFamily="49" charset="-122"/>
              </a:rPr>
              <a:t>保</a:t>
            </a:r>
            <a:endParaRPr lang="zh-CN" altLang="en-US" sz="2800" dirty="0">
              <a:latin typeface="黑体" panose="02010609060101010101" pitchFamily="49" charset="-122"/>
              <a:ea typeface="黑体" panose="02010609060101010101" pitchFamily="49" charset="-122"/>
            </a:endParaRPr>
          </a:p>
          <a:p>
            <a:r>
              <a:rPr lang="zh-CN" altLang="en-US" sz="2800" dirty="0">
                <a:latin typeface="黑体" panose="02010609060101010101" pitchFamily="49" charset="-122"/>
                <a:ea typeface="黑体" panose="02010609060101010101" pitchFamily="49" charset="-122"/>
              </a:rPr>
              <a:t>卫</a:t>
            </a:r>
            <a:endParaRPr lang="zh-CN" altLang="en-US" sz="2800" dirty="0">
              <a:latin typeface="黑体" panose="02010609060101010101" pitchFamily="49" charset="-122"/>
              <a:ea typeface="黑体" panose="02010609060101010101" pitchFamily="49" charset="-122"/>
            </a:endParaRPr>
          </a:p>
        </p:txBody>
      </p:sp>
      <p:sp>
        <p:nvSpPr>
          <p:cNvPr id="13" name="文本框 12"/>
          <p:cNvSpPr txBox="1"/>
          <p:nvPr/>
        </p:nvSpPr>
        <p:spPr>
          <a:xfrm rot="2256045">
            <a:off x="7634560" y="4582146"/>
            <a:ext cx="374877" cy="954107"/>
          </a:xfrm>
          <a:prstGeom prst="rect">
            <a:avLst/>
          </a:prstGeom>
          <a:noFill/>
          <a:ln w="9525">
            <a:noFill/>
          </a:ln>
        </p:spPr>
        <p:txBody>
          <a:bodyPr vert="horz" wrap="square" anchor="t">
            <a:spAutoFit/>
          </a:bodyPr>
          <a:lstStyle/>
          <a:p>
            <a:r>
              <a:rPr lang="zh-CN" altLang="en-US" sz="2800" dirty="0">
                <a:latin typeface="黑体" panose="02010609060101010101" pitchFamily="49" charset="-122"/>
                <a:ea typeface="黑体" panose="02010609060101010101" pitchFamily="49" charset="-122"/>
              </a:rPr>
              <a:t>基</a:t>
            </a:r>
            <a:endParaRPr lang="zh-CN" altLang="en-US" sz="2800" dirty="0">
              <a:latin typeface="黑体" panose="02010609060101010101" pitchFamily="49" charset="-122"/>
              <a:ea typeface="黑体" panose="02010609060101010101" pitchFamily="49" charset="-122"/>
            </a:endParaRPr>
          </a:p>
          <a:p>
            <a:r>
              <a:rPr lang="zh-CN" altLang="en-US" sz="2800" dirty="0">
                <a:latin typeface="黑体" panose="02010609060101010101" pitchFamily="49" charset="-122"/>
                <a:ea typeface="黑体" panose="02010609060101010101" pitchFamily="49" charset="-122"/>
              </a:rPr>
              <a:t>础</a:t>
            </a:r>
            <a:endParaRPr lang="zh-CN" altLang="en-US" sz="2800" dirty="0">
              <a:latin typeface="黑体" panose="02010609060101010101" pitchFamily="49" charset="-122"/>
              <a:ea typeface="黑体" panose="02010609060101010101" pitchFamily="49" charset="-122"/>
            </a:endParaRPr>
          </a:p>
        </p:txBody>
      </p:sp>
      <p:sp>
        <p:nvSpPr>
          <p:cNvPr id="14" name="文本框 13"/>
          <p:cNvSpPr txBox="1"/>
          <p:nvPr/>
        </p:nvSpPr>
        <p:spPr>
          <a:xfrm rot="19007591">
            <a:off x="10011179" y="4169716"/>
            <a:ext cx="709272" cy="954107"/>
          </a:xfrm>
          <a:prstGeom prst="rect">
            <a:avLst/>
          </a:prstGeom>
          <a:noFill/>
          <a:ln w="9525">
            <a:noFill/>
          </a:ln>
        </p:spPr>
        <p:txBody>
          <a:bodyPr vert="horz" wrap="square" anchor="t">
            <a:spAutoFit/>
          </a:bodyPr>
          <a:lstStyle/>
          <a:p>
            <a:r>
              <a:rPr lang="zh-CN" altLang="en-US" sz="2800" dirty="0">
                <a:latin typeface="黑体" panose="02010609060101010101" pitchFamily="49" charset="-122"/>
                <a:ea typeface="黑体" panose="02010609060101010101" pitchFamily="49" charset="-122"/>
              </a:rPr>
              <a:t>保卫</a:t>
            </a:r>
            <a:endParaRPr lang="zh-CN" altLang="en-US" sz="2800" dirty="0">
              <a:latin typeface="黑体" panose="02010609060101010101" pitchFamily="49" charset="-122"/>
              <a:ea typeface="黑体" panose="02010609060101010101" pitchFamily="49" charset="-122"/>
            </a:endParaRPr>
          </a:p>
        </p:txBody>
      </p:sp>
      <p:sp>
        <p:nvSpPr>
          <p:cNvPr id="15" name="文本框 14"/>
          <p:cNvSpPr txBox="1"/>
          <p:nvPr/>
        </p:nvSpPr>
        <p:spPr>
          <a:xfrm rot="19220567">
            <a:off x="9426030" y="4720771"/>
            <a:ext cx="314325" cy="954107"/>
          </a:xfrm>
          <a:prstGeom prst="rect">
            <a:avLst/>
          </a:prstGeom>
          <a:noFill/>
          <a:ln w="9525">
            <a:noFill/>
          </a:ln>
        </p:spPr>
        <p:txBody>
          <a:bodyPr vert="horz" wrap="square" anchor="t">
            <a:spAutoFit/>
          </a:bodyPr>
          <a:lstStyle/>
          <a:p>
            <a:r>
              <a:rPr lang="zh-CN" altLang="en-US" sz="2800" dirty="0">
                <a:latin typeface="黑体" panose="02010609060101010101" pitchFamily="49" charset="-122"/>
                <a:ea typeface="黑体" panose="02010609060101010101" pitchFamily="49" charset="-122"/>
              </a:rPr>
              <a:t>依托</a:t>
            </a:r>
            <a:endParaRPr lang="zh-CN" altLang="en-US" sz="2800" dirty="0">
              <a:latin typeface="黑体" panose="02010609060101010101" pitchFamily="49" charset="-122"/>
              <a:ea typeface="黑体" panose="02010609060101010101" pitchFamily="49" charset="-122"/>
            </a:endParaRPr>
          </a:p>
        </p:txBody>
      </p:sp>
      <p:sp>
        <p:nvSpPr>
          <p:cNvPr id="16" name="文本框 15"/>
          <p:cNvSpPr txBox="1"/>
          <p:nvPr/>
        </p:nvSpPr>
        <p:spPr>
          <a:xfrm>
            <a:off x="8428265" y="5337751"/>
            <a:ext cx="1866899" cy="523220"/>
          </a:xfrm>
          <a:prstGeom prst="rect">
            <a:avLst/>
          </a:prstGeom>
          <a:noFill/>
          <a:ln w="9525">
            <a:noFill/>
          </a:ln>
        </p:spPr>
        <p:txBody>
          <a:bodyPr vert="horz" wrap="square" anchor="t">
            <a:spAutoFit/>
          </a:bodyPr>
          <a:lstStyle/>
          <a:p>
            <a:r>
              <a:rPr lang="zh-CN" altLang="en-US" sz="2800" dirty="0">
                <a:latin typeface="黑体" panose="02010609060101010101" pitchFamily="49" charset="-122"/>
                <a:ea typeface="黑体" panose="02010609060101010101" pitchFamily="49" charset="-122"/>
              </a:rPr>
              <a:t>基础</a:t>
            </a:r>
            <a:endParaRPr lang="zh-CN" altLang="en-US" sz="2800" dirty="0">
              <a:latin typeface="黑体" panose="02010609060101010101" pitchFamily="49" charset="-122"/>
              <a:ea typeface="黑体" panose="02010609060101010101" pitchFamily="49" charset="-122"/>
            </a:endParaRPr>
          </a:p>
        </p:txBody>
      </p:sp>
      <p:sp>
        <p:nvSpPr>
          <p:cNvPr id="17" name="文本框 16"/>
          <p:cNvSpPr txBox="1"/>
          <p:nvPr/>
        </p:nvSpPr>
        <p:spPr>
          <a:xfrm>
            <a:off x="8285050" y="6008033"/>
            <a:ext cx="1665287" cy="523220"/>
          </a:xfrm>
          <a:prstGeom prst="rect">
            <a:avLst/>
          </a:prstGeom>
          <a:noFill/>
          <a:ln w="9525">
            <a:noFill/>
          </a:ln>
        </p:spPr>
        <p:txBody>
          <a:bodyPr vert="horz" wrap="square" anchor="t">
            <a:spAutoFit/>
          </a:bodyPr>
          <a:lstStyle/>
          <a:p>
            <a:r>
              <a:rPr lang="zh-CN" altLang="en-US" sz="2800" dirty="0">
                <a:latin typeface="黑体" panose="02010609060101010101" pitchFamily="49" charset="-122"/>
                <a:ea typeface="黑体" panose="02010609060101010101" pitchFamily="49" charset="-122"/>
              </a:rPr>
              <a:t>依托</a:t>
            </a:r>
            <a:endParaRPr lang="zh-CN" altLang="en-US" sz="2800" dirty="0">
              <a:latin typeface="黑体" panose="02010609060101010101" pitchFamily="49" charset="-122"/>
              <a:ea typeface="黑体" panose="02010609060101010101" pitchFamily="49" charset="-122"/>
            </a:endParaRPr>
          </a:p>
        </p:txBody>
      </p:sp>
      <p:sp>
        <p:nvSpPr>
          <p:cNvPr id="18" name="文本框 17"/>
          <p:cNvSpPr txBox="1"/>
          <p:nvPr/>
        </p:nvSpPr>
        <p:spPr>
          <a:xfrm>
            <a:off x="7887835" y="3234670"/>
            <a:ext cx="3021013" cy="523220"/>
          </a:xfrm>
          <a:prstGeom prst="rect">
            <a:avLst/>
          </a:prstGeom>
          <a:noFill/>
          <a:ln w="9525">
            <a:noFill/>
          </a:ln>
        </p:spPr>
        <p:txBody>
          <a:bodyPr vert="horz" wrap="square" anchor="t">
            <a:spAutoFit/>
          </a:bodyPr>
          <a:lstStyle/>
          <a:p>
            <a:r>
              <a:rPr lang="zh-CN" altLang="en-US" sz="2800" b="1" dirty="0">
                <a:solidFill>
                  <a:srgbClr val="FF3399"/>
                </a:solidFill>
                <a:latin typeface="黑体" panose="02010609060101010101" pitchFamily="49" charset="-122"/>
                <a:ea typeface="黑体" panose="02010609060101010101" pitchFamily="49" charset="-122"/>
              </a:rPr>
              <a:t>主要形式</a:t>
            </a:r>
            <a:endParaRPr lang="zh-CN" altLang="en-US" sz="2800" b="1" dirty="0">
              <a:solidFill>
                <a:srgbClr val="FF3399"/>
              </a:solidFill>
              <a:latin typeface="黑体" panose="02010609060101010101" pitchFamily="49" charset="-122"/>
              <a:ea typeface="黑体" panose="02010609060101010101" pitchFamily="49" charset="-122"/>
            </a:endParaRPr>
          </a:p>
        </p:txBody>
      </p:sp>
      <p:sp>
        <p:nvSpPr>
          <p:cNvPr id="19" name="Rectangle 4"/>
          <p:cNvSpPr>
            <a:spLocks noChangeArrowheads="1"/>
          </p:cNvSpPr>
          <p:nvPr/>
        </p:nvSpPr>
        <p:spPr bwMode="auto">
          <a:xfrm>
            <a:off x="688399" y="4365478"/>
            <a:ext cx="3334491" cy="523220"/>
          </a:xfrm>
          <a:prstGeom prst="rect">
            <a:avLst/>
          </a:prstGeom>
          <a:solidFill>
            <a:schemeClr val="accent4">
              <a:lumMod val="20000"/>
              <a:lumOff val="80000"/>
            </a:schemeClr>
          </a:solid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800" smtClean="0">
                <a:latin typeface="黑体" panose="02010609060101010101" pitchFamily="49" charset="-122"/>
                <a:ea typeface="黑体" panose="02010609060101010101" pitchFamily="49" charset="-122"/>
              </a:rPr>
              <a:t>朱毛</a:t>
            </a:r>
            <a:r>
              <a:rPr kumimoji="1" lang="en-US" altLang="zh-CN" sz="2800" smtClean="0">
                <a:latin typeface="黑体" panose="02010609060101010101" pitchFamily="49" charset="-122"/>
                <a:ea typeface="黑体" panose="02010609060101010101" pitchFamily="49" charset="-122"/>
              </a:rPr>
              <a:t>《</a:t>
            </a:r>
            <a:r>
              <a:rPr kumimoji="1" lang="zh-CN" altLang="en-US" sz="2800" dirty="0">
                <a:latin typeface="黑体" panose="02010609060101010101" pitchFamily="49" charset="-122"/>
                <a:ea typeface="黑体" panose="02010609060101010101" pitchFamily="49" charset="-122"/>
              </a:rPr>
              <a:t>井冈山会</a:t>
            </a:r>
            <a:r>
              <a:rPr kumimoji="1" lang="zh-CN" altLang="en-US" sz="2800">
                <a:latin typeface="黑体" panose="02010609060101010101" pitchFamily="49" charset="-122"/>
                <a:ea typeface="黑体" panose="02010609060101010101" pitchFamily="49" charset="-122"/>
              </a:rPr>
              <a:t>师</a:t>
            </a:r>
            <a:r>
              <a:rPr kumimoji="1" lang="en-US" altLang="zh-CN" sz="2800" smtClean="0">
                <a:latin typeface="黑体" panose="02010609060101010101" pitchFamily="49" charset="-122"/>
                <a:ea typeface="黑体" panose="02010609060101010101" pitchFamily="49" charset="-122"/>
              </a:rPr>
              <a:t>》</a:t>
            </a:r>
            <a:endParaRPr kumimoji="1" lang="zh-CN" altLang="en-US" sz="2800" dirty="0">
              <a:latin typeface="黑体" panose="02010609060101010101" pitchFamily="49" charset="-122"/>
              <a:ea typeface="黑体" panose="02010609060101010101" pitchFamily="49" charset="-122"/>
            </a:endParaRPr>
          </a:p>
        </p:txBody>
      </p:sp>
      <p:pic>
        <p:nvPicPr>
          <p:cNvPr id="20" name="Picture 8" descr="井冈山会师"/>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77033" y="1773140"/>
            <a:ext cx="3923183" cy="245246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1" name="矩形 20"/>
          <p:cNvSpPr/>
          <p:nvPr/>
        </p:nvSpPr>
        <p:spPr>
          <a:xfrm>
            <a:off x="6372365" y="869267"/>
            <a:ext cx="5570756" cy="523220"/>
          </a:xfrm>
          <a:prstGeom prst="rect">
            <a:avLst/>
          </a:prstGeom>
        </p:spPr>
        <p:txBody>
          <a:bodyPr wrap="none">
            <a:spAutoFit/>
          </a:bodyPr>
          <a:lstStyle/>
          <a:p>
            <a:r>
              <a:rPr lang="zh-CN" altLang="en-US" sz="2800" dirty="0">
                <a:latin typeface="黑体" panose="02010609060101010101" pitchFamily="49" charset="-122"/>
                <a:ea typeface="黑体" panose="02010609060101010101" pitchFamily="49" charset="-122"/>
              </a:rPr>
              <a:t>中国共产党农村根据地的运作模式</a:t>
            </a:r>
            <a:endParaRPr lang="en-US" altLang="zh-CN" sz="2800" dirty="0">
              <a:latin typeface="黑体" panose="02010609060101010101" pitchFamily="49" charset="-122"/>
              <a:ea typeface="黑体" panose="02010609060101010101" pitchFamily="49" charset="-122"/>
            </a:endParaRPr>
          </a:p>
        </p:txBody>
      </p:sp>
      <p:sp>
        <p:nvSpPr>
          <p:cNvPr id="23" name="文本框 22"/>
          <p:cNvSpPr txBox="1"/>
          <p:nvPr/>
        </p:nvSpPr>
        <p:spPr>
          <a:xfrm>
            <a:off x="561834" y="389744"/>
            <a:ext cx="5594801" cy="523220"/>
          </a:xfrm>
          <a:prstGeom prst="rect">
            <a:avLst/>
          </a:prstGeom>
          <a:noFill/>
        </p:spPr>
        <p:txBody>
          <a:bodyPr wrap="none" rtlCol="0">
            <a:spAutoFit/>
          </a:bodyPr>
          <a:lstStyle/>
          <a:p>
            <a:pPr algn="l"/>
            <a:r>
              <a:rPr lang="zh-CN" altLang="en-US" sz="2800" b="1">
                <a:solidFill>
                  <a:srgbClr val="FF0000"/>
                </a:solidFill>
                <a:latin typeface="黑体" panose="02010609060101010101" pitchFamily="49" charset="-122"/>
                <a:ea typeface="黑体" panose="02010609060101010101" pitchFamily="49" charset="-122"/>
                <a:sym typeface="+mn-ea"/>
              </a:rPr>
              <a:t>二</a:t>
            </a:r>
            <a:r>
              <a:rPr lang="zh-CN" altLang="en-US" sz="2800" b="1" smtClean="0">
                <a:solidFill>
                  <a:srgbClr val="FF0000"/>
                </a:solidFill>
                <a:latin typeface="黑体" panose="02010609060101010101" pitchFamily="49" charset="-122"/>
                <a:ea typeface="黑体" panose="02010609060101010101" pitchFamily="49" charset="-122"/>
                <a:sym typeface="+mn-ea"/>
              </a:rPr>
              <a:t>、</a:t>
            </a:r>
            <a:r>
              <a:rPr lang="zh-CN" altLang="en-US" sz="2800" b="1">
                <a:solidFill>
                  <a:srgbClr val="FF0000"/>
                </a:solidFill>
                <a:latin typeface="黑体" panose="02010609060101010101" pitchFamily="49" charset="-122"/>
                <a:ea typeface="黑体" panose="02010609060101010101" pitchFamily="49" charset="-122"/>
                <a:sym typeface="+mn-ea"/>
              </a:rPr>
              <a:t>工</a:t>
            </a:r>
            <a:r>
              <a:rPr lang="zh-CN" altLang="en-US" sz="2800" b="1" smtClean="0">
                <a:solidFill>
                  <a:srgbClr val="FF0000"/>
                </a:solidFill>
                <a:latin typeface="黑体" panose="02010609060101010101" pitchFamily="49" charset="-122"/>
                <a:ea typeface="黑体" panose="02010609060101010101" pitchFamily="49" charset="-122"/>
                <a:sym typeface="+mn-ea"/>
              </a:rPr>
              <a:t>农武装割据开辟革命新道路</a:t>
            </a:r>
            <a:endParaRPr lang="zh-CN" altLang="en-US" sz="2800" b="1" dirty="0">
              <a:solidFill>
                <a:srgbClr val="FF0000"/>
              </a:solidFill>
              <a:latin typeface="黑体" panose="02010609060101010101" pitchFamily="49" charset="-122"/>
              <a:ea typeface="黑体" panose="02010609060101010101" pitchFamily="49" charset="-122"/>
              <a:sym typeface="+mn-ea"/>
            </a:endParaRPr>
          </a:p>
        </p:txBody>
      </p:sp>
      <p:pic>
        <p:nvPicPr>
          <p:cNvPr id="24" name="Picture 40" descr="shouji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5449" y="1704940"/>
            <a:ext cx="1652447" cy="2707426"/>
          </a:xfrm>
          <a:prstGeom prst="rect">
            <a:avLst/>
          </a:prstGeom>
          <a:noFill/>
          <a:extLst>
            <a:ext uri="{909E8E84-426E-40DD-AFC4-6F175D3DCCD1}">
              <a14:hiddenFill xmlns:a14="http://schemas.microsoft.com/office/drawing/2010/main">
                <a:solidFill>
                  <a:srgbClr val="FFFFFF"/>
                </a:solidFill>
              </a14:hiddenFill>
            </a:ext>
          </a:extLst>
        </p:spPr>
      </p:pic>
      <p:sp>
        <p:nvSpPr>
          <p:cNvPr id="25" name="线形标注 1 24"/>
          <p:cNvSpPr/>
          <p:nvPr/>
        </p:nvSpPr>
        <p:spPr>
          <a:xfrm>
            <a:off x="10278719" y="3223318"/>
            <a:ext cx="1344386" cy="877086"/>
          </a:xfrm>
          <a:prstGeom prst="borderCallout1">
            <a:avLst>
              <a:gd name="adj1" fmla="val 18750"/>
              <a:gd name="adj2" fmla="val -8333"/>
              <a:gd name="adj3" fmla="val 80027"/>
              <a:gd name="adj4" fmla="val -4502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smtClean="0"/>
              <a:t>党的领导是前提</a:t>
            </a:r>
            <a:endParaRPr lang="zh-CN" altLang="en-US" sz="2000" b="1"/>
          </a:p>
        </p:txBody>
      </p:sp>
      <p:sp>
        <p:nvSpPr>
          <p:cNvPr id="22" name="文本框 21"/>
          <p:cNvSpPr txBox="1"/>
          <p:nvPr/>
        </p:nvSpPr>
        <p:spPr>
          <a:xfrm>
            <a:off x="533513" y="5170408"/>
            <a:ext cx="5084652" cy="954107"/>
          </a:xfrm>
          <a:prstGeom prst="rect">
            <a:avLst/>
          </a:prstGeom>
          <a:noFill/>
        </p:spPr>
        <p:txBody>
          <a:bodyPr wrap="square" rtlCol="0">
            <a:spAutoFit/>
          </a:bodyPr>
          <a:lstStyle/>
          <a:p>
            <a:r>
              <a:rPr lang="zh-CN" altLang="en-US" sz="2800" b="1" smtClean="0">
                <a:solidFill>
                  <a:srgbClr val="FF0000"/>
                </a:solidFill>
              </a:rPr>
              <a:t>井冈山道路：</a:t>
            </a:r>
            <a:r>
              <a:rPr lang="zh-CN" altLang="en-US" sz="2800" b="1" smtClean="0"/>
              <a:t>工农武装割据，农村包围城市，武装夺取政权。</a:t>
            </a:r>
            <a:endParaRPr lang="zh-CN" altLang="en-US" sz="2800" b="1"/>
          </a:p>
        </p:txBody>
      </p:sp>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txBox="1"/>
          <p:nvPr/>
        </p:nvSpPr>
        <p:spPr>
          <a:xfrm>
            <a:off x="1015829" y="940082"/>
            <a:ext cx="10969943" cy="1143000"/>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zh-CN" altLang="en-US" sz="2800" b="1" dirty="0">
                <a:solidFill>
                  <a:srgbClr val="FF0000"/>
                </a:solidFill>
                <a:latin typeface="隶书" panose="02010509060101010101" pitchFamily="49" charset="-122"/>
                <a:ea typeface="隶书" panose="02010509060101010101" pitchFamily="49" charset="-122"/>
              </a:rPr>
              <a:t>这种运作模式在中国共产党内部占主流吗？</a:t>
            </a:r>
            <a:endParaRPr lang="zh-CN" altLang="en-US" sz="2800" b="1" dirty="0">
              <a:solidFill>
                <a:srgbClr val="FF0000"/>
              </a:solidFill>
              <a:latin typeface="隶书" panose="02010509060101010101" pitchFamily="49" charset="-122"/>
              <a:ea typeface="隶书" panose="02010509060101010101" pitchFamily="49" charset="-122"/>
            </a:endParaRPr>
          </a:p>
        </p:txBody>
      </p:sp>
      <p:graphicFrame>
        <p:nvGraphicFramePr>
          <p:cNvPr id="3" name="图示 2"/>
          <p:cNvGraphicFramePr/>
          <p:nvPr/>
        </p:nvGraphicFramePr>
        <p:xfrm>
          <a:off x="254448" y="1511582"/>
          <a:ext cx="6683145" cy="4694346"/>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pic>
        <p:nvPicPr>
          <p:cNvPr id="4" name="图片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89080" y="1873220"/>
            <a:ext cx="4345205" cy="3634171"/>
          </a:xfrm>
          <a:prstGeom prst="snip2DiagRect">
            <a:avLst/>
          </a:prstGeom>
          <a:solidFill>
            <a:srgbClr val="FFFFFF">
              <a:shade val="85000"/>
            </a:srgbClr>
          </a:solidFill>
          <a:ln w="88900" cap="sq">
            <a:solidFill>
              <a:srgbClr val="FFFFFF"/>
            </a:solidFill>
            <a:miter lim="800000"/>
            <a:headEnd/>
            <a:tailEnd/>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文本框 5"/>
          <p:cNvSpPr txBox="1"/>
          <p:nvPr/>
        </p:nvSpPr>
        <p:spPr>
          <a:xfrm>
            <a:off x="561834" y="389744"/>
            <a:ext cx="5594801" cy="523220"/>
          </a:xfrm>
          <a:prstGeom prst="rect">
            <a:avLst/>
          </a:prstGeom>
          <a:noFill/>
        </p:spPr>
        <p:txBody>
          <a:bodyPr wrap="none" rtlCol="0">
            <a:spAutoFit/>
          </a:bodyPr>
          <a:lstStyle/>
          <a:p>
            <a:pPr algn="l"/>
            <a:r>
              <a:rPr lang="zh-CN" altLang="en-US" sz="2800" b="1">
                <a:solidFill>
                  <a:srgbClr val="FF0000"/>
                </a:solidFill>
                <a:latin typeface="黑体" panose="02010609060101010101" pitchFamily="49" charset="-122"/>
                <a:ea typeface="黑体" panose="02010609060101010101" pitchFamily="49" charset="-122"/>
                <a:sym typeface="+mn-ea"/>
              </a:rPr>
              <a:t>二</a:t>
            </a:r>
            <a:r>
              <a:rPr lang="zh-CN" altLang="en-US" sz="2800" b="1" smtClean="0">
                <a:solidFill>
                  <a:srgbClr val="FF0000"/>
                </a:solidFill>
                <a:latin typeface="黑体" panose="02010609060101010101" pitchFamily="49" charset="-122"/>
                <a:ea typeface="黑体" panose="02010609060101010101" pitchFamily="49" charset="-122"/>
                <a:sym typeface="+mn-ea"/>
              </a:rPr>
              <a:t>、</a:t>
            </a:r>
            <a:r>
              <a:rPr lang="zh-CN" altLang="en-US" sz="2800" b="1">
                <a:solidFill>
                  <a:srgbClr val="FF0000"/>
                </a:solidFill>
                <a:latin typeface="黑体" panose="02010609060101010101" pitchFamily="49" charset="-122"/>
                <a:ea typeface="黑体" panose="02010609060101010101" pitchFamily="49" charset="-122"/>
                <a:sym typeface="+mn-ea"/>
              </a:rPr>
              <a:t>工</a:t>
            </a:r>
            <a:r>
              <a:rPr lang="zh-CN" altLang="en-US" sz="2800" b="1" smtClean="0">
                <a:solidFill>
                  <a:srgbClr val="FF0000"/>
                </a:solidFill>
                <a:latin typeface="黑体" panose="02010609060101010101" pitchFamily="49" charset="-122"/>
                <a:ea typeface="黑体" panose="02010609060101010101" pitchFamily="49" charset="-122"/>
                <a:sym typeface="+mn-ea"/>
              </a:rPr>
              <a:t>农武装割据开辟革命新道路</a:t>
            </a:r>
            <a:endParaRPr lang="zh-CN" altLang="en-US" sz="2800" b="1" dirty="0">
              <a:solidFill>
                <a:srgbClr val="FF0000"/>
              </a:solidFill>
              <a:latin typeface="黑体" panose="02010609060101010101" pitchFamily="49" charset="-122"/>
              <a:ea typeface="黑体" panose="02010609060101010101" pitchFamily="49" charset="-122"/>
              <a:sym typeface="+mn-ea"/>
            </a:endParaRPr>
          </a:p>
        </p:txBody>
      </p:sp>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83870" y="462280"/>
            <a:ext cx="11376025" cy="5700243"/>
          </a:xfrm>
        </p:spPr>
        <p:txBody>
          <a:bodyPr>
            <a:normAutofit lnSpcReduction="10000"/>
          </a:bodyPr>
          <a:lstStyle/>
          <a:p>
            <a:pPr marL="0" indent="0">
              <a:lnSpc>
                <a:spcPct val="150000"/>
              </a:lnSpc>
              <a:buNone/>
            </a:pPr>
            <a:r>
              <a:rPr lang="zh-CN" altLang="en-US"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2013·</a:t>
            </a:r>
            <a:r>
              <a:rPr lang="zh-CN" altLang="en-US"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全国</a:t>
            </a:r>
            <a:r>
              <a:rPr lang="en-US" altLang="zh-CN"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Ⅰ</a:t>
            </a:r>
            <a:r>
              <a:rPr lang="zh-CN" altLang="en-US"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卷</a:t>
            </a:r>
            <a:r>
              <a:rPr lang="en-US" altLang="zh-CN"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·30</a:t>
            </a:r>
            <a:r>
              <a:rPr lang="zh-CN" altLang="en-US"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b="1" dirty="0">
                <a:latin typeface="微软雅黑" panose="020B0503020204020204" pitchFamily="34" charset="-122"/>
                <a:ea typeface="微软雅黑" panose="020B0503020204020204" pitchFamily="34" charset="-122"/>
                <a:cs typeface="微软雅黑" panose="020B0503020204020204" pitchFamily="34" charset="-122"/>
              </a:rPr>
              <a:t>1928</a:t>
            </a:r>
            <a:r>
              <a:rPr lang="zh-CN" altLang="en-US" b="1" dirty="0">
                <a:latin typeface="微软雅黑" panose="020B0503020204020204" pitchFamily="34" charset="-122"/>
                <a:ea typeface="微软雅黑" panose="020B0503020204020204" pitchFamily="34" charset="-122"/>
                <a:cs typeface="微软雅黑" panose="020B0503020204020204" pitchFamily="34" charset="-122"/>
              </a:rPr>
              <a:t>年中共六大通过的</a:t>
            </a:r>
            <a:r>
              <a:rPr lang="en-US" altLang="zh-CN" b="1"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cs typeface="微软雅黑" panose="020B0503020204020204" pitchFamily="34" charset="-122"/>
              </a:rPr>
              <a:t>政治议决案</a:t>
            </a:r>
            <a:r>
              <a:rPr lang="en-US" altLang="zh-CN" b="1" dirty="0">
                <a:latin typeface="微软雅黑" panose="020B0503020204020204" pitchFamily="34" charset="-122"/>
                <a:ea typeface="微软雅黑" panose="020B0503020204020204" pitchFamily="34" charset="-122"/>
                <a:cs typeface="微软雅黑" panose="020B0503020204020204" pitchFamily="34" charset="-122"/>
              </a:rPr>
              <a:t>》</a:t>
            </a:r>
            <a:r>
              <a:rPr lang="zh-CN" altLang="en-US" b="1" dirty="0">
                <a:latin typeface="微软雅黑" panose="020B0503020204020204" pitchFamily="34" charset="-122"/>
                <a:ea typeface="微软雅黑" panose="020B0503020204020204" pitchFamily="34" charset="-122"/>
                <a:cs typeface="微软雅黑" panose="020B0503020204020204" pitchFamily="34" charset="-122"/>
              </a:rPr>
              <a:t>指出：各省自发的农民游击战争，只有和“无产阶级的城市的新的革命高潮相联结起来”，才可能变成“全国胜利的民众暴动的出发点”。这反映了当时中共中央</a:t>
            </a:r>
            <a:r>
              <a:rPr lang="en-US" altLang="zh-CN" b="1" dirty="0">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b="1"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50000"/>
              </a:lnSpc>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rPr>
              <a:t>A</a:t>
            </a:r>
            <a:r>
              <a:rPr lang="zh-CN" altLang="en-US" b="1" dirty="0">
                <a:latin typeface="微软雅黑" panose="020B0503020204020204" pitchFamily="34" charset="-122"/>
                <a:ea typeface="微软雅黑" panose="020B0503020204020204" pitchFamily="34" charset="-122"/>
                <a:cs typeface="微软雅黑" panose="020B0503020204020204" pitchFamily="34" charset="-122"/>
              </a:rPr>
              <a:t>．主张走农村包围城市的革命道路     </a:t>
            </a:r>
            <a:endParaRPr lang="en-US" altLang="zh-CN" b="1"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50000"/>
              </a:lnSpc>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rPr>
              <a:t>B</a:t>
            </a:r>
            <a:r>
              <a:rPr lang="zh-CN" altLang="en-US" b="1" dirty="0">
                <a:latin typeface="微软雅黑" panose="020B0503020204020204" pitchFamily="34" charset="-122"/>
                <a:ea typeface="微软雅黑" panose="020B0503020204020204" pitchFamily="34" charset="-122"/>
                <a:cs typeface="微软雅黑" panose="020B0503020204020204" pitchFamily="34" charset="-122"/>
              </a:rPr>
              <a:t>．坚持以城市为中心的革命模式</a:t>
            </a:r>
            <a:endParaRPr lang="zh-CN" altLang="en-US" b="1"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50000"/>
              </a:lnSpc>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rPr>
              <a:t>C</a:t>
            </a:r>
            <a:r>
              <a:rPr lang="zh-CN" altLang="en-US" b="1" dirty="0">
                <a:latin typeface="微软雅黑" panose="020B0503020204020204" pitchFamily="34" charset="-122"/>
                <a:ea typeface="微软雅黑" panose="020B0503020204020204" pitchFamily="34" charset="-122"/>
                <a:cs typeface="微软雅黑" panose="020B0503020204020204" pitchFamily="34" charset="-122"/>
              </a:rPr>
              <a:t>．重视农民战争与城市暴动的结合     </a:t>
            </a:r>
            <a:endParaRPr lang="en-US" altLang="zh-CN" b="1"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50000"/>
              </a:lnSpc>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rPr>
              <a:t>D</a:t>
            </a:r>
            <a:r>
              <a:rPr lang="zh-CN" altLang="en-US" b="1" dirty="0">
                <a:latin typeface="微软雅黑" panose="020B0503020204020204" pitchFamily="34" charset="-122"/>
                <a:ea typeface="微软雅黑" panose="020B0503020204020204" pitchFamily="34" charset="-122"/>
                <a:cs typeface="微软雅黑" panose="020B0503020204020204" pitchFamily="34" charset="-122"/>
              </a:rPr>
              <a:t>．认为农民阶级是取得革命胜利的</a:t>
            </a:r>
            <a:r>
              <a:rPr lang="zh-CN" altLang="en-US" b="1">
                <a:latin typeface="微软雅黑" panose="020B0503020204020204" pitchFamily="34" charset="-122"/>
                <a:ea typeface="微软雅黑" panose="020B0503020204020204" pitchFamily="34" charset="-122"/>
                <a:cs typeface="微软雅黑" panose="020B0503020204020204" pitchFamily="34" charset="-122"/>
              </a:rPr>
              <a:t>主</a:t>
            </a:r>
            <a:r>
              <a:rPr lang="zh-CN" altLang="en-US" b="1" smtClean="0">
                <a:latin typeface="微软雅黑" panose="020B0503020204020204" pitchFamily="34" charset="-122"/>
                <a:ea typeface="微软雅黑" panose="020B0503020204020204" pitchFamily="34" charset="-122"/>
                <a:cs typeface="微软雅黑" panose="020B0503020204020204" pitchFamily="34" charset="-122"/>
              </a:rPr>
              <a:t>导</a:t>
            </a:r>
            <a:endParaRPr lang="zh-CN" altLang="en-US"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 name="矩形 3"/>
          <p:cNvSpPr/>
          <p:nvPr/>
        </p:nvSpPr>
        <p:spPr>
          <a:xfrm>
            <a:off x="2829853" y="2059054"/>
            <a:ext cx="760144" cy="1323439"/>
          </a:xfrm>
          <a:prstGeom prst="rect">
            <a:avLst/>
          </a:prstGeom>
          <a:noFill/>
        </p:spPr>
        <p:txBody>
          <a:bodyPr wrap="none" lIns="91440" tIns="45720" rIns="91440" bIns="45720">
            <a:spAutoFit/>
          </a:bodyPr>
          <a:lstStyle/>
          <a:p>
            <a:pPr algn="ctr"/>
            <a:r>
              <a:rPr lang="en-US" altLang="zh-CN" sz="8000" b="1">
                <a:ln w="22225">
                  <a:solidFill>
                    <a:schemeClr val="accent2"/>
                  </a:solidFill>
                  <a:prstDash val="solid"/>
                </a:ln>
                <a:solidFill>
                  <a:schemeClr val="accent2">
                    <a:lumMod val="40000"/>
                    <a:lumOff val="60000"/>
                  </a:schemeClr>
                </a:solidFill>
              </a:rPr>
              <a:t>B</a:t>
            </a:r>
            <a:endParaRPr lang="zh-CN" altLang="en-US" sz="8000" b="1" cap="none" spc="0">
              <a:ln w="22225">
                <a:solidFill>
                  <a:schemeClr val="accent2"/>
                </a:solidFill>
                <a:prstDash val="solid"/>
              </a:ln>
              <a:solidFill>
                <a:schemeClr val="accent2">
                  <a:lumMod val="40000"/>
                  <a:lumOff val="60000"/>
                </a:schemeClr>
              </a:solidFill>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3"/>
          <p:cNvSpPr>
            <a:spLocks noGrp="1"/>
          </p:cNvSpPr>
          <p:nvPr>
            <p:ph idx="1"/>
          </p:nvPr>
        </p:nvSpPr>
        <p:spPr>
          <a:xfrm>
            <a:off x="364836" y="827520"/>
            <a:ext cx="11328400" cy="5167363"/>
          </a:xfrm>
        </p:spPr>
        <p:txBody>
          <a:bodyPr>
            <a:normAutofit lnSpcReduction="10000"/>
          </a:bodyPr>
          <a:lstStyle/>
          <a:p>
            <a:pPr marL="0" indent="0">
              <a:lnSpc>
                <a:spcPct val="150000"/>
              </a:lnSpc>
              <a:spcBef>
                <a:spcPts val="0"/>
              </a:spcBef>
              <a:buNone/>
            </a:pPr>
            <a:r>
              <a:rPr lang="zh-CN" altLang="en-US"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2016·</a:t>
            </a:r>
            <a:r>
              <a:rPr lang="zh-CN" altLang="en-US"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全国</a:t>
            </a:r>
            <a:r>
              <a:rPr lang="en-US" altLang="zh-CN"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Ⅱ</a:t>
            </a:r>
            <a:r>
              <a:rPr lang="zh-CN" altLang="en-US"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卷</a:t>
            </a:r>
            <a:r>
              <a:rPr lang="en-US" altLang="zh-CN"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·29</a:t>
            </a:r>
            <a:r>
              <a:rPr lang="zh-CN" altLang="en-US"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a:t>
            </a:r>
            <a:r>
              <a:rPr lang="en-US" altLang="zh-CN" b="1" dirty="0">
                <a:latin typeface="微软雅黑" panose="020B0503020204020204" pitchFamily="34" charset="-122"/>
                <a:ea typeface="微软雅黑" panose="020B0503020204020204" pitchFamily="34" charset="-122"/>
                <a:cs typeface="微软雅黑" panose="020B0503020204020204" pitchFamily="34" charset="-122"/>
              </a:rPr>
              <a:t>1930</a:t>
            </a:r>
            <a:r>
              <a:rPr lang="zh-CN" altLang="en-US" b="1" dirty="0">
                <a:latin typeface="微软雅黑" panose="020B0503020204020204" pitchFamily="34" charset="-122"/>
                <a:ea typeface="微软雅黑" panose="020B0503020204020204" pitchFamily="34" charset="-122"/>
                <a:cs typeface="微软雅黑" panose="020B0503020204020204" pitchFamily="34" charset="-122"/>
              </a:rPr>
              <a:t>年，鄂豫皖革命根据地英山县水稻单位面积产量增加二三成，有的甚至达到五成，出现“赤色区米价一元一斗，白色区一元只能买四五升”的情况。这主要是因为根据地</a:t>
            </a:r>
            <a:r>
              <a:rPr lang="en-US" altLang="zh-CN" b="1" dirty="0">
                <a:latin typeface="微软雅黑" panose="020B0503020204020204" pitchFamily="34" charset="-122"/>
                <a:ea typeface="微软雅黑" panose="020B0503020204020204" pitchFamily="34" charset="-122"/>
                <a:cs typeface="微软雅黑" panose="020B0503020204020204" pitchFamily="34" charset="-122"/>
              </a:rPr>
              <a:t>(         )</a:t>
            </a:r>
            <a:endParaRPr lang="en-US" altLang="zh-CN" b="1"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50000"/>
              </a:lnSpc>
              <a:spcBef>
                <a:spcPts val="0"/>
              </a:spcBef>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rPr>
              <a:t>A</a:t>
            </a:r>
            <a:r>
              <a:rPr lang="zh-CN" altLang="en-US" b="1" dirty="0">
                <a:latin typeface="微软雅黑" panose="020B0503020204020204" pitchFamily="34" charset="-122"/>
                <a:ea typeface="微软雅黑" panose="020B0503020204020204" pitchFamily="34" charset="-122"/>
                <a:cs typeface="微软雅黑" panose="020B0503020204020204" pitchFamily="34" charset="-122"/>
              </a:rPr>
              <a:t>．农民生产的积极性高涨　　　　     </a:t>
            </a:r>
            <a:endParaRPr lang="en-US" altLang="zh-CN" b="1"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50000"/>
              </a:lnSpc>
              <a:spcBef>
                <a:spcPts val="0"/>
              </a:spcBef>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rPr>
              <a:t>B</a:t>
            </a:r>
            <a:r>
              <a:rPr lang="zh-CN" altLang="en-US" b="1" dirty="0">
                <a:latin typeface="微软雅黑" panose="020B0503020204020204" pitchFamily="34" charset="-122"/>
                <a:ea typeface="微软雅黑" panose="020B0503020204020204" pitchFamily="34" charset="-122"/>
                <a:cs typeface="微软雅黑" panose="020B0503020204020204" pitchFamily="34" charset="-122"/>
              </a:rPr>
              <a:t>．红军英勇奋战保卫农</a:t>
            </a:r>
            <a:r>
              <a:rPr lang="zh-CN" altLang="en-US" b="1">
                <a:latin typeface="微软雅黑" panose="020B0503020204020204" pitchFamily="34" charset="-122"/>
                <a:ea typeface="微软雅黑" panose="020B0503020204020204" pitchFamily="34" charset="-122"/>
                <a:cs typeface="微软雅黑" panose="020B0503020204020204" pitchFamily="34" charset="-122"/>
              </a:rPr>
              <a:t>民</a:t>
            </a:r>
            <a:r>
              <a:rPr lang="zh-CN" altLang="en-US" b="1" smtClean="0">
                <a:latin typeface="微软雅黑" panose="020B0503020204020204" pitchFamily="34" charset="-122"/>
                <a:ea typeface="微软雅黑" panose="020B0503020204020204" pitchFamily="34" charset="-122"/>
                <a:cs typeface="微软雅黑" panose="020B0503020204020204" pitchFamily="34" charset="-122"/>
              </a:rPr>
              <a:t>生</a:t>
            </a:r>
            <a:endParaRPr lang="zh-CN" altLang="en-US" b="1"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50000"/>
              </a:lnSpc>
              <a:spcBef>
                <a:spcPts val="0"/>
              </a:spcBef>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rPr>
              <a:t>C</a:t>
            </a:r>
            <a:r>
              <a:rPr lang="zh-CN" altLang="en-US" b="1" dirty="0">
                <a:latin typeface="微软雅黑" panose="020B0503020204020204" pitchFamily="34" charset="-122"/>
                <a:ea typeface="微软雅黑" panose="020B0503020204020204" pitchFamily="34" charset="-122"/>
                <a:cs typeface="微软雅黑" panose="020B0503020204020204" pitchFamily="34" charset="-122"/>
              </a:rPr>
              <a:t>．政府主要精力用于增产　　　　     </a:t>
            </a:r>
            <a:endParaRPr lang="en-US" altLang="zh-CN" b="1"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50000"/>
              </a:lnSpc>
              <a:spcBef>
                <a:spcPts val="0"/>
              </a:spcBef>
              <a:buNone/>
            </a:pPr>
            <a:r>
              <a:rPr lang="en-US" altLang="zh-CN" b="1" dirty="0">
                <a:latin typeface="微软雅黑" panose="020B0503020204020204" pitchFamily="34" charset="-122"/>
                <a:ea typeface="微软雅黑" panose="020B0503020204020204" pitchFamily="34" charset="-122"/>
                <a:cs typeface="微软雅黑" panose="020B0503020204020204" pitchFamily="34" charset="-122"/>
              </a:rPr>
              <a:t>D</a:t>
            </a:r>
            <a:r>
              <a:rPr lang="zh-CN" altLang="en-US" b="1" dirty="0">
                <a:latin typeface="微软雅黑" panose="020B0503020204020204" pitchFamily="34" charset="-122"/>
                <a:ea typeface="微软雅黑" panose="020B0503020204020204" pitchFamily="34" charset="-122"/>
                <a:cs typeface="微软雅黑" panose="020B0503020204020204" pitchFamily="34" charset="-122"/>
              </a:rPr>
              <a:t>．人民打破国民党的经济封锁</a:t>
            </a:r>
            <a:endParaRPr lang="zh-CN" altLang="en-US" b="1" dirty="0">
              <a:latin typeface="微软雅黑" panose="020B0503020204020204" pitchFamily="34" charset="-122"/>
              <a:ea typeface="微软雅黑" panose="020B0503020204020204" pitchFamily="34" charset="-122"/>
              <a:cs typeface="微软雅黑" panose="020B0503020204020204" pitchFamily="34" charset="-122"/>
            </a:endParaRPr>
          </a:p>
          <a:p>
            <a:pPr marL="0" indent="0">
              <a:lnSpc>
                <a:spcPct val="100000"/>
              </a:lnSpc>
              <a:spcBef>
                <a:spcPts val="0"/>
              </a:spcBef>
              <a:buNone/>
            </a:pPr>
            <a:endParaRPr lang="zh-CN" altLang="en-US" sz="3200" dirty="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 name="矩形 2"/>
          <p:cNvSpPr/>
          <p:nvPr/>
        </p:nvSpPr>
        <p:spPr>
          <a:xfrm>
            <a:off x="9601109" y="1852679"/>
            <a:ext cx="806632" cy="1323439"/>
          </a:xfrm>
          <a:prstGeom prst="rect">
            <a:avLst/>
          </a:prstGeom>
          <a:noFill/>
        </p:spPr>
        <p:txBody>
          <a:bodyPr wrap="none" lIns="91440" tIns="45720" rIns="91440" bIns="45720">
            <a:spAutoFit/>
          </a:bodyPr>
          <a:lstStyle/>
          <a:p>
            <a:pPr algn="ctr"/>
            <a:r>
              <a:rPr lang="en-US" altLang="zh-CN" sz="8000" b="1" cap="none" spc="0" smtClean="0">
                <a:ln w="22225">
                  <a:solidFill>
                    <a:schemeClr val="accent2"/>
                  </a:solidFill>
                  <a:prstDash val="solid"/>
                </a:ln>
                <a:solidFill>
                  <a:schemeClr val="accent2">
                    <a:lumMod val="40000"/>
                    <a:lumOff val="60000"/>
                  </a:schemeClr>
                </a:solidFill>
                <a:effectLst/>
              </a:rPr>
              <a:t>A</a:t>
            </a:r>
            <a:endParaRPr lang="zh-CN" altLang="en-US" sz="8000" b="1" cap="none" spc="0">
              <a:ln w="22225">
                <a:solidFill>
                  <a:schemeClr val="accent2"/>
                </a:solidFill>
                <a:prstDash val="solid"/>
              </a:ln>
              <a:solidFill>
                <a:schemeClr val="accent2">
                  <a:lumMod val="40000"/>
                  <a:lumOff val="60000"/>
                </a:schemeClr>
              </a:solidFill>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824809" y="171292"/>
            <a:ext cx="9129221" cy="657028"/>
            <a:chOff x="2328326" y="2568731"/>
            <a:chExt cx="7248819" cy="1037020"/>
          </a:xfrm>
        </p:grpSpPr>
        <p:sp>
          <p:nvSpPr>
            <p:cNvPr id="2" name="矩形 1"/>
            <p:cNvSpPr/>
            <p:nvPr/>
          </p:nvSpPr>
          <p:spPr>
            <a:xfrm>
              <a:off x="3152060" y="2722945"/>
              <a:ext cx="6425085" cy="882806"/>
            </a:xfrm>
            <a:prstGeom prst="rect">
              <a:avLst/>
            </a:prstGeom>
            <a:solidFill>
              <a:srgbClr val="FF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             </a:t>
              </a:r>
              <a:r>
                <a:rPr kumimoji="0" lang="zh-CN" altLang="en-US" sz="32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微软雅黑" panose="020B0503020204020204" pitchFamily="34" charset="-122"/>
                </a:rPr>
                <a:t>中共领导的政治斗争（建立苏维埃政权）</a:t>
              </a:r>
              <a:endParaRPr kumimoji="0" lang="zh-CN" altLang="en-US" sz="32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6" name="图片 5" descr="图片包含 标牌, 天空, 户外&#10;&#10;自动生成的说明"/>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2328326" y="2568731"/>
              <a:ext cx="642461" cy="1037018"/>
            </a:xfrm>
            <a:prstGeom prst="rect">
              <a:avLst/>
            </a:prstGeom>
          </p:spPr>
        </p:pic>
      </p:grpSp>
      <p:sp>
        <p:nvSpPr>
          <p:cNvPr id="4" name="内容占位符 3"/>
          <p:cNvSpPr>
            <a:spLocks noGrp="1"/>
          </p:cNvSpPr>
          <p:nvPr>
            <p:ph idx="1"/>
          </p:nvPr>
        </p:nvSpPr>
        <p:spPr>
          <a:xfrm>
            <a:off x="597535" y="822960"/>
            <a:ext cx="11068685" cy="1868170"/>
          </a:xfrm>
        </p:spPr>
        <p:txBody>
          <a:bodyPr>
            <a:noAutofit/>
          </a:bodyPr>
          <a:lstStyle/>
          <a:p>
            <a:pPr marL="0" indent="0" algn="l">
              <a:lnSpc>
                <a:spcPct val="100000"/>
              </a:lnSpc>
              <a:spcBef>
                <a:spcPts val="0"/>
              </a:spcBef>
              <a:buNone/>
            </a:pPr>
            <a:r>
              <a:rPr lang="zh-CN" altLang="en-US" b="1" dirty="0">
                <a:solidFill>
                  <a:srgbClr val="FF0000"/>
                </a:solidFill>
                <a:latin typeface="楷体" panose="02010609060101010101" charset="-122"/>
                <a:ea typeface="楷体" panose="02010609060101010101" charset="-122"/>
                <a:cs typeface="楷体" panose="02010609060101010101" charset="-122"/>
              </a:rPr>
              <a:t>政权建设</a:t>
            </a:r>
            <a:r>
              <a:rPr lang="zh-CN" altLang="en-US" b="1" dirty="0">
                <a:latin typeface="楷体" panose="02010609060101010101" charset="-122"/>
                <a:ea typeface="楷体" panose="02010609060101010101" charset="-122"/>
                <a:cs typeface="楷体" panose="02010609060101010101" charset="-122"/>
              </a:rPr>
              <a:t>：”</a:t>
            </a:r>
            <a:r>
              <a:rPr lang="en-US" altLang="zh-CN" b="1" dirty="0">
                <a:latin typeface="楷体" panose="02010609060101010101" charset="-122"/>
                <a:ea typeface="楷体" panose="02010609060101010101" charset="-122"/>
                <a:cs typeface="楷体" panose="02010609060101010101" charset="-122"/>
              </a:rPr>
              <a:t>1931</a:t>
            </a:r>
            <a:r>
              <a:rPr lang="zh-CN" altLang="en-US" b="1" dirty="0">
                <a:latin typeface="楷体" panose="02010609060101010101" charset="-122"/>
                <a:ea typeface="楷体" panose="02010609060101010101" charset="-122"/>
                <a:cs typeface="楷体" panose="02010609060101010101" charset="-122"/>
              </a:rPr>
              <a:t>年</a:t>
            </a:r>
            <a:r>
              <a:rPr lang="en-US" altLang="zh-CN" b="1" dirty="0">
                <a:latin typeface="楷体" panose="02010609060101010101" charset="-122"/>
                <a:ea typeface="楷体" panose="02010609060101010101" charset="-122"/>
                <a:cs typeface="楷体" panose="02010609060101010101" charset="-122"/>
              </a:rPr>
              <a:t>11</a:t>
            </a:r>
            <a:r>
              <a:rPr lang="zh-CN" altLang="en-US" b="1" dirty="0">
                <a:latin typeface="楷体" panose="02010609060101010101" charset="-122"/>
                <a:ea typeface="楷体" panose="02010609060101010101" charset="-122"/>
                <a:cs typeface="楷体" panose="02010609060101010101" charset="-122"/>
              </a:rPr>
              <a:t>月，中华苏维埃第一次全国代表大会在江西瑞金召开，大会宣布中华苏维埃共和国成立。</a:t>
            </a:r>
            <a:endParaRPr lang="en-US" altLang="zh-CN" b="1" dirty="0">
              <a:latin typeface="楷体" panose="02010609060101010101" charset="-122"/>
              <a:ea typeface="楷体" panose="02010609060101010101" charset="-122"/>
              <a:cs typeface="楷体" panose="02010609060101010101" charset="-122"/>
            </a:endParaRPr>
          </a:p>
          <a:p>
            <a:pPr marL="0" indent="0" algn="l">
              <a:lnSpc>
                <a:spcPct val="100000"/>
              </a:lnSpc>
              <a:spcBef>
                <a:spcPts val="0"/>
              </a:spcBef>
              <a:buFontTx/>
              <a:buNone/>
            </a:pPr>
            <a:r>
              <a:rPr lang="zh-CN" altLang="en-US" b="1" dirty="0">
                <a:solidFill>
                  <a:srgbClr val="FF0000"/>
                </a:solidFill>
                <a:latin typeface="楷体" panose="02010609060101010101" charset="-122"/>
                <a:ea typeface="楷体" panose="02010609060101010101" charset="-122"/>
                <a:cs typeface="楷体" panose="02010609060101010101" charset="-122"/>
              </a:rPr>
              <a:t>性质：</a:t>
            </a:r>
            <a:r>
              <a:rPr lang="zh-CN" altLang="en-US" b="1" dirty="0">
                <a:solidFill>
                  <a:srgbClr val="000099"/>
                </a:solidFill>
                <a:latin typeface="微软雅黑" panose="020B0503020204020204" pitchFamily="34" charset="-122"/>
                <a:ea typeface="微软雅黑" panose="020B0503020204020204" pitchFamily="34" charset="-122"/>
                <a:cs typeface="楷体" panose="02010609060101010101" charset="-122"/>
              </a:rPr>
              <a:t>工农革命政权</a:t>
            </a:r>
            <a:endParaRPr lang="zh-CN" altLang="en-US" b="1" dirty="0">
              <a:solidFill>
                <a:srgbClr val="000099"/>
              </a:solidFill>
              <a:latin typeface="楷体" panose="02010609060101010101" charset="-122"/>
              <a:ea typeface="楷体" panose="02010609060101010101" charset="-122"/>
              <a:cs typeface="楷体" panose="02010609060101010101" charset="-122"/>
            </a:endParaRPr>
          </a:p>
          <a:p>
            <a:pPr marL="0" indent="0" algn="l">
              <a:lnSpc>
                <a:spcPct val="100000"/>
              </a:lnSpc>
              <a:spcBef>
                <a:spcPts val="0"/>
              </a:spcBef>
              <a:buFontTx/>
              <a:buNone/>
            </a:pPr>
            <a:r>
              <a:rPr lang="zh-CN" altLang="en-US" b="1" dirty="0">
                <a:solidFill>
                  <a:srgbClr val="FF0000"/>
                </a:solidFill>
                <a:latin typeface="楷体" panose="02010609060101010101" charset="-122"/>
                <a:ea typeface="楷体" panose="02010609060101010101" charset="-122"/>
                <a:cs typeface="楷体" panose="02010609060101010101" charset="-122"/>
              </a:rPr>
              <a:t>意义：</a:t>
            </a:r>
            <a:r>
              <a:rPr lang="zh-CN" altLang="en-US" b="1" dirty="0">
                <a:solidFill>
                  <a:srgbClr val="000099"/>
                </a:solidFill>
                <a:latin typeface="微软雅黑" panose="020B0503020204020204" pitchFamily="34" charset="-122"/>
                <a:ea typeface="微软雅黑" panose="020B0503020204020204" pitchFamily="34" charset="-122"/>
                <a:cs typeface="楷体" panose="02010609060101010101" charset="-122"/>
              </a:rPr>
              <a:t>正式建立与国民政府相对峙的红色政权，有利于革命形势进一步发展</a:t>
            </a:r>
            <a:endParaRPr lang="zh-CN" altLang="en-US" b="1" dirty="0">
              <a:solidFill>
                <a:srgbClr val="000099"/>
              </a:solidFill>
              <a:latin typeface="微软雅黑" panose="020B0503020204020204" pitchFamily="34" charset="-122"/>
              <a:ea typeface="微软雅黑" panose="020B0503020204020204" pitchFamily="34" charset="-122"/>
              <a:cs typeface="楷体" panose="02010609060101010101" charset="-122"/>
            </a:endParaRPr>
          </a:p>
          <a:p>
            <a:pPr marL="0" indent="0" algn="l">
              <a:spcBef>
                <a:spcPts val="0"/>
              </a:spcBef>
              <a:buNone/>
            </a:pPr>
            <a:endParaRPr lang="zh-CN" altLang="en-US" sz="2800" dirty="0">
              <a:solidFill>
                <a:srgbClr val="000099"/>
              </a:solidFill>
              <a:latin typeface="微软雅黑" panose="020B0503020204020204" pitchFamily="34" charset="-122"/>
              <a:ea typeface="微软雅黑" panose="020B0503020204020204" pitchFamily="34" charset="-122"/>
              <a:cs typeface="楷体" panose="02010609060101010101" charset="-122"/>
            </a:endParaRPr>
          </a:p>
        </p:txBody>
      </p:sp>
      <p:pic>
        <p:nvPicPr>
          <p:cNvPr id="10" name="图片 9" descr="图片包含 文字, 地图&#10;&#10;自动生成的说明"/>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89396" y="2501493"/>
            <a:ext cx="2837725" cy="3890597"/>
          </a:xfrm>
          <a:prstGeom prst="rect">
            <a:avLst/>
          </a:prstGeom>
        </p:spPr>
      </p:pic>
      <p:pic>
        <p:nvPicPr>
          <p:cNvPr id="9" name="图片 8"/>
          <p:cNvPicPr>
            <a:picLocks noChangeAspect="1"/>
          </p:cNvPicPr>
          <p:nvPr/>
        </p:nvPicPr>
        <p:blipFill>
          <a:blip r:embed="rId3"/>
          <a:stretch>
            <a:fillRect/>
          </a:stretch>
        </p:blipFill>
        <p:spPr>
          <a:xfrm>
            <a:off x="6968029" y="4343885"/>
            <a:ext cx="4176221" cy="2268321"/>
          </a:xfrm>
          <a:prstGeom prst="rect">
            <a:avLst/>
          </a:prstGeom>
        </p:spPr>
      </p:pic>
      <p:pic>
        <p:nvPicPr>
          <p:cNvPr id="18" name="图片 17"/>
          <p:cNvPicPr>
            <a:picLocks noChangeAspect="1"/>
          </p:cNvPicPr>
          <p:nvPr/>
        </p:nvPicPr>
        <p:blipFill>
          <a:blip r:embed="rId4"/>
          <a:stretch>
            <a:fillRect/>
          </a:stretch>
        </p:blipFill>
        <p:spPr>
          <a:xfrm>
            <a:off x="594231" y="3342195"/>
            <a:ext cx="2776264" cy="2459990"/>
          </a:xfrm>
          <a:prstGeom prst="rect">
            <a:avLst/>
          </a:prstGeom>
        </p:spPr>
      </p:pic>
      <p:pic>
        <p:nvPicPr>
          <p:cNvPr id="26" name="图片 25"/>
          <p:cNvPicPr>
            <a:picLocks noChangeAspect="1"/>
          </p:cNvPicPr>
          <p:nvPr/>
        </p:nvPicPr>
        <p:blipFill>
          <a:blip r:embed="rId5"/>
          <a:stretch>
            <a:fillRect/>
          </a:stretch>
        </p:blipFill>
        <p:spPr>
          <a:xfrm>
            <a:off x="6968029" y="2462547"/>
            <a:ext cx="2524442" cy="1881338"/>
          </a:xfrm>
          <a:prstGeom prst="rect">
            <a:avLst/>
          </a:prstGeom>
        </p:spPr>
      </p:pic>
      <p:cxnSp>
        <p:nvCxnSpPr>
          <p:cNvPr id="12" name="直接箭头连接符 11"/>
          <p:cNvCxnSpPr/>
          <p:nvPr/>
        </p:nvCxnSpPr>
        <p:spPr>
          <a:xfrm flipV="1">
            <a:off x="3296287" y="4867504"/>
            <a:ext cx="661670" cy="4445"/>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19" name="图片 18"/>
          <p:cNvPicPr>
            <a:picLocks noChangeAspect="1"/>
          </p:cNvPicPr>
          <p:nvPr/>
        </p:nvPicPr>
        <p:blipFill rotWithShape="1">
          <a:blip r:embed="rId6">
            <a:extLst>
              <a:ext uri="{28A0092B-C50C-407E-A947-70E740481C1C}">
                <a14:useLocalDpi xmlns:a14="http://schemas.microsoft.com/office/drawing/2010/main" val="0"/>
              </a:ext>
            </a:extLst>
          </a:blip>
          <a:srcRect l="53727"/>
          <a:stretch>
            <a:fillRect/>
          </a:stretch>
        </p:blipFill>
        <p:spPr>
          <a:xfrm>
            <a:off x="9492471" y="2691130"/>
            <a:ext cx="2082563" cy="1633924"/>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Untitled-6"/>
          <p:cNvPicPr>
            <a:picLocks noChangeAspect="1" noChangeArrowheads="1"/>
          </p:cNvPicPr>
          <p:nvPr/>
        </p:nvPicPr>
        <p:blipFill>
          <a:blip r:embed="rId1"/>
          <a:srcRect b="83588"/>
          <a:stretch>
            <a:fillRect/>
          </a:stretch>
        </p:blipFill>
        <p:spPr bwMode="auto">
          <a:xfrm>
            <a:off x="0" y="0"/>
            <a:ext cx="12192000" cy="1125538"/>
          </a:xfrm>
          <a:prstGeom prst="rect">
            <a:avLst/>
          </a:prstGeom>
          <a:noFill/>
          <a:ln w="9525">
            <a:noFill/>
            <a:miter lim="800000"/>
            <a:headEnd/>
            <a:tailEnd/>
          </a:ln>
        </p:spPr>
      </p:pic>
      <p:sp>
        <p:nvSpPr>
          <p:cNvPr id="18435" name="矩形 6"/>
          <p:cNvSpPr>
            <a:spLocks noChangeArrowheads="1"/>
          </p:cNvSpPr>
          <p:nvPr/>
        </p:nvSpPr>
        <p:spPr bwMode="auto">
          <a:xfrm>
            <a:off x="1200151" y="188913"/>
            <a:ext cx="8257116" cy="522287"/>
          </a:xfrm>
          <a:prstGeom prst="rect">
            <a:avLst/>
          </a:prstGeom>
          <a:noFill/>
          <a:ln w="9525">
            <a:noFill/>
            <a:miter lim="800000"/>
          </a:ln>
        </p:spPr>
        <p:txBody>
          <a:bodyPr>
            <a:spAutoFit/>
          </a:bodyPr>
          <a:lstStyle/>
          <a:p>
            <a:pPr>
              <a:spcBef>
                <a:spcPct val="50000"/>
              </a:spcBef>
            </a:pPr>
            <a:r>
              <a:rPr lang="zh-CN" altLang="en-US" sz="2800" b="1">
                <a:solidFill>
                  <a:schemeClr val="bg1"/>
                </a:solidFill>
                <a:latin typeface="微软雅黑" panose="020B0503020204020204" pitchFamily="34" charset="-122"/>
                <a:ea typeface="微软雅黑" panose="020B0503020204020204" pitchFamily="34" charset="-122"/>
              </a:rPr>
              <a:t>二</a:t>
            </a:r>
            <a:r>
              <a:rPr lang="en-US" altLang="zh-CN" sz="2800" b="1">
                <a:solidFill>
                  <a:schemeClr val="bg1"/>
                </a:solidFill>
                <a:latin typeface="微软雅黑" panose="020B0503020204020204" pitchFamily="34" charset="-122"/>
                <a:ea typeface="微软雅黑" panose="020B0503020204020204" pitchFamily="34" charset="-122"/>
              </a:rPr>
              <a:t>.</a:t>
            </a:r>
            <a:r>
              <a:rPr lang="zh-CN" altLang="en-US" sz="2800" b="1">
                <a:solidFill>
                  <a:schemeClr val="bg1"/>
                </a:solidFill>
                <a:latin typeface="微软雅黑" panose="020B0503020204020204" pitchFamily="34" charset="-122"/>
                <a:ea typeface="微软雅黑" panose="020B0503020204020204" pitchFamily="34" charset="-122"/>
              </a:rPr>
              <a:t>中国共产党探索革命新道路</a:t>
            </a:r>
            <a:endParaRPr lang="zh-CN" altLang="en-US" sz="2800" b="1">
              <a:solidFill>
                <a:schemeClr val="bg1"/>
              </a:solidFill>
              <a:latin typeface="微软雅黑" panose="020B0503020204020204" pitchFamily="34" charset="-122"/>
              <a:ea typeface="微软雅黑" panose="020B0503020204020204" pitchFamily="34" charset="-122"/>
            </a:endParaRPr>
          </a:p>
        </p:txBody>
      </p:sp>
      <p:sp>
        <p:nvSpPr>
          <p:cNvPr id="18" name="TextBox 5"/>
          <p:cNvSpPr txBox="1">
            <a:spLocks noChangeArrowheads="1"/>
          </p:cNvSpPr>
          <p:nvPr/>
        </p:nvSpPr>
        <p:spPr bwMode="auto">
          <a:xfrm>
            <a:off x="4393325" y="1871883"/>
            <a:ext cx="3289787" cy="1323439"/>
          </a:xfrm>
          <a:prstGeom prst="rect">
            <a:avLst/>
          </a:prstGeom>
          <a:noFill/>
          <a:ln w="9525">
            <a:noFill/>
            <a:miter lim="800000"/>
          </a:ln>
        </p:spPr>
        <p:txBody>
          <a:bodyPr wrap="square">
            <a:spAutoFit/>
          </a:bodyPr>
          <a:lstStyle/>
          <a:p>
            <a:pPr algn="ctr"/>
            <a:r>
              <a:rPr lang="zh-CN" altLang="en-US" sz="4000" b="1" dirty="0" smtClean="0">
                <a:solidFill>
                  <a:srgbClr val="FF0000"/>
                </a:solidFill>
                <a:latin typeface="华文行楷" pitchFamily="2" charset="-122"/>
                <a:ea typeface="华文行楷" pitchFamily="2" charset="-122"/>
              </a:rPr>
              <a:t>视角一：</a:t>
            </a:r>
            <a:endParaRPr lang="en-US" altLang="zh-CN" sz="4000" b="1" dirty="0" smtClean="0">
              <a:solidFill>
                <a:srgbClr val="FF0000"/>
              </a:solidFill>
              <a:latin typeface="华文行楷" pitchFamily="2" charset="-122"/>
              <a:ea typeface="华文行楷" pitchFamily="2" charset="-122"/>
            </a:endParaRPr>
          </a:p>
          <a:p>
            <a:pPr algn="ctr"/>
            <a:r>
              <a:rPr lang="zh-CN" altLang="en-US" sz="4000" b="1" dirty="0" smtClean="0">
                <a:solidFill>
                  <a:srgbClr val="FF0000"/>
                </a:solidFill>
                <a:latin typeface="华文行楷" pitchFamily="2" charset="-122"/>
                <a:ea typeface="华文行楷" pitchFamily="2" charset="-122"/>
              </a:rPr>
              <a:t>两</a:t>
            </a:r>
            <a:r>
              <a:rPr lang="zh-CN" altLang="en-US" sz="4000" b="1" dirty="0">
                <a:solidFill>
                  <a:srgbClr val="FF0000"/>
                </a:solidFill>
                <a:latin typeface="华文行楷" pitchFamily="2" charset="-122"/>
                <a:ea typeface="华文行楷" pitchFamily="2" charset="-122"/>
              </a:rPr>
              <a:t>个德国人</a:t>
            </a:r>
            <a:endParaRPr lang="zh-CN" altLang="en-US" sz="4000" b="1" dirty="0">
              <a:solidFill>
                <a:srgbClr val="FF0000"/>
              </a:solidFill>
              <a:latin typeface="华文行楷" pitchFamily="2" charset="-122"/>
              <a:ea typeface="华文行楷" pitchFamily="2" charset="-122"/>
            </a:endParaRPr>
          </a:p>
        </p:txBody>
      </p:sp>
      <p:pic>
        <p:nvPicPr>
          <p:cNvPr id="19" name="Picture 8" descr="http://images2.china.com/news/zh_cn/history/all/11025807/20150311/19368735_2015031111245843140200.jpg"/>
          <p:cNvPicPr>
            <a:picLocks noChangeAspect="1" noChangeArrowheads="1"/>
          </p:cNvPicPr>
          <p:nvPr/>
        </p:nvPicPr>
        <p:blipFill>
          <a:blip r:embed="rId2" cstate="print"/>
          <a:srcRect/>
          <a:stretch>
            <a:fillRect/>
          </a:stretch>
        </p:blipFill>
        <p:spPr bwMode="auto">
          <a:xfrm>
            <a:off x="8016213" y="1139869"/>
            <a:ext cx="3456385" cy="2855934"/>
          </a:xfrm>
          <a:prstGeom prst="ellipse">
            <a:avLst/>
          </a:prstGeom>
          <a:ln>
            <a:noFill/>
          </a:ln>
          <a:effectLst>
            <a:softEdge rad="112500"/>
          </a:effectLst>
        </p:spPr>
      </p:pic>
      <p:pic>
        <p:nvPicPr>
          <p:cNvPr id="20" name="图片 19"/>
          <p:cNvPicPr>
            <a:picLocks noChangeAspect="1"/>
          </p:cNvPicPr>
          <p:nvPr/>
        </p:nvPicPr>
        <p:blipFill>
          <a:blip r:embed="rId3" cstate="print"/>
          <a:stretch>
            <a:fillRect/>
          </a:stretch>
        </p:blipFill>
        <p:spPr>
          <a:xfrm>
            <a:off x="610866" y="1146215"/>
            <a:ext cx="3264363" cy="2895497"/>
          </a:xfrm>
          <a:prstGeom prst="ellipse">
            <a:avLst/>
          </a:prstGeom>
          <a:ln>
            <a:noFill/>
          </a:ln>
          <a:effectLst>
            <a:softEdge rad="112500"/>
          </a:effectLst>
        </p:spPr>
      </p:pic>
      <p:sp>
        <p:nvSpPr>
          <p:cNvPr id="18439" name="TextBox 20"/>
          <p:cNvSpPr txBox="1">
            <a:spLocks noChangeArrowheads="1"/>
          </p:cNvSpPr>
          <p:nvPr/>
        </p:nvSpPr>
        <p:spPr bwMode="auto">
          <a:xfrm>
            <a:off x="431800" y="4909404"/>
            <a:ext cx="4320117" cy="1384995"/>
          </a:xfrm>
          <a:prstGeom prst="rect">
            <a:avLst/>
          </a:prstGeom>
          <a:noFill/>
          <a:ln w="38100">
            <a:solidFill>
              <a:srgbClr val="C00000"/>
            </a:solidFill>
            <a:miter lim="800000"/>
          </a:ln>
        </p:spPr>
        <p:txBody>
          <a:bodyPr>
            <a:spAutoFit/>
          </a:bodyPr>
          <a:lstStyle/>
          <a:p>
            <a:pPr fontAlgn="base"/>
            <a:r>
              <a:rPr lang="zh-CN" altLang="en-US" sz="2800" b="1" dirty="0" smtClean="0">
                <a:latin typeface="楷体" panose="02010609060101010101" charset="-122"/>
                <a:ea typeface="楷体" panose="02010609060101010101" charset="-122"/>
              </a:rPr>
              <a:t>主张用碉堡战术进攻红军，把“长驱直入”改为“步步为营，稳扎稳打”。</a:t>
            </a:r>
            <a:endParaRPr lang="zh-CN" altLang="en-US" sz="2800" b="1" dirty="0">
              <a:latin typeface="楷体" panose="02010609060101010101" charset="-122"/>
              <a:ea typeface="楷体" panose="02010609060101010101" charset="-122"/>
            </a:endParaRPr>
          </a:p>
        </p:txBody>
      </p:sp>
      <p:sp>
        <p:nvSpPr>
          <p:cNvPr id="22" name="TextBox 21"/>
          <p:cNvSpPr txBox="1">
            <a:spLocks noChangeArrowheads="1"/>
          </p:cNvSpPr>
          <p:nvPr/>
        </p:nvSpPr>
        <p:spPr bwMode="auto">
          <a:xfrm>
            <a:off x="502138" y="3968993"/>
            <a:ext cx="4163646" cy="1200329"/>
          </a:xfrm>
          <a:prstGeom prst="rect">
            <a:avLst/>
          </a:prstGeom>
          <a:noFill/>
          <a:ln w="9525">
            <a:noFill/>
            <a:miter lim="800000"/>
          </a:ln>
        </p:spPr>
        <p:txBody>
          <a:bodyPr wrap="square">
            <a:spAutoFit/>
          </a:bodyPr>
          <a:lstStyle/>
          <a:p>
            <a:r>
              <a:rPr lang="zh-CN" altLang="en-US" sz="2400" b="1" dirty="0">
                <a:latin typeface="黑体" panose="02010609060101010101" pitchFamily="49" charset="-122"/>
                <a:ea typeface="黑体" panose="02010609060101010101" pitchFamily="49" charset="-122"/>
              </a:rPr>
              <a:t>汉斯</a:t>
            </a:r>
            <a:r>
              <a:rPr lang="en-US" altLang="zh-CN" sz="2400" b="1" dirty="0">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冯</a:t>
            </a:r>
            <a:r>
              <a:rPr lang="en-US" altLang="zh-CN" sz="2400" b="1" dirty="0">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rPr>
              <a:t>塞克特，德国人，蒋介石的军事顾问</a:t>
            </a:r>
            <a:endParaRPr lang="zh-CN" altLang="en-US" sz="2400" b="1" dirty="0">
              <a:latin typeface="黑体" panose="02010609060101010101" pitchFamily="49" charset="-122"/>
              <a:ea typeface="黑体" panose="02010609060101010101" pitchFamily="49" charset="-122"/>
            </a:endParaRPr>
          </a:p>
          <a:p>
            <a:r>
              <a:rPr lang="zh-CN" altLang="en-US" sz="2400" b="1" dirty="0">
                <a:latin typeface="黑体" panose="02010609060101010101" pitchFamily="49" charset="-122"/>
                <a:ea typeface="黑体" panose="02010609060101010101" pitchFamily="49" charset="-122"/>
              </a:rPr>
              <a:t> </a:t>
            </a:r>
            <a:endParaRPr lang="zh-CN" altLang="en-US" sz="2400" b="1" dirty="0">
              <a:latin typeface="黑体" panose="02010609060101010101" pitchFamily="49" charset="-122"/>
              <a:ea typeface="黑体" panose="02010609060101010101" pitchFamily="49" charset="-122"/>
            </a:endParaRPr>
          </a:p>
        </p:txBody>
      </p:sp>
      <p:sp>
        <p:nvSpPr>
          <p:cNvPr id="23" name="TextBox 22"/>
          <p:cNvSpPr txBox="1">
            <a:spLocks noChangeArrowheads="1"/>
          </p:cNvSpPr>
          <p:nvPr/>
        </p:nvSpPr>
        <p:spPr bwMode="auto">
          <a:xfrm>
            <a:off x="5853722" y="3927353"/>
            <a:ext cx="5950929" cy="830997"/>
          </a:xfrm>
          <a:prstGeom prst="rect">
            <a:avLst/>
          </a:prstGeom>
          <a:noFill/>
          <a:ln w="9525">
            <a:noFill/>
            <a:miter lim="800000"/>
          </a:ln>
        </p:spPr>
        <p:txBody>
          <a:bodyPr wrap="square">
            <a:spAutoFit/>
          </a:bodyPr>
          <a:lstStyle/>
          <a:p>
            <a:r>
              <a:rPr lang="zh-CN" altLang="en-US" sz="2400" b="1" dirty="0" smtClean="0">
                <a:latin typeface="黑体" panose="02010609060101010101" pitchFamily="49" charset="-122"/>
                <a:ea typeface="黑体" panose="02010609060101010101" pitchFamily="49" charset="-122"/>
              </a:rPr>
              <a:t>李德，原名奥托</a:t>
            </a:r>
            <a:r>
              <a:rPr lang="en-US" altLang="zh-CN" sz="2400" b="1" dirty="0" smtClean="0">
                <a:latin typeface="黑体" panose="02010609060101010101" pitchFamily="49" charset="-122"/>
                <a:ea typeface="黑体" panose="02010609060101010101" pitchFamily="49" charset="-122"/>
              </a:rPr>
              <a:t>·</a:t>
            </a:r>
            <a:r>
              <a:rPr lang="zh-CN" altLang="en-US" sz="2400" b="1" dirty="0" smtClean="0">
                <a:latin typeface="黑体" panose="02010609060101010101" pitchFamily="49" charset="-122"/>
                <a:ea typeface="黑体" panose="02010609060101010101" pitchFamily="49" charset="-122"/>
              </a:rPr>
              <a:t>布劳恩，共产国际派来，被临时党中央聘为军事顾问。</a:t>
            </a:r>
            <a:endParaRPr lang="zh-CN" altLang="en-US" sz="2400" b="1" dirty="0">
              <a:latin typeface="黑体" panose="02010609060101010101" pitchFamily="49" charset="-122"/>
              <a:ea typeface="黑体" panose="02010609060101010101" pitchFamily="49" charset="-122"/>
            </a:endParaRPr>
          </a:p>
        </p:txBody>
      </p:sp>
      <p:sp>
        <p:nvSpPr>
          <p:cNvPr id="18442" name="矩形 23"/>
          <p:cNvSpPr>
            <a:spLocks noChangeArrowheads="1"/>
          </p:cNvSpPr>
          <p:nvPr/>
        </p:nvSpPr>
        <p:spPr bwMode="auto">
          <a:xfrm>
            <a:off x="5240215" y="4909770"/>
            <a:ext cx="6760961" cy="1384995"/>
          </a:xfrm>
          <a:prstGeom prst="rect">
            <a:avLst/>
          </a:prstGeom>
          <a:noFill/>
          <a:ln w="38100">
            <a:solidFill>
              <a:srgbClr val="C00000"/>
            </a:solidFill>
            <a:miter lim="800000"/>
          </a:ln>
        </p:spPr>
        <p:txBody>
          <a:bodyPr wrap="square">
            <a:spAutoFit/>
          </a:bodyPr>
          <a:lstStyle/>
          <a:p>
            <a:pPr fontAlgn="base"/>
            <a:r>
              <a:rPr lang="zh-CN" altLang="en-US" sz="2800" b="1" dirty="0" smtClean="0">
                <a:latin typeface="楷体" panose="02010609060101010101" charset="-122"/>
                <a:ea typeface="楷体" panose="02010609060101010101" charset="-122"/>
              </a:rPr>
              <a:t>主张“这是红色政权与白色政权、革命道路与殖民地道路之间谁战胜谁的决战。</a:t>
            </a:r>
            <a:r>
              <a:rPr lang="en-US" altLang="zh-CN" sz="2800" b="1" dirty="0" smtClean="0">
                <a:latin typeface="楷体" panose="02010609060101010101" charset="-122"/>
                <a:ea typeface="楷体" panose="02010609060101010101" charset="-122"/>
              </a:rPr>
              <a:t>……</a:t>
            </a:r>
            <a:r>
              <a:rPr lang="zh-CN" altLang="en-US" sz="2800" b="1" dirty="0" smtClean="0">
                <a:latin typeface="楷体" panose="02010609060101010101" charset="-122"/>
                <a:ea typeface="楷体" panose="02010609060101010101" charset="-122"/>
              </a:rPr>
              <a:t>御敌于国门之外，不丧失寸土。”</a:t>
            </a:r>
            <a:endParaRPr lang="zh-CN" altLang="en-US" sz="2800" b="1" dirty="0">
              <a:latin typeface="楷体" panose="02010609060101010101" charset="-122"/>
              <a:ea typeface="楷体" panose="02010609060101010101" charset="-122"/>
            </a:endParaRPr>
          </a:p>
        </p:txBody>
      </p:sp>
      <p:sp>
        <p:nvSpPr>
          <p:cNvPr id="25" name="圆角矩形 24"/>
          <p:cNvSpPr/>
          <p:nvPr/>
        </p:nvSpPr>
        <p:spPr bwMode="auto">
          <a:xfrm>
            <a:off x="681027" y="1249716"/>
            <a:ext cx="10562167" cy="2663825"/>
          </a:xfrm>
          <a:prstGeom prst="roundRect">
            <a:avLst/>
          </a:prstGeom>
          <a:ln w="57150">
            <a:solidFill>
              <a:srgbClr val="00B050"/>
            </a:solidFill>
          </a:ln>
        </p:spPr>
        <p:style>
          <a:lnRef idx="2">
            <a:schemeClr val="accent6"/>
          </a:lnRef>
          <a:fillRef idx="1">
            <a:schemeClr val="lt1"/>
          </a:fillRef>
          <a:effectRef idx="0">
            <a:schemeClr val="accent6"/>
          </a:effectRef>
          <a:fontRef idx="minor">
            <a:schemeClr val="dk1"/>
          </a:fontRef>
        </p:style>
        <p:txBody>
          <a:bodyPr anchor="ctr"/>
          <a:lstStyle/>
          <a:p>
            <a:pPr algn="ctr" fontAlgn="auto">
              <a:defRPr/>
            </a:pPr>
            <a:endParaRPr lang="zh-CN" altLang="en-US" noProof="1">
              <a:latin typeface="华文中宋" pitchFamily="2" charset="-122"/>
              <a:ea typeface="华文中宋" pitchFamily="2" charset="-122"/>
            </a:endParaRPr>
          </a:p>
        </p:txBody>
      </p:sp>
      <p:sp>
        <p:nvSpPr>
          <p:cNvPr id="26" name="TextBox 25"/>
          <p:cNvSpPr txBox="1">
            <a:spLocks noChangeArrowheads="1"/>
          </p:cNvSpPr>
          <p:nvPr/>
        </p:nvSpPr>
        <p:spPr bwMode="auto">
          <a:xfrm>
            <a:off x="1777703" y="1309743"/>
            <a:ext cx="8844367" cy="2554545"/>
          </a:xfrm>
          <a:prstGeom prst="rect">
            <a:avLst/>
          </a:prstGeom>
          <a:noFill/>
          <a:ln w="9525">
            <a:noFill/>
            <a:miter lim="800000"/>
          </a:ln>
        </p:spPr>
        <p:txBody>
          <a:bodyPr wrap="square">
            <a:spAutoFit/>
          </a:bodyPr>
          <a:lstStyle/>
          <a:p>
            <a:pPr algn="ctr">
              <a:lnSpc>
                <a:spcPct val="125000"/>
              </a:lnSpc>
            </a:pPr>
            <a:r>
              <a:rPr lang="zh-CN" altLang="en-US" sz="3200" b="1" dirty="0">
                <a:solidFill>
                  <a:srgbClr val="FF0000"/>
                </a:solidFill>
                <a:latin typeface="华文中宋" pitchFamily="2" charset="-122"/>
                <a:ea typeface="华文中宋" pitchFamily="2" charset="-122"/>
              </a:rPr>
              <a:t>长征探因</a:t>
            </a:r>
            <a:endParaRPr lang="en-US" altLang="zh-CN" sz="3200" b="1" dirty="0">
              <a:solidFill>
                <a:srgbClr val="FF0000"/>
              </a:solidFill>
              <a:latin typeface="华文中宋" pitchFamily="2" charset="-122"/>
              <a:ea typeface="华文中宋" pitchFamily="2" charset="-122"/>
            </a:endParaRPr>
          </a:p>
          <a:p>
            <a:pPr>
              <a:lnSpc>
                <a:spcPct val="125000"/>
              </a:lnSpc>
            </a:pPr>
            <a:r>
              <a:rPr lang="zh-CN" altLang="en-US" sz="3200" b="1" dirty="0">
                <a:solidFill>
                  <a:srgbClr val="3333FF"/>
                </a:solidFill>
                <a:latin typeface="华文中宋" pitchFamily="2" charset="-122"/>
                <a:ea typeface="华文中宋" pitchFamily="2" charset="-122"/>
              </a:rPr>
              <a:t>根本原因：</a:t>
            </a:r>
            <a:r>
              <a:rPr lang="zh-CN" altLang="en-US" sz="3200" b="1" dirty="0">
                <a:latin typeface="华文中宋" pitchFamily="2" charset="-122"/>
                <a:ea typeface="华文中宋" pitchFamily="2" charset="-122"/>
              </a:rPr>
              <a:t>共产国际的指导脱离中国实际，</a:t>
            </a:r>
            <a:endParaRPr lang="en-US" altLang="zh-CN" sz="3200" b="1" dirty="0">
              <a:latin typeface="华文中宋" pitchFamily="2" charset="-122"/>
              <a:ea typeface="华文中宋" pitchFamily="2" charset="-122"/>
            </a:endParaRPr>
          </a:p>
          <a:p>
            <a:pPr>
              <a:lnSpc>
                <a:spcPct val="125000"/>
              </a:lnSpc>
            </a:pPr>
            <a:r>
              <a:rPr lang="en-US" altLang="zh-CN" sz="3200" b="1">
                <a:latin typeface="华文中宋" pitchFamily="2" charset="-122"/>
                <a:ea typeface="华文中宋" pitchFamily="2" charset="-122"/>
              </a:rPr>
              <a:t>                </a:t>
            </a:r>
            <a:r>
              <a:rPr lang="zh-CN" altLang="en-US" sz="3200" b="1">
                <a:latin typeface="华文中宋" pitchFamily="2" charset="-122"/>
                <a:ea typeface="华文中宋" pitchFamily="2" charset="-122"/>
              </a:rPr>
              <a:t>王</a:t>
            </a:r>
            <a:r>
              <a:rPr lang="zh-CN" altLang="en-US" sz="3200" b="1" smtClean="0">
                <a:latin typeface="华文中宋" pitchFamily="2" charset="-122"/>
                <a:ea typeface="华文中宋" pitchFamily="2" charset="-122"/>
              </a:rPr>
              <a:t>明左倾机会主义错</a:t>
            </a:r>
            <a:r>
              <a:rPr lang="zh-CN" altLang="en-US" sz="3200" b="1" dirty="0">
                <a:latin typeface="华文中宋" pitchFamily="2" charset="-122"/>
                <a:ea typeface="华文中宋" pitchFamily="2" charset="-122"/>
              </a:rPr>
              <a:t>误。</a:t>
            </a:r>
            <a:endParaRPr lang="en-US" altLang="zh-CN" sz="3200" b="1" dirty="0">
              <a:latin typeface="华文中宋" pitchFamily="2" charset="-122"/>
              <a:ea typeface="华文中宋" pitchFamily="2" charset="-122"/>
            </a:endParaRPr>
          </a:p>
          <a:p>
            <a:pPr>
              <a:lnSpc>
                <a:spcPct val="125000"/>
              </a:lnSpc>
            </a:pPr>
            <a:r>
              <a:rPr lang="zh-CN" altLang="en-US" sz="3200" b="1" dirty="0">
                <a:solidFill>
                  <a:srgbClr val="3333FF"/>
                </a:solidFill>
                <a:latin typeface="华文中宋" pitchFamily="2" charset="-122"/>
                <a:ea typeface="华文中宋" pitchFamily="2" charset="-122"/>
              </a:rPr>
              <a:t>直接原因：</a:t>
            </a:r>
            <a:r>
              <a:rPr lang="zh-CN" altLang="en-US" sz="3200" b="1" dirty="0">
                <a:latin typeface="华文中宋" pitchFamily="2" charset="-122"/>
                <a:ea typeface="华文中宋" pitchFamily="2" charset="-122"/>
              </a:rPr>
              <a:t>第五次反“围剿”失败。</a:t>
            </a:r>
            <a:endParaRPr lang="zh-CN" altLang="en-US" sz="3200" b="1" dirty="0">
              <a:latin typeface="华文中宋" pitchFamily="2" charset="-122"/>
              <a:ea typeface="华文中宋" pitchFamily="2" charset="-122"/>
            </a:endParaRPr>
          </a:p>
        </p:txBody>
      </p:sp>
    </p:spTree>
  </p:cSld>
  <p:clrMapOvr>
    <a:masterClrMapping/>
  </p:clrMapOvr>
  <p:transition>
    <p:wipe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矩形 6"/>
          <p:cNvSpPr>
            <a:spLocks noChangeArrowheads="1"/>
          </p:cNvSpPr>
          <p:nvPr/>
        </p:nvSpPr>
        <p:spPr bwMode="auto">
          <a:xfrm>
            <a:off x="829705" y="581237"/>
            <a:ext cx="5320570" cy="522287"/>
          </a:xfrm>
          <a:prstGeom prst="rect">
            <a:avLst/>
          </a:prstGeom>
          <a:noFill/>
          <a:ln w="9525">
            <a:noFill/>
            <a:miter lim="800000"/>
          </a:ln>
        </p:spPr>
        <p:txBody>
          <a:bodyPr wrap="square">
            <a:spAutoFit/>
          </a:bodyPr>
          <a:lstStyle/>
          <a:p>
            <a:pPr>
              <a:spcBef>
                <a:spcPct val="50000"/>
              </a:spcBef>
            </a:pPr>
            <a:r>
              <a:rPr lang="zh-CN" altLang="en-US" sz="2800" b="1">
                <a:solidFill>
                  <a:srgbClr val="FF0000"/>
                </a:solidFill>
                <a:latin typeface="微软雅黑" panose="020B0503020204020204" pitchFamily="34" charset="-122"/>
                <a:ea typeface="微软雅黑" panose="020B0503020204020204" pitchFamily="34" charset="-122"/>
              </a:rPr>
              <a:t>二</a:t>
            </a:r>
            <a:r>
              <a:rPr lang="en-US" altLang="zh-CN" sz="2800" b="1">
                <a:solidFill>
                  <a:srgbClr val="FF0000"/>
                </a:solidFill>
                <a:latin typeface="微软雅黑" panose="020B0503020204020204" pitchFamily="34" charset="-122"/>
                <a:ea typeface="微软雅黑" panose="020B0503020204020204" pitchFamily="34" charset="-122"/>
              </a:rPr>
              <a:t>.</a:t>
            </a:r>
            <a:r>
              <a:rPr lang="zh-CN" altLang="en-US" sz="2800" b="1">
                <a:solidFill>
                  <a:srgbClr val="FF0000"/>
                </a:solidFill>
                <a:latin typeface="微软雅黑" panose="020B0503020204020204" pitchFamily="34" charset="-122"/>
                <a:ea typeface="微软雅黑" panose="020B0503020204020204" pitchFamily="34" charset="-122"/>
              </a:rPr>
              <a:t>中国共产党探索革命新道路</a:t>
            </a:r>
            <a:endParaRPr lang="zh-CN" altLang="en-US" sz="2800" b="1">
              <a:solidFill>
                <a:srgbClr val="FF0000"/>
              </a:solidFill>
              <a:latin typeface="微软雅黑" panose="020B0503020204020204" pitchFamily="34" charset="-122"/>
              <a:ea typeface="微软雅黑" panose="020B0503020204020204" pitchFamily="34" charset="-122"/>
            </a:endParaRPr>
          </a:p>
        </p:txBody>
      </p:sp>
      <p:sp>
        <p:nvSpPr>
          <p:cNvPr id="19478" name="TextBox 25"/>
          <p:cNvSpPr txBox="1">
            <a:spLocks noChangeArrowheads="1"/>
          </p:cNvSpPr>
          <p:nvPr/>
        </p:nvSpPr>
        <p:spPr bwMode="auto">
          <a:xfrm>
            <a:off x="1048184" y="2142920"/>
            <a:ext cx="5102091" cy="1815882"/>
          </a:xfrm>
          <a:prstGeom prst="rect">
            <a:avLst/>
          </a:prstGeom>
          <a:noFill/>
          <a:ln w="9525">
            <a:noFill/>
            <a:miter lim="800000"/>
          </a:ln>
        </p:spPr>
        <p:txBody>
          <a:bodyPr wrap="square">
            <a:spAutoFit/>
          </a:bodyPr>
          <a:lstStyle/>
          <a:p>
            <a:r>
              <a:rPr lang="zh-CN" altLang="en-US" sz="2800" b="1" smtClean="0">
                <a:solidFill>
                  <a:srgbClr val="3333FF"/>
                </a:solidFill>
                <a:latin typeface="华文中宋" pitchFamily="2" charset="-122"/>
                <a:ea typeface="华文中宋" pitchFamily="2" charset="-122"/>
              </a:rPr>
              <a:t>内</a:t>
            </a:r>
            <a:r>
              <a:rPr lang="zh-CN" altLang="en-US" sz="2800" b="1" dirty="0">
                <a:solidFill>
                  <a:srgbClr val="3333FF"/>
                </a:solidFill>
                <a:latin typeface="华文中宋" pitchFamily="2" charset="-122"/>
                <a:ea typeface="华文中宋" pitchFamily="2" charset="-122"/>
              </a:rPr>
              <a:t>容：</a:t>
            </a:r>
            <a:r>
              <a:rPr lang="zh-CN" altLang="en-US" sz="2800" b="1" dirty="0">
                <a:latin typeface="华文中宋" pitchFamily="2" charset="-122"/>
                <a:ea typeface="华文中宋" pitchFamily="2" charset="-122"/>
              </a:rPr>
              <a:t>结束了“左”倾错误在中央的统治，在事实上确立了以</a:t>
            </a:r>
            <a:r>
              <a:rPr lang="zh-CN" altLang="en-US" sz="2800" b="1" dirty="0">
                <a:solidFill>
                  <a:srgbClr val="FF0000"/>
                </a:solidFill>
                <a:latin typeface="华文中宋" pitchFamily="2" charset="-122"/>
                <a:ea typeface="华文中宋" pitchFamily="2" charset="-122"/>
              </a:rPr>
              <a:t>毛泽东</a:t>
            </a:r>
            <a:r>
              <a:rPr lang="zh-CN" altLang="en-US" sz="2800" b="1" dirty="0">
                <a:latin typeface="华文中宋" pitchFamily="2" charset="-122"/>
                <a:ea typeface="华文中宋" pitchFamily="2" charset="-122"/>
              </a:rPr>
              <a:t>为核心的党中央的正确领导。</a:t>
            </a:r>
            <a:endParaRPr lang="en-US" altLang="zh-CN" sz="2800" b="1" dirty="0">
              <a:latin typeface="华文中宋" pitchFamily="2" charset="-122"/>
              <a:ea typeface="华文中宋" pitchFamily="2" charset="-122"/>
            </a:endParaRPr>
          </a:p>
        </p:txBody>
      </p:sp>
      <p:sp>
        <p:nvSpPr>
          <p:cNvPr id="21" name="TextBox 20"/>
          <p:cNvSpPr txBox="1">
            <a:spLocks noChangeArrowheads="1"/>
          </p:cNvSpPr>
          <p:nvPr/>
        </p:nvSpPr>
        <p:spPr bwMode="auto">
          <a:xfrm>
            <a:off x="1097462" y="4420467"/>
            <a:ext cx="9967461" cy="1385887"/>
          </a:xfrm>
          <a:prstGeom prst="rect">
            <a:avLst/>
          </a:prstGeom>
          <a:noFill/>
          <a:ln w="9525">
            <a:noFill/>
            <a:miter lim="800000"/>
          </a:ln>
        </p:spPr>
        <p:txBody>
          <a:bodyPr wrap="square">
            <a:spAutoFit/>
          </a:bodyPr>
          <a:lstStyle/>
          <a:p>
            <a:r>
              <a:rPr lang="zh-CN" altLang="en-US" sz="2800" b="1" dirty="0">
                <a:solidFill>
                  <a:srgbClr val="3333FF"/>
                </a:solidFill>
                <a:latin typeface="华文中宋" pitchFamily="2" charset="-122"/>
                <a:ea typeface="华文中宋" pitchFamily="2" charset="-122"/>
              </a:rPr>
              <a:t>意义：</a:t>
            </a:r>
            <a:r>
              <a:rPr lang="zh-CN" altLang="en-US" sz="2800" b="1" dirty="0">
                <a:latin typeface="华文中宋" pitchFamily="2" charset="-122"/>
                <a:ea typeface="华文中宋" pitchFamily="2" charset="-122"/>
              </a:rPr>
              <a:t>中国共产党第一次</a:t>
            </a:r>
            <a:r>
              <a:rPr lang="zh-CN" altLang="en-US" sz="2800" b="1" dirty="0">
                <a:solidFill>
                  <a:srgbClr val="FF0000"/>
                </a:solidFill>
                <a:latin typeface="华文中宋" pitchFamily="2" charset="-122"/>
                <a:ea typeface="华文中宋" pitchFamily="2" charset="-122"/>
              </a:rPr>
              <a:t>独立自主</a:t>
            </a:r>
            <a:r>
              <a:rPr lang="zh-CN" altLang="en-US" sz="2800" b="1" dirty="0">
                <a:latin typeface="华文中宋" pitchFamily="2" charset="-122"/>
                <a:ea typeface="华文中宋" pitchFamily="2" charset="-122"/>
              </a:rPr>
              <a:t>地解决路线、方针和政策问题，是中国共产党</a:t>
            </a:r>
            <a:r>
              <a:rPr lang="zh-CN" altLang="en-US" sz="2800" b="1" dirty="0">
                <a:solidFill>
                  <a:srgbClr val="FF0000"/>
                </a:solidFill>
                <a:latin typeface="华文中宋" pitchFamily="2" charset="-122"/>
                <a:ea typeface="华文中宋" pitchFamily="2" charset="-122"/>
              </a:rPr>
              <a:t>从幼稚走向成熟的标志</a:t>
            </a:r>
            <a:r>
              <a:rPr lang="zh-CN" altLang="en-US" sz="2800" b="1" dirty="0">
                <a:latin typeface="华文中宋" pitchFamily="2" charset="-122"/>
                <a:ea typeface="华文中宋" pitchFamily="2" charset="-122"/>
              </a:rPr>
              <a:t>。挽救了党和红军，挽救了中国</a:t>
            </a:r>
            <a:r>
              <a:rPr lang="zh-CN" altLang="en-US" sz="2800" b="1" dirty="0" smtClean="0">
                <a:latin typeface="华文中宋" pitchFamily="2" charset="-122"/>
                <a:ea typeface="华文中宋" pitchFamily="2" charset="-122"/>
              </a:rPr>
              <a:t>革命，是</a:t>
            </a:r>
            <a:r>
              <a:rPr lang="zh-CN" altLang="en-US" sz="2800" b="1" dirty="0" smtClean="0">
                <a:solidFill>
                  <a:srgbClr val="FF0000"/>
                </a:solidFill>
                <a:latin typeface="华文中宋" pitchFamily="2" charset="-122"/>
                <a:ea typeface="华文中宋" pitchFamily="2" charset="-122"/>
              </a:rPr>
              <a:t>党的历史上一个生死攸关的转折点</a:t>
            </a:r>
            <a:r>
              <a:rPr lang="zh-CN" altLang="en-US" sz="2800" b="1" dirty="0" smtClean="0">
                <a:latin typeface="华文中宋" pitchFamily="2" charset="-122"/>
                <a:ea typeface="华文中宋" pitchFamily="2" charset="-122"/>
              </a:rPr>
              <a:t>。</a:t>
            </a:r>
            <a:endParaRPr lang="zh-CN" altLang="en-US" sz="2800" b="1" dirty="0">
              <a:latin typeface="华文中宋" pitchFamily="2" charset="-122"/>
              <a:ea typeface="华文中宋" pitchFamily="2" charset="-122"/>
            </a:endParaRPr>
          </a:p>
        </p:txBody>
      </p:sp>
      <p:sp>
        <p:nvSpPr>
          <p:cNvPr id="5" name="文本框 4"/>
          <p:cNvSpPr txBox="1"/>
          <p:nvPr/>
        </p:nvSpPr>
        <p:spPr>
          <a:xfrm>
            <a:off x="1097462" y="1419645"/>
            <a:ext cx="2200373" cy="523220"/>
          </a:xfrm>
          <a:prstGeom prst="rect">
            <a:avLst/>
          </a:prstGeom>
          <a:noFill/>
        </p:spPr>
        <p:txBody>
          <a:bodyPr wrap="square" rtlCol="0">
            <a:spAutoFit/>
          </a:bodyPr>
          <a:lstStyle/>
          <a:p>
            <a:r>
              <a:rPr lang="en-US" altLang="zh-CN" sz="2800" b="1" smtClean="0">
                <a:solidFill>
                  <a:srgbClr val="FF0000"/>
                </a:solidFill>
              </a:rPr>
              <a:t>2、</a:t>
            </a:r>
            <a:r>
              <a:rPr lang="zh-CN" altLang="en-US" sz="2800" b="1" smtClean="0">
                <a:solidFill>
                  <a:srgbClr val="FF0000"/>
                </a:solidFill>
              </a:rPr>
              <a:t>遵义会议</a:t>
            </a:r>
            <a:endParaRPr lang="zh-CN" altLang="en-US" sz="2800" b="1">
              <a:solidFill>
                <a:srgbClr val="FF0000"/>
              </a:solidFill>
            </a:endParaRPr>
          </a:p>
        </p:txBody>
      </p:sp>
      <p:pic>
        <p:nvPicPr>
          <p:cNvPr id="24" name="图片 4"/>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191287" y="842380"/>
            <a:ext cx="4191279" cy="2727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文本框 25"/>
          <p:cNvSpPr txBox="1"/>
          <p:nvPr/>
        </p:nvSpPr>
        <p:spPr>
          <a:xfrm>
            <a:off x="8213556" y="3633634"/>
            <a:ext cx="2146742" cy="461665"/>
          </a:xfrm>
          <a:prstGeom prst="rect">
            <a:avLst/>
          </a:prstGeom>
          <a:noFill/>
        </p:spPr>
        <p:txBody>
          <a:bodyPr wrap="none">
            <a:spAutoFit/>
          </a:bodyPr>
          <a:lstStyle/>
          <a:p>
            <a:pPr defTabSz="685800"/>
            <a:r>
              <a:rPr sz="2400" b="1" spc="150" noProof="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遵义会议会址</a:t>
            </a:r>
            <a:endParaRPr lang="zh-CN" altLang="en-US" sz="2400" noProof="1"/>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linds(horizontal)">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p:txBody>
          <a:bodyPr/>
          <a:lstStyle/>
          <a:p>
            <a:pPr eaLnBrk="1" hangingPunct="1">
              <a:defRPr/>
            </a:pPr>
            <a:r>
              <a:rPr lang="en-US" altLang="zh-CN"/>
              <a:t>005</a:t>
            </a:r>
            <a:endParaRPr lang="en-US" altLang="zh-CN"/>
          </a:p>
        </p:txBody>
      </p:sp>
      <p:pic>
        <p:nvPicPr>
          <p:cNvPr id="210947" name="Picture 3" descr="长征图"/>
          <p:cNvPicPr>
            <a:picLocks noChangeAspect="1" noChangeArrowheads="1"/>
          </p:cNvPicPr>
          <p:nvPr/>
        </p:nvPicPr>
        <p:blipFill>
          <a:blip r:embed="rId1">
            <a:extLst>
              <a:ext uri="{28A0092B-C50C-407E-A947-70E740481C1C}">
                <a14:useLocalDpi xmlns:a14="http://schemas.microsoft.com/office/drawing/2010/main" val="0"/>
              </a:ext>
            </a:extLst>
          </a:blip>
          <a:srcRect l="633" t="1547" r="3217" b="1547"/>
          <a:stretch>
            <a:fillRect/>
          </a:stretch>
        </p:blipFill>
        <p:spPr bwMode="auto">
          <a:xfrm>
            <a:off x="1588" y="-183209"/>
            <a:ext cx="12188825" cy="7092690"/>
          </a:xfrm>
          <a:prstGeom prst="rect">
            <a:avLst/>
          </a:prstGeom>
          <a:noFill/>
          <a:ln w="63500" algn="ctr">
            <a:solidFill>
              <a:srgbClr val="800000"/>
            </a:solidFill>
            <a:miter lim="800000"/>
            <a:headEnd/>
            <a:tailEnd type="none" w="med" len="lg"/>
          </a:ln>
          <a:extLst>
            <a:ext uri="{909E8E84-426E-40DD-AFC4-6F175D3DCCD1}">
              <a14:hiddenFill xmlns:a14="http://schemas.microsoft.com/office/drawing/2010/main">
                <a:solidFill>
                  <a:srgbClr val="FFFFFF"/>
                </a:solidFill>
              </a14:hiddenFill>
            </a:ext>
          </a:extLst>
        </p:spPr>
      </p:pic>
      <p:sp>
        <p:nvSpPr>
          <p:cNvPr id="210948" name="Freeform 4"/>
          <p:cNvSpPr/>
          <p:nvPr/>
        </p:nvSpPr>
        <p:spPr bwMode="auto">
          <a:xfrm>
            <a:off x="5335680" y="5550938"/>
            <a:ext cx="3159505" cy="714980"/>
          </a:xfrm>
          <a:custGeom>
            <a:avLst/>
            <a:gdLst>
              <a:gd name="T0" fmla="*/ 2147483646 w 1543"/>
              <a:gd name="T1" fmla="*/ 2147483646 h 393"/>
              <a:gd name="T2" fmla="*/ 2147483646 w 1543"/>
              <a:gd name="T3" fmla="*/ 2147483646 h 393"/>
              <a:gd name="T4" fmla="*/ 2147483646 w 1543"/>
              <a:gd name="T5" fmla="*/ 2147483646 h 393"/>
              <a:gd name="T6" fmla="*/ 2147483646 w 1543"/>
              <a:gd name="T7" fmla="*/ 2147483646 h 393"/>
              <a:gd name="T8" fmla="*/ 2147483646 w 1543"/>
              <a:gd name="T9" fmla="*/ 2147483646 h 393"/>
              <a:gd name="T10" fmla="*/ 2147483646 w 1543"/>
              <a:gd name="T11" fmla="*/ 2147483646 h 393"/>
              <a:gd name="T12" fmla="*/ 0 w 1543"/>
              <a:gd name="T13" fmla="*/ 0 h 393"/>
              <a:gd name="T14" fmla="*/ 0 60000 65536"/>
              <a:gd name="T15" fmla="*/ 0 60000 65536"/>
              <a:gd name="T16" fmla="*/ 0 60000 65536"/>
              <a:gd name="T17" fmla="*/ 0 60000 65536"/>
              <a:gd name="T18" fmla="*/ 0 60000 65536"/>
              <a:gd name="T19" fmla="*/ 0 60000 65536"/>
              <a:gd name="T20" fmla="*/ 0 60000 65536"/>
              <a:gd name="T21" fmla="*/ 0 w 1543"/>
              <a:gd name="T22" fmla="*/ 0 h 393"/>
              <a:gd name="T23" fmla="*/ 1543 w 1543"/>
              <a:gd name="T24" fmla="*/ 393 h 3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43" h="393">
                <a:moveTo>
                  <a:pt x="1543" y="136"/>
                </a:moveTo>
                <a:cubicBezTo>
                  <a:pt x="1474" y="234"/>
                  <a:pt x="1406" y="333"/>
                  <a:pt x="1361" y="363"/>
                </a:cubicBezTo>
                <a:cubicBezTo>
                  <a:pt x="1316" y="393"/>
                  <a:pt x="1324" y="332"/>
                  <a:pt x="1271" y="317"/>
                </a:cubicBezTo>
                <a:cubicBezTo>
                  <a:pt x="1218" y="302"/>
                  <a:pt x="1112" y="287"/>
                  <a:pt x="1044" y="272"/>
                </a:cubicBezTo>
                <a:cubicBezTo>
                  <a:pt x="976" y="257"/>
                  <a:pt x="998" y="257"/>
                  <a:pt x="862" y="227"/>
                </a:cubicBezTo>
                <a:cubicBezTo>
                  <a:pt x="726" y="197"/>
                  <a:pt x="371" y="129"/>
                  <a:pt x="227" y="91"/>
                </a:cubicBezTo>
                <a:cubicBezTo>
                  <a:pt x="83" y="53"/>
                  <a:pt x="41" y="26"/>
                  <a:pt x="0" y="0"/>
                </a:cubicBezTo>
              </a:path>
            </a:pathLst>
          </a:custGeom>
          <a:noFill/>
          <a:ln w="76200">
            <a:solidFill>
              <a:srgbClr val="800000"/>
            </a:solidFill>
            <a:round/>
            <a:tailEnd type="stealth" w="med" len="lg"/>
          </a:ln>
          <a:extLst>
            <a:ext uri="{909E8E84-426E-40DD-AFC4-6F175D3DCCD1}">
              <a14:hiddenFill xmlns:a14="http://schemas.microsoft.com/office/drawing/2010/main">
                <a:solidFill>
                  <a:srgbClr val="FFFFFF"/>
                </a:solid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grpSp>
        <p:nvGrpSpPr>
          <p:cNvPr id="210949" name="Group 5"/>
          <p:cNvGrpSpPr/>
          <p:nvPr/>
        </p:nvGrpSpPr>
        <p:grpSpPr bwMode="auto">
          <a:xfrm>
            <a:off x="4252886" y="4996088"/>
            <a:ext cx="1082795" cy="554850"/>
            <a:chOff x="1973" y="3114"/>
            <a:chExt cx="497" cy="361"/>
          </a:xfrm>
        </p:grpSpPr>
        <p:sp>
          <p:nvSpPr>
            <p:cNvPr id="210979" name="Freeform 6"/>
            <p:cNvSpPr/>
            <p:nvPr/>
          </p:nvSpPr>
          <p:spPr bwMode="auto">
            <a:xfrm rot="480956">
              <a:off x="1973" y="3203"/>
              <a:ext cx="453" cy="272"/>
            </a:xfrm>
            <a:custGeom>
              <a:avLst/>
              <a:gdLst>
                <a:gd name="T0" fmla="*/ 453 w 453"/>
                <a:gd name="T1" fmla="*/ 272 h 272"/>
                <a:gd name="T2" fmla="*/ 181 w 453"/>
                <a:gd name="T3" fmla="*/ 136 h 272"/>
                <a:gd name="T4" fmla="*/ 0 w 453"/>
                <a:gd name="T5" fmla="*/ 0 h 272"/>
                <a:gd name="T6" fmla="*/ 0 60000 65536"/>
                <a:gd name="T7" fmla="*/ 0 60000 65536"/>
                <a:gd name="T8" fmla="*/ 0 60000 65536"/>
                <a:gd name="T9" fmla="*/ 0 w 453"/>
                <a:gd name="T10" fmla="*/ 0 h 272"/>
                <a:gd name="T11" fmla="*/ 453 w 453"/>
                <a:gd name="T12" fmla="*/ 272 h 272"/>
              </a:gdLst>
              <a:ahLst/>
              <a:cxnLst>
                <a:cxn ang="T6">
                  <a:pos x="T0" y="T1"/>
                </a:cxn>
                <a:cxn ang="T7">
                  <a:pos x="T2" y="T3"/>
                </a:cxn>
                <a:cxn ang="T8">
                  <a:pos x="T4" y="T5"/>
                </a:cxn>
              </a:cxnLst>
              <a:rect l="T9" t="T10" r="T11" b="T12"/>
              <a:pathLst>
                <a:path w="453" h="272">
                  <a:moveTo>
                    <a:pt x="453" y="272"/>
                  </a:moveTo>
                  <a:cubicBezTo>
                    <a:pt x="354" y="226"/>
                    <a:pt x="256" y="181"/>
                    <a:pt x="181" y="136"/>
                  </a:cubicBezTo>
                  <a:cubicBezTo>
                    <a:pt x="106" y="91"/>
                    <a:pt x="53" y="45"/>
                    <a:pt x="0" y="0"/>
                  </a:cubicBezTo>
                </a:path>
              </a:pathLst>
            </a:custGeom>
            <a:noFill/>
            <a:ln w="76200">
              <a:solidFill>
                <a:srgbClr val="800000"/>
              </a:solidFill>
              <a:round/>
              <a:tailEnd type="triangle" w="sm" len="sm"/>
            </a:ln>
            <a:extLst>
              <a:ext uri="{909E8E84-426E-40DD-AFC4-6F175D3DCCD1}">
                <a14:hiddenFill xmlns:a14="http://schemas.microsoft.com/office/drawing/2010/main">
                  <a:solidFill>
                    <a:srgbClr val="FFFFFF"/>
                  </a:solid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sp>
          <p:nvSpPr>
            <p:cNvPr id="210980" name="Freeform 7"/>
            <p:cNvSpPr/>
            <p:nvPr/>
          </p:nvSpPr>
          <p:spPr bwMode="auto">
            <a:xfrm rot="279641">
              <a:off x="2016" y="3114"/>
              <a:ext cx="454" cy="272"/>
            </a:xfrm>
            <a:custGeom>
              <a:avLst/>
              <a:gdLst>
                <a:gd name="T0" fmla="*/ 2505 w 408"/>
                <a:gd name="T1" fmla="*/ 5265 h 226"/>
                <a:gd name="T2" fmla="*/ 1111 w 408"/>
                <a:gd name="T3" fmla="*/ 1043 h 226"/>
                <a:gd name="T4" fmla="*/ 0 w 408"/>
                <a:gd name="T5" fmla="*/ 0 h 226"/>
                <a:gd name="T6" fmla="*/ 0 60000 65536"/>
                <a:gd name="T7" fmla="*/ 0 60000 65536"/>
                <a:gd name="T8" fmla="*/ 0 60000 65536"/>
                <a:gd name="T9" fmla="*/ 0 w 408"/>
                <a:gd name="T10" fmla="*/ 0 h 226"/>
                <a:gd name="T11" fmla="*/ 408 w 408"/>
                <a:gd name="T12" fmla="*/ 226 h 226"/>
              </a:gdLst>
              <a:ahLst/>
              <a:cxnLst>
                <a:cxn ang="T6">
                  <a:pos x="T0" y="T1"/>
                </a:cxn>
                <a:cxn ang="T7">
                  <a:pos x="T2" y="T3"/>
                </a:cxn>
                <a:cxn ang="T8">
                  <a:pos x="T4" y="T5"/>
                </a:cxn>
              </a:cxnLst>
              <a:rect l="T9" t="T10" r="T11" b="T12"/>
              <a:pathLst>
                <a:path w="408" h="226">
                  <a:moveTo>
                    <a:pt x="408" y="226"/>
                  </a:moveTo>
                  <a:cubicBezTo>
                    <a:pt x="328" y="154"/>
                    <a:pt x="249" y="83"/>
                    <a:pt x="181" y="45"/>
                  </a:cubicBezTo>
                  <a:cubicBezTo>
                    <a:pt x="113" y="7"/>
                    <a:pt x="56" y="3"/>
                    <a:pt x="0" y="0"/>
                  </a:cubicBezTo>
                </a:path>
              </a:pathLst>
            </a:custGeom>
            <a:noFill/>
            <a:ln w="76200">
              <a:solidFill>
                <a:srgbClr val="800000"/>
              </a:solidFill>
              <a:round/>
              <a:tailEnd type="triangle" w="sm" len="sm"/>
            </a:ln>
            <a:extLst>
              <a:ext uri="{909E8E84-426E-40DD-AFC4-6F175D3DCCD1}">
                <a14:hiddenFill xmlns:a14="http://schemas.microsoft.com/office/drawing/2010/main">
                  <a:solidFill>
                    <a:srgbClr val="FFFFFF"/>
                  </a:solid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grpSp>
      <p:sp>
        <p:nvSpPr>
          <p:cNvPr id="22536" name="Freeform 8"/>
          <p:cNvSpPr/>
          <p:nvPr/>
        </p:nvSpPr>
        <p:spPr bwMode="auto">
          <a:xfrm>
            <a:off x="3146401" y="4443148"/>
            <a:ext cx="992720" cy="407882"/>
          </a:xfrm>
          <a:custGeom>
            <a:avLst/>
            <a:gdLst>
              <a:gd name="T0" fmla="*/ 2147483646 w 521"/>
              <a:gd name="T1" fmla="*/ 2147483646 h 257"/>
              <a:gd name="T2" fmla="*/ 2147483646 w 521"/>
              <a:gd name="T3" fmla="*/ 2147483646 h 257"/>
              <a:gd name="T4" fmla="*/ 2147483646 w 521"/>
              <a:gd name="T5" fmla="*/ 2147483646 h 257"/>
              <a:gd name="T6" fmla="*/ 2147483646 w 521"/>
              <a:gd name="T7" fmla="*/ 2147483646 h 257"/>
              <a:gd name="T8" fmla="*/ 2147483646 w 521"/>
              <a:gd name="T9" fmla="*/ 2147483646 h 257"/>
              <a:gd name="T10" fmla="*/ 2147483646 w 521"/>
              <a:gd name="T11" fmla="*/ 2147483646 h 257"/>
              <a:gd name="T12" fmla="*/ 2147483646 w 521"/>
              <a:gd name="T13" fmla="*/ 2147483646 h 257"/>
              <a:gd name="T14" fmla="*/ 0 60000 65536"/>
              <a:gd name="T15" fmla="*/ 0 60000 65536"/>
              <a:gd name="T16" fmla="*/ 0 60000 65536"/>
              <a:gd name="T17" fmla="*/ 0 60000 65536"/>
              <a:gd name="T18" fmla="*/ 0 60000 65536"/>
              <a:gd name="T19" fmla="*/ 0 60000 65536"/>
              <a:gd name="T20" fmla="*/ 0 60000 65536"/>
              <a:gd name="T21" fmla="*/ 0 w 521"/>
              <a:gd name="T22" fmla="*/ 0 h 257"/>
              <a:gd name="T23" fmla="*/ 521 w 521"/>
              <a:gd name="T24" fmla="*/ 257 h 257"/>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21" h="257">
                <a:moveTo>
                  <a:pt x="521" y="212"/>
                </a:moveTo>
                <a:cubicBezTo>
                  <a:pt x="502" y="136"/>
                  <a:pt x="484" y="60"/>
                  <a:pt x="431" y="30"/>
                </a:cubicBezTo>
                <a:cubicBezTo>
                  <a:pt x="378" y="0"/>
                  <a:pt x="249" y="22"/>
                  <a:pt x="204" y="30"/>
                </a:cubicBezTo>
                <a:cubicBezTo>
                  <a:pt x="159" y="38"/>
                  <a:pt x="189" y="61"/>
                  <a:pt x="159" y="76"/>
                </a:cubicBezTo>
                <a:cubicBezTo>
                  <a:pt x="129" y="91"/>
                  <a:pt x="46" y="106"/>
                  <a:pt x="23" y="121"/>
                </a:cubicBezTo>
                <a:cubicBezTo>
                  <a:pt x="0" y="136"/>
                  <a:pt x="8" y="143"/>
                  <a:pt x="23" y="166"/>
                </a:cubicBezTo>
                <a:cubicBezTo>
                  <a:pt x="38" y="189"/>
                  <a:pt x="75" y="223"/>
                  <a:pt x="113" y="257"/>
                </a:cubicBezTo>
              </a:path>
            </a:pathLst>
          </a:custGeom>
          <a:noFill/>
          <a:ln w="76200">
            <a:solidFill>
              <a:srgbClr val="800000"/>
            </a:solidFill>
            <a:round/>
            <a:tailEnd type="triangle" w="sm" len="sm"/>
          </a:ln>
          <a:extLst>
            <a:ext uri="{909E8E84-426E-40DD-AFC4-6F175D3DCCD1}">
              <a14:hiddenFill xmlns:a14="http://schemas.microsoft.com/office/drawing/2010/main">
                <a:solidFill>
                  <a:srgbClr val="FFFFFF"/>
                </a:solid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sp>
        <p:nvSpPr>
          <p:cNvPr id="22537" name="Freeform 9"/>
          <p:cNvSpPr/>
          <p:nvPr/>
        </p:nvSpPr>
        <p:spPr bwMode="auto">
          <a:xfrm>
            <a:off x="3443829" y="4649023"/>
            <a:ext cx="631548" cy="228540"/>
          </a:xfrm>
          <a:custGeom>
            <a:avLst/>
            <a:gdLst>
              <a:gd name="T0" fmla="*/ 0 w 317"/>
              <a:gd name="T1" fmla="*/ 2147483646 h 144"/>
              <a:gd name="T2" fmla="*/ 2147483646 w 317"/>
              <a:gd name="T3" fmla="*/ 2147483646 h 144"/>
              <a:gd name="T4" fmla="*/ 2147483646 w 317"/>
              <a:gd name="T5" fmla="*/ 2147483646 h 144"/>
              <a:gd name="T6" fmla="*/ 2147483646 w 317"/>
              <a:gd name="T7" fmla="*/ 2147483646 h 144"/>
              <a:gd name="T8" fmla="*/ 2147483646 w 317"/>
              <a:gd name="T9" fmla="*/ 2147483646 h 144"/>
              <a:gd name="T10" fmla="*/ 0 60000 65536"/>
              <a:gd name="T11" fmla="*/ 0 60000 65536"/>
              <a:gd name="T12" fmla="*/ 0 60000 65536"/>
              <a:gd name="T13" fmla="*/ 0 60000 65536"/>
              <a:gd name="T14" fmla="*/ 0 60000 65536"/>
              <a:gd name="T15" fmla="*/ 0 w 317"/>
              <a:gd name="T16" fmla="*/ 0 h 144"/>
              <a:gd name="T17" fmla="*/ 317 w 317"/>
              <a:gd name="T18" fmla="*/ 144 h 144"/>
            </a:gdLst>
            <a:ahLst/>
            <a:cxnLst>
              <a:cxn ang="T10">
                <a:pos x="T0" y="T1"/>
              </a:cxn>
              <a:cxn ang="T11">
                <a:pos x="T2" y="T3"/>
              </a:cxn>
              <a:cxn ang="T12">
                <a:pos x="T4" y="T5"/>
              </a:cxn>
              <a:cxn ang="T13">
                <a:pos x="T6" y="T7"/>
              </a:cxn>
              <a:cxn ang="T14">
                <a:pos x="T8" y="T9"/>
              </a:cxn>
            </a:cxnLst>
            <a:rect l="T15" t="T16" r="T17" b="T18"/>
            <a:pathLst>
              <a:path w="317" h="144">
                <a:moveTo>
                  <a:pt x="0" y="99"/>
                </a:moveTo>
                <a:cubicBezTo>
                  <a:pt x="26" y="106"/>
                  <a:pt x="52" y="114"/>
                  <a:pt x="90" y="99"/>
                </a:cubicBezTo>
                <a:cubicBezTo>
                  <a:pt x="128" y="84"/>
                  <a:pt x="196" y="16"/>
                  <a:pt x="226" y="8"/>
                </a:cubicBezTo>
                <a:cubicBezTo>
                  <a:pt x="256" y="0"/>
                  <a:pt x="257" y="30"/>
                  <a:pt x="272" y="53"/>
                </a:cubicBezTo>
                <a:cubicBezTo>
                  <a:pt x="287" y="76"/>
                  <a:pt x="302" y="110"/>
                  <a:pt x="317" y="144"/>
                </a:cubicBezTo>
              </a:path>
            </a:pathLst>
          </a:custGeom>
          <a:noFill/>
          <a:ln w="76200">
            <a:solidFill>
              <a:srgbClr val="800000"/>
            </a:solidFill>
            <a:round/>
            <a:tailEnd type="triangle" w="sm" len="sm"/>
          </a:ln>
          <a:extLst>
            <a:ext uri="{909E8E84-426E-40DD-AFC4-6F175D3DCCD1}">
              <a14:hiddenFill xmlns:a14="http://schemas.microsoft.com/office/drawing/2010/main">
                <a:solidFill>
                  <a:srgbClr val="FFFFFF"/>
                </a:solid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sp>
        <p:nvSpPr>
          <p:cNvPr id="22538" name="Freeform 10"/>
          <p:cNvSpPr/>
          <p:nvPr/>
        </p:nvSpPr>
        <p:spPr bwMode="auto">
          <a:xfrm>
            <a:off x="3523149" y="4665911"/>
            <a:ext cx="431688" cy="253934"/>
          </a:xfrm>
          <a:custGeom>
            <a:avLst/>
            <a:gdLst>
              <a:gd name="T0" fmla="*/ 2147483646 w 272"/>
              <a:gd name="T1" fmla="*/ 2147483646 h 160"/>
              <a:gd name="T2" fmla="*/ 2147483646 w 272"/>
              <a:gd name="T3" fmla="*/ 2147483646 h 160"/>
              <a:gd name="T4" fmla="*/ 0 w 272"/>
              <a:gd name="T5" fmla="*/ 0 h 160"/>
              <a:gd name="T6" fmla="*/ 0 60000 65536"/>
              <a:gd name="T7" fmla="*/ 0 60000 65536"/>
              <a:gd name="T8" fmla="*/ 0 60000 65536"/>
              <a:gd name="T9" fmla="*/ 0 w 272"/>
              <a:gd name="T10" fmla="*/ 0 h 160"/>
              <a:gd name="T11" fmla="*/ 272 w 272"/>
              <a:gd name="T12" fmla="*/ 160 h 160"/>
            </a:gdLst>
            <a:ahLst/>
            <a:cxnLst>
              <a:cxn ang="T6">
                <a:pos x="T0" y="T1"/>
              </a:cxn>
              <a:cxn ang="T7">
                <a:pos x="T2" y="T3"/>
              </a:cxn>
              <a:cxn ang="T8">
                <a:pos x="T4" y="T5"/>
              </a:cxn>
            </a:cxnLst>
            <a:rect l="T9" t="T10" r="T11" b="T12"/>
            <a:pathLst>
              <a:path w="272" h="160">
                <a:moveTo>
                  <a:pt x="272" y="137"/>
                </a:moveTo>
                <a:cubicBezTo>
                  <a:pt x="226" y="148"/>
                  <a:pt x="181" y="160"/>
                  <a:pt x="136" y="137"/>
                </a:cubicBezTo>
                <a:cubicBezTo>
                  <a:pt x="91" y="114"/>
                  <a:pt x="45" y="57"/>
                  <a:pt x="0" y="0"/>
                </a:cubicBezTo>
              </a:path>
            </a:pathLst>
          </a:custGeom>
          <a:noFill/>
          <a:ln w="76200">
            <a:solidFill>
              <a:srgbClr val="800000"/>
            </a:solidFill>
            <a:round/>
            <a:tailEnd type="triangle" w="sm" len="sm"/>
          </a:ln>
          <a:extLst>
            <a:ext uri="{909E8E84-426E-40DD-AFC4-6F175D3DCCD1}">
              <a14:hiddenFill xmlns:a14="http://schemas.microsoft.com/office/drawing/2010/main">
                <a:solidFill>
                  <a:srgbClr val="FFFFFF"/>
                </a:solid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sp>
        <p:nvSpPr>
          <p:cNvPr id="22539" name="Freeform 11"/>
          <p:cNvSpPr/>
          <p:nvPr/>
        </p:nvSpPr>
        <p:spPr bwMode="auto">
          <a:xfrm>
            <a:off x="3550223" y="4610364"/>
            <a:ext cx="482947" cy="664922"/>
          </a:xfrm>
          <a:custGeom>
            <a:avLst/>
            <a:gdLst>
              <a:gd name="T0" fmla="*/ 0 w 272"/>
              <a:gd name="T1" fmla="*/ 2147483646 h 415"/>
              <a:gd name="T2" fmla="*/ 2147483646 w 272"/>
              <a:gd name="T3" fmla="*/ 2147483646 h 415"/>
              <a:gd name="T4" fmla="*/ 2147483646 w 272"/>
              <a:gd name="T5" fmla="*/ 2147483646 h 415"/>
              <a:gd name="T6" fmla="*/ 2147483646 w 272"/>
              <a:gd name="T7" fmla="*/ 2147483646 h 415"/>
              <a:gd name="T8" fmla="*/ 2147483646 w 272"/>
              <a:gd name="T9" fmla="*/ 2147483646 h 415"/>
              <a:gd name="T10" fmla="*/ 0 60000 65536"/>
              <a:gd name="T11" fmla="*/ 0 60000 65536"/>
              <a:gd name="T12" fmla="*/ 0 60000 65536"/>
              <a:gd name="T13" fmla="*/ 0 60000 65536"/>
              <a:gd name="T14" fmla="*/ 0 60000 65536"/>
              <a:gd name="T15" fmla="*/ 0 w 272"/>
              <a:gd name="T16" fmla="*/ 0 h 415"/>
              <a:gd name="T17" fmla="*/ 272 w 272"/>
              <a:gd name="T18" fmla="*/ 415 h 415"/>
            </a:gdLst>
            <a:ahLst/>
            <a:cxnLst>
              <a:cxn ang="T10">
                <a:pos x="T0" y="T1"/>
              </a:cxn>
              <a:cxn ang="T11">
                <a:pos x="T2" y="T3"/>
              </a:cxn>
              <a:cxn ang="T12">
                <a:pos x="T4" y="T5"/>
              </a:cxn>
              <a:cxn ang="T13">
                <a:pos x="T6" y="T7"/>
              </a:cxn>
              <a:cxn ang="T14">
                <a:pos x="T8" y="T9"/>
              </a:cxn>
            </a:cxnLst>
            <a:rect l="T15" t="T16" r="T17" b="T18"/>
            <a:pathLst>
              <a:path w="272" h="415">
                <a:moveTo>
                  <a:pt x="0" y="7"/>
                </a:moveTo>
                <a:cubicBezTo>
                  <a:pt x="30" y="3"/>
                  <a:pt x="61" y="0"/>
                  <a:pt x="91" y="7"/>
                </a:cubicBezTo>
                <a:cubicBezTo>
                  <a:pt x="121" y="14"/>
                  <a:pt x="166" y="7"/>
                  <a:pt x="181" y="52"/>
                </a:cubicBezTo>
                <a:cubicBezTo>
                  <a:pt x="196" y="97"/>
                  <a:pt x="166" y="219"/>
                  <a:pt x="181" y="279"/>
                </a:cubicBezTo>
                <a:cubicBezTo>
                  <a:pt x="196" y="339"/>
                  <a:pt x="234" y="377"/>
                  <a:pt x="272" y="415"/>
                </a:cubicBezTo>
              </a:path>
            </a:pathLst>
          </a:custGeom>
          <a:noFill/>
          <a:ln w="76200">
            <a:solidFill>
              <a:srgbClr val="800000"/>
            </a:solidFill>
            <a:round/>
            <a:tailEnd type="triangle" w="sm" len="sm"/>
          </a:ln>
          <a:extLst>
            <a:ext uri="{909E8E84-426E-40DD-AFC4-6F175D3DCCD1}">
              <a14:hiddenFill xmlns:a14="http://schemas.microsoft.com/office/drawing/2010/main">
                <a:solidFill>
                  <a:srgbClr val="FFFFFF"/>
                </a:solid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sp>
        <p:nvSpPr>
          <p:cNvPr id="22540" name="Freeform 12"/>
          <p:cNvSpPr/>
          <p:nvPr/>
        </p:nvSpPr>
        <p:spPr bwMode="auto">
          <a:xfrm>
            <a:off x="1667831" y="5113471"/>
            <a:ext cx="2585054" cy="671337"/>
          </a:xfrm>
          <a:custGeom>
            <a:avLst/>
            <a:gdLst>
              <a:gd name="T0" fmla="*/ 2147483646 w 1270"/>
              <a:gd name="T1" fmla="*/ 2147483646 h 423"/>
              <a:gd name="T2" fmla="*/ 2147483646 w 1270"/>
              <a:gd name="T3" fmla="*/ 2147483646 h 423"/>
              <a:gd name="T4" fmla="*/ 2147483646 w 1270"/>
              <a:gd name="T5" fmla="*/ 2147483646 h 423"/>
              <a:gd name="T6" fmla="*/ 2147483646 w 1270"/>
              <a:gd name="T7" fmla="*/ 2147483646 h 423"/>
              <a:gd name="T8" fmla="*/ 2147483646 w 1270"/>
              <a:gd name="T9" fmla="*/ 2147483646 h 423"/>
              <a:gd name="T10" fmla="*/ 0 w 1270"/>
              <a:gd name="T11" fmla="*/ 0 h 423"/>
              <a:gd name="T12" fmla="*/ 0 60000 65536"/>
              <a:gd name="T13" fmla="*/ 0 60000 65536"/>
              <a:gd name="T14" fmla="*/ 0 60000 65536"/>
              <a:gd name="T15" fmla="*/ 0 60000 65536"/>
              <a:gd name="T16" fmla="*/ 0 60000 65536"/>
              <a:gd name="T17" fmla="*/ 0 60000 65536"/>
              <a:gd name="T18" fmla="*/ 0 w 1270"/>
              <a:gd name="T19" fmla="*/ 0 h 423"/>
              <a:gd name="T20" fmla="*/ 1270 w 1270"/>
              <a:gd name="T21" fmla="*/ 423 h 423"/>
            </a:gdLst>
            <a:ahLst/>
            <a:cxnLst>
              <a:cxn ang="T12">
                <a:pos x="T0" y="T1"/>
              </a:cxn>
              <a:cxn ang="T13">
                <a:pos x="T2" y="T3"/>
              </a:cxn>
              <a:cxn ang="T14">
                <a:pos x="T4" y="T5"/>
              </a:cxn>
              <a:cxn ang="T15">
                <a:pos x="T6" y="T7"/>
              </a:cxn>
              <a:cxn ang="T16">
                <a:pos x="T8" y="T9"/>
              </a:cxn>
              <a:cxn ang="T17">
                <a:pos x="T10" y="T11"/>
              </a:cxn>
            </a:cxnLst>
            <a:rect l="T18" t="T19" r="T20" b="T21"/>
            <a:pathLst>
              <a:path w="1270" h="423">
                <a:moveTo>
                  <a:pt x="1270" y="136"/>
                </a:moveTo>
                <a:cubicBezTo>
                  <a:pt x="1232" y="227"/>
                  <a:pt x="1194" y="318"/>
                  <a:pt x="1088" y="363"/>
                </a:cubicBezTo>
                <a:cubicBezTo>
                  <a:pt x="982" y="408"/>
                  <a:pt x="756" y="408"/>
                  <a:pt x="635" y="408"/>
                </a:cubicBezTo>
                <a:cubicBezTo>
                  <a:pt x="514" y="408"/>
                  <a:pt x="446" y="370"/>
                  <a:pt x="363" y="363"/>
                </a:cubicBezTo>
                <a:cubicBezTo>
                  <a:pt x="280" y="356"/>
                  <a:pt x="196" y="423"/>
                  <a:pt x="136" y="363"/>
                </a:cubicBezTo>
                <a:cubicBezTo>
                  <a:pt x="76" y="303"/>
                  <a:pt x="38" y="151"/>
                  <a:pt x="0" y="0"/>
                </a:cubicBezTo>
              </a:path>
            </a:pathLst>
          </a:custGeom>
          <a:noFill/>
          <a:ln w="76200">
            <a:solidFill>
              <a:srgbClr val="800000"/>
            </a:solidFill>
            <a:round/>
            <a:tailEnd type="triangle" w="sm" len="sm"/>
          </a:ln>
          <a:extLst>
            <a:ext uri="{909E8E84-426E-40DD-AFC4-6F175D3DCCD1}">
              <a14:hiddenFill xmlns:a14="http://schemas.microsoft.com/office/drawing/2010/main">
                <a:solidFill>
                  <a:srgbClr val="FFFFFF"/>
                </a:solid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grpSp>
        <p:nvGrpSpPr>
          <p:cNvPr id="3" name="Group 13"/>
          <p:cNvGrpSpPr/>
          <p:nvPr/>
        </p:nvGrpSpPr>
        <p:grpSpPr bwMode="auto">
          <a:xfrm>
            <a:off x="1663787" y="4109861"/>
            <a:ext cx="265043" cy="934795"/>
            <a:chOff x="649" y="2614"/>
            <a:chExt cx="167" cy="589"/>
          </a:xfrm>
        </p:grpSpPr>
        <p:sp>
          <p:nvSpPr>
            <p:cNvPr id="210977" name="Freeform 14"/>
            <p:cNvSpPr/>
            <p:nvPr/>
          </p:nvSpPr>
          <p:spPr bwMode="auto">
            <a:xfrm>
              <a:off x="649" y="2659"/>
              <a:ext cx="54" cy="544"/>
            </a:xfrm>
            <a:custGeom>
              <a:avLst/>
              <a:gdLst>
                <a:gd name="T0" fmla="*/ 8 w 54"/>
                <a:gd name="T1" fmla="*/ 544 h 544"/>
                <a:gd name="T2" fmla="*/ 8 w 54"/>
                <a:gd name="T3" fmla="*/ 363 h 544"/>
                <a:gd name="T4" fmla="*/ 54 w 54"/>
                <a:gd name="T5" fmla="*/ 0 h 544"/>
                <a:gd name="T6" fmla="*/ 0 60000 65536"/>
                <a:gd name="T7" fmla="*/ 0 60000 65536"/>
                <a:gd name="T8" fmla="*/ 0 60000 65536"/>
                <a:gd name="T9" fmla="*/ 0 w 54"/>
                <a:gd name="T10" fmla="*/ 0 h 544"/>
                <a:gd name="T11" fmla="*/ 54 w 54"/>
                <a:gd name="T12" fmla="*/ 544 h 544"/>
              </a:gdLst>
              <a:ahLst/>
              <a:cxnLst>
                <a:cxn ang="T6">
                  <a:pos x="T0" y="T1"/>
                </a:cxn>
                <a:cxn ang="T7">
                  <a:pos x="T2" y="T3"/>
                </a:cxn>
                <a:cxn ang="T8">
                  <a:pos x="T4" y="T5"/>
                </a:cxn>
              </a:cxnLst>
              <a:rect l="T9" t="T10" r="T11" b="T12"/>
              <a:pathLst>
                <a:path w="54" h="544">
                  <a:moveTo>
                    <a:pt x="8" y="544"/>
                  </a:moveTo>
                  <a:cubicBezTo>
                    <a:pt x="4" y="499"/>
                    <a:pt x="0" y="454"/>
                    <a:pt x="8" y="363"/>
                  </a:cubicBezTo>
                  <a:cubicBezTo>
                    <a:pt x="16" y="272"/>
                    <a:pt x="35" y="136"/>
                    <a:pt x="54" y="0"/>
                  </a:cubicBezTo>
                </a:path>
              </a:pathLst>
            </a:custGeom>
            <a:noFill/>
            <a:ln w="76200">
              <a:solidFill>
                <a:srgbClr val="800000"/>
              </a:solidFill>
              <a:round/>
              <a:tailEnd type="triangle" w="sm" len="sm"/>
            </a:ln>
            <a:extLst>
              <a:ext uri="{909E8E84-426E-40DD-AFC4-6F175D3DCCD1}">
                <a14:hiddenFill xmlns:a14="http://schemas.microsoft.com/office/drawing/2010/main">
                  <a:solidFill>
                    <a:srgbClr val="FFFFFF"/>
                  </a:solid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sp>
          <p:nvSpPr>
            <p:cNvPr id="210978" name="Freeform 15"/>
            <p:cNvSpPr/>
            <p:nvPr/>
          </p:nvSpPr>
          <p:spPr bwMode="auto">
            <a:xfrm>
              <a:off x="657" y="2614"/>
              <a:ext cx="159" cy="317"/>
            </a:xfrm>
            <a:custGeom>
              <a:avLst/>
              <a:gdLst>
                <a:gd name="T0" fmla="*/ 0 w 159"/>
                <a:gd name="T1" fmla="*/ 317 h 317"/>
                <a:gd name="T2" fmla="*/ 136 w 159"/>
                <a:gd name="T3" fmla="*/ 226 h 317"/>
                <a:gd name="T4" fmla="*/ 136 w 159"/>
                <a:gd name="T5" fmla="*/ 90 h 317"/>
                <a:gd name="T6" fmla="*/ 91 w 159"/>
                <a:gd name="T7" fmla="*/ 0 h 317"/>
                <a:gd name="T8" fmla="*/ 0 60000 65536"/>
                <a:gd name="T9" fmla="*/ 0 60000 65536"/>
                <a:gd name="T10" fmla="*/ 0 60000 65536"/>
                <a:gd name="T11" fmla="*/ 0 60000 65536"/>
                <a:gd name="T12" fmla="*/ 0 w 159"/>
                <a:gd name="T13" fmla="*/ 0 h 317"/>
                <a:gd name="T14" fmla="*/ 159 w 159"/>
                <a:gd name="T15" fmla="*/ 317 h 317"/>
              </a:gdLst>
              <a:ahLst/>
              <a:cxnLst>
                <a:cxn ang="T8">
                  <a:pos x="T0" y="T1"/>
                </a:cxn>
                <a:cxn ang="T9">
                  <a:pos x="T2" y="T3"/>
                </a:cxn>
                <a:cxn ang="T10">
                  <a:pos x="T4" y="T5"/>
                </a:cxn>
                <a:cxn ang="T11">
                  <a:pos x="T6" y="T7"/>
                </a:cxn>
              </a:cxnLst>
              <a:rect l="T12" t="T13" r="T14" b="T15"/>
              <a:pathLst>
                <a:path w="159" h="317">
                  <a:moveTo>
                    <a:pt x="0" y="317"/>
                  </a:moveTo>
                  <a:cubicBezTo>
                    <a:pt x="56" y="290"/>
                    <a:pt x="113" y="264"/>
                    <a:pt x="136" y="226"/>
                  </a:cubicBezTo>
                  <a:cubicBezTo>
                    <a:pt x="159" y="188"/>
                    <a:pt x="143" y="128"/>
                    <a:pt x="136" y="90"/>
                  </a:cubicBezTo>
                  <a:cubicBezTo>
                    <a:pt x="129" y="52"/>
                    <a:pt x="110" y="26"/>
                    <a:pt x="91" y="0"/>
                  </a:cubicBezTo>
                </a:path>
              </a:pathLst>
            </a:custGeom>
            <a:noFill/>
            <a:ln w="76200">
              <a:solidFill>
                <a:srgbClr val="800000"/>
              </a:solidFill>
              <a:round/>
              <a:tailEnd type="triangle" w="sm" len="sm"/>
            </a:ln>
            <a:extLst>
              <a:ext uri="{909E8E84-426E-40DD-AFC4-6F175D3DCCD1}">
                <a14:hiddenFill xmlns:a14="http://schemas.microsoft.com/office/drawing/2010/main">
                  <a:solidFill>
                    <a:srgbClr val="FFFFFF"/>
                  </a:solid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grpSp>
      <p:grpSp>
        <p:nvGrpSpPr>
          <p:cNvPr id="4" name="Group 16"/>
          <p:cNvGrpSpPr/>
          <p:nvPr/>
        </p:nvGrpSpPr>
        <p:grpSpPr bwMode="auto">
          <a:xfrm>
            <a:off x="1731236" y="3823107"/>
            <a:ext cx="142838" cy="215844"/>
            <a:chOff x="703" y="2432"/>
            <a:chExt cx="90" cy="136"/>
          </a:xfrm>
        </p:grpSpPr>
        <p:sp>
          <p:nvSpPr>
            <p:cNvPr id="210975" name="Line 17"/>
            <p:cNvSpPr>
              <a:spLocks noChangeShapeType="1"/>
            </p:cNvSpPr>
            <p:nvPr/>
          </p:nvSpPr>
          <p:spPr bwMode="auto">
            <a:xfrm flipV="1">
              <a:off x="703" y="2432"/>
              <a:ext cx="45" cy="136"/>
            </a:xfrm>
            <a:prstGeom prst="line">
              <a:avLst/>
            </a:prstGeom>
            <a:noFill/>
            <a:ln w="38100">
              <a:solidFill>
                <a:srgbClr val="800000"/>
              </a:solidFill>
              <a:round/>
              <a:tailEnd type="stealth" w="med" len="lg"/>
            </a:ln>
            <a:extLst>
              <a:ext uri="{909E8E84-426E-40DD-AFC4-6F175D3DCCD1}">
                <a14:hiddenFill xmlns:a14="http://schemas.microsoft.com/office/drawing/2010/main">
                  <a:no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sp>
          <p:nvSpPr>
            <p:cNvPr id="210976" name="Line 18"/>
            <p:cNvSpPr>
              <a:spLocks noChangeShapeType="1"/>
            </p:cNvSpPr>
            <p:nvPr/>
          </p:nvSpPr>
          <p:spPr bwMode="auto">
            <a:xfrm flipV="1">
              <a:off x="793" y="2432"/>
              <a:ext cx="0" cy="136"/>
            </a:xfrm>
            <a:prstGeom prst="line">
              <a:avLst/>
            </a:prstGeom>
            <a:noFill/>
            <a:ln w="38100">
              <a:solidFill>
                <a:srgbClr val="800000"/>
              </a:solidFill>
              <a:round/>
              <a:tailEnd type="stealth" w="med" len="lg"/>
            </a:ln>
            <a:extLst>
              <a:ext uri="{909E8E84-426E-40DD-AFC4-6F175D3DCCD1}">
                <a14:hiddenFill xmlns:a14="http://schemas.microsoft.com/office/drawing/2010/main">
                  <a:no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grpSp>
      <p:sp>
        <p:nvSpPr>
          <p:cNvPr id="22547" name="Freeform 19"/>
          <p:cNvSpPr/>
          <p:nvPr/>
        </p:nvSpPr>
        <p:spPr bwMode="auto">
          <a:xfrm>
            <a:off x="1940110" y="3323447"/>
            <a:ext cx="230127" cy="631215"/>
          </a:xfrm>
          <a:custGeom>
            <a:avLst/>
            <a:gdLst>
              <a:gd name="T0" fmla="*/ 0 w 145"/>
              <a:gd name="T1" fmla="*/ 2147483646 h 423"/>
              <a:gd name="T2" fmla="*/ 2147483646 w 145"/>
              <a:gd name="T3" fmla="*/ 2147483646 h 423"/>
              <a:gd name="T4" fmla="*/ 2147483646 w 145"/>
              <a:gd name="T5" fmla="*/ 2147483646 h 423"/>
              <a:gd name="T6" fmla="*/ 2147483646 w 145"/>
              <a:gd name="T7" fmla="*/ 2147483646 h 423"/>
              <a:gd name="T8" fmla="*/ 2147483646 w 145"/>
              <a:gd name="T9" fmla="*/ 2147483646 h 423"/>
              <a:gd name="T10" fmla="*/ 2147483646 w 145"/>
              <a:gd name="T11" fmla="*/ 2147483646 h 423"/>
              <a:gd name="T12" fmla="*/ 2147483646 w 145"/>
              <a:gd name="T13" fmla="*/ 0 h 423"/>
              <a:gd name="T14" fmla="*/ 0 60000 65536"/>
              <a:gd name="T15" fmla="*/ 0 60000 65536"/>
              <a:gd name="T16" fmla="*/ 0 60000 65536"/>
              <a:gd name="T17" fmla="*/ 0 60000 65536"/>
              <a:gd name="T18" fmla="*/ 0 60000 65536"/>
              <a:gd name="T19" fmla="*/ 0 60000 65536"/>
              <a:gd name="T20" fmla="*/ 0 60000 65536"/>
              <a:gd name="T21" fmla="*/ 0 w 145"/>
              <a:gd name="T22" fmla="*/ 0 h 423"/>
              <a:gd name="T23" fmla="*/ 145 w 145"/>
              <a:gd name="T24" fmla="*/ 423 h 42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5" h="423">
                <a:moveTo>
                  <a:pt x="0" y="317"/>
                </a:moveTo>
                <a:cubicBezTo>
                  <a:pt x="15" y="355"/>
                  <a:pt x="31" y="393"/>
                  <a:pt x="46" y="408"/>
                </a:cubicBezTo>
                <a:cubicBezTo>
                  <a:pt x="61" y="423"/>
                  <a:pt x="76" y="423"/>
                  <a:pt x="91" y="408"/>
                </a:cubicBezTo>
                <a:cubicBezTo>
                  <a:pt x="106" y="393"/>
                  <a:pt x="129" y="347"/>
                  <a:pt x="137" y="317"/>
                </a:cubicBezTo>
                <a:cubicBezTo>
                  <a:pt x="145" y="287"/>
                  <a:pt x="145" y="264"/>
                  <a:pt x="137" y="226"/>
                </a:cubicBezTo>
                <a:cubicBezTo>
                  <a:pt x="129" y="188"/>
                  <a:pt x="106" y="128"/>
                  <a:pt x="91" y="90"/>
                </a:cubicBezTo>
                <a:cubicBezTo>
                  <a:pt x="76" y="52"/>
                  <a:pt x="61" y="26"/>
                  <a:pt x="46" y="0"/>
                </a:cubicBezTo>
              </a:path>
            </a:pathLst>
          </a:custGeom>
          <a:noFill/>
          <a:ln w="76200">
            <a:solidFill>
              <a:srgbClr val="800000"/>
            </a:solidFill>
            <a:round/>
            <a:tailEnd type="triangle" w="sm" len="sm"/>
          </a:ln>
          <a:extLst>
            <a:ext uri="{909E8E84-426E-40DD-AFC4-6F175D3DCCD1}">
              <a14:hiddenFill xmlns:a14="http://schemas.microsoft.com/office/drawing/2010/main">
                <a:solidFill>
                  <a:srgbClr val="FFFFFF"/>
                </a:solid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grpSp>
        <p:nvGrpSpPr>
          <p:cNvPr id="5" name="Group 20"/>
          <p:cNvGrpSpPr/>
          <p:nvPr/>
        </p:nvGrpSpPr>
        <p:grpSpPr bwMode="auto">
          <a:xfrm>
            <a:off x="1997000" y="2113008"/>
            <a:ext cx="755453" cy="1079219"/>
            <a:chOff x="816" y="1344"/>
            <a:chExt cx="476" cy="680"/>
          </a:xfrm>
        </p:grpSpPr>
        <p:sp>
          <p:nvSpPr>
            <p:cNvPr id="210973" name="Freeform 21"/>
            <p:cNvSpPr/>
            <p:nvPr/>
          </p:nvSpPr>
          <p:spPr bwMode="auto">
            <a:xfrm>
              <a:off x="816" y="1706"/>
              <a:ext cx="250" cy="318"/>
            </a:xfrm>
            <a:custGeom>
              <a:avLst/>
              <a:gdLst>
                <a:gd name="T0" fmla="*/ 23 w 250"/>
                <a:gd name="T1" fmla="*/ 318 h 318"/>
                <a:gd name="T2" fmla="*/ 23 w 250"/>
                <a:gd name="T3" fmla="*/ 227 h 318"/>
                <a:gd name="T4" fmla="*/ 159 w 250"/>
                <a:gd name="T5" fmla="*/ 136 h 318"/>
                <a:gd name="T6" fmla="*/ 250 w 250"/>
                <a:gd name="T7" fmla="*/ 0 h 318"/>
                <a:gd name="T8" fmla="*/ 0 60000 65536"/>
                <a:gd name="T9" fmla="*/ 0 60000 65536"/>
                <a:gd name="T10" fmla="*/ 0 60000 65536"/>
                <a:gd name="T11" fmla="*/ 0 60000 65536"/>
                <a:gd name="T12" fmla="*/ 0 w 250"/>
                <a:gd name="T13" fmla="*/ 0 h 318"/>
                <a:gd name="T14" fmla="*/ 250 w 250"/>
                <a:gd name="T15" fmla="*/ 318 h 318"/>
              </a:gdLst>
              <a:ahLst/>
              <a:cxnLst>
                <a:cxn ang="T8">
                  <a:pos x="T0" y="T1"/>
                </a:cxn>
                <a:cxn ang="T9">
                  <a:pos x="T2" y="T3"/>
                </a:cxn>
                <a:cxn ang="T10">
                  <a:pos x="T4" y="T5"/>
                </a:cxn>
                <a:cxn ang="T11">
                  <a:pos x="T6" y="T7"/>
                </a:cxn>
              </a:cxnLst>
              <a:rect l="T12" t="T13" r="T14" b="T15"/>
              <a:pathLst>
                <a:path w="250" h="318">
                  <a:moveTo>
                    <a:pt x="23" y="318"/>
                  </a:moveTo>
                  <a:cubicBezTo>
                    <a:pt x="11" y="287"/>
                    <a:pt x="0" y="257"/>
                    <a:pt x="23" y="227"/>
                  </a:cubicBezTo>
                  <a:cubicBezTo>
                    <a:pt x="46" y="197"/>
                    <a:pt x="121" y="174"/>
                    <a:pt x="159" y="136"/>
                  </a:cubicBezTo>
                  <a:cubicBezTo>
                    <a:pt x="197" y="98"/>
                    <a:pt x="223" y="49"/>
                    <a:pt x="250" y="0"/>
                  </a:cubicBezTo>
                </a:path>
              </a:pathLst>
            </a:custGeom>
            <a:noFill/>
            <a:ln w="76200">
              <a:solidFill>
                <a:srgbClr val="800000"/>
              </a:solidFill>
              <a:round/>
              <a:tailEnd type="triangle" w="sm" len="sm"/>
            </a:ln>
            <a:extLst>
              <a:ext uri="{909E8E84-426E-40DD-AFC4-6F175D3DCCD1}">
                <a14:hiddenFill xmlns:a14="http://schemas.microsoft.com/office/drawing/2010/main">
                  <a:solidFill>
                    <a:srgbClr val="FFFFFF"/>
                  </a:solid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sp>
          <p:nvSpPr>
            <p:cNvPr id="210974" name="Freeform 22"/>
            <p:cNvSpPr/>
            <p:nvPr/>
          </p:nvSpPr>
          <p:spPr bwMode="auto">
            <a:xfrm>
              <a:off x="1036" y="1344"/>
              <a:ext cx="256" cy="272"/>
            </a:xfrm>
            <a:custGeom>
              <a:avLst/>
              <a:gdLst>
                <a:gd name="T0" fmla="*/ 75 w 256"/>
                <a:gd name="T1" fmla="*/ 272 h 272"/>
                <a:gd name="T2" fmla="*/ 30 w 256"/>
                <a:gd name="T3" fmla="*/ 136 h 272"/>
                <a:gd name="T4" fmla="*/ 256 w 256"/>
                <a:gd name="T5" fmla="*/ 0 h 272"/>
                <a:gd name="T6" fmla="*/ 0 60000 65536"/>
                <a:gd name="T7" fmla="*/ 0 60000 65536"/>
                <a:gd name="T8" fmla="*/ 0 60000 65536"/>
                <a:gd name="T9" fmla="*/ 0 w 256"/>
                <a:gd name="T10" fmla="*/ 0 h 272"/>
                <a:gd name="T11" fmla="*/ 256 w 256"/>
                <a:gd name="T12" fmla="*/ 272 h 272"/>
              </a:gdLst>
              <a:ahLst/>
              <a:cxnLst>
                <a:cxn ang="T6">
                  <a:pos x="T0" y="T1"/>
                </a:cxn>
                <a:cxn ang="T7">
                  <a:pos x="T2" y="T3"/>
                </a:cxn>
                <a:cxn ang="T8">
                  <a:pos x="T4" y="T5"/>
                </a:cxn>
              </a:cxnLst>
              <a:rect l="T9" t="T10" r="T11" b="T12"/>
              <a:pathLst>
                <a:path w="256" h="272">
                  <a:moveTo>
                    <a:pt x="75" y="272"/>
                  </a:moveTo>
                  <a:cubicBezTo>
                    <a:pt x="37" y="226"/>
                    <a:pt x="0" y="181"/>
                    <a:pt x="30" y="136"/>
                  </a:cubicBezTo>
                  <a:cubicBezTo>
                    <a:pt x="60" y="91"/>
                    <a:pt x="158" y="45"/>
                    <a:pt x="256" y="0"/>
                  </a:cubicBezTo>
                </a:path>
              </a:pathLst>
            </a:custGeom>
            <a:noFill/>
            <a:ln w="76200">
              <a:solidFill>
                <a:srgbClr val="800000"/>
              </a:solidFill>
              <a:round/>
              <a:tailEnd type="triangle" w="sm" len="sm"/>
            </a:ln>
            <a:extLst>
              <a:ext uri="{909E8E84-426E-40DD-AFC4-6F175D3DCCD1}">
                <a14:hiddenFill xmlns:a14="http://schemas.microsoft.com/office/drawing/2010/main">
                  <a:solidFill>
                    <a:srgbClr val="FFFFFF"/>
                  </a:solid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grpSp>
      <p:sp>
        <p:nvSpPr>
          <p:cNvPr id="22551" name="Freeform 23"/>
          <p:cNvSpPr/>
          <p:nvPr/>
        </p:nvSpPr>
        <p:spPr bwMode="auto">
          <a:xfrm>
            <a:off x="3101216" y="909152"/>
            <a:ext cx="1888322" cy="1091916"/>
          </a:xfrm>
          <a:custGeom>
            <a:avLst/>
            <a:gdLst>
              <a:gd name="T0" fmla="*/ 0 w 953"/>
              <a:gd name="T1" fmla="*/ 2147483646 h 688"/>
              <a:gd name="T2" fmla="*/ 2147483646 w 953"/>
              <a:gd name="T3" fmla="*/ 2147483646 h 688"/>
              <a:gd name="T4" fmla="*/ 2147483646 w 953"/>
              <a:gd name="T5" fmla="*/ 2147483646 h 688"/>
              <a:gd name="T6" fmla="*/ 2147483646 w 953"/>
              <a:gd name="T7" fmla="*/ 2147483646 h 688"/>
              <a:gd name="T8" fmla="*/ 2147483646 w 953"/>
              <a:gd name="T9" fmla="*/ 2147483646 h 688"/>
              <a:gd name="T10" fmla="*/ 2147483646 w 953"/>
              <a:gd name="T11" fmla="*/ 2147483646 h 688"/>
              <a:gd name="T12" fmla="*/ 0 60000 65536"/>
              <a:gd name="T13" fmla="*/ 0 60000 65536"/>
              <a:gd name="T14" fmla="*/ 0 60000 65536"/>
              <a:gd name="T15" fmla="*/ 0 60000 65536"/>
              <a:gd name="T16" fmla="*/ 0 60000 65536"/>
              <a:gd name="T17" fmla="*/ 0 60000 65536"/>
              <a:gd name="T18" fmla="*/ 0 w 953"/>
              <a:gd name="T19" fmla="*/ 0 h 688"/>
              <a:gd name="T20" fmla="*/ 953 w 953"/>
              <a:gd name="T21" fmla="*/ 688 h 688"/>
            </a:gdLst>
            <a:ahLst/>
            <a:cxnLst>
              <a:cxn ang="T12">
                <a:pos x="T0" y="T1"/>
              </a:cxn>
              <a:cxn ang="T13">
                <a:pos x="T2" y="T3"/>
              </a:cxn>
              <a:cxn ang="T14">
                <a:pos x="T4" y="T5"/>
              </a:cxn>
              <a:cxn ang="T15">
                <a:pos x="T6" y="T7"/>
              </a:cxn>
              <a:cxn ang="T16">
                <a:pos x="T8" y="T9"/>
              </a:cxn>
              <a:cxn ang="T17">
                <a:pos x="T10" y="T11"/>
              </a:cxn>
            </a:cxnLst>
            <a:rect l="T18" t="T19" r="T20" b="T21"/>
            <a:pathLst>
              <a:path w="953" h="688">
                <a:moveTo>
                  <a:pt x="0" y="688"/>
                </a:moveTo>
                <a:cubicBezTo>
                  <a:pt x="53" y="661"/>
                  <a:pt x="106" y="635"/>
                  <a:pt x="136" y="597"/>
                </a:cubicBezTo>
                <a:cubicBezTo>
                  <a:pt x="166" y="559"/>
                  <a:pt x="114" y="506"/>
                  <a:pt x="182" y="461"/>
                </a:cubicBezTo>
                <a:cubicBezTo>
                  <a:pt x="250" y="416"/>
                  <a:pt x="446" y="393"/>
                  <a:pt x="544" y="325"/>
                </a:cubicBezTo>
                <a:cubicBezTo>
                  <a:pt x="642" y="257"/>
                  <a:pt x="703" y="106"/>
                  <a:pt x="771" y="53"/>
                </a:cubicBezTo>
                <a:cubicBezTo>
                  <a:pt x="839" y="0"/>
                  <a:pt x="896" y="3"/>
                  <a:pt x="953" y="7"/>
                </a:cubicBezTo>
              </a:path>
            </a:pathLst>
          </a:custGeom>
          <a:noFill/>
          <a:ln w="63500">
            <a:solidFill>
              <a:srgbClr val="800000"/>
            </a:solidFill>
            <a:round/>
            <a:tailEnd type="triangle" w="med" len="lg"/>
          </a:ln>
          <a:extLst>
            <a:ext uri="{909E8E84-426E-40DD-AFC4-6F175D3DCCD1}">
              <a14:hiddenFill xmlns:a14="http://schemas.microsoft.com/office/drawing/2010/main">
                <a:solidFill>
                  <a:srgbClr val="FFFFFF"/>
                </a:solidFill>
              </a14:hiddenFill>
            </a:ext>
          </a:extLst>
        </p:spPr>
        <p:txBody>
          <a:bodyPr/>
          <a:lstStyle/>
          <a:p>
            <a:pPr defTabSz="914400" eaLnBrk="0" fontAlgn="base" hangingPunct="0">
              <a:spcBef>
                <a:spcPct val="0"/>
              </a:spcBef>
              <a:spcAft>
                <a:spcPct val="0"/>
              </a:spcAft>
              <a:defRPr/>
            </a:pPr>
            <a:endParaRPr lang="zh-CN" altLang="en-US" sz="1800">
              <a:solidFill>
                <a:srgbClr val="FFFFFF"/>
              </a:solidFill>
              <a:latin typeface="Calibri" panose="020F0502020204030204" charset="0"/>
              <a:ea typeface="宋体" panose="02010600030101010101" pitchFamily="2" charset="-122"/>
            </a:endParaRPr>
          </a:p>
        </p:txBody>
      </p:sp>
      <p:sp>
        <p:nvSpPr>
          <p:cNvPr id="210960" name="AutoShape 24">
            <a:hlinkClick r:id="" action="ppaction://noaction"/>
          </p:cNvPr>
          <p:cNvSpPr>
            <a:spLocks noChangeArrowheads="1"/>
          </p:cNvSpPr>
          <p:nvPr/>
        </p:nvSpPr>
        <p:spPr bwMode="auto">
          <a:xfrm>
            <a:off x="8743818" y="4449504"/>
            <a:ext cx="1007799" cy="465017"/>
          </a:xfrm>
          <a:prstGeom prst="wedgeRoundRectCallout">
            <a:avLst>
              <a:gd name="adj1" fmla="val -52676"/>
              <a:gd name="adj2" fmla="val 230546"/>
              <a:gd name="adj3" fmla="val 16667"/>
            </a:avLst>
          </a:prstGeom>
          <a:solidFill>
            <a:srgbClr val="0000FF"/>
          </a:solidFill>
          <a:ln w="9525">
            <a:solidFill>
              <a:schemeClr val="tx1"/>
            </a:solidFill>
            <a:miter lim="800000"/>
          </a:ln>
        </p:spPr>
        <p:txBody>
          <a:bodyPr/>
          <a:lstStyle>
            <a:lvl1pPr>
              <a:spcBef>
                <a:spcPct val="20000"/>
              </a:spcBef>
              <a:buClr>
                <a:schemeClr val="hlink"/>
              </a:buClr>
              <a:buSzPct val="80000"/>
              <a:buFont typeface="Wingdings" panose="05000000000000000000" pitchFamily="2" charset="2"/>
              <a:buChar char="n"/>
              <a:defRPr sz="3200">
                <a:solidFill>
                  <a:schemeClr val="tx1"/>
                </a:solidFill>
                <a:latin typeface="Tahoma" panose="020B0604030504040204" pitchFamily="34" charset="0"/>
                <a:ea typeface="宋体" panose="02010600030101010101" pitchFamily="2" charset="-122"/>
              </a:defRPr>
            </a:lvl1pPr>
            <a:lvl2pPr marL="742950" indent="-285750">
              <a:spcBef>
                <a:spcPct val="20000"/>
              </a:spcBef>
              <a:buClr>
                <a:schemeClr val="tx1"/>
              </a:buClr>
              <a:buChar char="–"/>
              <a:defRPr sz="2800">
                <a:solidFill>
                  <a:schemeClr val="tx1"/>
                </a:solidFill>
                <a:latin typeface="Tahoma" panose="020B0604030504040204" pitchFamily="34" charset="0"/>
                <a:ea typeface="宋体" panose="02010600030101010101" pitchFamily="2" charset="-122"/>
              </a:defRPr>
            </a:lvl2pPr>
            <a:lvl3pPr marL="1143000" indent="-228600">
              <a:spcBef>
                <a:spcPct val="20000"/>
              </a:spcBef>
              <a:buClr>
                <a:schemeClr val="hlink"/>
              </a:buClr>
              <a:buFont typeface="Wingdings" panose="05000000000000000000" pitchFamily="2" charset="2"/>
              <a:buChar char="§"/>
              <a:defRPr sz="2400">
                <a:solidFill>
                  <a:schemeClr val="tx1"/>
                </a:solidFill>
                <a:latin typeface="Tahoma" panose="020B0604030504040204" pitchFamily="34" charset="0"/>
                <a:ea typeface="宋体" panose="02010600030101010101" pitchFamily="2" charset="-122"/>
              </a:defRPr>
            </a:lvl3pPr>
            <a:lvl4pPr marL="1600200" indent="-228600">
              <a:spcBef>
                <a:spcPct val="20000"/>
              </a:spcBef>
              <a:buChar char="–"/>
              <a:defRPr sz="2000">
                <a:solidFill>
                  <a:schemeClr val="tx1"/>
                </a:solidFill>
                <a:latin typeface="Tahoma" panose="020B0604030504040204" pitchFamily="34" charset="0"/>
                <a:ea typeface="宋体" panose="02010600030101010101" pitchFamily="2" charset="-122"/>
              </a:defRPr>
            </a:lvl4pPr>
            <a:lvl5pPr marL="2057400" indent="-228600">
              <a:spcBef>
                <a:spcPct val="20000"/>
              </a:spcBef>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9pPr>
          </a:lstStyle>
          <a:p>
            <a:pPr algn="ctr" defTabSz="914400" fontAlgn="base">
              <a:spcBef>
                <a:spcPct val="0"/>
              </a:spcBef>
              <a:spcAft>
                <a:spcPct val="0"/>
              </a:spcAft>
              <a:buClrTx/>
              <a:buSzTx/>
              <a:buNone/>
              <a:defRPr/>
            </a:pPr>
            <a:r>
              <a:rPr lang="zh-CN" altLang="en-US" sz="2400" b="1">
                <a:solidFill>
                  <a:srgbClr val="FFFF00"/>
                </a:solidFill>
                <a:latin typeface="Times New Roman" panose="02020603050405020304" pitchFamily="18" charset="0"/>
                <a:ea typeface="黑体" panose="02010609060101010101" pitchFamily="49" charset="-122"/>
              </a:rPr>
              <a:t>瑞金</a:t>
            </a:r>
            <a:endParaRPr lang="zh-CN" altLang="en-US" sz="2400" b="1">
              <a:solidFill>
                <a:srgbClr val="FFFF00"/>
              </a:solidFill>
              <a:latin typeface="Times New Roman" panose="02020603050405020304" pitchFamily="18" charset="0"/>
              <a:ea typeface="黑体" panose="02010609060101010101" pitchFamily="49" charset="-122"/>
            </a:endParaRPr>
          </a:p>
        </p:txBody>
      </p:sp>
      <p:sp>
        <p:nvSpPr>
          <p:cNvPr id="210961" name="AutoShape 25">
            <a:hlinkClick r:id="" action="ppaction://noaction"/>
          </p:cNvPr>
          <p:cNvSpPr>
            <a:spLocks noChangeArrowheads="1"/>
          </p:cNvSpPr>
          <p:nvPr/>
        </p:nvSpPr>
        <p:spPr bwMode="auto">
          <a:xfrm>
            <a:off x="4139122" y="6161975"/>
            <a:ext cx="3672518" cy="503107"/>
          </a:xfrm>
          <a:prstGeom prst="wedgeRoundRectCallout">
            <a:avLst>
              <a:gd name="adj1" fmla="val -18065"/>
              <a:gd name="adj2" fmla="val -145583"/>
              <a:gd name="adj3" fmla="val 16667"/>
            </a:avLst>
          </a:prstGeom>
          <a:solidFill>
            <a:srgbClr val="0000FF"/>
          </a:solidFill>
          <a:ln w="9525">
            <a:solidFill>
              <a:schemeClr val="tx1"/>
            </a:solidFill>
            <a:miter lim="800000"/>
          </a:ln>
        </p:spPr>
        <p:txBody>
          <a:bodyPr/>
          <a:lstStyle>
            <a:lvl1pPr>
              <a:spcBef>
                <a:spcPct val="20000"/>
              </a:spcBef>
              <a:buClr>
                <a:schemeClr val="hlink"/>
              </a:buClr>
              <a:buSzPct val="80000"/>
              <a:buFont typeface="Wingdings" panose="05000000000000000000" pitchFamily="2" charset="2"/>
              <a:buChar char="n"/>
              <a:defRPr sz="3200">
                <a:solidFill>
                  <a:schemeClr val="tx1"/>
                </a:solidFill>
                <a:latin typeface="Tahoma" panose="020B0604030504040204" pitchFamily="34" charset="0"/>
                <a:ea typeface="宋体" panose="02010600030101010101" pitchFamily="2" charset="-122"/>
              </a:defRPr>
            </a:lvl1pPr>
            <a:lvl2pPr marL="742950" indent="-285750">
              <a:spcBef>
                <a:spcPct val="20000"/>
              </a:spcBef>
              <a:buClr>
                <a:schemeClr val="tx1"/>
              </a:buClr>
              <a:buChar char="–"/>
              <a:defRPr sz="2800">
                <a:solidFill>
                  <a:schemeClr val="tx1"/>
                </a:solidFill>
                <a:latin typeface="Tahoma" panose="020B0604030504040204" pitchFamily="34" charset="0"/>
                <a:ea typeface="宋体" panose="02010600030101010101" pitchFamily="2" charset="-122"/>
              </a:defRPr>
            </a:lvl2pPr>
            <a:lvl3pPr marL="1143000" indent="-228600">
              <a:spcBef>
                <a:spcPct val="20000"/>
              </a:spcBef>
              <a:buClr>
                <a:schemeClr val="hlink"/>
              </a:buClr>
              <a:buFont typeface="Wingdings" panose="05000000000000000000" pitchFamily="2" charset="2"/>
              <a:buChar char="§"/>
              <a:defRPr sz="2400">
                <a:solidFill>
                  <a:schemeClr val="tx1"/>
                </a:solidFill>
                <a:latin typeface="Tahoma" panose="020B0604030504040204" pitchFamily="34" charset="0"/>
                <a:ea typeface="宋体" panose="02010600030101010101" pitchFamily="2" charset="-122"/>
              </a:defRPr>
            </a:lvl3pPr>
            <a:lvl4pPr marL="1600200" indent="-228600">
              <a:spcBef>
                <a:spcPct val="20000"/>
              </a:spcBef>
              <a:buChar char="–"/>
              <a:defRPr sz="2000">
                <a:solidFill>
                  <a:schemeClr val="tx1"/>
                </a:solidFill>
                <a:latin typeface="Tahoma" panose="020B0604030504040204" pitchFamily="34" charset="0"/>
                <a:ea typeface="宋体" panose="02010600030101010101" pitchFamily="2" charset="-122"/>
              </a:defRPr>
            </a:lvl4pPr>
            <a:lvl5pPr marL="2057400" indent="-228600">
              <a:spcBef>
                <a:spcPct val="20000"/>
              </a:spcBef>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9pPr>
          </a:lstStyle>
          <a:p>
            <a:pPr algn="ctr" defTabSz="914400" fontAlgn="base">
              <a:spcBef>
                <a:spcPct val="0"/>
              </a:spcBef>
              <a:spcAft>
                <a:spcPct val="0"/>
              </a:spcAft>
              <a:buClrTx/>
              <a:buSzTx/>
              <a:buNone/>
              <a:defRPr/>
            </a:pPr>
            <a:r>
              <a:rPr lang="zh-CN" altLang="en-US" sz="2800" b="1">
                <a:solidFill>
                  <a:srgbClr val="FFFF00"/>
                </a:solidFill>
                <a:latin typeface="Times New Roman" panose="02020603050405020304" pitchFamily="18" charset="0"/>
                <a:ea typeface="黑体" panose="02010609060101010101" pitchFamily="49" charset="-122"/>
              </a:rPr>
              <a:t>冲破四道封锁线</a:t>
            </a:r>
            <a:endParaRPr lang="zh-CN" altLang="en-US" sz="2800" b="1">
              <a:solidFill>
                <a:srgbClr val="FFFF00"/>
              </a:solidFill>
              <a:latin typeface="Times New Roman" panose="02020603050405020304" pitchFamily="18" charset="0"/>
              <a:ea typeface="黑体" panose="02010609060101010101" pitchFamily="49" charset="-122"/>
            </a:endParaRPr>
          </a:p>
        </p:txBody>
      </p:sp>
      <p:sp>
        <p:nvSpPr>
          <p:cNvPr id="210962" name="AutoShape 26">
            <a:hlinkClick r:id="" action="ppaction://noaction"/>
          </p:cNvPr>
          <p:cNvSpPr>
            <a:spLocks noChangeArrowheads="1"/>
          </p:cNvSpPr>
          <p:nvPr/>
        </p:nvSpPr>
        <p:spPr bwMode="auto">
          <a:xfrm>
            <a:off x="4808741" y="3344689"/>
            <a:ext cx="1944182" cy="465016"/>
          </a:xfrm>
          <a:prstGeom prst="wedgeRoundRectCallout">
            <a:avLst>
              <a:gd name="adj1" fmla="val -78491"/>
              <a:gd name="adj2" fmla="val 291639"/>
              <a:gd name="adj3" fmla="val 16667"/>
            </a:avLst>
          </a:prstGeom>
          <a:solidFill>
            <a:srgbClr val="0000FF"/>
          </a:solidFill>
          <a:ln w="9525">
            <a:solidFill>
              <a:schemeClr val="tx1"/>
            </a:solidFill>
            <a:miter lim="800000"/>
          </a:ln>
        </p:spPr>
        <p:txBody>
          <a:bodyPr/>
          <a:lstStyle>
            <a:lvl1pPr>
              <a:spcBef>
                <a:spcPct val="20000"/>
              </a:spcBef>
              <a:buClr>
                <a:schemeClr val="hlink"/>
              </a:buClr>
              <a:buSzPct val="80000"/>
              <a:buFont typeface="Wingdings" panose="05000000000000000000" pitchFamily="2" charset="2"/>
              <a:buChar char="n"/>
              <a:defRPr sz="3200">
                <a:solidFill>
                  <a:schemeClr val="tx1"/>
                </a:solidFill>
                <a:latin typeface="Tahoma" panose="020B0604030504040204" pitchFamily="34" charset="0"/>
                <a:ea typeface="宋体" panose="02010600030101010101" pitchFamily="2" charset="-122"/>
              </a:defRPr>
            </a:lvl1pPr>
            <a:lvl2pPr marL="742950" indent="-285750">
              <a:spcBef>
                <a:spcPct val="20000"/>
              </a:spcBef>
              <a:buClr>
                <a:schemeClr val="tx1"/>
              </a:buClr>
              <a:buChar char="–"/>
              <a:defRPr sz="2800">
                <a:solidFill>
                  <a:schemeClr val="tx1"/>
                </a:solidFill>
                <a:latin typeface="Tahoma" panose="020B0604030504040204" pitchFamily="34" charset="0"/>
                <a:ea typeface="宋体" panose="02010600030101010101" pitchFamily="2" charset="-122"/>
              </a:defRPr>
            </a:lvl2pPr>
            <a:lvl3pPr marL="1143000" indent="-228600">
              <a:spcBef>
                <a:spcPct val="20000"/>
              </a:spcBef>
              <a:buClr>
                <a:schemeClr val="hlink"/>
              </a:buClr>
              <a:buFont typeface="Wingdings" panose="05000000000000000000" pitchFamily="2" charset="2"/>
              <a:buChar char="§"/>
              <a:defRPr sz="2400">
                <a:solidFill>
                  <a:schemeClr val="tx1"/>
                </a:solidFill>
                <a:latin typeface="Tahoma" panose="020B0604030504040204" pitchFamily="34" charset="0"/>
                <a:ea typeface="宋体" panose="02010600030101010101" pitchFamily="2" charset="-122"/>
              </a:defRPr>
            </a:lvl3pPr>
            <a:lvl4pPr marL="1600200" indent="-228600">
              <a:spcBef>
                <a:spcPct val="20000"/>
              </a:spcBef>
              <a:buChar char="–"/>
              <a:defRPr sz="2000">
                <a:solidFill>
                  <a:schemeClr val="tx1"/>
                </a:solidFill>
                <a:latin typeface="Tahoma" panose="020B0604030504040204" pitchFamily="34" charset="0"/>
                <a:ea typeface="宋体" panose="02010600030101010101" pitchFamily="2" charset="-122"/>
              </a:defRPr>
            </a:lvl4pPr>
            <a:lvl5pPr marL="2057400" indent="-228600">
              <a:spcBef>
                <a:spcPct val="20000"/>
              </a:spcBef>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9pPr>
          </a:lstStyle>
          <a:p>
            <a:pPr algn="ctr" defTabSz="914400" fontAlgn="base">
              <a:spcBef>
                <a:spcPct val="0"/>
              </a:spcBef>
              <a:spcAft>
                <a:spcPct val="0"/>
              </a:spcAft>
              <a:buClrTx/>
              <a:buSzTx/>
              <a:buNone/>
              <a:defRPr/>
            </a:pPr>
            <a:r>
              <a:rPr lang="zh-CN" altLang="en-US" sz="2400" b="1">
                <a:solidFill>
                  <a:srgbClr val="FFFF00"/>
                </a:solidFill>
                <a:latin typeface="Times New Roman" panose="02020603050405020304" pitchFamily="18" charset="0"/>
                <a:ea typeface="黑体" panose="02010609060101010101" pitchFamily="49" charset="-122"/>
              </a:rPr>
              <a:t>遵义会议</a:t>
            </a:r>
            <a:endParaRPr lang="zh-CN" altLang="en-US" sz="2400" b="1">
              <a:solidFill>
                <a:srgbClr val="FFFF00"/>
              </a:solidFill>
              <a:latin typeface="Times New Roman" panose="02020603050405020304" pitchFamily="18" charset="0"/>
              <a:ea typeface="黑体" panose="02010609060101010101" pitchFamily="49" charset="-122"/>
            </a:endParaRPr>
          </a:p>
        </p:txBody>
      </p:sp>
      <p:sp>
        <p:nvSpPr>
          <p:cNvPr id="22555" name="AutoShape 27">
            <a:hlinkClick r:id="rId2" action="ppaction://hlinksldjump"/>
          </p:cNvPr>
          <p:cNvSpPr>
            <a:spLocks noChangeArrowheads="1"/>
          </p:cNvSpPr>
          <p:nvPr/>
        </p:nvSpPr>
        <p:spPr bwMode="auto">
          <a:xfrm>
            <a:off x="2839363" y="3537923"/>
            <a:ext cx="1728338" cy="465017"/>
          </a:xfrm>
          <a:prstGeom prst="wedgeRoundRectCallout">
            <a:avLst>
              <a:gd name="adj1" fmla="val 3995"/>
              <a:gd name="adj2" fmla="val 158875"/>
              <a:gd name="adj3" fmla="val 16667"/>
            </a:avLst>
          </a:prstGeom>
          <a:solidFill>
            <a:srgbClr val="0000FF"/>
          </a:solidFill>
          <a:ln w="9525">
            <a:solidFill>
              <a:schemeClr val="tx1"/>
            </a:solidFill>
            <a:miter lim="800000"/>
          </a:ln>
        </p:spPr>
        <p:txBody>
          <a:bodyPr/>
          <a:lstStyle>
            <a:lvl1pPr>
              <a:spcBef>
                <a:spcPct val="20000"/>
              </a:spcBef>
              <a:buClr>
                <a:schemeClr val="hlink"/>
              </a:buClr>
              <a:buSzPct val="80000"/>
              <a:buFont typeface="Wingdings" panose="05000000000000000000" pitchFamily="2" charset="2"/>
              <a:buChar char="n"/>
              <a:defRPr sz="3200">
                <a:solidFill>
                  <a:schemeClr val="tx1"/>
                </a:solidFill>
                <a:latin typeface="Tahoma" panose="020B0604030504040204" pitchFamily="34" charset="0"/>
                <a:ea typeface="宋体" panose="02010600030101010101" pitchFamily="2" charset="-122"/>
              </a:defRPr>
            </a:lvl1pPr>
            <a:lvl2pPr marL="742950" indent="-285750">
              <a:spcBef>
                <a:spcPct val="20000"/>
              </a:spcBef>
              <a:buClr>
                <a:schemeClr val="tx1"/>
              </a:buClr>
              <a:buChar char="–"/>
              <a:defRPr sz="2800">
                <a:solidFill>
                  <a:schemeClr val="tx1"/>
                </a:solidFill>
                <a:latin typeface="Tahoma" panose="020B0604030504040204" pitchFamily="34" charset="0"/>
                <a:ea typeface="宋体" panose="02010600030101010101" pitchFamily="2" charset="-122"/>
              </a:defRPr>
            </a:lvl2pPr>
            <a:lvl3pPr marL="1143000" indent="-228600">
              <a:spcBef>
                <a:spcPct val="20000"/>
              </a:spcBef>
              <a:buClr>
                <a:schemeClr val="hlink"/>
              </a:buClr>
              <a:buFont typeface="Wingdings" panose="05000000000000000000" pitchFamily="2" charset="2"/>
              <a:buChar char="§"/>
              <a:defRPr sz="2400">
                <a:solidFill>
                  <a:schemeClr val="tx1"/>
                </a:solidFill>
                <a:latin typeface="Tahoma" panose="020B0604030504040204" pitchFamily="34" charset="0"/>
                <a:ea typeface="宋体" panose="02010600030101010101" pitchFamily="2" charset="-122"/>
              </a:defRPr>
            </a:lvl3pPr>
            <a:lvl4pPr marL="1600200" indent="-228600">
              <a:spcBef>
                <a:spcPct val="20000"/>
              </a:spcBef>
              <a:buChar char="–"/>
              <a:defRPr sz="2000">
                <a:solidFill>
                  <a:schemeClr val="tx1"/>
                </a:solidFill>
                <a:latin typeface="Tahoma" panose="020B0604030504040204" pitchFamily="34" charset="0"/>
                <a:ea typeface="宋体" panose="02010600030101010101" pitchFamily="2" charset="-122"/>
              </a:defRPr>
            </a:lvl4pPr>
            <a:lvl5pPr marL="2057400" indent="-228600">
              <a:spcBef>
                <a:spcPct val="20000"/>
              </a:spcBef>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9pPr>
          </a:lstStyle>
          <a:p>
            <a:pPr algn="ctr" defTabSz="914400" fontAlgn="base">
              <a:spcBef>
                <a:spcPct val="0"/>
              </a:spcBef>
              <a:spcAft>
                <a:spcPct val="0"/>
              </a:spcAft>
              <a:buClrTx/>
              <a:buSzTx/>
              <a:buNone/>
              <a:defRPr/>
            </a:pPr>
            <a:r>
              <a:rPr lang="zh-CN" altLang="en-US" sz="2400" b="1">
                <a:solidFill>
                  <a:srgbClr val="FFFF00"/>
                </a:solidFill>
                <a:latin typeface="Times New Roman" panose="02020603050405020304" pitchFamily="18" charset="0"/>
                <a:ea typeface="黑体" panose="02010609060101010101" pitchFamily="49" charset="-122"/>
              </a:rPr>
              <a:t>四渡赤水</a:t>
            </a:r>
            <a:endParaRPr lang="zh-CN" altLang="en-US" sz="2400" b="1">
              <a:solidFill>
                <a:srgbClr val="FFFF00"/>
              </a:solidFill>
              <a:latin typeface="Times New Roman" panose="02020603050405020304" pitchFamily="18" charset="0"/>
              <a:ea typeface="黑体" panose="02010609060101010101" pitchFamily="49" charset="-122"/>
            </a:endParaRPr>
          </a:p>
        </p:txBody>
      </p:sp>
      <p:sp>
        <p:nvSpPr>
          <p:cNvPr id="22556" name="AutoShape 28">
            <a:hlinkClick r:id="" action="ppaction://noaction"/>
          </p:cNvPr>
          <p:cNvSpPr>
            <a:spLocks noChangeArrowheads="1"/>
          </p:cNvSpPr>
          <p:nvPr/>
        </p:nvSpPr>
        <p:spPr bwMode="auto">
          <a:xfrm>
            <a:off x="1525192" y="6020714"/>
            <a:ext cx="1907678" cy="465016"/>
          </a:xfrm>
          <a:prstGeom prst="wedgeRoundRectCallout">
            <a:avLst>
              <a:gd name="adj1" fmla="val 12560"/>
              <a:gd name="adj2" fmla="val -166042"/>
              <a:gd name="adj3" fmla="val 16667"/>
            </a:avLst>
          </a:prstGeom>
          <a:solidFill>
            <a:srgbClr val="0000FF"/>
          </a:solidFill>
          <a:ln w="9525">
            <a:solidFill>
              <a:schemeClr val="tx1"/>
            </a:solidFill>
            <a:miter lim="800000"/>
          </a:ln>
        </p:spPr>
        <p:txBody>
          <a:bodyPr/>
          <a:lstStyle>
            <a:lvl1pPr>
              <a:spcBef>
                <a:spcPct val="20000"/>
              </a:spcBef>
              <a:buClr>
                <a:schemeClr val="hlink"/>
              </a:buClr>
              <a:buSzPct val="80000"/>
              <a:buFont typeface="Wingdings" panose="05000000000000000000" pitchFamily="2" charset="2"/>
              <a:buChar char="n"/>
              <a:defRPr sz="3200">
                <a:solidFill>
                  <a:schemeClr val="tx1"/>
                </a:solidFill>
                <a:latin typeface="Tahoma" panose="020B0604030504040204" pitchFamily="34" charset="0"/>
                <a:ea typeface="宋体" panose="02010600030101010101" pitchFamily="2" charset="-122"/>
              </a:defRPr>
            </a:lvl1pPr>
            <a:lvl2pPr marL="742950" indent="-285750">
              <a:spcBef>
                <a:spcPct val="20000"/>
              </a:spcBef>
              <a:buClr>
                <a:schemeClr val="tx1"/>
              </a:buClr>
              <a:buChar char="–"/>
              <a:defRPr sz="2800">
                <a:solidFill>
                  <a:schemeClr val="tx1"/>
                </a:solidFill>
                <a:latin typeface="Tahoma" panose="020B0604030504040204" pitchFamily="34" charset="0"/>
                <a:ea typeface="宋体" panose="02010600030101010101" pitchFamily="2" charset="-122"/>
              </a:defRPr>
            </a:lvl2pPr>
            <a:lvl3pPr marL="1143000" indent="-228600">
              <a:spcBef>
                <a:spcPct val="20000"/>
              </a:spcBef>
              <a:buClr>
                <a:schemeClr val="hlink"/>
              </a:buClr>
              <a:buFont typeface="Wingdings" panose="05000000000000000000" pitchFamily="2" charset="2"/>
              <a:buChar char="§"/>
              <a:defRPr sz="2400">
                <a:solidFill>
                  <a:schemeClr val="tx1"/>
                </a:solidFill>
                <a:latin typeface="Tahoma" panose="020B0604030504040204" pitchFamily="34" charset="0"/>
                <a:ea typeface="宋体" panose="02010600030101010101" pitchFamily="2" charset="-122"/>
              </a:defRPr>
            </a:lvl3pPr>
            <a:lvl4pPr marL="1600200" indent="-228600">
              <a:spcBef>
                <a:spcPct val="20000"/>
              </a:spcBef>
              <a:buChar char="–"/>
              <a:defRPr sz="2000">
                <a:solidFill>
                  <a:schemeClr val="tx1"/>
                </a:solidFill>
                <a:latin typeface="Tahoma" panose="020B0604030504040204" pitchFamily="34" charset="0"/>
                <a:ea typeface="宋体" panose="02010600030101010101" pitchFamily="2" charset="-122"/>
              </a:defRPr>
            </a:lvl4pPr>
            <a:lvl5pPr marL="2057400" indent="-228600">
              <a:spcBef>
                <a:spcPct val="20000"/>
              </a:spcBef>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9pPr>
          </a:lstStyle>
          <a:p>
            <a:pPr algn="ctr" defTabSz="914400" fontAlgn="base">
              <a:spcBef>
                <a:spcPct val="0"/>
              </a:spcBef>
              <a:spcAft>
                <a:spcPct val="0"/>
              </a:spcAft>
              <a:buClrTx/>
              <a:buSzTx/>
              <a:buNone/>
              <a:defRPr/>
            </a:pPr>
            <a:r>
              <a:rPr lang="zh-CN" altLang="en-US" sz="2400" b="1">
                <a:solidFill>
                  <a:srgbClr val="FFFF00"/>
                </a:solidFill>
                <a:latin typeface="Times New Roman" panose="02020603050405020304" pitchFamily="18" charset="0"/>
                <a:ea typeface="黑体" panose="02010609060101010101" pitchFamily="49" charset="-122"/>
              </a:rPr>
              <a:t>巧渡金沙江</a:t>
            </a:r>
            <a:endParaRPr lang="zh-CN" altLang="en-US" sz="2400" b="1">
              <a:solidFill>
                <a:srgbClr val="FFFF00"/>
              </a:solidFill>
              <a:latin typeface="Times New Roman" panose="02020603050405020304" pitchFamily="18" charset="0"/>
              <a:ea typeface="黑体" panose="02010609060101010101" pitchFamily="49" charset="-122"/>
            </a:endParaRPr>
          </a:p>
        </p:txBody>
      </p:sp>
      <p:sp>
        <p:nvSpPr>
          <p:cNvPr id="22557" name="AutoShape 29"/>
          <p:cNvSpPr>
            <a:spLocks noChangeArrowheads="1"/>
          </p:cNvSpPr>
          <p:nvPr/>
        </p:nvSpPr>
        <p:spPr bwMode="auto">
          <a:xfrm>
            <a:off x="32431" y="5299159"/>
            <a:ext cx="1907678" cy="465016"/>
          </a:xfrm>
          <a:prstGeom prst="wedgeRoundRectCallout">
            <a:avLst>
              <a:gd name="adj1" fmla="val -27881"/>
              <a:gd name="adj2" fmla="val -181057"/>
              <a:gd name="adj3" fmla="val 16667"/>
            </a:avLst>
          </a:prstGeom>
          <a:solidFill>
            <a:srgbClr val="0000FF"/>
          </a:solidFill>
          <a:ln w="9525">
            <a:solidFill>
              <a:schemeClr val="tx1"/>
            </a:solidFill>
            <a:miter lim="800000"/>
          </a:ln>
        </p:spPr>
        <p:txBody>
          <a:bodyPr/>
          <a:lstStyle>
            <a:lvl1pPr>
              <a:spcBef>
                <a:spcPct val="20000"/>
              </a:spcBef>
              <a:buClr>
                <a:schemeClr val="hlink"/>
              </a:buClr>
              <a:buSzPct val="80000"/>
              <a:buFont typeface="Wingdings" panose="05000000000000000000" pitchFamily="2" charset="2"/>
              <a:buChar char="n"/>
              <a:defRPr sz="3200">
                <a:solidFill>
                  <a:schemeClr val="tx1"/>
                </a:solidFill>
                <a:latin typeface="Tahoma" panose="020B0604030504040204" pitchFamily="34" charset="0"/>
                <a:ea typeface="宋体" panose="02010600030101010101" pitchFamily="2" charset="-122"/>
              </a:defRPr>
            </a:lvl1pPr>
            <a:lvl2pPr marL="742950" indent="-285750">
              <a:spcBef>
                <a:spcPct val="20000"/>
              </a:spcBef>
              <a:buClr>
                <a:schemeClr val="tx1"/>
              </a:buClr>
              <a:buChar char="–"/>
              <a:defRPr sz="2800">
                <a:solidFill>
                  <a:schemeClr val="tx1"/>
                </a:solidFill>
                <a:latin typeface="Tahoma" panose="020B0604030504040204" pitchFamily="34" charset="0"/>
                <a:ea typeface="宋体" panose="02010600030101010101" pitchFamily="2" charset="-122"/>
              </a:defRPr>
            </a:lvl2pPr>
            <a:lvl3pPr marL="1143000" indent="-228600">
              <a:spcBef>
                <a:spcPct val="20000"/>
              </a:spcBef>
              <a:buClr>
                <a:schemeClr val="hlink"/>
              </a:buClr>
              <a:buFont typeface="Wingdings" panose="05000000000000000000" pitchFamily="2" charset="2"/>
              <a:buChar char="§"/>
              <a:defRPr sz="2400">
                <a:solidFill>
                  <a:schemeClr val="tx1"/>
                </a:solidFill>
                <a:latin typeface="Tahoma" panose="020B0604030504040204" pitchFamily="34" charset="0"/>
                <a:ea typeface="宋体" panose="02010600030101010101" pitchFamily="2" charset="-122"/>
              </a:defRPr>
            </a:lvl3pPr>
            <a:lvl4pPr marL="1600200" indent="-228600">
              <a:spcBef>
                <a:spcPct val="20000"/>
              </a:spcBef>
              <a:buChar char="–"/>
              <a:defRPr sz="2000">
                <a:solidFill>
                  <a:schemeClr val="tx1"/>
                </a:solidFill>
                <a:latin typeface="Tahoma" panose="020B0604030504040204" pitchFamily="34" charset="0"/>
                <a:ea typeface="宋体" panose="02010600030101010101" pitchFamily="2" charset="-122"/>
              </a:defRPr>
            </a:lvl4pPr>
            <a:lvl5pPr marL="2057400" indent="-228600">
              <a:spcBef>
                <a:spcPct val="20000"/>
              </a:spcBef>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9pPr>
          </a:lstStyle>
          <a:p>
            <a:pPr algn="ctr" defTabSz="914400" fontAlgn="base">
              <a:spcBef>
                <a:spcPct val="0"/>
              </a:spcBef>
              <a:spcAft>
                <a:spcPct val="0"/>
              </a:spcAft>
              <a:buClrTx/>
              <a:buSzTx/>
              <a:buNone/>
              <a:defRPr/>
            </a:pPr>
            <a:r>
              <a:rPr lang="zh-CN" altLang="en-US" sz="2400" b="1" dirty="0">
                <a:solidFill>
                  <a:srgbClr val="FFFF00"/>
                </a:solidFill>
                <a:latin typeface="Times New Roman" panose="02020603050405020304" pitchFamily="18" charset="0"/>
                <a:ea typeface="黑体" panose="02010609060101010101" pitchFamily="49" charset="-122"/>
              </a:rPr>
              <a:t>强渡大渡河</a:t>
            </a:r>
            <a:endParaRPr lang="zh-CN" altLang="en-US" sz="2400" b="1" dirty="0">
              <a:solidFill>
                <a:srgbClr val="FFFF00"/>
              </a:solidFill>
              <a:latin typeface="Times New Roman" panose="02020603050405020304" pitchFamily="18" charset="0"/>
              <a:ea typeface="黑体" panose="02010609060101010101" pitchFamily="49" charset="-122"/>
            </a:endParaRPr>
          </a:p>
        </p:txBody>
      </p:sp>
      <p:sp>
        <p:nvSpPr>
          <p:cNvPr id="22558" name="AutoShape 30">
            <a:hlinkClick r:id="rId3" action="ppaction://hlinksldjump"/>
          </p:cNvPr>
          <p:cNvSpPr>
            <a:spLocks noChangeArrowheads="1"/>
          </p:cNvSpPr>
          <p:nvPr/>
        </p:nvSpPr>
        <p:spPr bwMode="auto">
          <a:xfrm>
            <a:off x="2731443" y="2704257"/>
            <a:ext cx="1944181" cy="465017"/>
          </a:xfrm>
          <a:prstGeom prst="wedgeRoundRectCallout">
            <a:avLst>
              <a:gd name="adj1" fmla="val -76287"/>
              <a:gd name="adj2" fmla="val 156486"/>
              <a:gd name="adj3" fmla="val 16667"/>
            </a:avLst>
          </a:prstGeom>
          <a:solidFill>
            <a:srgbClr val="0000FF"/>
          </a:solidFill>
          <a:ln w="9525">
            <a:solidFill>
              <a:schemeClr val="tx1"/>
            </a:solidFill>
            <a:miter lim="800000"/>
          </a:ln>
        </p:spPr>
        <p:txBody>
          <a:bodyPr/>
          <a:lstStyle>
            <a:lvl1pPr>
              <a:spcBef>
                <a:spcPct val="20000"/>
              </a:spcBef>
              <a:buClr>
                <a:schemeClr val="hlink"/>
              </a:buClr>
              <a:buSzPct val="80000"/>
              <a:buFont typeface="Wingdings" panose="05000000000000000000" pitchFamily="2" charset="2"/>
              <a:buChar char="n"/>
              <a:defRPr sz="3200">
                <a:solidFill>
                  <a:schemeClr val="tx1"/>
                </a:solidFill>
                <a:latin typeface="Tahoma" panose="020B0604030504040204" pitchFamily="34" charset="0"/>
                <a:ea typeface="宋体" panose="02010600030101010101" pitchFamily="2" charset="-122"/>
              </a:defRPr>
            </a:lvl1pPr>
            <a:lvl2pPr marL="742950" indent="-285750">
              <a:spcBef>
                <a:spcPct val="20000"/>
              </a:spcBef>
              <a:buClr>
                <a:schemeClr val="tx1"/>
              </a:buClr>
              <a:buChar char="–"/>
              <a:defRPr sz="2800">
                <a:solidFill>
                  <a:schemeClr val="tx1"/>
                </a:solidFill>
                <a:latin typeface="Tahoma" panose="020B0604030504040204" pitchFamily="34" charset="0"/>
                <a:ea typeface="宋体" panose="02010600030101010101" pitchFamily="2" charset="-122"/>
              </a:defRPr>
            </a:lvl2pPr>
            <a:lvl3pPr marL="1143000" indent="-228600">
              <a:spcBef>
                <a:spcPct val="20000"/>
              </a:spcBef>
              <a:buClr>
                <a:schemeClr val="hlink"/>
              </a:buClr>
              <a:buFont typeface="Wingdings" panose="05000000000000000000" pitchFamily="2" charset="2"/>
              <a:buChar char="§"/>
              <a:defRPr sz="2400">
                <a:solidFill>
                  <a:schemeClr val="tx1"/>
                </a:solidFill>
                <a:latin typeface="Tahoma" panose="020B0604030504040204" pitchFamily="34" charset="0"/>
                <a:ea typeface="宋体" panose="02010600030101010101" pitchFamily="2" charset="-122"/>
              </a:defRPr>
            </a:lvl3pPr>
            <a:lvl4pPr marL="1600200" indent="-228600">
              <a:spcBef>
                <a:spcPct val="20000"/>
              </a:spcBef>
              <a:buChar char="–"/>
              <a:defRPr sz="2000">
                <a:solidFill>
                  <a:schemeClr val="tx1"/>
                </a:solidFill>
                <a:latin typeface="Tahoma" panose="020B0604030504040204" pitchFamily="34" charset="0"/>
                <a:ea typeface="宋体" panose="02010600030101010101" pitchFamily="2" charset="-122"/>
              </a:defRPr>
            </a:lvl4pPr>
            <a:lvl5pPr marL="2057400" indent="-228600">
              <a:spcBef>
                <a:spcPct val="20000"/>
              </a:spcBef>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9pPr>
          </a:lstStyle>
          <a:p>
            <a:pPr algn="ctr" defTabSz="914400" fontAlgn="base">
              <a:spcBef>
                <a:spcPct val="0"/>
              </a:spcBef>
              <a:spcAft>
                <a:spcPct val="0"/>
              </a:spcAft>
              <a:buClrTx/>
              <a:buSzTx/>
              <a:buNone/>
              <a:defRPr/>
            </a:pPr>
            <a:r>
              <a:rPr lang="zh-CN" altLang="en-US" sz="2400" b="1">
                <a:solidFill>
                  <a:srgbClr val="FFFF00"/>
                </a:solidFill>
                <a:latin typeface="Times New Roman" panose="02020603050405020304" pitchFamily="18" charset="0"/>
                <a:ea typeface="黑体" panose="02010609060101010101" pitchFamily="49" charset="-122"/>
              </a:rPr>
              <a:t>飞夺泸定桥</a:t>
            </a:r>
            <a:endParaRPr lang="zh-CN" altLang="en-US" sz="2400" b="1">
              <a:solidFill>
                <a:srgbClr val="FFFF00"/>
              </a:solidFill>
              <a:latin typeface="Times New Roman" panose="02020603050405020304" pitchFamily="18" charset="0"/>
              <a:ea typeface="黑体" panose="02010609060101010101" pitchFamily="49" charset="-122"/>
            </a:endParaRPr>
          </a:p>
        </p:txBody>
      </p:sp>
      <p:sp>
        <p:nvSpPr>
          <p:cNvPr id="22559" name="AutoShape 31">
            <a:hlinkClick r:id="rId4" action="ppaction://hlinksldjump"/>
          </p:cNvPr>
          <p:cNvSpPr>
            <a:spLocks noChangeArrowheads="1"/>
          </p:cNvSpPr>
          <p:nvPr/>
        </p:nvSpPr>
        <p:spPr bwMode="auto">
          <a:xfrm>
            <a:off x="331581" y="2247164"/>
            <a:ext cx="1512494" cy="465017"/>
          </a:xfrm>
          <a:prstGeom prst="wedgeRoundRectCallout">
            <a:avLst>
              <a:gd name="adj1" fmla="val 56296"/>
              <a:gd name="adj2" fmla="val 174574"/>
              <a:gd name="adj3" fmla="val 16667"/>
            </a:avLst>
          </a:prstGeom>
          <a:solidFill>
            <a:srgbClr val="0000FF"/>
          </a:solidFill>
          <a:ln w="9525">
            <a:solidFill>
              <a:schemeClr val="tx1"/>
            </a:solidFill>
            <a:miter lim="800000"/>
          </a:ln>
        </p:spPr>
        <p:txBody>
          <a:bodyPr/>
          <a:lstStyle>
            <a:lvl1pPr>
              <a:spcBef>
                <a:spcPct val="20000"/>
              </a:spcBef>
              <a:buClr>
                <a:schemeClr val="hlink"/>
              </a:buClr>
              <a:buSzPct val="80000"/>
              <a:buFont typeface="Wingdings" panose="05000000000000000000" pitchFamily="2" charset="2"/>
              <a:buChar char="n"/>
              <a:defRPr sz="3200">
                <a:solidFill>
                  <a:schemeClr val="tx1"/>
                </a:solidFill>
                <a:latin typeface="Tahoma" panose="020B0604030504040204" pitchFamily="34" charset="0"/>
                <a:ea typeface="宋体" panose="02010600030101010101" pitchFamily="2" charset="-122"/>
              </a:defRPr>
            </a:lvl1pPr>
            <a:lvl2pPr marL="742950" indent="-285750">
              <a:spcBef>
                <a:spcPct val="20000"/>
              </a:spcBef>
              <a:buClr>
                <a:schemeClr val="tx1"/>
              </a:buClr>
              <a:buChar char="–"/>
              <a:defRPr sz="2800">
                <a:solidFill>
                  <a:schemeClr val="tx1"/>
                </a:solidFill>
                <a:latin typeface="Tahoma" panose="020B0604030504040204" pitchFamily="34" charset="0"/>
                <a:ea typeface="宋体" panose="02010600030101010101" pitchFamily="2" charset="-122"/>
              </a:defRPr>
            </a:lvl2pPr>
            <a:lvl3pPr marL="1143000" indent="-228600">
              <a:spcBef>
                <a:spcPct val="20000"/>
              </a:spcBef>
              <a:buClr>
                <a:schemeClr val="hlink"/>
              </a:buClr>
              <a:buFont typeface="Wingdings" panose="05000000000000000000" pitchFamily="2" charset="2"/>
              <a:buChar char="§"/>
              <a:defRPr sz="2400">
                <a:solidFill>
                  <a:schemeClr val="tx1"/>
                </a:solidFill>
                <a:latin typeface="Tahoma" panose="020B0604030504040204" pitchFamily="34" charset="0"/>
                <a:ea typeface="宋体" panose="02010600030101010101" pitchFamily="2" charset="-122"/>
              </a:defRPr>
            </a:lvl3pPr>
            <a:lvl4pPr marL="1600200" indent="-228600">
              <a:spcBef>
                <a:spcPct val="20000"/>
              </a:spcBef>
              <a:buChar char="–"/>
              <a:defRPr sz="2000">
                <a:solidFill>
                  <a:schemeClr val="tx1"/>
                </a:solidFill>
                <a:latin typeface="Tahoma" panose="020B0604030504040204" pitchFamily="34" charset="0"/>
                <a:ea typeface="宋体" panose="02010600030101010101" pitchFamily="2" charset="-122"/>
              </a:defRPr>
            </a:lvl4pPr>
            <a:lvl5pPr marL="2057400" indent="-228600">
              <a:spcBef>
                <a:spcPct val="20000"/>
              </a:spcBef>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9pPr>
          </a:lstStyle>
          <a:p>
            <a:pPr algn="ctr" defTabSz="914400" fontAlgn="base">
              <a:spcBef>
                <a:spcPct val="0"/>
              </a:spcBef>
              <a:spcAft>
                <a:spcPct val="0"/>
              </a:spcAft>
              <a:buClrTx/>
              <a:buSzTx/>
              <a:buNone/>
              <a:defRPr/>
            </a:pPr>
            <a:r>
              <a:rPr lang="zh-CN" altLang="en-US" sz="2400" b="1">
                <a:solidFill>
                  <a:srgbClr val="FFFF00"/>
                </a:solidFill>
                <a:latin typeface="Times New Roman" panose="02020603050405020304" pitchFamily="18" charset="0"/>
                <a:ea typeface="黑体" panose="02010609060101010101" pitchFamily="49" charset="-122"/>
              </a:rPr>
              <a:t>爬雪山</a:t>
            </a:r>
            <a:endParaRPr lang="zh-CN" altLang="en-US" sz="2400" b="1">
              <a:solidFill>
                <a:srgbClr val="FFFF00"/>
              </a:solidFill>
              <a:latin typeface="Times New Roman" panose="02020603050405020304" pitchFamily="18" charset="0"/>
              <a:ea typeface="黑体" panose="02010609060101010101" pitchFamily="49" charset="-122"/>
            </a:endParaRPr>
          </a:p>
        </p:txBody>
      </p:sp>
      <p:sp>
        <p:nvSpPr>
          <p:cNvPr id="22560" name="AutoShape 32">
            <a:hlinkClick r:id="rId5" action="ppaction://hlinksldjump"/>
          </p:cNvPr>
          <p:cNvSpPr>
            <a:spLocks noChangeArrowheads="1"/>
          </p:cNvSpPr>
          <p:nvPr/>
        </p:nvSpPr>
        <p:spPr bwMode="auto">
          <a:xfrm>
            <a:off x="571352" y="1374238"/>
            <a:ext cx="1512494" cy="465016"/>
          </a:xfrm>
          <a:prstGeom prst="wedgeRoundRectCallout">
            <a:avLst>
              <a:gd name="adj1" fmla="val 79171"/>
              <a:gd name="adj2" fmla="val 107338"/>
              <a:gd name="adj3" fmla="val 16667"/>
            </a:avLst>
          </a:prstGeom>
          <a:solidFill>
            <a:srgbClr val="0000FF"/>
          </a:solidFill>
          <a:ln w="9525">
            <a:solidFill>
              <a:schemeClr val="tx1"/>
            </a:solidFill>
            <a:miter lim="800000"/>
          </a:ln>
        </p:spPr>
        <p:txBody>
          <a:bodyPr/>
          <a:lstStyle>
            <a:lvl1pPr>
              <a:spcBef>
                <a:spcPct val="20000"/>
              </a:spcBef>
              <a:buClr>
                <a:schemeClr val="hlink"/>
              </a:buClr>
              <a:buSzPct val="80000"/>
              <a:buFont typeface="Wingdings" panose="05000000000000000000" pitchFamily="2" charset="2"/>
              <a:buChar char="n"/>
              <a:defRPr sz="3200">
                <a:solidFill>
                  <a:schemeClr val="tx1"/>
                </a:solidFill>
                <a:latin typeface="Tahoma" panose="020B0604030504040204" pitchFamily="34" charset="0"/>
                <a:ea typeface="宋体" panose="02010600030101010101" pitchFamily="2" charset="-122"/>
              </a:defRPr>
            </a:lvl1pPr>
            <a:lvl2pPr marL="742950" indent="-285750">
              <a:spcBef>
                <a:spcPct val="20000"/>
              </a:spcBef>
              <a:buClr>
                <a:schemeClr val="tx1"/>
              </a:buClr>
              <a:buChar char="–"/>
              <a:defRPr sz="2800">
                <a:solidFill>
                  <a:schemeClr val="tx1"/>
                </a:solidFill>
                <a:latin typeface="Tahoma" panose="020B0604030504040204" pitchFamily="34" charset="0"/>
                <a:ea typeface="宋体" panose="02010600030101010101" pitchFamily="2" charset="-122"/>
              </a:defRPr>
            </a:lvl2pPr>
            <a:lvl3pPr marL="1143000" indent="-228600">
              <a:spcBef>
                <a:spcPct val="20000"/>
              </a:spcBef>
              <a:buClr>
                <a:schemeClr val="hlink"/>
              </a:buClr>
              <a:buFont typeface="Wingdings" panose="05000000000000000000" pitchFamily="2" charset="2"/>
              <a:buChar char="§"/>
              <a:defRPr sz="2400">
                <a:solidFill>
                  <a:schemeClr val="tx1"/>
                </a:solidFill>
                <a:latin typeface="Tahoma" panose="020B0604030504040204" pitchFamily="34" charset="0"/>
                <a:ea typeface="宋体" panose="02010600030101010101" pitchFamily="2" charset="-122"/>
              </a:defRPr>
            </a:lvl3pPr>
            <a:lvl4pPr marL="1600200" indent="-228600">
              <a:spcBef>
                <a:spcPct val="20000"/>
              </a:spcBef>
              <a:buChar char="–"/>
              <a:defRPr sz="2000">
                <a:solidFill>
                  <a:schemeClr val="tx1"/>
                </a:solidFill>
                <a:latin typeface="Tahoma" panose="020B0604030504040204" pitchFamily="34" charset="0"/>
                <a:ea typeface="宋体" panose="02010600030101010101" pitchFamily="2" charset="-122"/>
              </a:defRPr>
            </a:lvl4pPr>
            <a:lvl5pPr marL="2057400" indent="-228600">
              <a:spcBef>
                <a:spcPct val="20000"/>
              </a:spcBef>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9pPr>
          </a:lstStyle>
          <a:p>
            <a:pPr algn="ctr" defTabSz="914400" fontAlgn="base">
              <a:spcBef>
                <a:spcPct val="0"/>
              </a:spcBef>
              <a:spcAft>
                <a:spcPct val="0"/>
              </a:spcAft>
              <a:buClrTx/>
              <a:buSzTx/>
              <a:buNone/>
              <a:defRPr/>
            </a:pPr>
            <a:r>
              <a:rPr lang="zh-CN" altLang="en-US" sz="2400" b="1">
                <a:solidFill>
                  <a:srgbClr val="FFFF00"/>
                </a:solidFill>
                <a:latin typeface="Times New Roman" panose="02020603050405020304" pitchFamily="18" charset="0"/>
                <a:ea typeface="黑体" panose="02010609060101010101" pitchFamily="49" charset="-122"/>
              </a:rPr>
              <a:t>过草地</a:t>
            </a:r>
            <a:endParaRPr lang="zh-CN" altLang="en-US" sz="2400" b="1">
              <a:solidFill>
                <a:srgbClr val="FFFF00"/>
              </a:solidFill>
              <a:latin typeface="Times New Roman" panose="02020603050405020304" pitchFamily="18" charset="0"/>
              <a:ea typeface="黑体" panose="02010609060101010101" pitchFamily="49" charset="-122"/>
            </a:endParaRPr>
          </a:p>
        </p:txBody>
      </p:sp>
      <p:sp>
        <p:nvSpPr>
          <p:cNvPr id="22561" name="AutoShape 33"/>
          <p:cNvSpPr>
            <a:spLocks noChangeArrowheads="1"/>
          </p:cNvSpPr>
          <p:nvPr/>
        </p:nvSpPr>
        <p:spPr bwMode="auto">
          <a:xfrm>
            <a:off x="4306258" y="1461854"/>
            <a:ext cx="1872762" cy="1223643"/>
          </a:xfrm>
          <a:prstGeom prst="wedgeRoundRectCallout">
            <a:avLst>
              <a:gd name="adj1" fmla="val -7205"/>
              <a:gd name="adj2" fmla="val -89112"/>
              <a:gd name="adj3" fmla="val 16667"/>
            </a:avLst>
          </a:prstGeom>
          <a:solidFill>
            <a:srgbClr val="0000FF"/>
          </a:solidFill>
          <a:ln w="9525">
            <a:solidFill>
              <a:schemeClr val="tx1"/>
            </a:solidFill>
            <a:miter lim="800000"/>
          </a:ln>
        </p:spPr>
        <p:txBody>
          <a:bodyPr/>
          <a:lstStyle>
            <a:lvl1pPr>
              <a:spcBef>
                <a:spcPct val="20000"/>
              </a:spcBef>
              <a:buClr>
                <a:schemeClr val="hlink"/>
              </a:buClr>
              <a:buSzPct val="80000"/>
              <a:buFont typeface="Wingdings" panose="05000000000000000000" pitchFamily="2" charset="2"/>
              <a:buChar char="n"/>
              <a:defRPr sz="3200">
                <a:solidFill>
                  <a:schemeClr val="tx1"/>
                </a:solidFill>
                <a:latin typeface="Tahoma" panose="020B0604030504040204" pitchFamily="34" charset="0"/>
                <a:ea typeface="宋体" panose="02010600030101010101" pitchFamily="2" charset="-122"/>
              </a:defRPr>
            </a:lvl1pPr>
            <a:lvl2pPr marL="742950" indent="-285750">
              <a:spcBef>
                <a:spcPct val="20000"/>
              </a:spcBef>
              <a:buClr>
                <a:schemeClr val="tx1"/>
              </a:buClr>
              <a:buChar char="–"/>
              <a:defRPr sz="2800">
                <a:solidFill>
                  <a:schemeClr val="tx1"/>
                </a:solidFill>
                <a:latin typeface="Tahoma" panose="020B0604030504040204" pitchFamily="34" charset="0"/>
                <a:ea typeface="宋体" panose="02010600030101010101" pitchFamily="2" charset="-122"/>
              </a:defRPr>
            </a:lvl2pPr>
            <a:lvl3pPr marL="1143000" indent="-228600">
              <a:spcBef>
                <a:spcPct val="20000"/>
              </a:spcBef>
              <a:buClr>
                <a:schemeClr val="hlink"/>
              </a:buClr>
              <a:buFont typeface="Wingdings" panose="05000000000000000000" pitchFamily="2" charset="2"/>
              <a:buChar char="§"/>
              <a:defRPr sz="2400">
                <a:solidFill>
                  <a:schemeClr val="tx1"/>
                </a:solidFill>
                <a:latin typeface="Tahoma" panose="020B0604030504040204" pitchFamily="34" charset="0"/>
                <a:ea typeface="宋体" panose="02010600030101010101" pitchFamily="2" charset="-122"/>
              </a:defRPr>
            </a:lvl3pPr>
            <a:lvl4pPr marL="1600200" indent="-228600">
              <a:spcBef>
                <a:spcPct val="20000"/>
              </a:spcBef>
              <a:buChar char="–"/>
              <a:defRPr sz="2000">
                <a:solidFill>
                  <a:schemeClr val="tx1"/>
                </a:solidFill>
                <a:latin typeface="Tahoma" panose="020B0604030504040204" pitchFamily="34" charset="0"/>
                <a:ea typeface="宋体" panose="02010600030101010101" pitchFamily="2" charset="-122"/>
              </a:defRPr>
            </a:lvl4pPr>
            <a:lvl5pPr marL="2057400" indent="-228600">
              <a:spcBef>
                <a:spcPct val="20000"/>
              </a:spcBef>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9pPr>
          </a:lstStyle>
          <a:p>
            <a:pPr algn="ctr" defTabSz="914400" fontAlgn="base">
              <a:spcBef>
                <a:spcPct val="0"/>
              </a:spcBef>
              <a:spcAft>
                <a:spcPct val="0"/>
              </a:spcAft>
              <a:buClrTx/>
              <a:buSzTx/>
              <a:buNone/>
              <a:defRPr/>
            </a:pPr>
            <a:r>
              <a:rPr lang="en-US" altLang="zh-CN" sz="2400" b="1">
                <a:solidFill>
                  <a:srgbClr val="FFFF00"/>
                </a:solidFill>
                <a:latin typeface="黑体" panose="02010609060101010101" pitchFamily="49" charset="-122"/>
                <a:ea typeface="黑体" panose="02010609060101010101" pitchFamily="49" charset="-122"/>
              </a:rPr>
              <a:t>1935</a:t>
            </a:r>
            <a:r>
              <a:rPr lang="zh-CN" altLang="en-US" sz="2400" b="1">
                <a:solidFill>
                  <a:srgbClr val="FFFF00"/>
                </a:solidFill>
                <a:latin typeface="黑体" panose="02010609060101010101" pitchFamily="49" charset="-122"/>
                <a:ea typeface="黑体" panose="02010609060101010101" pitchFamily="49" charset="-122"/>
              </a:rPr>
              <a:t>年</a:t>
            </a:r>
            <a:r>
              <a:rPr lang="en-US" altLang="zh-CN" sz="2400" b="1">
                <a:solidFill>
                  <a:srgbClr val="FFFF00"/>
                </a:solidFill>
                <a:latin typeface="黑体" panose="02010609060101010101" pitchFamily="49" charset="-122"/>
                <a:ea typeface="黑体" panose="02010609060101010101" pitchFamily="49" charset="-122"/>
              </a:rPr>
              <a:t>10</a:t>
            </a:r>
            <a:r>
              <a:rPr lang="zh-CN" altLang="en-US" sz="2400" b="1">
                <a:solidFill>
                  <a:srgbClr val="FFFF00"/>
                </a:solidFill>
                <a:latin typeface="黑体" panose="02010609060101010101" pitchFamily="49" charset="-122"/>
                <a:ea typeface="黑体" panose="02010609060101010101" pitchFamily="49" charset="-122"/>
              </a:rPr>
              <a:t>月中央红军到达陕北</a:t>
            </a:r>
            <a:endParaRPr lang="zh-CN" altLang="en-US" sz="2400" b="1">
              <a:solidFill>
                <a:srgbClr val="FFFF00"/>
              </a:solidFill>
              <a:latin typeface="黑体" panose="02010609060101010101" pitchFamily="49" charset="-122"/>
              <a:ea typeface="黑体" panose="02010609060101010101" pitchFamily="49" charset="-122"/>
            </a:endParaRPr>
          </a:p>
        </p:txBody>
      </p:sp>
      <p:sp>
        <p:nvSpPr>
          <p:cNvPr id="210970" name="AutoShape 34"/>
          <p:cNvSpPr>
            <a:spLocks noChangeArrowheads="1"/>
          </p:cNvSpPr>
          <p:nvPr/>
        </p:nvSpPr>
        <p:spPr bwMode="auto">
          <a:xfrm>
            <a:off x="9247716" y="5303745"/>
            <a:ext cx="1979096" cy="1223643"/>
          </a:xfrm>
          <a:prstGeom prst="wedgeRoundRectCallout">
            <a:avLst>
              <a:gd name="adj1" fmla="val -72292"/>
              <a:gd name="adj2" fmla="val -3306"/>
              <a:gd name="adj3" fmla="val 16667"/>
            </a:avLst>
          </a:prstGeom>
          <a:solidFill>
            <a:srgbClr val="0000FF"/>
          </a:solidFill>
          <a:ln w="9525">
            <a:solidFill>
              <a:schemeClr val="tx1"/>
            </a:solidFill>
            <a:miter lim="800000"/>
          </a:ln>
        </p:spPr>
        <p:txBody>
          <a:bodyPr/>
          <a:lstStyle>
            <a:lvl1pPr>
              <a:spcBef>
                <a:spcPct val="20000"/>
              </a:spcBef>
              <a:buClr>
                <a:schemeClr val="hlink"/>
              </a:buClr>
              <a:buSzPct val="80000"/>
              <a:buFont typeface="Wingdings" panose="05000000000000000000" pitchFamily="2" charset="2"/>
              <a:buChar char="n"/>
              <a:defRPr sz="3200">
                <a:solidFill>
                  <a:schemeClr val="tx1"/>
                </a:solidFill>
                <a:latin typeface="Tahoma" panose="020B0604030504040204" pitchFamily="34" charset="0"/>
                <a:ea typeface="宋体" panose="02010600030101010101" pitchFamily="2" charset="-122"/>
              </a:defRPr>
            </a:lvl1pPr>
            <a:lvl2pPr marL="742950" indent="-285750">
              <a:spcBef>
                <a:spcPct val="20000"/>
              </a:spcBef>
              <a:buClr>
                <a:schemeClr val="tx1"/>
              </a:buClr>
              <a:buChar char="–"/>
              <a:defRPr sz="2800">
                <a:solidFill>
                  <a:schemeClr val="tx1"/>
                </a:solidFill>
                <a:latin typeface="Tahoma" panose="020B0604030504040204" pitchFamily="34" charset="0"/>
                <a:ea typeface="宋体" panose="02010600030101010101" pitchFamily="2" charset="-122"/>
              </a:defRPr>
            </a:lvl2pPr>
            <a:lvl3pPr marL="1143000" indent="-228600">
              <a:spcBef>
                <a:spcPct val="20000"/>
              </a:spcBef>
              <a:buClr>
                <a:schemeClr val="hlink"/>
              </a:buClr>
              <a:buFont typeface="Wingdings" panose="05000000000000000000" pitchFamily="2" charset="2"/>
              <a:buChar char="§"/>
              <a:defRPr sz="2400">
                <a:solidFill>
                  <a:schemeClr val="tx1"/>
                </a:solidFill>
                <a:latin typeface="Tahoma" panose="020B0604030504040204" pitchFamily="34" charset="0"/>
                <a:ea typeface="宋体" panose="02010600030101010101" pitchFamily="2" charset="-122"/>
              </a:defRPr>
            </a:lvl3pPr>
            <a:lvl4pPr marL="1600200" indent="-228600">
              <a:spcBef>
                <a:spcPct val="20000"/>
              </a:spcBef>
              <a:buChar char="–"/>
              <a:defRPr sz="2000">
                <a:solidFill>
                  <a:schemeClr val="tx1"/>
                </a:solidFill>
                <a:latin typeface="Tahoma" panose="020B0604030504040204" pitchFamily="34" charset="0"/>
                <a:ea typeface="宋体" panose="02010600030101010101" pitchFamily="2" charset="-122"/>
              </a:defRPr>
            </a:lvl4pPr>
            <a:lvl5pPr marL="2057400" indent="-228600">
              <a:spcBef>
                <a:spcPct val="20000"/>
              </a:spcBef>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9pPr>
          </a:lstStyle>
          <a:p>
            <a:pPr algn="ctr" defTabSz="914400" fontAlgn="base">
              <a:spcBef>
                <a:spcPct val="0"/>
              </a:spcBef>
              <a:spcAft>
                <a:spcPct val="0"/>
              </a:spcAft>
              <a:buClrTx/>
              <a:buSzTx/>
              <a:buNone/>
              <a:defRPr/>
            </a:pPr>
            <a:r>
              <a:rPr lang="en-US" altLang="zh-CN" sz="2400" b="1">
                <a:solidFill>
                  <a:srgbClr val="FFFF00"/>
                </a:solidFill>
                <a:latin typeface="黑体" panose="02010609060101010101" pitchFamily="49" charset="-122"/>
                <a:ea typeface="黑体" panose="02010609060101010101" pitchFamily="49" charset="-122"/>
              </a:rPr>
              <a:t>1934</a:t>
            </a:r>
            <a:r>
              <a:rPr lang="zh-CN" altLang="en-US" sz="2400" b="1">
                <a:solidFill>
                  <a:srgbClr val="FFFF00"/>
                </a:solidFill>
                <a:latin typeface="黑体" panose="02010609060101010101" pitchFamily="49" charset="-122"/>
                <a:ea typeface="黑体" panose="02010609060101010101" pitchFamily="49" charset="-122"/>
              </a:rPr>
              <a:t>年</a:t>
            </a:r>
            <a:r>
              <a:rPr lang="en-US" altLang="zh-CN" sz="2400" b="1">
                <a:solidFill>
                  <a:srgbClr val="FFFF00"/>
                </a:solidFill>
                <a:latin typeface="黑体" panose="02010609060101010101" pitchFamily="49" charset="-122"/>
                <a:ea typeface="黑体" panose="02010609060101010101" pitchFamily="49" charset="-122"/>
              </a:rPr>
              <a:t>10</a:t>
            </a:r>
            <a:r>
              <a:rPr lang="zh-CN" altLang="en-US" sz="2400" b="1">
                <a:solidFill>
                  <a:srgbClr val="FFFF00"/>
                </a:solidFill>
                <a:latin typeface="黑体" panose="02010609060101010101" pitchFamily="49" charset="-122"/>
                <a:ea typeface="黑体" panose="02010609060101010101" pitchFamily="49" charset="-122"/>
              </a:rPr>
              <a:t>月中央红军开始长征</a:t>
            </a:r>
            <a:endParaRPr lang="zh-CN" altLang="en-US" sz="2400" b="1">
              <a:solidFill>
                <a:srgbClr val="FFFF00"/>
              </a:solidFill>
              <a:latin typeface="黑体" panose="02010609060101010101" pitchFamily="49" charset="-122"/>
              <a:ea typeface="黑体" panose="02010609060101010101" pitchFamily="49" charset="-122"/>
            </a:endParaRPr>
          </a:p>
        </p:txBody>
      </p:sp>
      <p:sp>
        <p:nvSpPr>
          <p:cNvPr id="22563" name="AutoShape 35">
            <a:hlinkClick r:id="rId3" action="ppaction://hlinksldjump"/>
          </p:cNvPr>
          <p:cNvSpPr>
            <a:spLocks noChangeArrowheads="1"/>
          </p:cNvSpPr>
          <p:nvPr/>
        </p:nvSpPr>
        <p:spPr bwMode="auto">
          <a:xfrm>
            <a:off x="2610783" y="40432"/>
            <a:ext cx="1510906" cy="465017"/>
          </a:xfrm>
          <a:prstGeom prst="wedgeRoundRectCallout">
            <a:avLst>
              <a:gd name="adj1" fmla="val 109875"/>
              <a:gd name="adj2" fmla="val 129523"/>
              <a:gd name="adj3" fmla="val 16667"/>
            </a:avLst>
          </a:prstGeom>
          <a:solidFill>
            <a:srgbClr val="0000FF"/>
          </a:solidFill>
          <a:ln w="9525">
            <a:solidFill>
              <a:schemeClr val="tx1"/>
            </a:solidFill>
            <a:miter lim="800000"/>
          </a:ln>
        </p:spPr>
        <p:txBody>
          <a:bodyPr/>
          <a:lstStyle>
            <a:lvl1pPr>
              <a:spcBef>
                <a:spcPct val="20000"/>
              </a:spcBef>
              <a:buClr>
                <a:schemeClr val="hlink"/>
              </a:buClr>
              <a:buSzPct val="80000"/>
              <a:buFont typeface="Wingdings" panose="05000000000000000000" pitchFamily="2" charset="2"/>
              <a:buChar char="n"/>
              <a:defRPr sz="3200">
                <a:solidFill>
                  <a:schemeClr val="tx1"/>
                </a:solidFill>
                <a:latin typeface="Tahoma" panose="020B0604030504040204" pitchFamily="34" charset="0"/>
                <a:ea typeface="宋体" panose="02010600030101010101" pitchFamily="2" charset="-122"/>
              </a:defRPr>
            </a:lvl1pPr>
            <a:lvl2pPr marL="742950" indent="-285750">
              <a:spcBef>
                <a:spcPct val="20000"/>
              </a:spcBef>
              <a:buClr>
                <a:schemeClr val="tx1"/>
              </a:buClr>
              <a:buChar char="–"/>
              <a:defRPr sz="2800">
                <a:solidFill>
                  <a:schemeClr val="tx1"/>
                </a:solidFill>
                <a:latin typeface="Tahoma" panose="020B0604030504040204" pitchFamily="34" charset="0"/>
                <a:ea typeface="宋体" panose="02010600030101010101" pitchFamily="2" charset="-122"/>
              </a:defRPr>
            </a:lvl2pPr>
            <a:lvl3pPr marL="1143000" indent="-228600">
              <a:spcBef>
                <a:spcPct val="20000"/>
              </a:spcBef>
              <a:buClr>
                <a:schemeClr val="hlink"/>
              </a:buClr>
              <a:buFont typeface="Wingdings" panose="05000000000000000000" pitchFamily="2" charset="2"/>
              <a:buChar char="§"/>
              <a:defRPr sz="2400">
                <a:solidFill>
                  <a:schemeClr val="tx1"/>
                </a:solidFill>
                <a:latin typeface="Tahoma" panose="020B0604030504040204" pitchFamily="34" charset="0"/>
                <a:ea typeface="宋体" panose="02010600030101010101" pitchFamily="2" charset="-122"/>
              </a:defRPr>
            </a:lvl3pPr>
            <a:lvl4pPr marL="1600200" indent="-228600">
              <a:spcBef>
                <a:spcPct val="20000"/>
              </a:spcBef>
              <a:buChar char="–"/>
              <a:defRPr sz="2000">
                <a:solidFill>
                  <a:schemeClr val="tx1"/>
                </a:solidFill>
                <a:latin typeface="Tahoma" panose="020B0604030504040204" pitchFamily="34" charset="0"/>
                <a:ea typeface="宋体" panose="02010600030101010101" pitchFamily="2" charset="-122"/>
              </a:defRPr>
            </a:lvl4pPr>
            <a:lvl5pPr marL="2057400" indent="-228600">
              <a:spcBef>
                <a:spcPct val="20000"/>
              </a:spcBef>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9pPr>
          </a:lstStyle>
          <a:p>
            <a:pPr algn="ctr" defTabSz="914400" fontAlgn="base">
              <a:spcBef>
                <a:spcPct val="0"/>
              </a:spcBef>
              <a:spcAft>
                <a:spcPct val="0"/>
              </a:spcAft>
              <a:buClrTx/>
              <a:buSzTx/>
              <a:buNone/>
              <a:defRPr/>
            </a:pPr>
            <a:r>
              <a:rPr lang="zh-CN" altLang="en-US" sz="2400" b="1">
                <a:solidFill>
                  <a:srgbClr val="FFFF00"/>
                </a:solidFill>
                <a:latin typeface="Times New Roman" panose="02020603050405020304" pitchFamily="18" charset="0"/>
                <a:ea typeface="黑体" panose="02010609060101010101" pitchFamily="49" charset="-122"/>
              </a:rPr>
              <a:t>吴起镇</a:t>
            </a:r>
            <a:endParaRPr lang="zh-CN" altLang="en-US" sz="2400" b="1">
              <a:solidFill>
                <a:srgbClr val="FFFF00"/>
              </a:solidFill>
              <a:latin typeface="Times New Roman" panose="02020603050405020304" pitchFamily="18" charset="0"/>
              <a:ea typeface="黑体" panose="02010609060101010101" pitchFamily="49" charset="-122"/>
            </a:endParaRPr>
          </a:p>
        </p:txBody>
      </p:sp>
      <p:sp>
        <p:nvSpPr>
          <p:cNvPr id="22565" name="AutoShape 37">
            <a:hlinkClick r:id="" action="ppaction://noaction"/>
          </p:cNvPr>
          <p:cNvSpPr>
            <a:spLocks noChangeArrowheads="1"/>
          </p:cNvSpPr>
          <p:nvPr/>
        </p:nvSpPr>
        <p:spPr bwMode="auto">
          <a:xfrm>
            <a:off x="1063374" y="623337"/>
            <a:ext cx="3058316" cy="465016"/>
          </a:xfrm>
          <a:prstGeom prst="wedgeRoundRectCallout">
            <a:avLst>
              <a:gd name="adj1" fmla="val 28981"/>
              <a:gd name="adj2" fmla="val 98806"/>
              <a:gd name="adj3" fmla="val 16667"/>
            </a:avLst>
          </a:prstGeom>
          <a:solidFill>
            <a:srgbClr val="0000FF"/>
          </a:solidFill>
          <a:ln w="9525">
            <a:solidFill>
              <a:schemeClr val="tx1"/>
            </a:solidFill>
            <a:miter lim="800000"/>
          </a:ln>
        </p:spPr>
        <p:txBody>
          <a:bodyPr/>
          <a:lstStyle>
            <a:lvl1pPr>
              <a:spcBef>
                <a:spcPct val="20000"/>
              </a:spcBef>
              <a:buClr>
                <a:schemeClr val="hlink"/>
              </a:buClr>
              <a:buSzPct val="80000"/>
              <a:buFont typeface="Wingdings" panose="05000000000000000000" pitchFamily="2" charset="2"/>
              <a:buChar char="n"/>
              <a:defRPr sz="3200">
                <a:solidFill>
                  <a:schemeClr val="tx1"/>
                </a:solidFill>
                <a:latin typeface="Tahoma" panose="020B0604030504040204" pitchFamily="34" charset="0"/>
                <a:ea typeface="宋体" panose="02010600030101010101" pitchFamily="2" charset="-122"/>
              </a:defRPr>
            </a:lvl1pPr>
            <a:lvl2pPr marL="742950" indent="-285750">
              <a:spcBef>
                <a:spcPct val="20000"/>
              </a:spcBef>
              <a:buClr>
                <a:schemeClr val="tx1"/>
              </a:buClr>
              <a:buChar char="–"/>
              <a:defRPr sz="2800">
                <a:solidFill>
                  <a:schemeClr val="tx1"/>
                </a:solidFill>
                <a:latin typeface="Tahoma" panose="020B0604030504040204" pitchFamily="34" charset="0"/>
                <a:ea typeface="宋体" panose="02010600030101010101" pitchFamily="2" charset="-122"/>
              </a:defRPr>
            </a:lvl2pPr>
            <a:lvl3pPr marL="1143000" indent="-228600">
              <a:spcBef>
                <a:spcPct val="20000"/>
              </a:spcBef>
              <a:buClr>
                <a:schemeClr val="hlink"/>
              </a:buClr>
              <a:buFont typeface="Wingdings" panose="05000000000000000000" pitchFamily="2" charset="2"/>
              <a:buChar char="§"/>
              <a:defRPr sz="2400">
                <a:solidFill>
                  <a:schemeClr val="tx1"/>
                </a:solidFill>
                <a:latin typeface="Tahoma" panose="020B0604030504040204" pitchFamily="34" charset="0"/>
                <a:ea typeface="宋体" panose="02010600030101010101" pitchFamily="2" charset="-122"/>
              </a:defRPr>
            </a:lvl3pPr>
            <a:lvl4pPr marL="1600200" indent="-228600">
              <a:spcBef>
                <a:spcPct val="20000"/>
              </a:spcBef>
              <a:buChar char="–"/>
              <a:defRPr sz="2000">
                <a:solidFill>
                  <a:schemeClr val="tx1"/>
                </a:solidFill>
                <a:latin typeface="Tahoma" panose="020B0604030504040204" pitchFamily="34" charset="0"/>
                <a:ea typeface="宋体" panose="02010600030101010101" pitchFamily="2" charset="-122"/>
              </a:defRPr>
            </a:lvl4pPr>
            <a:lvl5pPr marL="2057400" indent="-228600">
              <a:spcBef>
                <a:spcPct val="20000"/>
              </a:spcBef>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Tahoma" panose="020B0604030504040204" pitchFamily="34" charset="0"/>
                <a:ea typeface="宋体" panose="02010600030101010101" pitchFamily="2" charset="-122"/>
              </a:defRPr>
            </a:lvl9pPr>
          </a:lstStyle>
          <a:p>
            <a:pPr algn="ctr" defTabSz="914400" fontAlgn="base">
              <a:spcBef>
                <a:spcPct val="0"/>
              </a:spcBef>
              <a:spcAft>
                <a:spcPct val="0"/>
              </a:spcAft>
              <a:buClrTx/>
              <a:buSzTx/>
              <a:buNone/>
              <a:defRPr/>
            </a:pPr>
            <a:r>
              <a:rPr lang="en-US" altLang="zh-CN" sz="2400" b="1">
                <a:solidFill>
                  <a:srgbClr val="FFFF00"/>
                </a:solidFill>
                <a:latin typeface="Times New Roman" panose="02020603050405020304" pitchFamily="18" charset="0"/>
                <a:ea typeface="黑体" panose="02010609060101010101" pitchFamily="49" charset="-122"/>
              </a:rPr>
              <a:t>1936</a:t>
            </a:r>
            <a:r>
              <a:rPr lang="zh-CN" altLang="en-US" sz="2400" b="1">
                <a:solidFill>
                  <a:srgbClr val="FFFF00"/>
                </a:solidFill>
                <a:latin typeface="Times New Roman" panose="02020603050405020304" pitchFamily="18" charset="0"/>
                <a:ea typeface="黑体" panose="02010609060101010101" pitchFamily="49" charset="-122"/>
              </a:rPr>
              <a:t>、</a:t>
            </a:r>
            <a:r>
              <a:rPr lang="en-US" altLang="zh-CN" sz="2400" b="1">
                <a:solidFill>
                  <a:srgbClr val="FFFF00"/>
                </a:solidFill>
                <a:latin typeface="Times New Roman" panose="02020603050405020304" pitchFamily="18" charset="0"/>
                <a:ea typeface="黑体" panose="02010609060101010101" pitchFamily="49" charset="-122"/>
              </a:rPr>
              <a:t>10</a:t>
            </a:r>
            <a:r>
              <a:rPr lang="zh-CN" altLang="en-US" sz="2400" b="1">
                <a:solidFill>
                  <a:srgbClr val="FFFF00"/>
                </a:solidFill>
                <a:latin typeface="Times New Roman" panose="02020603050405020304" pitchFamily="18" charset="0"/>
                <a:ea typeface="黑体" panose="02010609060101010101" pitchFamily="49" charset="-122"/>
              </a:rPr>
              <a:t>三军会师</a:t>
            </a:r>
            <a:endParaRPr lang="zh-CN" altLang="en-US" sz="2400" b="1">
              <a:solidFill>
                <a:srgbClr val="FFFF00"/>
              </a:solidFill>
              <a:latin typeface="Times New Roman" panose="02020603050405020304" pitchFamily="18" charset="0"/>
              <a:ea typeface="黑体" panose="02010609060101010101" pitchFamily="49" charset="-122"/>
            </a:endParaRPr>
          </a:p>
        </p:txBody>
      </p:sp>
    </p:spTree>
  </p:cSld>
  <p:clrMapOvr>
    <a:masterClrMapping/>
  </p:clrMapOvr>
  <p:transition spd="slow">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Untitled-6"/>
          <p:cNvPicPr>
            <a:picLocks noChangeAspect="1" noChangeArrowheads="1"/>
          </p:cNvPicPr>
          <p:nvPr/>
        </p:nvPicPr>
        <p:blipFill>
          <a:blip r:embed="rId1"/>
          <a:srcRect b="83588"/>
          <a:stretch>
            <a:fillRect/>
          </a:stretch>
        </p:blipFill>
        <p:spPr bwMode="auto">
          <a:xfrm>
            <a:off x="0" y="0"/>
            <a:ext cx="12192000" cy="1125538"/>
          </a:xfrm>
          <a:prstGeom prst="rect">
            <a:avLst/>
          </a:prstGeom>
          <a:noFill/>
          <a:ln w="9525">
            <a:noFill/>
            <a:miter lim="800000"/>
            <a:headEnd/>
            <a:tailEnd/>
          </a:ln>
        </p:spPr>
      </p:pic>
      <p:sp>
        <p:nvSpPr>
          <p:cNvPr id="20483" name="矩形 6"/>
          <p:cNvSpPr>
            <a:spLocks noChangeArrowheads="1"/>
          </p:cNvSpPr>
          <p:nvPr/>
        </p:nvSpPr>
        <p:spPr bwMode="auto">
          <a:xfrm>
            <a:off x="1200151" y="188913"/>
            <a:ext cx="8257116" cy="522287"/>
          </a:xfrm>
          <a:prstGeom prst="rect">
            <a:avLst/>
          </a:prstGeom>
          <a:noFill/>
          <a:ln w="9525">
            <a:noFill/>
            <a:miter lim="800000"/>
          </a:ln>
        </p:spPr>
        <p:txBody>
          <a:bodyPr>
            <a:spAutoFit/>
          </a:bodyPr>
          <a:lstStyle/>
          <a:p>
            <a:pPr>
              <a:spcBef>
                <a:spcPct val="50000"/>
              </a:spcBef>
            </a:pPr>
            <a:r>
              <a:rPr lang="zh-CN" altLang="en-US" sz="2800" b="1">
                <a:solidFill>
                  <a:schemeClr val="bg1"/>
                </a:solidFill>
                <a:latin typeface="微软雅黑" panose="020B0503020204020204" pitchFamily="34" charset="-122"/>
                <a:ea typeface="微软雅黑" panose="020B0503020204020204" pitchFamily="34" charset="-122"/>
              </a:rPr>
              <a:t>二</a:t>
            </a:r>
            <a:r>
              <a:rPr lang="en-US" altLang="zh-CN" sz="2800" b="1">
                <a:solidFill>
                  <a:schemeClr val="bg1"/>
                </a:solidFill>
                <a:latin typeface="微软雅黑" panose="020B0503020204020204" pitchFamily="34" charset="-122"/>
                <a:ea typeface="微软雅黑" panose="020B0503020204020204" pitchFamily="34" charset="-122"/>
              </a:rPr>
              <a:t>.</a:t>
            </a:r>
            <a:r>
              <a:rPr lang="zh-CN" altLang="en-US" sz="2800" b="1">
                <a:solidFill>
                  <a:schemeClr val="bg1"/>
                </a:solidFill>
                <a:latin typeface="微软雅黑" panose="020B0503020204020204" pitchFamily="34" charset="-122"/>
                <a:ea typeface="微软雅黑" panose="020B0503020204020204" pitchFamily="34" charset="-122"/>
              </a:rPr>
              <a:t>中国共产党探索革命新道路</a:t>
            </a:r>
            <a:endParaRPr lang="zh-CN" altLang="en-US" sz="2800" b="1">
              <a:solidFill>
                <a:schemeClr val="bg1"/>
              </a:solidFill>
              <a:latin typeface="微软雅黑" panose="020B0503020204020204" pitchFamily="34" charset="-122"/>
              <a:ea typeface="微软雅黑" panose="020B0503020204020204" pitchFamily="34" charset="-122"/>
            </a:endParaRPr>
          </a:p>
        </p:txBody>
      </p:sp>
      <p:sp>
        <p:nvSpPr>
          <p:cNvPr id="20484" name="TextBox 16"/>
          <p:cNvSpPr txBox="1">
            <a:spLocks noChangeArrowheads="1"/>
          </p:cNvSpPr>
          <p:nvPr/>
        </p:nvSpPr>
        <p:spPr bwMode="auto">
          <a:xfrm>
            <a:off x="374754" y="1052513"/>
            <a:ext cx="3987384" cy="584775"/>
          </a:xfrm>
          <a:prstGeom prst="rect">
            <a:avLst/>
          </a:prstGeom>
          <a:noFill/>
          <a:ln w="9525">
            <a:noFill/>
            <a:miter lim="800000"/>
          </a:ln>
        </p:spPr>
        <p:txBody>
          <a:bodyPr wrap="square">
            <a:spAutoFit/>
          </a:bodyPr>
          <a:lstStyle/>
          <a:p>
            <a:r>
              <a:rPr lang="zh-CN" altLang="en-US" sz="3200" b="1" smtClean="0">
                <a:solidFill>
                  <a:srgbClr val="FF0000"/>
                </a:solidFill>
                <a:latin typeface="黑体" panose="02010609060101010101" pitchFamily="49" charset="-122"/>
                <a:ea typeface="黑体" panose="02010609060101010101" pitchFamily="49" charset="-122"/>
              </a:rPr>
              <a:t>三、红军长征</a:t>
            </a:r>
            <a:endParaRPr lang="zh-CN" altLang="en-US" sz="3200" b="1">
              <a:solidFill>
                <a:srgbClr val="FF0000"/>
              </a:solidFill>
              <a:latin typeface="黑体" panose="02010609060101010101" pitchFamily="49" charset="-122"/>
              <a:ea typeface="黑体" panose="02010609060101010101" pitchFamily="49" charset="-122"/>
            </a:endParaRPr>
          </a:p>
        </p:txBody>
      </p:sp>
      <p:pic>
        <p:nvPicPr>
          <p:cNvPr id="20485" name="图片 19457" descr="W020100830756729667200"/>
          <p:cNvPicPr>
            <a:picLocks noChangeAspect="1" noChangeArrowheads="1"/>
          </p:cNvPicPr>
          <p:nvPr/>
        </p:nvPicPr>
        <p:blipFill>
          <a:blip r:embed="rId2"/>
          <a:srcRect/>
          <a:stretch>
            <a:fillRect/>
          </a:stretch>
        </p:blipFill>
        <p:spPr bwMode="auto">
          <a:xfrm>
            <a:off x="381001" y="1714500"/>
            <a:ext cx="6432551" cy="5143500"/>
          </a:xfrm>
          <a:prstGeom prst="rect">
            <a:avLst/>
          </a:prstGeom>
          <a:noFill/>
          <a:ln w="9525">
            <a:noFill/>
            <a:miter lim="800000"/>
            <a:headEnd/>
            <a:tailEnd/>
          </a:ln>
        </p:spPr>
      </p:pic>
      <p:sp>
        <p:nvSpPr>
          <p:cNvPr id="6" name="Text Box 4">
            <a:hlinkClick r:id="rId3" action="ppaction://hlinksldjump"/>
          </p:cNvPr>
          <p:cNvSpPr txBox="1">
            <a:spLocks noChangeArrowheads="1"/>
          </p:cNvSpPr>
          <p:nvPr/>
        </p:nvSpPr>
        <p:spPr bwMode="auto">
          <a:xfrm>
            <a:off x="7105652" y="2771775"/>
            <a:ext cx="4488038" cy="585788"/>
          </a:xfrm>
          <a:prstGeom prst="rect">
            <a:avLst/>
          </a:prstGeom>
          <a:solidFill>
            <a:srgbClr val="002060"/>
          </a:solidFill>
          <a:ln w="38100">
            <a:solidFill>
              <a:srgbClr val="FF6600"/>
            </a:solidFill>
            <a:miter lim="800000"/>
          </a:ln>
        </p:spPr>
        <p:txBody>
          <a:bodyPr wrap="square" anchor="ctr">
            <a:spAutoFit/>
          </a:bodyPr>
          <a:lstStyle/>
          <a:p>
            <a:pPr>
              <a:spcBef>
                <a:spcPct val="50000"/>
              </a:spcBef>
            </a:pPr>
            <a:r>
              <a:rPr lang="en-US" altLang="zh-CN" sz="3200" b="1" dirty="0">
                <a:solidFill>
                  <a:srgbClr val="FFFFFF"/>
                </a:solidFill>
                <a:ea typeface="黑体" panose="02010609060101010101" pitchFamily="49" charset="-122"/>
              </a:rPr>
              <a:t>1935.1  </a:t>
            </a:r>
            <a:r>
              <a:rPr lang="en-US" altLang="zh-CN" sz="3200" b="1" dirty="0" smtClean="0">
                <a:solidFill>
                  <a:srgbClr val="FFFFFF"/>
                </a:solidFill>
                <a:ea typeface="黑体" panose="02010609060101010101" pitchFamily="49" charset="-122"/>
              </a:rPr>
              <a:t>     </a:t>
            </a:r>
            <a:r>
              <a:rPr lang="zh-CN" altLang="en-US" sz="3200" b="1" dirty="0" smtClean="0">
                <a:solidFill>
                  <a:srgbClr val="FFFFFF"/>
                </a:solidFill>
                <a:ea typeface="黑体" panose="02010609060101010101" pitchFamily="49" charset="-122"/>
              </a:rPr>
              <a:t>遵义会议</a:t>
            </a:r>
            <a:endParaRPr lang="zh-CN" altLang="en-US" sz="3200" b="1" dirty="0">
              <a:solidFill>
                <a:srgbClr val="FFFFFF"/>
              </a:solidFill>
              <a:ea typeface="黑体" panose="02010609060101010101" pitchFamily="49" charset="-122"/>
            </a:endParaRPr>
          </a:p>
        </p:txBody>
      </p:sp>
      <p:sp>
        <p:nvSpPr>
          <p:cNvPr id="7" name="Text Box 5"/>
          <p:cNvSpPr txBox="1">
            <a:spLocks noChangeArrowheads="1"/>
          </p:cNvSpPr>
          <p:nvPr/>
        </p:nvSpPr>
        <p:spPr bwMode="auto">
          <a:xfrm>
            <a:off x="7105652" y="3713164"/>
            <a:ext cx="4488038" cy="1076325"/>
          </a:xfrm>
          <a:prstGeom prst="rect">
            <a:avLst/>
          </a:prstGeom>
          <a:solidFill>
            <a:srgbClr val="002060"/>
          </a:solidFill>
          <a:ln w="38100">
            <a:solidFill>
              <a:srgbClr val="FF6600"/>
            </a:solidFill>
            <a:miter lim="800000"/>
          </a:ln>
          <a:effectLst/>
        </p:spPr>
        <p:txBody>
          <a:bodyPr wrap="square" anchor="ctr">
            <a:spAutoFit/>
          </a:bodyPr>
          <a:lstStyle>
            <a:lvl1pPr eaLnBrk="0" hangingPunct="0">
              <a:spcBef>
                <a:spcPct val="20000"/>
              </a:spcBef>
              <a:buClr>
                <a:schemeClr val="accent2"/>
              </a:buClr>
              <a:buFont typeface="Wingdings" panose="05000000000000000000" pitchFamily="2" charset="2"/>
              <a:buChar char="o"/>
              <a:defRPr sz="3000">
                <a:solidFill>
                  <a:schemeClr val="tx1"/>
                </a:solidFill>
                <a:latin typeface="Verdana" panose="020B0604030504040204" pitchFamily="34" charset="0"/>
                <a:ea typeface="宋体" panose="02010600030101010101" pitchFamily="2" charset="-122"/>
              </a:defRPr>
            </a:lvl1pPr>
            <a:lvl2pPr marL="742950" indent="-285750" eaLnBrk="0" hangingPunct="0">
              <a:spcBef>
                <a:spcPct val="20000"/>
              </a:spcBef>
              <a:buClr>
                <a:schemeClr val="accent2"/>
              </a:buClr>
              <a:buFont typeface="Wingdings" panose="05000000000000000000" pitchFamily="2" charset="2"/>
              <a:buChar char="n"/>
              <a:defRPr sz="2600">
                <a:solidFill>
                  <a:schemeClr val="tx1"/>
                </a:solidFill>
                <a:latin typeface="Verdana" panose="020B0604030504040204" pitchFamily="34" charset="0"/>
                <a:ea typeface="宋体" panose="02010600030101010101" pitchFamily="2" charset="-122"/>
              </a:defRPr>
            </a:lvl2pPr>
            <a:lvl3pPr marL="1143000" indent="-228600" eaLnBrk="0" hangingPunct="0">
              <a:spcBef>
                <a:spcPct val="20000"/>
              </a:spcBef>
              <a:buClr>
                <a:schemeClr val="accent2"/>
              </a:buClr>
              <a:buFont typeface="Wingdings" panose="05000000000000000000" pitchFamily="2" charset="2"/>
              <a:buChar char="o"/>
              <a:defRPr sz="2300">
                <a:solidFill>
                  <a:schemeClr val="tx1"/>
                </a:solidFill>
                <a:latin typeface="Verdana" panose="020B0604030504040204" pitchFamily="34" charset="0"/>
                <a:ea typeface="宋体" panose="02010600030101010101" pitchFamily="2" charset="-122"/>
              </a:defRPr>
            </a:lvl3pPr>
            <a:lvl4pPr marL="1600200" indent="-228600" eaLnBrk="0" hangingPunct="0">
              <a:spcBef>
                <a:spcPct val="20000"/>
              </a:spcBef>
              <a:buClr>
                <a:schemeClr val="accent2"/>
              </a:buClr>
              <a:buFont typeface="Wingdings" panose="05000000000000000000" pitchFamily="2" charset="2"/>
              <a:buChar char="n"/>
              <a:defRPr sz="2000">
                <a:solidFill>
                  <a:schemeClr val="tx1"/>
                </a:solidFill>
                <a:latin typeface="Verdana" panose="020B0604030504040204" pitchFamily="34" charset="0"/>
                <a:ea typeface="宋体" panose="02010600030101010101" pitchFamily="2" charset="-122"/>
              </a:defRPr>
            </a:lvl4pPr>
            <a:lvl5pPr marL="2057400" indent="-228600" eaLnBrk="0" hangingPunct="0">
              <a:spcBef>
                <a:spcPct val="25000"/>
              </a:spcBef>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5pPr>
            <a:lvl6pPr marL="25146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6pPr>
            <a:lvl7pPr marL="29718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7pPr>
            <a:lvl8pPr marL="34290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8pPr>
            <a:lvl9pPr marL="3886200" indent="-228600" eaLnBrk="0" fontAlgn="base" hangingPunct="0">
              <a:spcBef>
                <a:spcPct val="25000"/>
              </a:spcBef>
              <a:spcAft>
                <a:spcPct val="0"/>
              </a:spcAft>
              <a:buClr>
                <a:schemeClr val="accent2"/>
              </a:buClr>
              <a:buFont typeface="Wingdings" panose="05000000000000000000" pitchFamily="2" charset="2"/>
              <a:buChar char="§"/>
              <a:defRPr sz="2000">
                <a:solidFill>
                  <a:schemeClr val="tx1"/>
                </a:solidFill>
                <a:latin typeface="Verdana" panose="020B0604030504040204" pitchFamily="34" charset="0"/>
                <a:ea typeface="宋体" panose="02010600030101010101" pitchFamily="2" charset="-122"/>
              </a:defRPr>
            </a:lvl9pPr>
          </a:lstStyle>
          <a:p>
            <a:pPr eaLnBrk="1" hangingPunct="1">
              <a:spcBef>
                <a:spcPts val="0"/>
              </a:spcBef>
              <a:buClrTx/>
              <a:buFontTx/>
              <a:buNone/>
              <a:defRPr/>
            </a:pPr>
            <a:r>
              <a:rPr lang="en-US" altLang="zh-CN" sz="3200" b="1" dirty="0" smtClean="0">
                <a:solidFill>
                  <a:srgbClr val="FFFFFF"/>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1935.10   </a:t>
            </a:r>
            <a:r>
              <a:rPr lang="zh-CN" altLang="en-US" sz="3200" b="1" dirty="0" smtClean="0">
                <a:solidFill>
                  <a:srgbClr val="FFFFFF"/>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中央红军 </a:t>
            </a:r>
            <a:endParaRPr lang="en-US" altLang="zh-CN" sz="3200" b="1" dirty="0" smtClean="0">
              <a:solidFill>
                <a:srgbClr val="FFFFFF"/>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a:p>
            <a:pPr eaLnBrk="1" hangingPunct="1">
              <a:spcBef>
                <a:spcPts val="0"/>
              </a:spcBef>
              <a:buClrTx/>
              <a:buFontTx/>
              <a:buNone/>
              <a:defRPr/>
            </a:pPr>
            <a:r>
              <a:rPr lang="en-US" altLang="zh-CN" sz="3200" b="1" dirty="0" smtClean="0">
                <a:solidFill>
                  <a:srgbClr val="FFFFFF"/>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                </a:t>
            </a:r>
            <a:r>
              <a:rPr lang="zh-CN" altLang="en-US" sz="3200" b="1" dirty="0" smtClean="0">
                <a:solidFill>
                  <a:srgbClr val="FFFFFF"/>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rPr>
              <a:t>到达陕北</a:t>
            </a:r>
            <a:endParaRPr lang="zh-CN" altLang="en-US" sz="3200" b="1" dirty="0">
              <a:solidFill>
                <a:srgbClr val="FFFFFF"/>
              </a:solidFill>
              <a:effectLst>
                <a:outerShdw blurRad="38100" dist="38100" dir="2700000" algn="tl">
                  <a:srgbClr val="000000">
                    <a:alpha val="43137"/>
                  </a:srgbClr>
                </a:outerShdw>
              </a:effectLst>
              <a:latin typeface="Arial" panose="020B0604020202020204" pitchFamily="34" charset="0"/>
              <a:ea typeface="黑体" panose="02010609060101010101" pitchFamily="49" charset="-122"/>
            </a:endParaRPr>
          </a:p>
        </p:txBody>
      </p:sp>
      <p:sp>
        <p:nvSpPr>
          <p:cNvPr id="8" name="Text Box 6"/>
          <p:cNvSpPr txBox="1">
            <a:spLocks noChangeArrowheads="1"/>
          </p:cNvSpPr>
          <p:nvPr/>
        </p:nvSpPr>
        <p:spPr bwMode="auto">
          <a:xfrm>
            <a:off x="7105652" y="1876425"/>
            <a:ext cx="4488038" cy="584200"/>
          </a:xfrm>
          <a:prstGeom prst="rect">
            <a:avLst/>
          </a:prstGeom>
          <a:solidFill>
            <a:srgbClr val="002060"/>
          </a:solidFill>
          <a:ln w="38100">
            <a:solidFill>
              <a:srgbClr val="FF6600"/>
            </a:solidFill>
            <a:miter lim="800000"/>
          </a:ln>
        </p:spPr>
        <p:txBody>
          <a:bodyPr wrap="square" anchor="ctr">
            <a:spAutoFit/>
          </a:bodyPr>
          <a:lstStyle/>
          <a:p>
            <a:pPr>
              <a:spcBef>
                <a:spcPct val="50000"/>
              </a:spcBef>
            </a:pPr>
            <a:r>
              <a:rPr lang="en-US" altLang="zh-CN" sz="3200" b="1" dirty="0" smtClean="0">
                <a:solidFill>
                  <a:srgbClr val="FFFFFF"/>
                </a:solidFill>
                <a:ea typeface="黑体" panose="02010609060101010101" pitchFamily="49" charset="-122"/>
              </a:rPr>
              <a:t>1934.10    </a:t>
            </a:r>
            <a:r>
              <a:rPr lang="zh-CN" altLang="en-US" sz="3200" b="1" dirty="0" smtClean="0">
                <a:solidFill>
                  <a:srgbClr val="FFFFFF"/>
                </a:solidFill>
                <a:ea typeface="黑体" panose="02010609060101010101" pitchFamily="49" charset="-122"/>
              </a:rPr>
              <a:t>长征</a:t>
            </a:r>
            <a:r>
              <a:rPr lang="zh-CN" altLang="en-US" sz="3200" b="1" dirty="0">
                <a:solidFill>
                  <a:srgbClr val="FFFFFF"/>
                </a:solidFill>
                <a:ea typeface="黑体" panose="02010609060101010101" pitchFamily="49" charset="-122"/>
              </a:rPr>
              <a:t>开始</a:t>
            </a:r>
            <a:endParaRPr lang="zh-CN" altLang="en-US" sz="3200" b="1" dirty="0">
              <a:solidFill>
                <a:srgbClr val="FFFFFF"/>
              </a:solidFill>
              <a:ea typeface="黑体" panose="02010609060101010101" pitchFamily="49" charset="-122"/>
            </a:endParaRPr>
          </a:p>
        </p:txBody>
      </p:sp>
      <p:sp>
        <p:nvSpPr>
          <p:cNvPr id="11" name="Text Box 6"/>
          <p:cNvSpPr txBox="1">
            <a:spLocks noChangeArrowheads="1"/>
          </p:cNvSpPr>
          <p:nvPr/>
        </p:nvSpPr>
        <p:spPr bwMode="auto">
          <a:xfrm>
            <a:off x="7105652" y="5084763"/>
            <a:ext cx="4488038" cy="1077912"/>
          </a:xfrm>
          <a:prstGeom prst="rect">
            <a:avLst/>
          </a:prstGeom>
          <a:solidFill>
            <a:srgbClr val="002060"/>
          </a:solidFill>
          <a:ln w="38100">
            <a:solidFill>
              <a:srgbClr val="FF6600"/>
            </a:solidFill>
            <a:miter lim="800000"/>
          </a:ln>
        </p:spPr>
        <p:txBody>
          <a:bodyPr wrap="square" anchor="ctr">
            <a:spAutoFit/>
          </a:bodyPr>
          <a:lstStyle/>
          <a:p>
            <a:r>
              <a:rPr lang="en-US" altLang="zh-CN" sz="3200" b="1" dirty="0" smtClean="0">
                <a:solidFill>
                  <a:srgbClr val="FFFFFF"/>
                </a:solidFill>
                <a:ea typeface="黑体" panose="02010609060101010101" pitchFamily="49" charset="-122"/>
              </a:rPr>
              <a:t>1936.10    </a:t>
            </a:r>
            <a:r>
              <a:rPr lang="zh-CN" altLang="en-US" sz="3200" b="1" dirty="0" smtClean="0">
                <a:solidFill>
                  <a:srgbClr val="FFFFFF"/>
                </a:solidFill>
                <a:ea typeface="黑体" panose="02010609060101010101" pitchFamily="49" charset="-122"/>
              </a:rPr>
              <a:t>红军</a:t>
            </a:r>
            <a:r>
              <a:rPr lang="zh-CN" altLang="en-US" sz="3200" b="1" dirty="0">
                <a:solidFill>
                  <a:srgbClr val="FFFFFF"/>
                </a:solidFill>
                <a:ea typeface="黑体" panose="02010609060101010101" pitchFamily="49" charset="-122"/>
              </a:rPr>
              <a:t>主力 </a:t>
            </a:r>
            <a:endParaRPr lang="en-US" altLang="zh-CN" sz="3200" b="1" dirty="0">
              <a:solidFill>
                <a:srgbClr val="FFFFFF"/>
              </a:solidFill>
              <a:ea typeface="黑体" panose="02010609060101010101" pitchFamily="49" charset="-122"/>
            </a:endParaRPr>
          </a:p>
          <a:p>
            <a:r>
              <a:rPr lang="en-US" altLang="zh-CN" sz="3200" b="1" dirty="0">
                <a:solidFill>
                  <a:srgbClr val="FFFFFF"/>
                </a:solidFill>
                <a:ea typeface="黑体" panose="02010609060101010101" pitchFamily="49" charset="-122"/>
              </a:rPr>
              <a:t>             </a:t>
            </a:r>
            <a:r>
              <a:rPr lang="en-US" altLang="zh-CN" sz="3200" b="1" dirty="0" smtClean="0">
                <a:solidFill>
                  <a:srgbClr val="FFFFFF"/>
                </a:solidFill>
                <a:ea typeface="黑体" panose="02010609060101010101" pitchFamily="49" charset="-122"/>
              </a:rPr>
              <a:t>      </a:t>
            </a:r>
            <a:r>
              <a:rPr lang="zh-CN" altLang="en-US" sz="3200" b="1" dirty="0" smtClean="0">
                <a:solidFill>
                  <a:srgbClr val="FFFFFF"/>
                </a:solidFill>
                <a:ea typeface="黑体" panose="02010609060101010101" pitchFamily="49" charset="-122"/>
              </a:rPr>
              <a:t>会</a:t>
            </a:r>
            <a:r>
              <a:rPr lang="zh-CN" altLang="en-US" sz="3200" b="1" dirty="0">
                <a:solidFill>
                  <a:srgbClr val="FFFFFF"/>
                </a:solidFill>
                <a:ea typeface="黑体" panose="02010609060101010101" pitchFamily="49" charset="-122"/>
              </a:rPr>
              <a:t>宁会师</a:t>
            </a:r>
            <a:endParaRPr lang="zh-CN" altLang="en-US" sz="3200" b="1" dirty="0">
              <a:solidFill>
                <a:srgbClr val="FFFFFF"/>
              </a:solidFill>
              <a:ea typeface="黑体" panose="02010609060101010101" pitchFamily="49" charset="-122"/>
            </a:endParaRPr>
          </a:p>
        </p:txBody>
      </p:sp>
    </p:spTree>
  </p:cSld>
  <p:clrMapOvr>
    <a:masterClrMapping/>
  </p:clrMapOvr>
  <p:transition>
    <p:wipe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标题 1"/>
          <p:cNvSpPr>
            <a:spLocks noGrp="1"/>
          </p:cNvSpPr>
          <p:nvPr>
            <p:ph type="title"/>
          </p:nvPr>
        </p:nvSpPr>
        <p:spPr>
          <a:xfrm>
            <a:off x="1126240" y="532854"/>
            <a:ext cx="2876134" cy="442912"/>
          </a:xfrm>
        </p:spPr>
        <p:txBody>
          <a:bodyPr>
            <a:noAutofit/>
          </a:bodyPr>
          <a:lstStyle/>
          <a:p>
            <a:pPr defTabSz="685800"/>
            <a:r>
              <a:rPr sz="3200" b="1">
                <a:solidFill>
                  <a:srgbClr val="FF0000"/>
                </a:solidFill>
                <a:sym typeface="微软雅黑" panose="020B0503020204020204" pitchFamily="34" charset="-122"/>
              </a:rPr>
              <a:t>三、红军长征</a:t>
            </a:r>
            <a:endParaRPr sz="3200" b="1">
              <a:solidFill>
                <a:srgbClr val="FF0000"/>
              </a:solidFill>
              <a:sym typeface="微软雅黑" panose="020B0503020204020204" pitchFamily="34" charset="-122"/>
            </a:endParaRPr>
          </a:p>
        </p:txBody>
      </p:sp>
      <p:sp>
        <p:nvSpPr>
          <p:cNvPr id="28674" name="内容占位符 2"/>
          <p:cNvSpPr>
            <a:spLocks noGrp="1"/>
          </p:cNvSpPr>
          <p:nvPr>
            <p:ph idx="1"/>
          </p:nvPr>
        </p:nvSpPr>
        <p:spPr>
          <a:xfrm>
            <a:off x="1111249" y="1095687"/>
            <a:ext cx="10011452" cy="2217139"/>
          </a:xfrm>
        </p:spPr>
        <p:txBody>
          <a:bodyPr>
            <a:normAutofit/>
          </a:bodyPr>
          <a:lstStyle/>
          <a:p>
            <a:pPr marL="0" indent="0" defTabSz="685800">
              <a:buNone/>
            </a:pPr>
            <a:r>
              <a:rPr lang="en-US" altLang="zh-CN" sz="2400">
                <a:sym typeface="微软雅黑" panose="020B0503020204020204" pitchFamily="34" charset="-122"/>
              </a:rPr>
              <a:t>   </a:t>
            </a:r>
            <a:r>
              <a:rPr sz="2400" b="1">
                <a:sym typeface="微软雅黑" panose="020B0503020204020204" pitchFamily="34" charset="-122"/>
              </a:rPr>
              <a:t>“它不是一般意义上的‘行军’……它是一曲人类求生存的凯歌，是为避开蒋介石的魔爪而进行的一次生死攸关、征途漫漫的撤退，是一场险象环生、危在旦夕的战斗……长征却使毛泽东及其共产党人赢得了中国。” </a:t>
            </a:r>
            <a:endParaRPr sz="2400" b="1">
              <a:sym typeface="微软雅黑" panose="020B0503020204020204" pitchFamily="34" charset="-122"/>
            </a:endParaRPr>
          </a:p>
          <a:p>
            <a:pPr marL="0" indent="0" algn="r" defTabSz="685800">
              <a:buNone/>
            </a:pPr>
            <a:r>
              <a:rPr sz="2400" b="1">
                <a:sym typeface="微软雅黑" panose="020B0503020204020204" pitchFamily="34" charset="-122"/>
              </a:rPr>
              <a:t>    ——哈里森·索尔兹伯里（美国作家）</a:t>
            </a:r>
            <a:endParaRPr sz="2400" b="1">
              <a:sym typeface="微软雅黑" panose="020B0503020204020204" pitchFamily="34" charset="-122"/>
            </a:endParaRPr>
          </a:p>
          <a:p>
            <a:pPr marL="0" indent="0" defTabSz="685800">
              <a:buNone/>
            </a:pPr>
            <a:r>
              <a:rPr b="1">
                <a:solidFill>
                  <a:srgbClr val="FF0000"/>
                </a:solidFill>
                <a:sym typeface="微软雅黑" panose="020B0503020204020204" pitchFamily="34" charset="-122"/>
              </a:rPr>
              <a:t>根据材料分析长征胜利的意义是什么</a:t>
            </a:r>
            <a:r>
              <a:rPr b="1" smtClean="0">
                <a:solidFill>
                  <a:srgbClr val="FF0000"/>
                </a:solidFill>
                <a:sym typeface="微软雅黑" panose="020B0503020204020204" pitchFamily="34" charset="-122"/>
              </a:rPr>
              <a:t>？</a:t>
            </a:r>
            <a:endParaRPr sz="2000">
              <a:sym typeface="微软雅黑" panose="020B0503020204020204" pitchFamily="34" charset="-122"/>
            </a:endParaRPr>
          </a:p>
          <a:p>
            <a:pPr marL="0" indent="0" defTabSz="685800">
              <a:buNone/>
            </a:pPr>
            <a:endParaRPr sz="2000">
              <a:latin typeface="Calibri" panose="020F0502020204030204" charset="0"/>
              <a:sym typeface="微软雅黑" panose="020B0503020204020204" pitchFamily="34" charset="-122"/>
            </a:endParaRPr>
          </a:p>
          <a:p>
            <a:pPr marL="0" indent="0" defTabSz="685800">
              <a:buNone/>
            </a:pPr>
            <a:endParaRPr sz="2000">
              <a:sym typeface="微软雅黑" panose="020B0503020204020204" pitchFamily="34" charset="-122"/>
            </a:endParaRPr>
          </a:p>
          <a:p>
            <a:pPr marL="0" indent="0" defTabSz="685800">
              <a:buNone/>
            </a:pPr>
            <a:endParaRPr sz="2000">
              <a:sym typeface="微软雅黑" panose="020B0503020204020204" pitchFamily="34" charset="-122"/>
            </a:endParaRPr>
          </a:p>
        </p:txBody>
      </p:sp>
      <p:sp>
        <p:nvSpPr>
          <p:cNvPr id="5" name="内容占位符 2"/>
          <p:cNvSpPr txBox="1"/>
          <p:nvPr/>
        </p:nvSpPr>
        <p:spPr>
          <a:xfrm>
            <a:off x="1111249" y="3312826"/>
            <a:ext cx="9996461" cy="149963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defTabSz="685800">
              <a:buFont typeface="Arial" panose="020B0604020202020204" pitchFamily="34" charset="0"/>
              <a:buNone/>
            </a:pPr>
            <a:r>
              <a:rPr lang="zh-CN" altLang="en-US" b="1" smtClean="0">
                <a:latin typeface="Calibri" panose="020F0502020204030204" charset="0"/>
                <a:sym typeface="微软雅黑" panose="020B0503020204020204" pitchFamily="34" charset="-122"/>
              </a:rPr>
              <a:t>①实现了红军的战略大转移；</a:t>
            </a:r>
            <a:endParaRPr lang="zh-CN" altLang="en-US" b="1" smtClean="0">
              <a:latin typeface="Calibri" panose="020F0502020204030204" charset="0"/>
              <a:sym typeface="微软雅黑" panose="020B0503020204020204" pitchFamily="34" charset="-122"/>
            </a:endParaRPr>
          </a:p>
          <a:p>
            <a:pPr marL="0" indent="0" defTabSz="685800">
              <a:buFont typeface="Arial" panose="020B0604020202020204" pitchFamily="34" charset="0"/>
              <a:buNone/>
            </a:pPr>
            <a:r>
              <a:rPr lang="zh-CN" altLang="en-US" b="1" smtClean="0">
                <a:latin typeface="Calibri" panose="020F0502020204030204" charset="0"/>
                <a:sym typeface="微软雅黑" panose="020B0503020204020204" pitchFamily="34" charset="-122"/>
              </a:rPr>
              <a:t>②宣传了中国共产党的政治主张，在沿途播下了革命的种子；</a:t>
            </a:r>
            <a:endParaRPr lang="zh-CN" altLang="en-US" b="1" smtClean="0">
              <a:latin typeface="Calibri" panose="020F0502020204030204" charset="0"/>
              <a:sym typeface="微软雅黑" panose="020B0503020204020204" pitchFamily="34" charset="-122"/>
            </a:endParaRPr>
          </a:p>
          <a:p>
            <a:pPr marL="0" indent="0" defTabSz="685800">
              <a:buFont typeface="Arial" panose="020B0604020202020204" pitchFamily="34" charset="0"/>
              <a:buNone/>
            </a:pPr>
            <a:r>
              <a:rPr lang="zh-CN" altLang="en-US" b="1" smtClean="0">
                <a:latin typeface="Calibri" panose="020F0502020204030204" charset="0"/>
                <a:sym typeface="微软雅黑" panose="020B0503020204020204" pitchFamily="34" charset="-122"/>
              </a:rPr>
              <a:t>③鼓舞广大人民群众，铸就了长征精神，打开了中国革命的新局面。</a:t>
            </a:r>
            <a:endParaRPr lang="zh-CN" altLang="en-US" sz="2000">
              <a:sym typeface="微软雅黑" panose="020B0503020204020204" pitchFamily="34"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Untitled-6"/>
          <p:cNvPicPr>
            <a:picLocks noChangeAspect="1" noChangeArrowheads="1"/>
          </p:cNvPicPr>
          <p:nvPr/>
        </p:nvPicPr>
        <p:blipFill>
          <a:blip r:embed="rId1"/>
          <a:srcRect b="83588"/>
          <a:stretch>
            <a:fillRect/>
          </a:stretch>
        </p:blipFill>
        <p:spPr bwMode="auto">
          <a:xfrm>
            <a:off x="0" y="0"/>
            <a:ext cx="12192000" cy="1125538"/>
          </a:xfrm>
          <a:prstGeom prst="rect">
            <a:avLst/>
          </a:prstGeom>
          <a:noFill/>
          <a:ln w="9525">
            <a:noFill/>
            <a:miter lim="800000"/>
            <a:headEnd/>
            <a:tailEnd/>
          </a:ln>
        </p:spPr>
      </p:pic>
      <p:sp>
        <p:nvSpPr>
          <p:cNvPr id="21507" name="矩形 6"/>
          <p:cNvSpPr>
            <a:spLocks noChangeArrowheads="1"/>
          </p:cNvSpPr>
          <p:nvPr/>
        </p:nvSpPr>
        <p:spPr bwMode="auto">
          <a:xfrm>
            <a:off x="1200151" y="188913"/>
            <a:ext cx="8257116" cy="522287"/>
          </a:xfrm>
          <a:prstGeom prst="rect">
            <a:avLst/>
          </a:prstGeom>
          <a:noFill/>
          <a:ln w="9525">
            <a:noFill/>
            <a:miter lim="800000"/>
          </a:ln>
        </p:spPr>
        <p:txBody>
          <a:bodyPr>
            <a:spAutoFit/>
          </a:bodyPr>
          <a:lstStyle/>
          <a:p>
            <a:pPr>
              <a:spcBef>
                <a:spcPct val="50000"/>
              </a:spcBef>
            </a:pPr>
            <a:r>
              <a:rPr lang="zh-CN" altLang="en-US" sz="2800" b="1">
                <a:solidFill>
                  <a:schemeClr val="bg1"/>
                </a:solidFill>
                <a:latin typeface="微软雅黑" panose="020B0503020204020204" pitchFamily="34" charset="-122"/>
                <a:ea typeface="微软雅黑" panose="020B0503020204020204" pitchFamily="34" charset="-122"/>
              </a:rPr>
              <a:t>二</a:t>
            </a:r>
            <a:r>
              <a:rPr lang="en-US" altLang="zh-CN" sz="2800" b="1">
                <a:solidFill>
                  <a:schemeClr val="bg1"/>
                </a:solidFill>
                <a:latin typeface="微软雅黑" panose="020B0503020204020204" pitchFamily="34" charset="-122"/>
                <a:ea typeface="微软雅黑" panose="020B0503020204020204" pitchFamily="34" charset="-122"/>
              </a:rPr>
              <a:t>.</a:t>
            </a:r>
            <a:r>
              <a:rPr lang="zh-CN" altLang="en-US" sz="2800" b="1">
                <a:solidFill>
                  <a:schemeClr val="bg1"/>
                </a:solidFill>
                <a:latin typeface="微软雅黑" panose="020B0503020204020204" pitchFamily="34" charset="-122"/>
                <a:ea typeface="微软雅黑" panose="020B0503020204020204" pitchFamily="34" charset="-122"/>
              </a:rPr>
              <a:t>中国共产党探索革命新道路</a:t>
            </a:r>
            <a:endParaRPr lang="zh-CN" altLang="en-US" sz="2800" b="1">
              <a:solidFill>
                <a:schemeClr val="bg1"/>
              </a:solidFill>
              <a:latin typeface="微软雅黑" panose="020B0503020204020204" pitchFamily="34" charset="-122"/>
              <a:ea typeface="微软雅黑" panose="020B0503020204020204" pitchFamily="34" charset="-122"/>
            </a:endParaRPr>
          </a:p>
        </p:txBody>
      </p:sp>
      <p:grpSp>
        <p:nvGrpSpPr>
          <p:cNvPr id="2" name="组合 13"/>
          <p:cNvGrpSpPr/>
          <p:nvPr/>
        </p:nvGrpSpPr>
        <p:grpSpPr bwMode="auto">
          <a:xfrm>
            <a:off x="1200151" y="4326645"/>
            <a:ext cx="9562787" cy="2373957"/>
            <a:chOff x="539750" y="4219572"/>
            <a:chExt cx="8093889" cy="2947932"/>
          </a:xfrm>
        </p:grpSpPr>
        <p:sp>
          <p:nvSpPr>
            <p:cNvPr id="25" name="圆角矩形 24"/>
            <p:cNvSpPr/>
            <p:nvPr/>
          </p:nvSpPr>
          <p:spPr bwMode="auto">
            <a:xfrm>
              <a:off x="539750" y="4219572"/>
              <a:ext cx="8093889" cy="2947932"/>
            </a:xfrm>
            <a:prstGeom prst="roundRect">
              <a:avLst/>
            </a:prstGeom>
            <a:ln w="57150"/>
          </p:spPr>
          <p:style>
            <a:lnRef idx="2">
              <a:schemeClr val="accent6"/>
            </a:lnRef>
            <a:fillRef idx="1">
              <a:schemeClr val="lt1"/>
            </a:fillRef>
            <a:effectRef idx="0">
              <a:schemeClr val="accent6"/>
            </a:effectRef>
            <a:fontRef idx="minor">
              <a:schemeClr val="dk1"/>
            </a:fontRef>
          </p:style>
          <p:txBody>
            <a:bodyPr anchor="ctr"/>
            <a:lstStyle/>
            <a:p>
              <a:pPr algn="ctr" fontAlgn="auto">
                <a:defRPr/>
              </a:pPr>
              <a:endParaRPr lang="zh-CN" altLang="en-US" sz="2400" noProof="1">
                <a:latin typeface="华文中宋" pitchFamily="2" charset="-122"/>
                <a:ea typeface="华文中宋" pitchFamily="2" charset="-122"/>
              </a:endParaRPr>
            </a:p>
          </p:txBody>
        </p:sp>
        <p:sp>
          <p:nvSpPr>
            <p:cNvPr id="26" name="TextBox 25"/>
            <p:cNvSpPr txBox="1">
              <a:spLocks noChangeArrowheads="1"/>
            </p:cNvSpPr>
            <p:nvPr/>
          </p:nvSpPr>
          <p:spPr bwMode="auto">
            <a:xfrm>
              <a:off x="1492555" y="4353779"/>
              <a:ext cx="6782015" cy="2789993"/>
            </a:xfrm>
            <a:prstGeom prst="rect">
              <a:avLst/>
            </a:prstGeom>
            <a:noFill/>
            <a:ln w="9525">
              <a:noFill/>
              <a:miter lim="800000"/>
            </a:ln>
          </p:spPr>
          <p:txBody>
            <a:bodyPr wrap="square">
              <a:spAutoFit/>
            </a:bodyPr>
            <a:lstStyle/>
            <a:p>
              <a:pPr algn="ctr" fontAlgn="auto">
                <a:spcAft>
                  <a:spcPts val="0"/>
                </a:spcAft>
                <a:defRPr/>
              </a:pPr>
              <a:r>
                <a:rPr lang="zh-CN" altLang="en-US" sz="2800" b="1" dirty="0">
                  <a:solidFill>
                    <a:srgbClr val="FF0000"/>
                  </a:solidFill>
                  <a:latin typeface="华文中宋" pitchFamily="2" charset="-122"/>
                  <a:ea typeface="华文中宋" pitchFamily="2" charset="-122"/>
                </a:rPr>
                <a:t>长征精神</a:t>
              </a:r>
              <a:endParaRPr lang="en-US" altLang="zh-CN" sz="2800" b="1" dirty="0">
                <a:solidFill>
                  <a:srgbClr val="FF0000"/>
                </a:solidFill>
                <a:latin typeface="华文中宋" pitchFamily="2" charset="-122"/>
                <a:ea typeface="华文中宋" pitchFamily="2" charset="-122"/>
              </a:endParaRPr>
            </a:p>
            <a:p>
              <a:pPr>
                <a:defRPr/>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不怕牺牲、</a:t>
              </a:r>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勇往直前的大无畏精神</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a:defRPr/>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众志成城、</a:t>
              </a:r>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团结互助的协作精神</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a:defRPr/>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坚定理想、充满信心的</a:t>
              </a:r>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革命乐观主义</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精神；</a:t>
              </a:r>
              <a:endParaRPr lang="zh-CN" altLang="en-US" sz="2800">
                <a:latin typeface="微软雅黑" panose="020B0503020204020204" pitchFamily="34" charset="-122"/>
                <a:ea typeface="微软雅黑" panose="020B0503020204020204" pitchFamily="34" charset="-122"/>
                <a:cs typeface="微软雅黑" panose="020B0503020204020204" pitchFamily="34" charset="-122"/>
              </a:endParaRPr>
            </a:p>
            <a:p>
              <a:pPr>
                <a:defRPr/>
              </a:pPr>
              <a:r>
                <a:rPr lang="zh-CN" altLang="en-US" sz="2800">
                  <a:latin typeface="微软雅黑" panose="020B0503020204020204" pitchFamily="34" charset="-122"/>
                  <a:ea typeface="微软雅黑" panose="020B0503020204020204" pitchFamily="34" charset="-122"/>
                  <a:cs typeface="微软雅黑" panose="020B0503020204020204" pitchFamily="34" charset="-122"/>
                </a:rPr>
                <a:t> 百折不挠、排除万难的</a:t>
              </a:r>
              <a:r>
                <a:rPr lang="zh-CN" altLang="en-US" sz="280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革命英雄主义</a:t>
              </a:r>
              <a:r>
                <a:rPr lang="zh-CN" altLang="en-US" sz="2800">
                  <a:latin typeface="微软雅黑" panose="020B0503020204020204" pitchFamily="34" charset="-122"/>
                  <a:ea typeface="微软雅黑" panose="020B0503020204020204" pitchFamily="34" charset="-122"/>
                  <a:cs typeface="微软雅黑" panose="020B0503020204020204" pitchFamily="34" charset="-122"/>
                </a:rPr>
                <a:t>精神等</a:t>
              </a:r>
              <a:r>
                <a:rPr lang="zh-CN" altLang="en-US" sz="2800" smtClean="0">
                  <a:latin typeface="微软雅黑" panose="020B0503020204020204" pitchFamily="34" charset="-122"/>
                  <a:ea typeface="微软雅黑" panose="020B0503020204020204" pitchFamily="34" charset="-122"/>
                  <a:cs typeface="微软雅黑" panose="020B0503020204020204" pitchFamily="34" charset="-122"/>
                </a:rPr>
                <a:t>。</a:t>
              </a:r>
              <a:endParaRPr lang="zh-CN" altLang="zh-CN" sz="2600" b="1" kern="100" dirty="0">
                <a:latin typeface="华文中宋" pitchFamily="2" charset="-122"/>
                <a:ea typeface="华文中宋" pitchFamily="2" charset="-122"/>
                <a:cs typeface="Times New Roman" panose="02020603050405020304" pitchFamily="18" charset="0"/>
              </a:endParaRPr>
            </a:p>
          </p:txBody>
        </p:sp>
      </p:grpSp>
      <p:grpSp>
        <p:nvGrpSpPr>
          <p:cNvPr id="3" name="组合 29"/>
          <p:cNvGrpSpPr/>
          <p:nvPr/>
        </p:nvGrpSpPr>
        <p:grpSpPr bwMode="auto">
          <a:xfrm>
            <a:off x="162838" y="1208699"/>
            <a:ext cx="5135671" cy="2724474"/>
            <a:chOff x="-277336" y="1208477"/>
            <a:chExt cx="4854511" cy="2724956"/>
          </a:xfrm>
        </p:grpSpPr>
        <p:sp>
          <p:nvSpPr>
            <p:cNvPr id="23" name="圆角矩形 22"/>
            <p:cNvSpPr/>
            <p:nvPr/>
          </p:nvSpPr>
          <p:spPr>
            <a:xfrm>
              <a:off x="-277336" y="1208477"/>
              <a:ext cx="4854511" cy="2724956"/>
            </a:xfrm>
            <a:prstGeom prst="roundRect">
              <a:avLst>
                <a:gd name="adj" fmla="val 10990"/>
              </a:avLst>
            </a:prstGeom>
            <a:solidFill>
              <a:schemeClr val="bg1"/>
            </a:solidFill>
            <a:ln>
              <a:solidFill>
                <a:srgbClr val="C00000"/>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0239" tIns="40119" rIns="80239" bIns="40119" anchor="ctr"/>
            <a:lstStyle/>
            <a:p>
              <a:pPr algn="ctr" defTabSz="938530">
                <a:defRPr/>
              </a:pPr>
              <a:endParaRPr lang="zh-CN" altLang="en-US" sz="2775">
                <a:solidFill>
                  <a:schemeClr val="bg1"/>
                </a:solidFill>
                <a:latin typeface="微软雅黑" panose="020B0503020204020204" pitchFamily="34" charset="-122"/>
                <a:ea typeface="微软雅黑" panose="020B0503020204020204" pitchFamily="34" charset="-122"/>
              </a:endParaRPr>
            </a:p>
          </p:txBody>
        </p:sp>
        <p:sp>
          <p:nvSpPr>
            <p:cNvPr id="21515" name="TextBox 26"/>
            <p:cNvSpPr txBox="1">
              <a:spLocks noChangeArrowheads="1"/>
            </p:cNvSpPr>
            <p:nvPr/>
          </p:nvSpPr>
          <p:spPr bwMode="auto">
            <a:xfrm>
              <a:off x="-135252" y="1306344"/>
              <a:ext cx="4546664" cy="2504334"/>
            </a:xfrm>
            <a:prstGeom prst="rect">
              <a:avLst/>
            </a:prstGeom>
            <a:noFill/>
            <a:ln w="9525">
              <a:noFill/>
              <a:miter lim="800000"/>
            </a:ln>
          </p:spPr>
          <p:txBody>
            <a:bodyPr wrap="square">
              <a:spAutoFit/>
            </a:bodyPr>
            <a:lstStyle/>
            <a:p>
              <a:pPr algn="ctr">
                <a:lnSpc>
                  <a:spcPts val="3200"/>
                </a:lnSpc>
              </a:pPr>
              <a:r>
                <a:rPr lang="zh-CN" altLang="en-US" sz="2400" b="1" dirty="0">
                  <a:solidFill>
                    <a:srgbClr val="FF0000"/>
                  </a:solidFill>
                  <a:latin typeface="黑体" panose="02010609060101010101" pitchFamily="49" charset="-122"/>
                  <a:ea typeface="黑体" panose="02010609060101010101" pitchFamily="49" charset="-122"/>
                </a:rPr>
                <a:t>忆秦娥</a:t>
              </a:r>
              <a:r>
                <a:rPr lang="en-US" altLang="zh-CN" sz="2400" b="1" dirty="0">
                  <a:solidFill>
                    <a:srgbClr val="FF0000"/>
                  </a:solidFill>
                  <a:latin typeface="黑体" panose="02010609060101010101" pitchFamily="49" charset="-122"/>
                  <a:ea typeface="黑体" panose="02010609060101010101" pitchFamily="49" charset="-122"/>
                </a:rPr>
                <a:t>·</a:t>
              </a:r>
              <a:r>
                <a:rPr lang="zh-CN" altLang="en-US" sz="2400" b="1" dirty="0">
                  <a:solidFill>
                    <a:srgbClr val="FF0000"/>
                  </a:solidFill>
                  <a:latin typeface="黑体" panose="02010609060101010101" pitchFamily="49" charset="-122"/>
                  <a:ea typeface="黑体" panose="02010609060101010101" pitchFamily="49" charset="-122"/>
                </a:rPr>
                <a:t>娄山关</a:t>
              </a:r>
              <a:endParaRPr lang="en-US" altLang="zh-CN" sz="2400" b="1" dirty="0">
                <a:solidFill>
                  <a:srgbClr val="FF0000"/>
                </a:solidFill>
                <a:latin typeface="黑体" panose="02010609060101010101" pitchFamily="49" charset="-122"/>
                <a:ea typeface="黑体" panose="02010609060101010101" pitchFamily="49" charset="-122"/>
              </a:endParaRPr>
            </a:p>
            <a:p>
              <a:pPr algn="ctr">
                <a:lnSpc>
                  <a:spcPts val="3200"/>
                </a:lnSpc>
              </a:pPr>
              <a:r>
                <a:rPr lang="zh-CN" altLang="en-US" sz="2400" b="1" dirty="0">
                  <a:solidFill>
                    <a:srgbClr val="3333FF"/>
                  </a:solidFill>
                  <a:latin typeface="黑体" panose="02010609060101010101" pitchFamily="49" charset="-122"/>
                  <a:ea typeface="黑体" panose="02010609060101010101" pitchFamily="49" charset="-122"/>
                </a:rPr>
                <a:t>毛泽东 </a:t>
              </a:r>
              <a:r>
                <a:rPr lang="en-US" altLang="zh-CN" sz="2400" b="1" dirty="0">
                  <a:solidFill>
                    <a:srgbClr val="3333FF"/>
                  </a:solidFill>
                  <a:latin typeface="黑体" panose="02010609060101010101" pitchFamily="49" charset="-122"/>
                  <a:ea typeface="黑体" panose="02010609060101010101" pitchFamily="49" charset="-122"/>
                </a:rPr>
                <a:t>1935</a:t>
              </a:r>
              <a:r>
                <a:rPr lang="zh-CN" altLang="en-US" sz="2400" b="1" dirty="0">
                  <a:solidFill>
                    <a:srgbClr val="3333FF"/>
                  </a:solidFill>
                  <a:latin typeface="黑体" panose="02010609060101010101" pitchFamily="49" charset="-122"/>
                  <a:ea typeface="黑体" panose="02010609060101010101" pitchFamily="49" charset="-122"/>
                </a:rPr>
                <a:t>年</a:t>
              </a:r>
              <a:r>
                <a:rPr lang="en-US" altLang="zh-CN" sz="2400" b="1" dirty="0">
                  <a:solidFill>
                    <a:srgbClr val="3333FF"/>
                  </a:solidFill>
                  <a:latin typeface="黑体" panose="02010609060101010101" pitchFamily="49" charset="-122"/>
                  <a:ea typeface="黑体" panose="02010609060101010101" pitchFamily="49" charset="-122"/>
                </a:rPr>
                <a:t>2</a:t>
              </a:r>
              <a:r>
                <a:rPr lang="zh-CN" altLang="en-US" sz="2400" b="1" dirty="0">
                  <a:solidFill>
                    <a:srgbClr val="3333FF"/>
                  </a:solidFill>
                  <a:latin typeface="黑体" panose="02010609060101010101" pitchFamily="49" charset="-122"/>
                  <a:ea typeface="黑体" panose="02010609060101010101" pitchFamily="49" charset="-122"/>
                </a:rPr>
                <a:t>月</a:t>
              </a:r>
              <a:endParaRPr lang="en-US" altLang="zh-CN" sz="2400" b="1" dirty="0">
                <a:solidFill>
                  <a:srgbClr val="3333FF"/>
                </a:solidFill>
                <a:latin typeface="黑体" panose="02010609060101010101" pitchFamily="49" charset="-122"/>
                <a:ea typeface="黑体" panose="02010609060101010101" pitchFamily="49" charset="-122"/>
              </a:endParaRPr>
            </a:p>
            <a:p>
              <a:pPr>
                <a:lnSpc>
                  <a:spcPts val="3200"/>
                </a:lnSpc>
              </a:pPr>
              <a:r>
                <a:rPr lang="zh-CN" altLang="en-US" sz="2400" b="1" dirty="0">
                  <a:latin typeface="黑体" panose="02010609060101010101" pitchFamily="49" charset="-122"/>
                  <a:ea typeface="黑体" panose="02010609060101010101" pitchFamily="49" charset="-122"/>
                </a:rPr>
                <a:t>西风烈，长空雁叫霜晨月。</a:t>
              </a:r>
              <a:endParaRPr lang="zh-CN" altLang="en-US" sz="2400" b="1" dirty="0">
                <a:latin typeface="黑体" panose="02010609060101010101" pitchFamily="49" charset="-122"/>
                <a:ea typeface="黑体" panose="02010609060101010101" pitchFamily="49" charset="-122"/>
              </a:endParaRPr>
            </a:p>
            <a:p>
              <a:pPr>
                <a:lnSpc>
                  <a:spcPts val="3200"/>
                </a:lnSpc>
              </a:pPr>
              <a:r>
                <a:rPr lang="zh-CN" altLang="en-US" sz="2400" b="1" dirty="0">
                  <a:latin typeface="黑体" panose="02010609060101010101" pitchFamily="49" charset="-122"/>
                  <a:ea typeface="黑体" panose="02010609060101010101" pitchFamily="49" charset="-122"/>
                </a:rPr>
                <a:t>霜晨月，马蹄声碎，喇叭声咽。</a:t>
              </a:r>
              <a:endParaRPr lang="zh-CN" altLang="en-US" sz="2400" b="1" dirty="0">
                <a:latin typeface="黑体" panose="02010609060101010101" pitchFamily="49" charset="-122"/>
                <a:ea typeface="黑体" panose="02010609060101010101" pitchFamily="49" charset="-122"/>
              </a:endParaRPr>
            </a:p>
            <a:p>
              <a:pPr>
                <a:lnSpc>
                  <a:spcPts val="3200"/>
                </a:lnSpc>
              </a:pPr>
              <a:r>
                <a:rPr lang="zh-CN" altLang="en-US" sz="2400" b="1" dirty="0">
                  <a:latin typeface="黑体" panose="02010609060101010101" pitchFamily="49" charset="-122"/>
                  <a:ea typeface="黑体" panose="02010609060101010101" pitchFamily="49" charset="-122"/>
                </a:rPr>
                <a:t>雄关漫道真如铁，而今迈步从头越。</a:t>
              </a:r>
              <a:endParaRPr lang="zh-CN" altLang="en-US" sz="2400" b="1" dirty="0">
                <a:latin typeface="黑体" panose="02010609060101010101" pitchFamily="49" charset="-122"/>
                <a:ea typeface="黑体" panose="02010609060101010101" pitchFamily="49" charset="-122"/>
              </a:endParaRPr>
            </a:p>
            <a:p>
              <a:pPr>
                <a:lnSpc>
                  <a:spcPts val="3200"/>
                </a:lnSpc>
              </a:pPr>
              <a:r>
                <a:rPr lang="zh-CN" altLang="en-US" sz="2400" b="1" dirty="0">
                  <a:latin typeface="黑体" panose="02010609060101010101" pitchFamily="49" charset="-122"/>
                  <a:ea typeface="黑体" panose="02010609060101010101" pitchFamily="49" charset="-122"/>
                </a:rPr>
                <a:t>从头越，苍山如海，残阳如血。</a:t>
              </a:r>
              <a:endParaRPr lang="zh-CN" altLang="en-US" sz="2400" b="1" dirty="0">
                <a:latin typeface="黑体" panose="02010609060101010101" pitchFamily="49" charset="-122"/>
                <a:ea typeface="黑体" panose="02010609060101010101" pitchFamily="49" charset="-122"/>
              </a:endParaRPr>
            </a:p>
          </p:txBody>
        </p:sp>
      </p:grpSp>
      <p:grpSp>
        <p:nvGrpSpPr>
          <p:cNvPr id="4" name="组合 30"/>
          <p:cNvGrpSpPr/>
          <p:nvPr/>
        </p:nvGrpSpPr>
        <p:grpSpPr bwMode="auto">
          <a:xfrm>
            <a:off x="6717160" y="1150592"/>
            <a:ext cx="5474840" cy="2807633"/>
            <a:chOff x="4932040" y="1149805"/>
            <a:chExt cx="4260166" cy="2808544"/>
          </a:xfrm>
        </p:grpSpPr>
        <p:sp>
          <p:nvSpPr>
            <p:cNvPr id="24" name="圆角矩形 23"/>
            <p:cNvSpPr/>
            <p:nvPr/>
          </p:nvSpPr>
          <p:spPr>
            <a:xfrm>
              <a:off x="4932040" y="1196204"/>
              <a:ext cx="4139952" cy="2762145"/>
            </a:xfrm>
            <a:prstGeom prst="roundRect">
              <a:avLst>
                <a:gd name="adj" fmla="val 10990"/>
              </a:avLst>
            </a:prstGeom>
            <a:solidFill>
              <a:schemeClr val="bg1"/>
            </a:solidFill>
            <a:ln>
              <a:solidFill>
                <a:srgbClr val="C00000"/>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0239" tIns="40119" rIns="80239" bIns="40119" anchor="ctr"/>
            <a:lstStyle/>
            <a:p>
              <a:pPr algn="ctr" defTabSz="938530">
                <a:defRPr/>
              </a:pPr>
              <a:endParaRPr lang="zh-CN" altLang="en-US" sz="2775">
                <a:solidFill>
                  <a:schemeClr val="bg1"/>
                </a:solidFill>
                <a:latin typeface="微软雅黑" panose="020B0503020204020204" pitchFamily="34" charset="-122"/>
                <a:ea typeface="微软雅黑" panose="020B0503020204020204" pitchFamily="34" charset="-122"/>
              </a:endParaRPr>
            </a:p>
          </p:txBody>
        </p:sp>
        <p:sp>
          <p:nvSpPr>
            <p:cNvPr id="21513" name="TextBox 27"/>
            <p:cNvSpPr txBox="1">
              <a:spLocks noChangeArrowheads="1"/>
            </p:cNvSpPr>
            <p:nvPr/>
          </p:nvSpPr>
          <p:spPr bwMode="auto">
            <a:xfrm>
              <a:off x="5029509" y="1149805"/>
              <a:ext cx="4162697" cy="2783485"/>
            </a:xfrm>
            <a:prstGeom prst="rect">
              <a:avLst/>
            </a:prstGeom>
            <a:noFill/>
            <a:ln w="9525">
              <a:noFill/>
              <a:miter lim="800000"/>
            </a:ln>
          </p:spPr>
          <p:txBody>
            <a:bodyPr wrap="square">
              <a:spAutoFit/>
            </a:bodyPr>
            <a:lstStyle/>
            <a:p>
              <a:pPr algn="ctr">
                <a:lnSpc>
                  <a:spcPts val="3000"/>
                </a:lnSpc>
              </a:pPr>
              <a:r>
                <a:rPr lang="zh-CN" altLang="en-US" sz="2400" b="1" dirty="0">
                  <a:solidFill>
                    <a:srgbClr val="FF0000"/>
                  </a:solidFill>
                  <a:latin typeface="黑体" panose="02010609060101010101" pitchFamily="49" charset="-122"/>
                  <a:ea typeface="黑体" panose="02010609060101010101" pitchFamily="49" charset="-122"/>
                </a:rPr>
                <a:t>长征组歌</a:t>
              </a:r>
              <a:r>
                <a:rPr lang="en-US" altLang="zh-CN" sz="2400" b="1" dirty="0">
                  <a:solidFill>
                    <a:srgbClr val="FF0000"/>
                  </a:solidFill>
                  <a:latin typeface="黑体" panose="02010609060101010101" pitchFamily="49" charset="-122"/>
                  <a:ea typeface="黑体" panose="02010609060101010101" pitchFamily="49" charset="-122"/>
                </a:rPr>
                <a:t>·</a:t>
              </a:r>
              <a:r>
                <a:rPr lang="zh-CN" altLang="en-US" sz="2400" b="1" dirty="0">
                  <a:solidFill>
                    <a:srgbClr val="FF0000"/>
                  </a:solidFill>
                  <a:latin typeface="黑体" panose="02010609060101010101" pitchFamily="49" charset="-122"/>
                  <a:ea typeface="黑体" panose="02010609060101010101" pitchFamily="49" charset="-122"/>
                </a:rPr>
                <a:t>过雪山草地</a:t>
              </a:r>
              <a:endParaRPr lang="en-US" altLang="zh-CN" sz="2400" b="1" dirty="0">
                <a:solidFill>
                  <a:srgbClr val="FF0000"/>
                </a:solidFill>
                <a:latin typeface="黑体" panose="02010609060101010101" pitchFamily="49" charset="-122"/>
                <a:ea typeface="黑体" panose="02010609060101010101" pitchFamily="49" charset="-122"/>
              </a:endParaRPr>
            </a:p>
            <a:p>
              <a:pPr algn="ctr">
                <a:lnSpc>
                  <a:spcPts val="3000"/>
                </a:lnSpc>
              </a:pPr>
              <a:r>
                <a:rPr lang="zh-CN" altLang="en-US" sz="2400" b="1" dirty="0">
                  <a:solidFill>
                    <a:srgbClr val="3333FF"/>
                  </a:solidFill>
                  <a:latin typeface="黑体" panose="02010609060101010101" pitchFamily="49" charset="-122"/>
                  <a:ea typeface="黑体" panose="02010609060101010101" pitchFamily="49" charset="-122"/>
                </a:rPr>
                <a:t>肖华 </a:t>
              </a:r>
              <a:r>
                <a:rPr lang="en-US" altLang="zh-CN" sz="2400" b="1" dirty="0">
                  <a:solidFill>
                    <a:srgbClr val="3333FF"/>
                  </a:solidFill>
                  <a:latin typeface="黑体" panose="02010609060101010101" pitchFamily="49" charset="-122"/>
                  <a:ea typeface="黑体" panose="02010609060101010101" pitchFamily="49" charset="-122"/>
                </a:rPr>
                <a:t>1964</a:t>
              </a:r>
              <a:r>
                <a:rPr lang="zh-CN" altLang="en-US" sz="2400" b="1" dirty="0">
                  <a:solidFill>
                    <a:srgbClr val="3333FF"/>
                  </a:solidFill>
                  <a:latin typeface="黑体" panose="02010609060101010101" pitchFamily="49" charset="-122"/>
                  <a:ea typeface="黑体" panose="02010609060101010101" pitchFamily="49" charset="-122"/>
                </a:rPr>
                <a:t>年</a:t>
              </a:r>
              <a:endParaRPr lang="en-US" altLang="zh-CN" sz="2400" b="1" dirty="0">
                <a:solidFill>
                  <a:srgbClr val="3333FF"/>
                </a:solidFill>
                <a:latin typeface="黑体" panose="02010609060101010101" pitchFamily="49" charset="-122"/>
                <a:ea typeface="黑体" panose="02010609060101010101" pitchFamily="49" charset="-122"/>
              </a:endParaRPr>
            </a:p>
            <a:p>
              <a:pPr>
                <a:lnSpc>
                  <a:spcPts val="3000"/>
                </a:lnSpc>
              </a:pPr>
              <a:r>
                <a:rPr lang="zh-CN" altLang="en-US" sz="2400" b="1" dirty="0">
                  <a:latin typeface="黑体" panose="02010609060101010101" pitchFamily="49" charset="-122"/>
                  <a:ea typeface="黑体" panose="02010609060101010101" pitchFamily="49" charset="-122"/>
                </a:rPr>
                <a:t>雪皑皑，夜茫茫，高原寒，炊断粮。</a:t>
              </a:r>
              <a:br>
                <a:rPr lang="zh-CN" altLang="en-US" sz="2400" b="1" dirty="0">
                  <a:latin typeface="黑体" panose="02010609060101010101" pitchFamily="49" charset="-122"/>
                  <a:ea typeface="黑体" panose="02010609060101010101" pitchFamily="49" charset="-122"/>
                </a:rPr>
              </a:br>
              <a:r>
                <a:rPr lang="zh-CN" altLang="en-US" sz="2400" b="1" dirty="0">
                  <a:latin typeface="黑体" panose="02010609060101010101" pitchFamily="49" charset="-122"/>
                  <a:ea typeface="黑体" panose="02010609060101010101" pitchFamily="49" charset="-122"/>
                </a:rPr>
                <a:t>红军都是钢铁汉，千锤百练不怕难。</a:t>
              </a:r>
              <a:br>
                <a:rPr lang="zh-CN" altLang="en-US" sz="2400" b="1" dirty="0">
                  <a:latin typeface="黑体" panose="02010609060101010101" pitchFamily="49" charset="-122"/>
                  <a:ea typeface="黑体" panose="02010609060101010101" pitchFamily="49" charset="-122"/>
                </a:rPr>
              </a:br>
              <a:r>
                <a:rPr lang="zh-CN" altLang="en-US" sz="2400" b="1" dirty="0">
                  <a:latin typeface="黑体" panose="02010609060101010101" pitchFamily="49" charset="-122"/>
                  <a:ea typeface="黑体" panose="02010609060101010101" pitchFamily="49" charset="-122"/>
                </a:rPr>
                <a:t>雪山低头迎远客，草毯泥毡扎营盘。</a:t>
              </a:r>
              <a:br>
                <a:rPr lang="zh-CN" altLang="en-US" sz="2400" b="1" dirty="0">
                  <a:latin typeface="黑体" panose="02010609060101010101" pitchFamily="49" charset="-122"/>
                  <a:ea typeface="黑体" panose="02010609060101010101" pitchFamily="49" charset="-122"/>
                </a:rPr>
              </a:br>
              <a:r>
                <a:rPr lang="zh-CN" altLang="en-US" sz="2400" b="1" dirty="0">
                  <a:latin typeface="黑体" panose="02010609060101010101" pitchFamily="49" charset="-122"/>
                  <a:ea typeface="黑体" panose="02010609060101010101" pitchFamily="49" charset="-122"/>
                </a:rPr>
                <a:t>风雨浸衣骨更硬，野菜充饥志越坚。</a:t>
              </a:r>
              <a:br>
                <a:rPr lang="zh-CN" altLang="en-US" sz="2400" b="1" dirty="0">
                  <a:latin typeface="黑体" panose="02010609060101010101" pitchFamily="49" charset="-122"/>
                  <a:ea typeface="黑体" panose="02010609060101010101" pitchFamily="49" charset="-122"/>
                </a:rPr>
              </a:br>
              <a:r>
                <a:rPr lang="zh-CN" altLang="en-US" sz="2400" b="1" dirty="0">
                  <a:latin typeface="黑体" panose="02010609060101010101" pitchFamily="49" charset="-122"/>
                  <a:ea typeface="黑体" panose="02010609060101010101" pitchFamily="49" charset="-122"/>
                </a:rPr>
                <a:t>官兵一致同甘苦，革命理想高于天。</a:t>
              </a:r>
              <a:endParaRPr lang="zh-CN" altLang="en-US" sz="2400" b="1" dirty="0">
                <a:latin typeface="黑体" panose="02010609060101010101" pitchFamily="49" charset="-122"/>
                <a:ea typeface="黑体" panose="02010609060101010101" pitchFamily="49" charset="-122"/>
              </a:endParaRPr>
            </a:p>
          </p:txBody>
        </p:sp>
      </p:grpSp>
      <p:sp>
        <p:nvSpPr>
          <p:cNvPr id="14" name="TextBox 13"/>
          <p:cNvSpPr txBox="1"/>
          <p:nvPr/>
        </p:nvSpPr>
        <p:spPr>
          <a:xfrm>
            <a:off x="5494267" y="1854880"/>
            <a:ext cx="1277655" cy="1077218"/>
          </a:xfrm>
          <a:prstGeom prst="rect">
            <a:avLst/>
          </a:prstGeom>
          <a:noFill/>
        </p:spPr>
        <p:txBody>
          <a:bodyPr wrap="square" rtlCol="0">
            <a:spAutoFit/>
          </a:bodyPr>
          <a:lstStyle/>
          <a:p>
            <a:r>
              <a:rPr lang="zh-CN" altLang="en-US" sz="3200" b="1" smtClean="0">
                <a:solidFill>
                  <a:srgbClr val="FF0000"/>
                </a:solidFill>
                <a:latin typeface="华文行楷" pitchFamily="2" charset="-122"/>
                <a:ea typeface="华文行楷" pitchFamily="2" charset="-122"/>
              </a:rPr>
              <a:t>长</a:t>
            </a:r>
            <a:r>
              <a:rPr lang="zh-CN" altLang="en-US" sz="3200" b="1" dirty="0" smtClean="0">
                <a:solidFill>
                  <a:srgbClr val="FF0000"/>
                </a:solidFill>
                <a:latin typeface="华文行楷" pitchFamily="2" charset="-122"/>
                <a:ea typeface="华文行楷" pitchFamily="2" charset="-122"/>
              </a:rPr>
              <a:t>征诗词</a:t>
            </a:r>
            <a:endParaRPr lang="zh-CN" altLang="en-US" sz="3200" b="1" dirty="0">
              <a:solidFill>
                <a:srgbClr val="FF0000"/>
              </a:solidFill>
              <a:latin typeface="华文行楷" pitchFamily="2" charset="-122"/>
              <a:ea typeface="华文行楷" pitchFamily="2" charset="-122"/>
            </a:endParaRPr>
          </a:p>
        </p:txBody>
      </p:sp>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KSO_WM_BEAUTIFY_FLAG" val="#wm#"/>
  <p:tag name="KSO_WM_TEMPLATE_CATEGORY" val="custom"/>
  <p:tag name="KSO_WM_TEMPLATE_INDEX" val="20203790"/>
</p:tagLst>
</file>

<file path=ppt/tags/tag2.xml><?xml version="1.0" encoding="utf-8"?>
<p:tagLst xmlns:p="http://schemas.openxmlformats.org/presentationml/2006/main">
  <p:tag name="KSO_WM_BEAUTIFY_FLAG" val="#wm#"/>
  <p:tag name="KSO_WM_TEMPLATE_CATEGORY" val="custom"/>
  <p:tag name="KSO_WM_TEMPLATE_INDEX" val="20203790"/>
</p:tagLst>
</file>

<file path=ppt/tags/tag3.xml><?xml version="1.0" encoding="utf-8"?>
<p:tagLst xmlns:p="http://schemas.openxmlformats.org/presentationml/2006/main">
  <p:tag name="KSO_WM_SLIDE_ITEM_CNT" val="6"/>
</p:tagLst>
</file>

<file path=ppt/tags/tag4.xml><?xml version="1.0" encoding="utf-8"?>
<p:tagLst xmlns:p="http://schemas.openxmlformats.org/presentationml/2006/main">
  <p:tag name="KSO_WM_BEAUTIFY_FLAG" val="#wm#"/>
  <p:tag name="KSO_WM_TEMPLATE_CATEGORY" val="custom"/>
  <p:tag name="KSO_WM_TEMPLATE_INDEX" val="20203790"/>
</p:tagLst>
</file>

<file path=ppt/tags/tag5.xml><?xml version="1.0" encoding="utf-8"?>
<p:tagLst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2787</Words>
  <Application>WPS 演示</Application>
  <PresentationFormat>宽屏</PresentationFormat>
  <Paragraphs>259</Paragraphs>
  <Slides>19</Slides>
  <Notes>1</Notes>
  <HiddenSlides>0</HiddenSlides>
  <MMClips>0</MMClips>
  <ScaleCrop>false</ScaleCrop>
  <HeadingPairs>
    <vt:vector size="6" baseType="variant">
      <vt:variant>
        <vt:lpstr>已用的字体</vt:lpstr>
      </vt:variant>
      <vt:variant>
        <vt:i4>21</vt:i4>
      </vt:variant>
      <vt:variant>
        <vt:lpstr>主题</vt:lpstr>
      </vt:variant>
      <vt:variant>
        <vt:i4>1</vt:i4>
      </vt:variant>
      <vt:variant>
        <vt:lpstr>幻灯片标题</vt:lpstr>
      </vt:variant>
      <vt:variant>
        <vt:i4>19</vt:i4>
      </vt:variant>
    </vt:vector>
  </HeadingPairs>
  <TitlesOfParts>
    <vt:vector size="41" baseType="lpstr">
      <vt:lpstr>Arial</vt:lpstr>
      <vt:lpstr>宋体</vt:lpstr>
      <vt:lpstr>Wingdings</vt:lpstr>
      <vt:lpstr>文悦古典明朝体 (非商业使用) W5</vt:lpstr>
      <vt:lpstr>Segoe Print</vt:lpstr>
      <vt:lpstr>微软雅黑</vt:lpstr>
      <vt:lpstr>方正琥珀简体</vt:lpstr>
      <vt:lpstr>黑体</vt:lpstr>
      <vt:lpstr>华文新魏</vt:lpstr>
      <vt:lpstr>Helvetica</vt:lpstr>
      <vt:lpstr>Rockwell</vt:lpstr>
      <vt:lpstr>华文中宋</vt:lpstr>
      <vt:lpstr>隶书</vt:lpstr>
      <vt:lpstr>Arial Unicode MS</vt:lpstr>
      <vt:lpstr>Calibri Light</vt:lpstr>
      <vt:lpstr>Calibri</vt:lpstr>
      <vt:lpstr>楷体</vt:lpstr>
      <vt:lpstr>华文行楷</vt:lpstr>
      <vt:lpstr>Tahoma</vt:lpstr>
      <vt:lpstr>Times New Roman</vt:lpstr>
      <vt:lpstr>Verdana</vt:lpstr>
      <vt:lpstr>Office 主题</vt:lpstr>
      <vt:lpstr>PowerPoint 演示文稿</vt:lpstr>
      <vt:lpstr>PowerPoint 演示文稿</vt:lpstr>
      <vt:lpstr>一、南京国民政府的统治</vt:lpstr>
      <vt:lpstr>一、南京国民政府的统治</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005</vt:lpstr>
      <vt:lpstr>PowerPoint 演示文稿</vt:lpstr>
      <vt:lpstr>三、红军长征</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杜炎</dc:creator>
  <cp:lastModifiedBy>Administrator</cp:lastModifiedBy>
  <cp:revision>367</cp:revision>
  <dcterms:created xsi:type="dcterms:W3CDTF">2015-12-09T06:46:00Z</dcterms:created>
  <dcterms:modified xsi:type="dcterms:W3CDTF">2019-12-16T04:59:32Z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2052-11.1.0.9305</vt:lpwstr>
  </property>
</Properties>
</file>