
<file path=[Content_Types].xml><?xml version="1.0" encoding="utf-8"?>
<Types xmlns="http://schemas.openxmlformats.org/package/2006/content-types">
  <Default Extension="rels" ContentType="application/vnd.openxmlformats-package.relationships+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17.6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notesMasterIdLst>
    <p:notesMasterId r:id="rId2"/>
  </p:notesMasterIdLst>
  <p:sldIdLst>
    <p:sldId id="394" r:id="rId3"/>
    <p:sldId id="421" r:id="rId4"/>
    <p:sldId id="422" r:id="rId5"/>
    <p:sldId id="364" r:id="rId6"/>
    <p:sldId id="400" r:id="rId7"/>
    <p:sldId id="401" r:id="rId8"/>
    <p:sldId id="429" r:id="rId9"/>
    <p:sldId id="402" r:id="rId10"/>
    <p:sldId id="427" r:id="rId11"/>
    <p:sldId id="426" r:id="rId12"/>
    <p:sldId id="408" r:id="rId13"/>
    <p:sldId id="424" r:id="rId14"/>
    <p:sldId id="403" r:id="rId15"/>
    <p:sldId id="423" r:id="rId16"/>
    <p:sldId id="392" r:id="rId17"/>
  </p:sldIdLst>
  <p:sldSz cx="9144000" cy="6858000" type="screen4x3"/>
  <p:notesSz cx="6858000" cy="9144000"/>
  <p:custDataLst>
    <p:tags r:id="rId18"/>
  </p:custDataLst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8">
          <p15:clr>
            <a:srgbClr val="A4A3A4"/>
          </p15:clr>
        </p15:guide>
        <p15:guide id="2" pos="2823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21DF4"/>
    <a:srgbClr val="FF0000"/>
    <a:srgbClr val="FFFF00"/>
    <a:srgbClr val="16DBF0"/>
    <a:srgbClr val="FC3904"/>
    <a:srgbClr val="FF9900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82" d="100"/>
          <a:sy n="82" d="100"/>
        </p:scale>
        <p:origin x="324" y="102"/>
      </p:cViewPr>
      <p:guideLst>
        <p:guide orient="horz" pos="2158"/>
        <p:guide pos="282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 showFormatting="0">
    <p:cViewPr>
      <p:scale>
        <a:sx n="66" d="100"/>
        <a:sy n="66" d="100"/>
      </p:scale>
      <p:origin x="0" y="600"/>
    </p:cViewPr>
  </p:sorterViewPr>
  <p:notesViewPr>
    <p:cSldViewPr>
      <p:cViewPr>
        <p:scale>
          <a:sx n="1" d="100"/>
          <a:sy n="1" d="100"/>
        </p:scale>
        <p:origin x="0" y="0"/>
      </p:cViewPr>
    </p:cSldViewPr>
  </p:notesViewPr>
  <p:gridSpacing cx="76198" cy="7619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slide" Target="slides/slide13.xml" /><Relationship Id="rId16" Type="http://schemas.openxmlformats.org/officeDocument/2006/relationships/slide" Target="slides/slide14.xml" /><Relationship Id="rId17" Type="http://schemas.openxmlformats.org/officeDocument/2006/relationships/slide" Target="slides/slide15.xml" /><Relationship Id="rId18" Type="http://schemas.openxmlformats.org/officeDocument/2006/relationships/tags" Target="tags/tag1.xml" /><Relationship Id="rId19" Type="http://schemas.openxmlformats.org/officeDocument/2006/relationships/presProps" Target="presProps.xml" /><Relationship Id="rId2" Type="http://schemas.openxmlformats.org/officeDocument/2006/relationships/notesMaster" Target="notesMasters/notesMaster1.xml" /><Relationship Id="rId20" Type="http://schemas.openxmlformats.org/officeDocument/2006/relationships/viewProps" Target="viewProps.xml" /><Relationship Id="rId21" Type="http://schemas.openxmlformats.org/officeDocument/2006/relationships/theme" Target="theme/theme1.xml" /><Relationship Id="rId22" Type="http://schemas.openxmlformats.org/officeDocument/2006/relationships/tableStyles" Target="tableStyles.xml" /><Relationship Id="rId3" Type="http://schemas.openxmlformats.org/officeDocument/2006/relationships/slide" Target="slides/slide1.xml" /><Relationship Id="rId4" Type="http://schemas.openxmlformats.org/officeDocument/2006/relationships/slide" Target="slides/slide2.xml" /><Relationship Id="rId5" Type="http://schemas.openxmlformats.org/officeDocument/2006/relationships/slide" Target="slides/slide3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F0CA99-E5D2-43FB-A8F1-78C7AD277708}" type="datetimeFigureOut">
              <a:rPr lang="zh-CN" altLang="en-US" smtClean="0"/>
              <a:t>2020/9/15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C991AD-8315-485F-961B-2FF18DBDA31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67774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 type="title" preserve="1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3" name="Freeform 2"/>
          <p:cNvSpPr/>
          <p:nvPr/>
        </p:nvSpPr>
        <p:spPr bwMode="blackWhite">
          <a:xfrm>
            <a:off x="20638" y="12700"/>
            <a:ext cx="8896350" cy="6780213"/>
          </a:xfrm>
          <a:custGeom>
            <a:cxnLst>
              <a:cxn ang="0">
                <a:pos x="2822" y="0"/>
              </a:cxn>
              <a:cxn ang="0">
                <a:pos x="0" y="975"/>
              </a:cxn>
              <a:cxn ang="0">
                <a:pos x="2169" y="3619"/>
              </a:cxn>
              <a:cxn ang="0">
                <a:pos x="3985" y="1125"/>
              </a:cxn>
              <a:cxn ang="0">
                <a:pos x="2822" y="0"/>
              </a:cxn>
              <a:cxn ang="0">
                <a:pos x="2822" y="0"/>
              </a:cxn>
            </a:cxnLst>
            <a:rect l="0" t="0" r="r" b="b"/>
            <a:pathLst>
              <a:path w="3985" h="3619">
                <a:moveTo>
                  <a:pt x="2822" y="0"/>
                </a:moveTo>
                <a:lnTo>
                  <a:pt x="0" y="975"/>
                </a:lnTo>
                <a:lnTo>
                  <a:pt x="2169" y="3619"/>
                </a:lnTo>
                <a:lnTo>
                  <a:pt x="3985" y="1125"/>
                </a:lnTo>
                <a:lnTo>
                  <a:pt x="2822" y="0"/>
                </a:lnTo>
                <a:lnTo>
                  <a:pt x="2822" y="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宋体" pitchFamily="2" charset="-122"/>
              <a:cs typeface="+mn-cs"/>
            </a:endParaRPr>
          </a:p>
        </p:txBody>
      </p:sp>
      <p:grpSp>
        <p:nvGrpSpPr>
          <p:cNvPr id="4099" name="Group 8"/>
          <p:cNvGrpSpPr/>
          <p:nvPr/>
        </p:nvGrpSpPr>
        <p:grpSpPr>
          <a:xfrm>
            <a:off x="195263" y="234950"/>
            <a:ext cx="3787775" cy="1778000"/>
            <a:chOff x="123" y="148"/>
            <a:chExt cx="2386" cy="1120"/>
          </a:xfrm>
        </p:grpSpPr>
        <p:sp>
          <p:nvSpPr>
            <p:cNvPr id="55" name="Freeform 9"/>
            <p:cNvSpPr/>
            <p:nvPr/>
          </p:nvSpPr>
          <p:spPr bwMode="auto">
            <a:xfrm>
              <a:off x="177" y="177"/>
              <a:ext cx="2250" cy="1017"/>
            </a:xfrm>
            <a:custGeom>
              <a:cxnLst>
                <a:cxn ang="0">
                  <a:pos x="794" y="395"/>
                </a:cxn>
                <a:cxn ang="0">
                  <a:pos x="710" y="318"/>
                </a:cxn>
                <a:cxn ang="0">
                  <a:pos x="556" y="210"/>
                </a:cxn>
                <a:cxn ang="0">
                  <a:pos x="71" y="0"/>
                </a:cxn>
                <a:cxn ang="0">
                  <a:pos x="23" y="20"/>
                </a:cxn>
                <a:cxn ang="0">
                  <a:pos x="0" y="83"/>
                </a:cxn>
                <a:cxn ang="0">
                  <a:pos x="28" y="155"/>
                </a:cxn>
                <a:cxn ang="0">
                  <a:pos x="570" y="409"/>
                </a:cxn>
                <a:cxn ang="0">
                  <a:pos x="689" y="393"/>
                </a:cxn>
                <a:cxn ang="0">
                  <a:pos x="785" y="414"/>
                </a:cxn>
                <a:cxn ang="0">
                  <a:pos x="794" y="395"/>
                </a:cxn>
                <a:cxn ang="0">
                  <a:pos x="794" y="395"/>
                </a:cxn>
              </a:cxnLst>
              <a:rect l="0" t="0" r="r" b="b"/>
              <a:pathLst>
                <a:path w="794" h="413">
                  <a:moveTo>
                    <a:pt x="794" y="395"/>
                  </a:moveTo>
                  <a:lnTo>
                    <a:pt x="710" y="318"/>
                  </a:lnTo>
                  <a:lnTo>
                    <a:pt x="556" y="210"/>
                  </a:lnTo>
                  <a:lnTo>
                    <a:pt x="71" y="0"/>
                  </a:lnTo>
                  <a:lnTo>
                    <a:pt x="23" y="20"/>
                  </a:lnTo>
                  <a:lnTo>
                    <a:pt x="0" y="83"/>
                  </a:lnTo>
                  <a:lnTo>
                    <a:pt x="28" y="155"/>
                  </a:lnTo>
                  <a:lnTo>
                    <a:pt x="570" y="409"/>
                  </a:lnTo>
                  <a:lnTo>
                    <a:pt x="689" y="393"/>
                  </a:lnTo>
                  <a:lnTo>
                    <a:pt x="785" y="414"/>
                  </a:lnTo>
                  <a:lnTo>
                    <a:pt x="794" y="395"/>
                  </a:lnTo>
                  <a:lnTo>
                    <a:pt x="794" y="395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宋体" pitchFamily="2" charset="-122"/>
                <a:cs typeface="+mn-cs"/>
              </a:endParaRPr>
            </a:p>
          </p:txBody>
        </p:sp>
        <p:sp>
          <p:nvSpPr>
            <p:cNvPr id="56" name="Freeform 10"/>
            <p:cNvSpPr/>
            <p:nvPr/>
          </p:nvSpPr>
          <p:spPr bwMode="auto">
            <a:xfrm>
              <a:off x="166" y="261"/>
              <a:ext cx="2244" cy="1007"/>
            </a:xfrm>
            <a:custGeom>
              <a:cxnLst>
                <a:cxn ang="0">
                  <a:pos x="137" y="0"/>
                </a:cxn>
                <a:cxn ang="0">
                  <a:pos x="1331" y="519"/>
                </a:cxn>
                <a:cxn ang="0">
                  <a:pos x="1428" y="638"/>
                </a:cxn>
                <a:cxn ang="0">
                  <a:pos x="1586" y="792"/>
                </a:cxn>
                <a:cxn ang="0">
                  <a:pos x="1565" y="821"/>
                </a:cxn>
                <a:cxn ang="0">
                  <a:pos x="1350" y="787"/>
                </a:cxn>
                <a:cxn ang="0">
                  <a:pos x="1145" y="811"/>
                </a:cxn>
                <a:cxn ang="0">
                  <a:pos x="42" y="298"/>
                </a:cxn>
                <a:cxn ang="0">
                  <a:pos x="0" y="150"/>
                </a:cxn>
                <a:cxn ang="0">
                  <a:pos x="46" y="32"/>
                </a:cxn>
                <a:cxn ang="0">
                  <a:pos x="137" y="0"/>
                </a:cxn>
                <a:cxn ang="0">
                  <a:pos x="137" y="0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宋体" pitchFamily="2" charset="-122"/>
                <a:cs typeface="+mn-cs"/>
              </a:endParaRPr>
            </a:p>
          </p:txBody>
        </p:sp>
        <p:sp>
          <p:nvSpPr>
            <p:cNvPr id="57" name="Freeform 11"/>
            <p:cNvSpPr/>
            <p:nvPr/>
          </p:nvSpPr>
          <p:spPr bwMode="auto">
            <a:xfrm>
              <a:off x="474" y="344"/>
              <a:ext cx="1488" cy="919"/>
            </a:xfrm>
            <a:custGeom>
              <a:cxnLst>
                <a:cxn ang="0">
                  <a:pos x="0" y="325"/>
                </a:cxn>
                <a:cxn ang="0">
                  <a:pos x="922" y="747"/>
                </a:cxn>
                <a:cxn ang="0">
                  <a:pos x="939" y="534"/>
                </a:cxn>
                <a:cxn ang="0">
                  <a:pos x="1049" y="422"/>
                </a:cxn>
                <a:cxn ang="0">
                  <a:pos x="78" y="0"/>
                </a:cxn>
                <a:cxn ang="0">
                  <a:pos x="0" y="127"/>
                </a:cxn>
                <a:cxn ang="0">
                  <a:pos x="0" y="325"/>
                </a:cxn>
                <a:cxn ang="0">
                  <a:pos x="0" y="32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宋体" pitchFamily="2" charset="-122"/>
                <a:cs typeface="+mn-cs"/>
              </a:endParaRPr>
            </a:p>
          </p:txBody>
        </p:sp>
        <p:grpSp>
          <p:nvGrpSpPr>
            <p:cNvPr id="4103" name="Group 12"/>
            <p:cNvGrpSpPr/>
            <p:nvPr userDrawn="1"/>
          </p:nvGrpSpPr>
          <p:grpSpPr>
            <a:xfrm>
              <a:off x="123" y="148"/>
              <a:ext cx="2386" cy="1081"/>
              <a:chOff x="123" y="148"/>
              <a:chExt cx="2386" cy="1081"/>
            </a:xfrm>
          </p:grpSpPr>
          <p:sp>
            <p:nvSpPr>
              <p:cNvPr id="59" name="Freeform 13"/>
              <p:cNvSpPr/>
              <p:nvPr/>
            </p:nvSpPr>
            <p:spPr bwMode="auto">
              <a:xfrm>
                <a:off x="2005" y="934"/>
                <a:ext cx="212" cy="214"/>
              </a:xfrm>
              <a:custGeom>
                <a:cxnLst>
                  <a:cxn ang="0">
                    <a:pos x="110" y="0"/>
                  </a:cxn>
                  <a:cxn ang="0">
                    <a:pos x="40" y="66"/>
                  </a:cxn>
                  <a:cxn ang="0">
                    <a:pos x="0" y="173"/>
                  </a:cxn>
                  <a:cxn ang="0">
                    <a:pos x="80" y="160"/>
                  </a:cxn>
                  <a:cxn ang="0">
                    <a:pos x="103" y="84"/>
                  </a:cxn>
                  <a:cxn ang="0">
                    <a:pos x="150" y="27"/>
                  </a:cxn>
                  <a:cxn ang="0">
                    <a:pos x="110" y="0"/>
                  </a:cxn>
                  <a:cxn ang="0">
                    <a:pos x="110" y="0"/>
                  </a:cxn>
                </a:cxnLst>
                <a:rect l="0" t="0" r="r" b="b"/>
                <a:pathLst>
                  <a:path w="150" h="173">
                    <a:moveTo>
                      <a:pt x="110" y="0"/>
                    </a:moveTo>
                    <a:lnTo>
                      <a:pt x="40" y="66"/>
                    </a:lnTo>
                    <a:lnTo>
                      <a:pt x="0" y="173"/>
                    </a:lnTo>
                    <a:lnTo>
                      <a:pt x="80" y="160"/>
                    </a:lnTo>
                    <a:lnTo>
                      <a:pt x="103" y="84"/>
                    </a:lnTo>
                    <a:lnTo>
                      <a:pt x="150" y="27"/>
                    </a:lnTo>
                    <a:lnTo>
                      <a:pt x="110" y="0"/>
                    </a:lnTo>
                    <a:lnTo>
                      <a:pt x="11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itchFamily="34" charset="0"/>
                  <a:ea typeface="宋体" pitchFamily="2" charset="-122"/>
                  <a:cs typeface="+mn-cs"/>
                </a:endParaRPr>
              </a:p>
            </p:txBody>
          </p:sp>
          <p:sp>
            <p:nvSpPr>
              <p:cNvPr id="60" name="Freeform 14"/>
              <p:cNvSpPr/>
              <p:nvPr/>
            </p:nvSpPr>
            <p:spPr bwMode="auto">
              <a:xfrm>
                <a:off x="123" y="148"/>
                <a:ext cx="2386" cy="1081"/>
              </a:xfrm>
              <a:custGeom>
                <a:cxnLst>
                  <a:cxn ang="0">
                    <a:pos x="156" y="0"/>
                  </a:cxn>
                  <a:cxn ang="0">
                    <a:pos x="63" y="52"/>
                  </a:cxn>
                  <a:cxn ang="0">
                    <a:pos x="0" y="208"/>
                  </a:cxn>
                  <a:cxn ang="0">
                    <a:pos x="67" y="358"/>
                  </a:cxn>
                  <a:cxn ang="0">
                    <a:pos x="1182" y="867"/>
                  </a:cxn>
                  <a:cxn ang="0">
                    <a:pos x="1422" y="835"/>
                  </a:cxn>
                  <a:cxn ang="0">
                    <a:pos x="1616" y="880"/>
                  </a:cxn>
                  <a:cxn ang="0">
                    <a:pos x="1684" y="808"/>
                  </a:cxn>
                  <a:cxn ang="0">
                    <a:pos x="1502" y="664"/>
                  </a:cxn>
                  <a:cxn ang="0">
                    <a:pos x="1428" y="512"/>
                  </a:cxn>
                  <a:cxn ang="0">
                    <a:pos x="1369" y="527"/>
                  </a:cxn>
                  <a:cxn ang="0">
                    <a:pos x="1439" y="664"/>
                  </a:cxn>
                  <a:cxn ang="0">
                    <a:pos x="1578" y="810"/>
                  </a:cxn>
                  <a:cxn ang="0">
                    <a:pos x="1413" y="787"/>
                  </a:cxn>
                  <a:cxn ang="0">
                    <a:pos x="1219" y="814"/>
                  </a:cxn>
                  <a:cxn ang="0">
                    <a:pos x="1255" y="650"/>
                  </a:cxn>
                  <a:cxn ang="0">
                    <a:pos x="1338" y="538"/>
                  </a:cxn>
                  <a:cxn ang="0">
                    <a:pos x="1241" y="552"/>
                  </a:cxn>
                  <a:cxn ang="0">
                    <a:pos x="1165" y="658"/>
                  </a:cxn>
                  <a:cxn ang="0">
                    <a:pos x="1139" y="791"/>
                  </a:cxn>
                  <a:cxn ang="0">
                    <a:pos x="107" y="310"/>
                  </a:cxn>
                  <a:cxn ang="0">
                    <a:pos x="80" y="215"/>
                  </a:cxn>
                  <a:cxn ang="0">
                    <a:pos x="103" y="95"/>
                  </a:cxn>
                  <a:cxn ang="0">
                    <a:pos x="217" y="0"/>
                  </a:cxn>
                  <a:cxn ang="0">
                    <a:pos x="156" y="0"/>
                  </a:cxn>
                  <a:cxn ang="0">
                    <a:pos x="156" y="0"/>
                  </a:cxn>
                </a:cxnLst>
                <a:rect l="0" t="0" r="r" b="b"/>
                <a:pathLst>
                  <a:path w="1684" h="880">
                    <a:moveTo>
                      <a:pt x="156" y="0"/>
                    </a:moveTo>
                    <a:lnTo>
                      <a:pt x="63" y="52"/>
                    </a:lnTo>
                    <a:lnTo>
                      <a:pt x="0" y="208"/>
                    </a:lnTo>
                    <a:lnTo>
                      <a:pt x="67" y="358"/>
                    </a:lnTo>
                    <a:lnTo>
                      <a:pt x="1182" y="867"/>
                    </a:lnTo>
                    <a:lnTo>
                      <a:pt x="1422" y="835"/>
                    </a:lnTo>
                    <a:lnTo>
                      <a:pt x="1616" y="880"/>
                    </a:lnTo>
                    <a:lnTo>
                      <a:pt x="1684" y="808"/>
                    </a:lnTo>
                    <a:lnTo>
                      <a:pt x="1502" y="664"/>
                    </a:lnTo>
                    <a:lnTo>
                      <a:pt x="1428" y="512"/>
                    </a:lnTo>
                    <a:lnTo>
                      <a:pt x="1369" y="527"/>
                    </a:lnTo>
                    <a:lnTo>
                      <a:pt x="1439" y="664"/>
                    </a:lnTo>
                    <a:lnTo>
                      <a:pt x="1578" y="810"/>
                    </a:lnTo>
                    <a:lnTo>
                      <a:pt x="1413" y="787"/>
                    </a:lnTo>
                    <a:lnTo>
                      <a:pt x="1219" y="814"/>
                    </a:lnTo>
                    <a:lnTo>
                      <a:pt x="1255" y="650"/>
                    </a:lnTo>
                    <a:lnTo>
                      <a:pt x="1338" y="538"/>
                    </a:lnTo>
                    <a:lnTo>
                      <a:pt x="1241" y="552"/>
                    </a:lnTo>
                    <a:lnTo>
                      <a:pt x="1165" y="658"/>
                    </a:lnTo>
                    <a:lnTo>
                      <a:pt x="1139" y="791"/>
                    </a:lnTo>
                    <a:lnTo>
                      <a:pt x="107" y="310"/>
                    </a:lnTo>
                    <a:lnTo>
                      <a:pt x="80" y="215"/>
                    </a:lnTo>
                    <a:lnTo>
                      <a:pt x="103" y="95"/>
                    </a:lnTo>
                    <a:lnTo>
                      <a:pt x="217" y="0"/>
                    </a:lnTo>
                    <a:lnTo>
                      <a:pt x="156" y="0"/>
                    </a:lnTo>
                    <a:lnTo>
                      <a:pt x="15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itchFamily="34" charset="0"/>
                  <a:ea typeface="宋体" pitchFamily="2" charset="-122"/>
                  <a:cs typeface="+mn-cs"/>
                </a:endParaRPr>
              </a:p>
            </p:txBody>
          </p:sp>
          <p:sp>
            <p:nvSpPr>
              <p:cNvPr id="61" name="Freeform 15"/>
              <p:cNvSpPr/>
              <p:nvPr/>
            </p:nvSpPr>
            <p:spPr bwMode="auto">
              <a:xfrm>
                <a:off x="324" y="158"/>
                <a:ext cx="1686" cy="614"/>
              </a:xfrm>
              <a:custGeom>
                <a:cxnLst>
                  <a:cxn ang="0">
                    <a:pos x="100" y="0"/>
                  </a:cxn>
                  <a:cxn ang="0">
                    <a:pos x="1190" y="490"/>
                  </a:cxn>
                  <a:cxn ang="0">
                    <a:pos x="1076" y="500"/>
                  </a:cxn>
                  <a:cxn ang="0">
                    <a:pos x="0" y="27"/>
                  </a:cxn>
                  <a:cxn ang="0">
                    <a:pos x="100" y="0"/>
                  </a:cxn>
                  <a:cxn ang="0">
                    <a:pos x="100" y="0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itchFamily="34" charset="0"/>
                  <a:ea typeface="宋体" pitchFamily="2" charset="-122"/>
                  <a:cs typeface="+mn-cs"/>
                </a:endParaRPr>
              </a:p>
            </p:txBody>
          </p:sp>
          <p:sp>
            <p:nvSpPr>
              <p:cNvPr id="62" name="Freeform 16"/>
              <p:cNvSpPr/>
              <p:nvPr/>
            </p:nvSpPr>
            <p:spPr bwMode="auto">
              <a:xfrm>
                <a:off x="409" y="251"/>
                <a:ext cx="227" cy="410"/>
              </a:xfrm>
              <a:custGeom>
                <a:cxnLst>
                  <a:cxn ang="0">
                    <a:pos x="116" y="0"/>
                  </a:cxn>
                  <a:cxn ang="0">
                    <a:pos x="19" y="106"/>
                  </a:cxn>
                  <a:cxn ang="0">
                    <a:pos x="0" y="230"/>
                  </a:cxn>
                  <a:cxn ang="0">
                    <a:pos x="33" y="314"/>
                  </a:cxn>
                  <a:cxn ang="0">
                    <a:pos x="94" y="335"/>
                  </a:cxn>
                  <a:cxn ang="0">
                    <a:pos x="76" y="154"/>
                  </a:cxn>
                  <a:cxn ang="0">
                    <a:pos x="160" y="17"/>
                  </a:cxn>
                  <a:cxn ang="0">
                    <a:pos x="116" y="0"/>
                  </a:cxn>
                  <a:cxn ang="0">
                    <a:pos x="116" y="0"/>
                  </a:cxn>
                </a:cxnLst>
                <a:rect l="0" t="0" r="r" b="b"/>
                <a:pathLst>
                  <a:path w="160" h="335">
                    <a:moveTo>
                      <a:pt x="116" y="0"/>
                    </a:moveTo>
                    <a:lnTo>
                      <a:pt x="19" y="106"/>
                    </a:lnTo>
                    <a:lnTo>
                      <a:pt x="0" y="230"/>
                    </a:lnTo>
                    <a:lnTo>
                      <a:pt x="33" y="314"/>
                    </a:lnTo>
                    <a:lnTo>
                      <a:pt x="94" y="335"/>
                    </a:lnTo>
                    <a:lnTo>
                      <a:pt x="76" y="154"/>
                    </a:lnTo>
                    <a:lnTo>
                      <a:pt x="160" y="17"/>
                    </a:lnTo>
                    <a:lnTo>
                      <a:pt x="116" y="0"/>
                    </a:lnTo>
                    <a:lnTo>
                      <a:pt x="11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itchFamily="34" charset="0"/>
                  <a:ea typeface="宋体" pitchFamily="2" charset="-122"/>
                  <a:cs typeface="+mn-cs"/>
                </a:endParaRPr>
              </a:p>
            </p:txBody>
          </p:sp>
          <p:sp>
            <p:nvSpPr>
              <p:cNvPr id="63" name="Freeform 17"/>
              <p:cNvSpPr/>
              <p:nvPr/>
            </p:nvSpPr>
            <p:spPr bwMode="auto">
              <a:xfrm>
                <a:off x="846" y="536"/>
                <a:ext cx="691" cy="364"/>
              </a:xfrm>
              <a:custGeom>
                <a:cxnLst>
                  <a:cxn ang="0">
                    <a:pos x="14" y="34"/>
                  </a:cxn>
                  <a:cxn ang="0">
                    <a:pos x="160" y="66"/>
                  </a:cxn>
                  <a:cxn ang="0">
                    <a:pos x="324" y="137"/>
                  </a:cxn>
                  <a:cxn ang="0">
                    <a:pos x="440" y="243"/>
                  </a:cxn>
                  <a:cxn ang="0">
                    <a:pos x="326" y="230"/>
                  </a:cxn>
                  <a:cxn ang="0">
                    <a:pos x="139" y="146"/>
                  </a:cxn>
                  <a:cxn ang="0">
                    <a:pos x="50" y="80"/>
                  </a:cxn>
                  <a:cxn ang="0">
                    <a:pos x="107" y="163"/>
                  </a:cxn>
                  <a:cxn ang="0">
                    <a:pos x="272" y="270"/>
                  </a:cxn>
                  <a:cxn ang="0">
                    <a:pos x="466" y="296"/>
                  </a:cxn>
                  <a:cxn ang="0">
                    <a:pos x="489" y="224"/>
                  </a:cxn>
                  <a:cxn ang="0">
                    <a:pos x="394" y="120"/>
                  </a:cxn>
                  <a:cxn ang="0">
                    <a:pos x="170" y="17"/>
                  </a:cxn>
                  <a:cxn ang="0">
                    <a:pos x="0" y="0"/>
                  </a:cxn>
                  <a:cxn ang="0">
                    <a:pos x="14" y="34"/>
                  </a:cxn>
                  <a:cxn ang="0">
                    <a:pos x="14" y="34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itchFamily="34" charset="0"/>
                  <a:ea typeface="宋体" pitchFamily="2" charset="-122"/>
                  <a:cs typeface="+mn-cs"/>
                </a:endParaRPr>
              </a:p>
            </p:txBody>
          </p:sp>
        </p:grpSp>
      </p:grpSp>
      <p:grpSp>
        <p:nvGrpSpPr>
          <p:cNvPr id="4109" name="Group 18"/>
          <p:cNvGrpSpPr/>
          <p:nvPr/>
        </p:nvGrpSpPr>
        <p:grpSpPr>
          <a:xfrm>
            <a:off x="7915275" y="4368800"/>
            <a:ext cx="742950" cy="1058863"/>
            <a:chOff x="4986" y="2752"/>
            <a:chExt cx="468" cy="667"/>
          </a:xfrm>
        </p:grpSpPr>
        <p:sp>
          <p:nvSpPr>
            <p:cNvPr id="65" name="Freeform 19"/>
            <p:cNvSpPr/>
            <p:nvPr/>
          </p:nvSpPr>
          <p:spPr bwMode="auto">
            <a:xfrm rot="7320404">
              <a:off x="4908" y="2935"/>
              <a:ext cx="629" cy="293"/>
            </a:xfrm>
            <a:custGeom>
              <a:cxnLst>
                <a:cxn ang="0">
                  <a:pos x="794" y="395"/>
                </a:cxn>
                <a:cxn ang="0">
                  <a:pos x="710" y="318"/>
                </a:cxn>
                <a:cxn ang="0">
                  <a:pos x="556" y="210"/>
                </a:cxn>
                <a:cxn ang="0">
                  <a:pos x="71" y="0"/>
                </a:cxn>
                <a:cxn ang="0">
                  <a:pos x="23" y="20"/>
                </a:cxn>
                <a:cxn ang="0">
                  <a:pos x="0" y="83"/>
                </a:cxn>
                <a:cxn ang="0">
                  <a:pos x="28" y="155"/>
                </a:cxn>
                <a:cxn ang="0">
                  <a:pos x="570" y="409"/>
                </a:cxn>
                <a:cxn ang="0">
                  <a:pos x="689" y="393"/>
                </a:cxn>
                <a:cxn ang="0">
                  <a:pos x="785" y="414"/>
                </a:cxn>
                <a:cxn ang="0">
                  <a:pos x="794" y="395"/>
                </a:cxn>
                <a:cxn ang="0">
                  <a:pos x="794" y="395"/>
                </a:cxn>
              </a:cxnLst>
              <a:rect l="0" t="0" r="r" b="b"/>
              <a:pathLst>
                <a:path w="794" h="413">
                  <a:moveTo>
                    <a:pt x="794" y="395"/>
                  </a:moveTo>
                  <a:lnTo>
                    <a:pt x="710" y="318"/>
                  </a:lnTo>
                  <a:lnTo>
                    <a:pt x="556" y="210"/>
                  </a:lnTo>
                  <a:lnTo>
                    <a:pt x="71" y="0"/>
                  </a:lnTo>
                  <a:lnTo>
                    <a:pt x="23" y="20"/>
                  </a:lnTo>
                  <a:lnTo>
                    <a:pt x="0" y="83"/>
                  </a:lnTo>
                  <a:lnTo>
                    <a:pt x="28" y="155"/>
                  </a:lnTo>
                  <a:lnTo>
                    <a:pt x="570" y="409"/>
                  </a:lnTo>
                  <a:lnTo>
                    <a:pt x="689" y="393"/>
                  </a:lnTo>
                  <a:lnTo>
                    <a:pt x="785" y="414"/>
                  </a:lnTo>
                  <a:lnTo>
                    <a:pt x="794" y="395"/>
                  </a:lnTo>
                  <a:lnTo>
                    <a:pt x="794" y="395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宋体" pitchFamily="2" charset="-122"/>
                <a:cs typeface="+mn-cs"/>
              </a:endParaRPr>
            </a:p>
          </p:txBody>
        </p:sp>
        <p:sp>
          <p:nvSpPr>
            <p:cNvPr id="66" name="Freeform 20"/>
            <p:cNvSpPr/>
            <p:nvPr/>
          </p:nvSpPr>
          <p:spPr bwMode="auto">
            <a:xfrm rot="7320404">
              <a:off x="4893" y="2922"/>
              <a:ext cx="627" cy="290"/>
            </a:xfrm>
            <a:custGeom>
              <a:cxnLst>
                <a:cxn ang="0">
                  <a:pos x="137" y="0"/>
                </a:cxn>
                <a:cxn ang="0">
                  <a:pos x="1331" y="519"/>
                </a:cxn>
                <a:cxn ang="0">
                  <a:pos x="1428" y="638"/>
                </a:cxn>
                <a:cxn ang="0">
                  <a:pos x="1586" y="792"/>
                </a:cxn>
                <a:cxn ang="0">
                  <a:pos x="1565" y="821"/>
                </a:cxn>
                <a:cxn ang="0">
                  <a:pos x="1350" y="787"/>
                </a:cxn>
                <a:cxn ang="0">
                  <a:pos x="1145" y="811"/>
                </a:cxn>
                <a:cxn ang="0">
                  <a:pos x="42" y="298"/>
                </a:cxn>
                <a:cxn ang="0">
                  <a:pos x="0" y="150"/>
                </a:cxn>
                <a:cxn ang="0">
                  <a:pos x="46" y="32"/>
                </a:cxn>
                <a:cxn ang="0">
                  <a:pos x="137" y="0"/>
                </a:cxn>
                <a:cxn ang="0">
                  <a:pos x="137" y="0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宋体" pitchFamily="2" charset="-122"/>
                <a:cs typeface="+mn-cs"/>
              </a:endParaRPr>
            </a:p>
          </p:txBody>
        </p:sp>
        <p:sp>
          <p:nvSpPr>
            <p:cNvPr id="67" name="Freeform 21"/>
            <p:cNvSpPr/>
            <p:nvPr/>
          </p:nvSpPr>
          <p:spPr bwMode="auto">
            <a:xfrm rot="7320404">
              <a:off x="4999" y="2912"/>
              <a:ext cx="416" cy="265"/>
            </a:xfrm>
            <a:custGeom>
              <a:cxnLst>
                <a:cxn ang="0">
                  <a:pos x="0" y="325"/>
                </a:cxn>
                <a:cxn ang="0">
                  <a:pos x="922" y="747"/>
                </a:cxn>
                <a:cxn ang="0">
                  <a:pos x="939" y="534"/>
                </a:cxn>
                <a:cxn ang="0">
                  <a:pos x="1049" y="422"/>
                </a:cxn>
                <a:cxn ang="0">
                  <a:pos x="78" y="0"/>
                </a:cxn>
                <a:cxn ang="0">
                  <a:pos x="0" y="127"/>
                </a:cxn>
                <a:cxn ang="0">
                  <a:pos x="0" y="325"/>
                </a:cxn>
                <a:cxn ang="0">
                  <a:pos x="0" y="32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宋体" pitchFamily="2" charset="-122"/>
                <a:cs typeface="+mn-cs"/>
              </a:endParaRPr>
            </a:p>
          </p:txBody>
        </p:sp>
        <p:grpSp>
          <p:nvGrpSpPr>
            <p:cNvPr id="4113" name="Group 22"/>
            <p:cNvGrpSpPr/>
            <p:nvPr userDrawn="1"/>
          </p:nvGrpSpPr>
          <p:grpSpPr>
            <a:xfrm>
              <a:off x="4986" y="2752"/>
              <a:ext cx="468" cy="667"/>
              <a:chOff x="4986" y="2752"/>
              <a:chExt cx="468" cy="667"/>
            </a:xfrm>
          </p:grpSpPr>
          <p:sp>
            <p:nvSpPr>
              <p:cNvPr id="69" name="Freeform 23"/>
              <p:cNvSpPr/>
              <p:nvPr/>
            </p:nvSpPr>
            <p:spPr bwMode="auto">
              <a:xfrm rot="7320404">
                <a:off x="4986" y="3189"/>
                <a:ext cx="59" cy="61"/>
              </a:xfrm>
              <a:custGeom>
                <a:cxnLst>
                  <a:cxn ang="0">
                    <a:pos x="110" y="0"/>
                  </a:cxn>
                  <a:cxn ang="0">
                    <a:pos x="40" y="66"/>
                  </a:cxn>
                  <a:cxn ang="0">
                    <a:pos x="0" y="173"/>
                  </a:cxn>
                  <a:cxn ang="0">
                    <a:pos x="80" y="160"/>
                  </a:cxn>
                  <a:cxn ang="0">
                    <a:pos x="103" y="84"/>
                  </a:cxn>
                  <a:cxn ang="0">
                    <a:pos x="150" y="27"/>
                  </a:cxn>
                  <a:cxn ang="0">
                    <a:pos x="110" y="0"/>
                  </a:cxn>
                  <a:cxn ang="0">
                    <a:pos x="110" y="0"/>
                  </a:cxn>
                </a:cxnLst>
                <a:rect l="0" t="0" r="r" b="b"/>
                <a:pathLst>
                  <a:path w="150" h="173">
                    <a:moveTo>
                      <a:pt x="110" y="0"/>
                    </a:moveTo>
                    <a:lnTo>
                      <a:pt x="40" y="66"/>
                    </a:lnTo>
                    <a:lnTo>
                      <a:pt x="0" y="173"/>
                    </a:lnTo>
                    <a:lnTo>
                      <a:pt x="80" y="160"/>
                    </a:lnTo>
                    <a:lnTo>
                      <a:pt x="103" y="84"/>
                    </a:lnTo>
                    <a:lnTo>
                      <a:pt x="150" y="27"/>
                    </a:lnTo>
                    <a:lnTo>
                      <a:pt x="110" y="0"/>
                    </a:lnTo>
                    <a:lnTo>
                      <a:pt x="11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itchFamily="34" charset="0"/>
                  <a:ea typeface="宋体" pitchFamily="2" charset="-122"/>
                  <a:cs typeface="+mn-cs"/>
                </a:endParaRPr>
              </a:p>
            </p:txBody>
          </p:sp>
          <p:sp>
            <p:nvSpPr>
              <p:cNvPr id="70" name="Freeform 24"/>
              <p:cNvSpPr/>
              <p:nvPr/>
            </p:nvSpPr>
            <p:spPr bwMode="auto">
              <a:xfrm rot="7320404">
                <a:off x="4886" y="2929"/>
                <a:ext cx="667" cy="311"/>
              </a:xfrm>
              <a:custGeom>
                <a:cxnLst>
                  <a:cxn ang="0">
                    <a:pos x="156" y="0"/>
                  </a:cxn>
                  <a:cxn ang="0">
                    <a:pos x="63" y="52"/>
                  </a:cxn>
                  <a:cxn ang="0">
                    <a:pos x="0" y="208"/>
                  </a:cxn>
                  <a:cxn ang="0">
                    <a:pos x="67" y="358"/>
                  </a:cxn>
                  <a:cxn ang="0">
                    <a:pos x="1182" y="867"/>
                  </a:cxn>
                  <a:cxn ang="0">
                    <a:pos x="1422" y="835"/>
                  </a:cxn>
                  <a:cxn ang="0">
                    <a:pos x="1616" y="880"/>
                  </a:cxn>
                  <a:cxn ang="0">
                    <a:pos x="1684" y="808"/>
                  </a:cxn>
                  <a:cxn ang="0">
                    <a:pos x="1502" y="664"/>
                  </a:cxn>
                  <a:cxn ang="0">
                    <a:pos x="1428" y="512"/>
                  </a:cxn>
                  <a:cxn ang="0">
                    <a:pos x="1369" y="527"/>
                  </a:cxn>
                  <a:cxn ang="0">
                    <a:pos x="1439" y="664"/>
                  </a:cxn>
                  <a:cxn ang="0">
                    <a:pos x="1578" y="810"/>
                  </a:cxn>
                  <a:cxn ang="0">
                    <a:pos x="1413" y="787"/>
                  </a:cxn>
                  <a:cxn ang="0">
                    <a:pos x="1219" y="814"/>
                  </a:cxn>
                  <a:cxn ang="0">
                    <a:pos x="1255" y="650"/>
                  </a:cxn>
                  <a:cxn ang="0">
                    <a:pos x="1338" y="538"/>
                  </a:cxn>
                  <a:cxn ang="0">
                    <a:pos x="1241" y="552"/>
                  </a:cxn>
                  <a:cxn ang="0">
                    <a:pos x="1165" y="658"/>
                  </a:cxn>
                  <a:cxn ang="0">
                    <a:pos x="1139" y="791"/>
                  </a:cxn>
                  <a:cxn ang="0">
                    <a:pos x="107" y="310"/>
                  </a:cxn>
                  <a:cxn ang="0">
                    <a:pos x="80" y="215"/>
                  </a:cxn>
                  <a:cxn ang="0">
                    <a:pos x="103" y="95"/>
                  </a:cxn>
                  <a:cxn ang="0">
                    <a:pos x="217" y="0"/>
                  </a:cxn>
                  <a:cxn ang="0">
                    <a:pos x="156" y="0"/>
                  </a:cxn>
                  <a:cxn ang="0">
                    <a:pos x="156" y="0"/>
                  </a:cxn>
                </a:cxnLst>
                <a:rect l="0" t="0" r="r" b="b"/>
                <a:pathLst>
                  <a:path w="1684" h="880">
                    <a:moveTo>
                      <a:pt x="156" y="0"/>
                    </a:moveTo>
                    <a:lnTo>
                      <a:pt x="63" y="52"/>
                    </a:lnTo>
                    <a:lnTo>
                      <a:pt x="0" y="208"/>
                    </a:lnTo>
                    <a:lnTo>
                      <a:pt x="67" y="358"/>
                    </a:lnTo>
                    <a:lnTo>
                      <a:pt x="1182" y="867"/>
                    </a:lnTo>
                    <a:lnTo>
                      <a:pt x="1422" y="835"/>
                    </a:lnTo>
                    <a:lnTo>
                      <a:pt x="1616" y="880"/>
                    </a:lnTo>
                    <a:lnTo>
                      <a:pt x="1684" y="808"/>
                    </a:lnTo>
                    <a:lnTo>
                      <a:pt x="1502" y="664"/>
                    </a:lnTo>
                    <a:lnTo>
                      <a:pt x="1428" y="512"/>
                    </a:lnTo>
                    <a:lnTo>
                      <a:pt x="1369" y="527"/>
                    </a:lnTo>
                    <a:lnTo>
                      <a:pt x="1439" y="664"/>
                    </a:lnTo>
                    <a:lnTo>
                      <a:pt x="1578" y="810"/>
                    </a:lnTo>
                    <a:lnTo>
                      <a:pt x="1413" y="787"/>
                    </a:lnTo>
                    <a:lnTo>
                      <a:pt x="1219" y="814"/>
                    </a:lnTo>
                    <a:lnTo>
                      <a:pt x="1255" y="650"/>
                    </a:lnTo>
                    <a:lnTo>
                      <a:pt x="1338" y="538"/>
                    </a:lnTo>
                    <a:lnTo>
                      <a:pt x="1241" y="552"/>
                    </a:lnTo>
                    <a:lnTo>
                      <a:pt x="1165" y="658"/>
                    </a:lnTo>
                    <a:lnTo>
                      <a:pt x="1139" y="791"/>
                    </a:lnTo>
                    <a:lnTo>
                      <a:pt x="107" y="310"/>
                    </a:lnTo>
                    <a:lnTo>
                      <a:pt x="80" y="215"/>
                    </a:lnTo>
                    <a:lnTo>
                      <a:pt x="103" y="95"/>
                    </a:lnTo>
                    <a:lnTo>
                      <a:pt x="217" y="0"/>
                    </a:lnTo>
                    <a:lnTo>
                      <a:pt x="156" y="0"/>
                    </a:lnTo>
                    <a:lnTo>
                      <a:pt x="15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itchFamily="34" charset="0"/>
                  <a:ea typeface="宋体" pitchFamily="2" charset="-122"/>
                  <a:cs typeface="+mn-cs"/>
                </a:endParaRPr>
              </a:p>
            </p:txBody>
          </p:sp>
          <p:sp>
            <p:nvSpPr>
              <p:cNvPr id="71" name="Freeform 25"/>
              <p:cNvSpPr/>
              <p:nvPr/>
            </p:nvSpPr>
            <p:spPr bwMode="auto">
              <a:xfrm rot="7320404">
                <a:off x="5062" y="2997"/>
                <a:ext cx="472" cy="176"/>
              </a:xfrm>
              <a:custGeom>
                <a:cxnLst>
                  <a:cxn ang="0">
                    <a:pos x="100" y="0"/>
                  </a:cxn>
                  <a:cxn ang="0">
                    <a:pos x="1190" y="490"/>
                  </a:cxn>
                  <a:cxn ang="0">
                    <a:pos x="1076" y="500"/>
                  </a:cxn>
                  <a:cxn ang="0">
                    <a:pos x="0" y="27"/>
                  </a:cxn>
                  <a:cxn ang="0">
                    <a:pos x="100" y="0"/>
                  </a:cxn>
                  <a:cxn ang="0">
                    <a:pos x="100" y="0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itchFamily="34" charset="0"/>
                  <a:ea typeface="宋体" pitchFamily="2" charset="-122"/>
                  <a:cs typeface="+mn-cs"/>
                </a:endParaRPr>
              </a:p>
            </p:txBody>
          </p:sp>
          <p:sp>
            <p:nvSpPr>
              <p:cNvPr id="72" name="Freeform 26"/>
              <p:cNvSpPr/>
              <p:nvPr/>
            </p:nvSpPr>
            <p:spPr bwMode="auto">
              <a:xfrm rot="7320404">
                <a:off x="5363" y="2873"/>
                <a:ext cx="63" cy="118"/>
              </a:xfrm>
              <a:custGeom>
                <a:cxnLst>
                  <a:cxn ang="0">
                    <a:pos x="116" y="0"/>
                  </a:cxn>
                  <a:cxn ang="0">
                    <a:pos x="19" y="106"/>
                  </a:cxn>
                  <a:cxn ang="0">
                    <a:pos x="0" y="230"/>
                  </a:cxn>
                  <a:cxn ang="0">
                    <a:pos x="33" y="314"/>
                  </a:cxn>
                  <a:cxn ang="0">
                    <a:pos x="94" y="335"/>
                  </a:cxn>
                  <a:cxn ang="0">
                    <a:pos x="76" y="154"/>
                  </a:cxn>
                  <a:cxn ang="0">
                    <a:pos x="160" y="17"/>
                  </a:cxn>
                  <a:cxn ang="0">
                    <a:pos x="116" y="0"/>
                  </a:cxn>
                  <a:cxn ang="0">
                    <a:pos x="116" y="0"/>
                  </a:cxn>
                </a:cxnLst>
                <a:rect l="0" t="0" r="r" b="b"/>
                <a:pathLst>
                  <a:path w="160" h="335">
                    <a:moveTo>
                      <a:pt x="116" y="0"/>
                    </a:moveTo>
                    <a:lnTo>
                      <a:pt x="19" y="106"/>
                    </a:lnTo>
                    <a:lnTo>
                      <a:pt x="0" y="230"/>
                    </a:lnTo>
                    <a:lnTo>
                      <a:pt x="33" y="314"/>
                    </a:lnTo>
                    <a:lnTo>
                      <a:pt x="94" y="335"/>
                    </a:lnTo>
                    <a:lnTo>
                      <a:pt x="76" y="154"/>
                    </a:lnTo>
                    <a:lnTo>
                      <a:pt x="160" y="17"/>
                    </a:lnTo>
                    <a:lnTo>
                      <a:pt x="116" y="0"/>
                    </a:lnTo>
                    <a:lnTo>
                      <a:pt x="11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itchFamily="34" charset="0"/>
                  <a:ea typeface="宋体" pitchFamily="2" charset="-122"/>
                  <a:cs typeface="+mn-cs"/>
                </a:endParaRPr>
              </a:p>
            </p:txBody>
          </p:sp>
          <p:sp>
            <p:nvSpPr>
              <p:cNvPr id="73" name="Freeform 27"/>
              <p:cNvSpPr/>
              <p:nvPr/>
            </p:nvSpPr>
            <p:spPr bwMode="auto">
              <a:xfrm rot="7320404">
                <a:off x="5136" y="2999"/>
                <a:ext cx="193" cy="104"/>
              </a:xfrm>
              <a:custGeom>
                <a:cxnLst>
                  <a:cxn ang="0">
                    <a:pos x="14" y="34"/>
                  </a:cxn>
                  <a:cxn ang="0">
                    <a:pos x="160" y="66"/>
                  </a:cxn>
                  <a:cxn ang="0">
                    <a:pos x="324" y="137"/>
                  </a:cxn>
                  <a:cxn ang="0">
                    <a:pos x="440" y="243"/>
                  </a:cxn>
                  <a:cxn ang="0">
                    <a:pos x="326" y="230"/>
                  </a:cxn>
                  <a:cxn ang="0">
                    <a:pos x="139" y="146"/>
                  </a:cxn>
                  <a:cxn ang="0">
                    <a:pos x="50" y="80"/>
                  </a:cxn>
                  <a:cxn ang="0">
                    <a:pos x="107" y="163"/>
                  </a:cxn>
                  <a:cxn ang="0">
                    <a:pos x="272" y="270"/>
                  </a:cxn>
                  <a:cxn ang="0">
                    <a:pos x="466" y="296"/>
                  </a:cxn>
                  <a:cxn ang="0">
                    <a:pos x="489" y="224"/>
                  </a:cxn>
                  <a:cxn ang="0">
                    <a:pos x="394" y="120"/>
                  </a:cxn>
                  <a:cxn ang="0">
                    <a:pos x="170" y="17"/>
                  </a:cxn>
                  <a:cxn ang="0">
                    <a:pos x="0" y="0"/>
                  </a:cxn>
                  <a:cxn ang="0">
                    <a:pos x="14" y="34"/>
                  </a:cxn>
                  <a:cxn ang="0">
                    <a:pos x="14" y="34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itchFamily="34" charset="0"/>
                  <a:ea typeface="宋体" pitchFamily="2" charset="-122"/>
                  <a:cs typeface="+mn-cs"/>
                </a:endParaRPr>
              </a:p>
            </p:txBody>
          </p:sp>
        </p:grpSp>
      </p:grpSp>
      <p:sp>
        <p:nvSpPr>
          <p:cNvPr id="74" name="Freeform 28"/>
          <p:cNvSpPr/>
          <p:nvPr/>
        </p:nvSpPr>
        <p:spPr bwMode="auto">
          <a:xfrm>
            <a:off x="901700" y="5054600"/>
            <a:ext cx="6807200" cy="728663"/>
          </a:xfrm>
          <a:custGeom>
            <a:cxnLst>
              <a:cxn ang="0">
                <a:pos x="0" y="0"/>
              </a:cxn>
              <a:cxn ang="0">
                <a:pos x="816" y="256"/>
              </a:cxn>
              <a:cxn ang="0">
                <a:pos x="1560" y="144"/>
              </a:cxn>
              <a:cxn ang="0">
                <a:pos x="1856" y="376"/>
              </a:cxn>
              <a:cxn ang="0">
                <a:pos x="2344" y="152"/>
              </a:cxn>
              <a:cxn ang="0">
                <a:pos x="3536" y="456"/>
              </a:cxn>
              <a:cxn ang="0">
                <a:pos x="4288" y="136"/>
              </a:cxn>
            </a:cxnLst>
            <a:rect l="0" t="0" r="r" b="b"/>
            <a:pathLst>
              <a:path w="4288" h="459">
                <a:moveTo>
                  <a:pt x="0" y="0"/>
                </a:moveTo>
                <a:cubicBezTo>
                  <a:pt x="136" y="43"/>
                  <a:pt x="556" y="232"/>
                  <a:pt x="816" y="256"/>
                </a:cubicBezTo>
                <a:cubicBezTo>
                  <a:pt x="1076" y="280"/>
                  <a:pt x="1387" y="124"/>
                  <a:pt x="1560" y="144"/>
                </a:cubicBezTo>
                <a:cubicBezTo>
                  <a:pt x="1733" y="164"/>
                  <a:pt x="1725" y="375"/>
                  <a:pt x="1856" y="376"/>
                </a:cubicBezTo>
                <a:cubicBezTo>
                  <a:pt x="1987" y="377"/>
                  <a:pt x="2064" y="139"/>
                  <a:pt x="2344" y="152"/>
                </a:cubicBezTo>
                <a:cubicBezTo>
                  <a:pt x="2624" y="165"/>
                  <a:pt x="3212" y="459"/>
                  <a:pt x="3536" y="456"/>
                </a:cubicBezTo>
                <a:cubicBezTo>
                  <a:pt x="3860" y="453"/>
                  <a:pt x="4165" y="188"/>
                  <a:pt x="4288" y="136"/>
                </a:cubicBezTo>
              </a:path>
            </a:pathLst>
          </a:custGeom>
          <a:noFill/>
          <a:ln w="76200" cap="flat" cmpd="sng">
            <a:solidFill>
              <a:schemeClr val="folHlink"/>
            </a:solidFill>
            <a:prstDash val="solid"/>
            <a:round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宋体" pitchFamily="2" charset="-122"/>
              <a:cs typeface="+mn-cs"/>
            </a:endParaRPr>
          </a:p>
        </p:txBody>
      </p:sp>
      <p:sp>
        <p:nvSpPr>
          <p:cNvPr id="75" name="Freeform 29"/>
          <p:cNvSpPr/>
          <p:nvPr/>
        </p:nvSpPr>
        <p:spPr bwMode="auto">
          <a:xfrm>
            <a:off x="4076700" y="1930400"/>
            <a:ext cx="889000" cy="381000"/>
          </a:xfrm>
          <a:custGeom>
            <a:cxnLst>
              <a:cxn ang="0">
                <a:pos x="0" y="32"/>
              </a:cxn>
              <a:cxn ang="0">
                <a:pos x="280" y="144"/>
              </a:cxn>
              <a:cxn ang="0">
                <a:pos x="448" y="16"/>
              </a:cxn>
              <a:cxn ang="0">
                <a:pos x="560" y="240"/>
              </a:cxn>
            </a:cxnLst>
            <a:rect l="0" t="0" r="r" b="b"/>
            <a:pathLst>
              <a:path w="560" h="240">
                <a:moveTo>
                  <a:pt x="0" y="32"/>
                </a:moveTo>
                <a:cubicBezTo>
                  <a:pt x="102" y="89"/>
                  <a:pt x="205" y="147"/>
                  <a:pt x="280" y="144"/>
                </a:cubicBezTo>
                <a:cubicBezTo>
                  <a:pt x="355" y="141"/>
                  <a:pt x="401" y="0"/>
                  <a:pt x="448" y="16"/>
                </a:cubicBezTo>
                <a:cubicBezTo>
                  <a:pt x="495" y="32"/>
                  <a:pt x="541" y="201"/>
                  <a:pt x="560" y="240"/>
                </a:cubicBezTo>
              </a:path>
            </a:pathLst>
          </a:custGeom>
          <a:noFill/>
          <a:ln w="114300" cmpd="sng">
            <a:solidFill>
              <a:schemeClr val="tx2"/>
            </a:solidFill>
            <a:round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宋体" pitchFamily="2" charset="-122"/>
              <a:cs typeface="+mn-cs"/>
            </a:endParaRP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371600" y="1511300"/>
            <a:ext cx="6400800" cy="2273300"/>
          </a:xfrm>
          <a:effectLst>
            <a:outerShdw dist="45791" dir="2021404" algn="ctr" rotWithShape="0">
              <a:schemeClr val="bg2"/>
            </a:outerShdw>
          </a:effectLst>
        </p:spPr>
        <p:txBody>
          <a:bodyPr/>
          <a:lstStyle>
            <a:lvl1pPr>
              <a:defRPr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14340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549400" y="4051300"/>
            <a:ext cx="6032500" cy="1003300"/>
          </a:xfrm>
        </p:spPr>
        <p:txBody>
          <a:bodyPr/>
          <a:lstStyle>
            <a:lvl1pPr marL="0" indent="0" algn="ctr">
              <a:buFontTx/>
              <a:buNone/>
              <a:defRPr sz="2800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pPr fontAlgn="base"/>
            <a:r>
              <a:rPr lang="zh-CN" altLang="en-US" strike="noStrike" noProof="1"/>
              <a:t>单击此处编辑母版副标题样式</a:t>
            </a:r>
          </a:p>
        </p:txBody>
      </p:sp>
      <p:sp>
        <p:nvSpPr>
          <p:cNvPr id="76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itchFamily="2" charset="-122"/>
              <a:cs typeface="+mn-cs"/>
            </a:endParaRPr>
          </a:p>
        </p:txBody>
      </p:sp>
      <p:sp>
        <p:nvSpPr>
          <p:cNvPr id="77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itchFamily="2" charset="-122"/>
              <a:cs typeface="+mn-cs"/>
            </a:endParaRPr>
          </a:p>
        </p:txBody>
      </p:sp>
      <p:sp>
        <p:nvSpPr>
          <p:cNvPr id="78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algn="r" fontAlgn="base"/>
            <a:fld id="{9A0DB2DC-4C9A-4742-B13C-FB6460FD3503}" type="slidenum">
              <a:rPr lang="en-US" altLang="zh-CN" strike="noStrike" noProof="1">
                <a:latin typeface="Comic Sans MS" panose="030f0702030302020204" pitchFamily="66" charset="0"/>
                <a:ea typeface="宋体" pitchFamily="2" charset="-122"/>
                <a:cs typeface="+mn-cs"/>
              </a:rPr>
              <a:t>‹#›</a:t>
            </a:fld>
            <a:endParaRPr lang="en-US" altLang="zh-CN" strike="noStrike" noProof="1"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en-US" altLang="zh-CN" strike="noStrike" noProof="1">
                <a:latin typeface="Comic Sans MS" panose="030f0702030302020204" pitchFamily="66" charset="0"/>
                <a:ea typeface="宋体" pitchFamily="2" charset="-122"/>
                <a:cs typeface="+mn-cs"/>
              </a:rPr>
              <a:t>‹#›</a:t>
            </a:fld>
            <a:endParaRPr lang="en-US" altLang="zh-CN" strike="noStrike" noProof="1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en-US" altLang="zh-CN" strike="noStrike" noProof="1">
                <a:latin typeface="Comic Sans MS" panose="030f0702030302020204" pitchFamily="66" charset="0"/>
                <a:ea typeface="宋体" pitchFamily="2" charset="-122"/>
                <a:cs typeface="+mn-cs"/>
              </a:rPr>
              <a:t>‹#›</a:t>
            </a:fld>
            <a:endParaRPr lang="en-US" altLang="zh-CN" strike="noStrike" noProof="1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85800" y="1828800"/>
            <a:ext cx="3771900" cy="3657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10100" y="1828800"/>
            <a:ext cx="3771900" cy="3657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en-US" altLang="zh-CN" strike="noStrike" noProof="1">
                <a:latin typeface="Comic Sans MS" panose="030f0702030302020204" pitchFamily="66" charset="0"/>
                <a:ea typeface="宋体" pitchFamily="2" charset="-122"/>
                <a:cs typeface="+mn-cs"/>
              </a:rPr>
              <a:t>‹#›</a:t>
            </a:fld>
            <a:endParaRPr lang="en-US" altLang="zh-CN" strike="noStrike" noProof="1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en-US" altLang="zh-CN" strike="noStrike" noProof="1">
                <a:latin typeface="Comic Sans MS" panose="030f0702030302020204" pitchFamily="66" charset="0"/>
                <a:ea typeface="宋体" pitchFamily="2" charset="-122"/>
                <a:cs typeface="+mn-cs"/>
              </a:rPr>
              <a:t>‹#›</a:t>
            </a:fld>
            <a:endParaRPr lang="en-US" altLang="zh-CN" strike="noStrike" noProof="1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en-US" altLang="zh-CN" strike="noStrike" noProof="1">
                <a:latin typeface="Comic Sans MS" panose="030f0702030302020204" pitchFamily="66" charset="0"/>
                <a:ea typeface="宋体" pitchFamily="2" charset="-122"/>
                <a:cs typeface="+mn-cs"/>
              </a:rPr>
              <a:t>‹#›</a:t>
            </a:fld>
            <a:endParaRPr lang="en-US" altLang="zh-CN" strike="noStrike" noProof="1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en-US" altLang="zh-CN" strike="noStrike" noProof="1">
                <a:latin typeface="Comic Sans MS" panose="030f0702030302020204" pitchFamily="66" charset="0"/>
                <a:ea typeface="宋体" pitchFamily="2" charset="-122"/>
                <a:cs typeface="+mn-cs"/>
              </a:rPr>
              <a:t>‹#›</a:t>
            </a:fld>
            <a:endParaRPr lang="en-US" altLang="zh-CN" strike="noStrike" noProof="1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en-US" altLang="zh-CN" strike="noStrike" noProof="1">
                <a:latin typeface="Comic Sans MS" panose="030f0702030302020204" pitchFamily="66" charset="0"/>
                <a:ea typeface="宋体" pitchFamily="2" charset="-122"/>
                <a:cs typeface="+mn-cs"/>
              </a:rPr>
              <a:t>‹#›</a:t>
            </a:fld>
            <a:endParaRPr lang="en-US" altLang="zh-CN" strike="noStrike" noProof="1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en-US" altLang="zh-CN" strike="noStrike" noProof="1">
                <a:latin typeface="Comic Sans MS" panose="030f0702030302020204" pitchFamily="66" charset="0"/>
                <a:ea typeface="宋体" pitchFamily="2" charset="-122"/>
                <a:cs typeface="+mn-cs"/>
              </a:rPr>
              <a:t>‹#›</a:t>
            </a:fld>
            <a:endParaRPr lang="en-US" altLang="zh-CN" strike="noStrike" noProof="1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en-US" altLang="zh-CN" strike="noStrike" noProof="1">
                <a:latin typeface="Comic Sans MS" panose="030f0702030302020204" pitchFamily="66" charset="0"/>
                <a:ea typeface="宋体" pitchFamily="2" charset="-122"/>
                <a:cs typeface="+mn-cs"/>
              </a:rPr>
              <a:t>‹#›</a:t>
            </a:fld>
            <a:endParaRPr lang="en-US" altLang="zh-CN" strike="noStrike" noProof="1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457950" y="152400"/>
            <a:ext cx="1924050" cy="5334000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85800" y="152400"/>
            <a:ext cx="5619750" cy="5334000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en-US" altLang="zh-CN" strike="noStrike" noProof="1">
                <a:latin typeface="Comic Sans MS" panose="030f0702030302020204" pitchFamily="66" charset="0"/>
                <a:ea typeface="宋体" pitchFamily="2" charset="-122"/>
                <a:cs typeface="+mn-cs"/>
              </a:rPr>
              <a:t>‹#›</a:t>
            </a:fld>
            <a:endParaRPr lang="en-US" altLang="zh-CN" strike="noStrike" noProof="1"/>
          </a:p>
        </p:txBody>
      </p:sp>
    </p:spTree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clipArtAndTx" preserve="1">
  <p:cSld name="标题，剪贴画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联机映像占位符 2"/>
          <p:cNvSpPr>
            <a:spLocks noGrp="1"/>
          </p:cNvSpPr>
          <p:nvPr>
            <p:ph type="clipArt"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Times New Roman" panose="02020603050405020304" pitchFamily="18" charset="0"/>
              <a:ea typeface="宋体" pitchFamily="2" charset="-122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Times New Roman" panose="02020603050405020304" pitchFamily="18" charset="0"/>
              <a:ea typeface="宋体" pitchFamily="2" charset="-122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Times New Roman" panose="02020603050405020304" pitchFamily="18" charset="0"/>
                <a:ea typeface="宋体" pitchFamily="2" charset="-122"/>
              </a:rPr>
              <a:t>‹#›</a:t>
            </a:fld>
          </a:p>
        </p:txBody>
      </p:sp>
    </p:spTree>
  </p:cSld>
  <p:clrMapOvr>
    <a:masterClrMapping/>
  </p:clrMapOvr>
  <p:transition spd="slow">
    <p:blinds dir="vert"/>
  </p:transition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2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98856015"/>
      </p:ext>
    </p:extLst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slideLayout" Target="../slideLayouts/slideLayout12.xml" /><Relationship Id="rId13" Type="http://schemas.openxmlformats.org/officeDocument/2006/relationships/slideLayout" Target="../slideLayouts/slideLayout13.xml" /><Relationship Id="rId14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3314" name="Freeform 2"/>
          <p:cNvSpPr/>
          <p:nvPr/>
        </p:nvSpPr>
        <p:spPr bwMode="auto">
          <a:xfrm rot="-3172564">
            <a:off x="7777956" y="-15081"/>
            <a:ext cx="1162050" cy="2084388"/>
          </a:xfrm>
          <a:custGeom>
            <a:cxnLst>
              <a:cxn ang="0">
                <a:pos x="2903" y="433"/>
              </a:cxn>
              <a:cxn ang="0">
                <a:pos x="2565" y="80"/>
              </a:cxn>
              <a:cxn ang="0">
                <a:pos x="2241" y="0"/>
              </a:cxn>
              <a:cxn ang="0">
                <a:pos x="110" y="2811"/>
              </a:cxn>
              <a:cxn ang="0">
                <a:pos x="110" y="3228"/>
              </a:cxn>
              <a:cxn ang="0">
                <a:pos x="0" y="3631"/>
              </a:cxn>
              <a:cxn ang="0">
                <a:pos x="72" y="3686"/>
              </a:cxn>
              <a:cxn ang="0">
                <a:pos x="441" y="3355"/>
              </a:cxn>
              <a:cxn ang="0">
                <a:pos x="740" y="3228"/>
              </a:cxn>
              <a:cxn ang="0">
                <a:pos x="2903" y="433"/>
              </a:cxn>
              <a:cxn ang="0">
                <a:pos x="2903" y="433"/>
              </a:cxn>
            </a:cxnLst>
            <a:rect l="0" t="0" r="r" b="b"/>
            <a:pathLst>
              <a:path w="2903" h="3686">
                <a:moveTo>
                  <a:pt x="2903" y="433"/>
                </a:moveTo>
                <a:lnTo>
                  <a:pt x="2565" y="80"/>
                </a:lnTo>
                <a:lnTo>
                  <a:pt x="2241" y="0"/>
                </a:lnTo>
                <a:lnTo>
                  <a:pt x="110" y="2811"/>
                </a:lnTo>
                <a:lnTo>
                  <a:pt x="110" y="3228"/>
                </a:lnTo>
                <a:lnTo>
                  <a:pt x="0" y="3631"/>
                </a:lnTo>
                <a:lnTo>
                  <a:pt x="72" y="3686"/>
                </a:lnTo>
                <a:lnTo>
                  <a:pt x="441" y="3355"/>
                </a:lnTo>
                <a:lnTo>
                  <a:pt x="740" y="3228"/>
                </a:lnTo>
                <a:lnTo>
                  <a:pt x="2903" y="433"/>
                </a:lnTo>
                <a:lnTo>
                  <a:pt x="2903" y="433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宋体" pitchFamily="2" charset="-122"/>
              <a:cs typeface="+mn-cs"/>
            </a:endParaRPr>
          </a:p>
        </p:txBody>
      </p:sp>
      <p:sp>
        <p:nvSpPr>
          <p:cNvPr id="2051" name="Rectangle 3"/>
          <p:cNvSpPr>
            <a:spLocks noGrp="1"/>
          </p:cNvSpPr>
          <p:nvPr>
            <p:ph type="title"/>
          </p:nvPr>
        </p:nvSpPr>
        <p:spPr>
          <a:xfrm>
            <a:off x="685800" y="152400"/>
            <a:ext cx="6870700" cy="1600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2052" name="Rectangle 4"/>
          <p:cNvSpPr>
            <a:spLocks noGrp="1"/>
          </p:cNvSpPr>
          <p:nvPr>
            <p:ph type="body" idx="5"/>
          </p:nvPr>
        </p:nvSpPr>
        <p:spPr>
          <a:xfrm>
            <a:off x="685800" y="1828800"/>
            <a:ext cx="7696200" cy="36576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lvl="0" indent="-342900"/>
            <a:r>
              <a:rPr lang="zh-CN" altLang="en-US"/>
              <a:t>单击此处编辑母版文本样式</a:t>
            </a:r>
          </a:p>
          <a:p>
            <a:pPr lvl="1" indent="-285750"/>
            <a:r>
              <a:rPr lang="zh-CN" altLang="en-US"/>
              <a:t>第二级</a:t>
            </a:r>
          </a:p>
          <a:p>
            <a:pPr lvl="2" indent="-228600"/>
            <a:r>
              <a:rPr lang="zh-CN" altLang="en-US"/>
              <a:t>第三级</a:t>
            </a:r>
          </a:p>
          <a:p>
            <a:pPr lvl="3" indent="-228600"/>
            <a:r>
              <a:rPr lang="zh-CN" altLang="en-US"/>
              <a:t>第四级</a:t>
            </a:r>
          </a:p>
          <a:p>
            <a:pPr lvl="4" indent="-228600"/>
            <a:r>
              <a:rPr lang="zh-CN" altLang="en-US"/>
              <a:t>第五级</a:t>
            </a:r>
          </a:p>
        </p:txBody>
      </p:sp>
      <p:sp>
        <p:nvSpPr>
          <p:cNvPr id="13317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3716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z="1400">
                <a:latin typeface="+mn-lt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itchFamily="2" charset="-122"/>
              <a:cs typeface="+mn-cs"/>
            </a:endParaRPr>
          </a:p>
        </p:txBody>
      </p:sp>
      <p:sp>
        <p:nvSpPr>
          <p:cNvPr id="13318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5560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>
                <a:latin typeface="+mn-lt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itchFamily="2" charset="-122"/>
              <a:cs typeface="+mn-cs"/>
            </a:endParaRPr>
          </a:p>
        </p:txBody>
      </p:sp>
      <p:sp>
        <p:nvSpPr>
          <p:cNvPr id="13319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183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>
                <a:latin typeface="Comic Sans MS" panose="030f0702030302020204" pitchFamily="66" charset="0"/>
              </a:defRPr>
            </a:lvl1pPr>
          </a:lstStyle>
          <a:p>
            <a:pPr lvl="0" eaLnBrk="1" fontAlgn="base" hangingPunct="1"/>
            <a:fld id="{9A0DB2DC-4C9A-4742-B13C-FB6460FD3503}" type="slidenum">
              <a:rPr lang="en-US" altLang="zh-CN" strike="noStrike" noProof="1">
                <a:latin typeface="Comic Sans MS" panose="030f0702030302020204" pitchFamily="66" charset="0"/>
                <a:ea typeface="宋体" pitchFamily="2" charset="-122"/>
                <a:cs typeface="+mn-cs"/>
              </a:rPr>
              <a:t>‹#›</a:t>
            </a:fld>
            <a:endParaRPr lang="en-US" altLang="zh-CN" strike="noStrike" noProof="1"/>
          </a:p>
        </p:txBody>
      </p:sp>
      <p:sp>
        <p:nvSpPr>
          <p:cNvPr id="13320" name="Freeform 8"/>
          <p:cNvSpPr/>
          <p:nvPr/>
        </p:nvSpPr>
        <p:spPr bwMode="auto">
          <a:xfrm rot="-3172564">
            <a:off x="7865269" y="24606"/>
            <a:ext cx="1165225" cy="2097088"/>
          </a:xfrm>
          <a:custGeom>
            <a:cxnLst>
              <a:cxn ang="0">
                <a:pos x="2293" y="0"/>
              </a:cxn>
              <a:cxn ang="0">
                <a:pos x="130" y="2835"/>
              </a:cxn>
              <a:cxn ang="0">
                <a:pos x="131" y="3201"/>
              </a:cxn>
              <a:cxn ang="0">
                <a:pos x="0" y="3633"/>
              </a:cxn>
              <a:cxn ang="0">
                <a:pos x="50" y="3703"/>
              </a:cxn>
              <a:cxn ang="0">
                <a:pos x="422" y="3352"/>
              </a:cxn>
              <a:cxn ang="0">
                <a:pos x="763" y="3220"/>
              </a:cxn>
              <a:cxn ang="0">
                <a:pos x="2911" y="428"/>
              </a:cxn>
              <a:cxn ang="0">
                <a:pos x="2589" y="96"/>
              </a:cxn>
              <a:cxn ang="0">
                <a:pos x="2293" y="0"/>
              </a:cxn>
              <a:cxn ang="0">
                <a:pos x="2293" y="0"/>
              </a:cxn>
            </a:cxnLst>
            <a:rect l="0" t="0" r="r" b="b"/>
            <a:pathLst>
              <a:path w="2911" h="3703">
                <a:moveTo>
                  <a:pt x="2293" y="0"/>
                </a:moveTo>
                <a:lnTo>
                  <a:pt x="130" y="2835"/>
                </a:lnTo>
                <a:lnTo>
                  <a:pt x="131" y="3201"/>
                </a:lnTo>
                <a:lnTo>
                  <a:pt x="0" y="3633"/>
                </a:lnTo>
                <a:lnTo>
                  <a:pt x="50" y="3703"/>
                </a:lnTo>
                <a:lnTo>
                  <a:pt x="422" y="3352"/>
                </a:lnTo>
                <a:lnTo>
                  <a:pt x="763" y="3220"/>
                </a:lnTo>
                <a:lnTo>
                  <a:pt x="2911" y="428"/>
                </a:lnTo>
                <a:lnTo>
                  <a:pt x="2589" y="96"/>
                </a:lnTo>
                <a:lnTo>
                  <a:pt x="2293" y="0"/>
                </a:lnTo>
                <a:lnTo>
                  <a:pt x="2293" y="0"/>
                </a:lnTo>
                <a:close/>
              </a:path>
            </a:pathLst>
          </a:custGeom>
          <a:solidFill>
            <a:schemeClr val="folHlink"/>
          </a:solidFill>
          <a:ln w="9525">
            <a:noFill/>
            <a:round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宋体" pitchFamily="2" charset="-122"/>
              <a:cs typeface="+mn-cs"/>
            </a:endParaRPr>
          </a:p>
        </p:txBody>
      </p:sp>
      <p:sp>
        <p:nvSpPr>
          <p:cNvPr id="13321" name="Freeform 9"/>
          <p:cNvSpPr/>
          <p:nvPr/>
        </p:nvSpPr>
        <p:spPr bwMode="auto">
          <a:xfrm rot="-3172564">
            <a:off x="7831138" y="192088"/>
            <a:ext cx="1025525" cy="1571625"/>
          </a:xfrm>
          <a:custGeom>
            <a:cxnLst>
              <a:cxn ang="0">
                <a:pos x="0" y="2485"/>
              </a:cxn>
              <a:cxn ang="0">
                <a:pos x="432" y="2553"/>
              </a:cxn>
              <a:cxn ang="0">
                <a:pos x="736" y="2777"/>
              </a:cxn>
              <a:cxn ang="0">
                <a:pos x="2561" y="399"/>
              </a:cxn>
              <a:cxn ang="0">
                <a:pos x="2118" y="82"/>
              </a:cxn>
              <a:cxn ang="0">
                <a:pos x="1898" y="0"/>
              </a:cxn>
              <a:cxn ang="0">
                <a:pos x="0" y="2485"/>
              </a:cxn>
              <a:cxn ang="0">
                <a:pos x="0" y="2485"/>
              </a:cxn>
            </a:cxnLst>
            <a:rect l="0" t="0" r="r" b="b"/>
            <a:pathLst>
              <a:path w="2561" h="2777">
                <a:moveTo>
                  <a:pt x="0" y="2485"/>
                </a:moveTo>
                <a:lnTo>
                  <a:pt x="432" y="2553"/>
                </a:lnTo>
                <a:lnTo>
                  <a:pt x="736" y="2777"/>
                </a:lnTo>
                <a:lnTo>
                  <a:pt x="2561" y="399"/>
                </a:lnTo>
                <a:lnTo>
                  <a:pt x="2118" y="82"/>
                </a:lnTo>
                <a:lnTo>
                  <a:pt x="1898" y="0"/>
                </a:lnTo>
                <a:lnTo>
                  <a:pt x="0" y="2485"/>
                </a:lnTo>
                <a:lnTo>
                  <a:pt x="0" y="2485"/>
                </a:lnTo>
                <a:close/>
              </a:path>
            </a:pathLst>
          </a:custGeom>
          <a:solidFill>
            <a:schemeClr val="bg2"/>
          </a:solidFill>
          <a:ln w="9525">
            <a:noFill/>
            <a:round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宋体" pitchFamily="2" charset="-122"/>
              <a:cs typeface="+mn-cs"/>
            </a:endParaRPr>
          </a:p>
        </p:txBody>
      </p:sp>
      <p:grpSp>
        <p:nvGrpSpPr>
          <p:cNvPr id="2058" name="Group 10"/>
          <p:cNvGrpSpPr/>
          <p:nvPr/>
        </p:nvGrpSpPr>
        <p:grpSpPr>
          <a:xfrm>
            <a:off x="7938" y="5540375"/>
            <a:ext cx="1784350" cy="1246188"/>
            <a:chOff x="5" y="3490"/>
            <a:chExt cx="1124" cy="785"/>
          </a:xfrm>
        </p:grpSpPr>
        <p:sp>
          <p:nvSpPr>
            <p:cNvPr id="13323" name="Freeform 11"/>
            <p:cNvSpPr/>
            <p:nvPr/>
          </p:nvSpPr>
          <p:spPr bwMode="auto">
            <a:xfrm>
              <a:off x="24" y="3505"/>
              <a:ext cx="1089" cy="649"/>
            </a:xfrm>
            <a:custGeom>
              <a:cxnLst>
                <a:cxn ang="0">
                  <a:pos x="1587" y="1260"/>
                </a:cxn>
                <a:cxn ang="0">
                  <a:pos x="1420" y="1106"/>
                </a:cxn>
                <a:cxn ang="0">
                  <a:pos x="1331" y="477"/>
                </a:cxn>
                <a:cxn ang="0">
                  <a:pos x="2139" y="330"/>
                </a:cxn>
                <a:cxn ang="0">
                  <a:pos x="2177" y="203"/>
                </a:cxn>
                <a:cxn ang="0">
                  <a:pos x="2099" y="100"/>
                </a:cxn>
                <a:cxn ang="0">
                  <a:pos x="1276" y="211"/>
                </a:cxn>
                <a:cxn ang="0">
                  <a:pos x="1219" y="32"/>
                </a:cxn>
                <a:cxn ang="0">
                  <a:pos x="1085" y="0"/>
                </a:cxn>
                <a:cxn ang="0">
                  <a:pos x="958" y="28"/>
                </a:cxn>
                <a:cxn ang="0">
                  <a:pos x="888" y="106"/>
                </a:cxn>
                <a:cxn ang="0">
                  <a:pos x="937" y="285"/>
                </a:cxn>
                <a:cxn ang="0">
                  <a:pos x="660" y="441"/>
                </a:cxn>
                <a:cxn ang="0">
                  <a:pos x="983" y="473"/>
                </a:cxn>
                <a:cxn ang="0">
                  <a:pos x="1112" y="889"/>
                </a:cxn>
                <a:cxn ang="0">
                  <a:pos x="141" y="469"/>
                </a:cxn>
                <a:cxn ang="0">
                  <a:pos x="46" y="509"/>
                </a:cxn>
                <a:cxn ang="0">
                  <a:pos x="0" y="636"/>
                </a:cxn>
                <a:cxn ang="0">
                  <a:pos x="55" y="779"/>
                </a:cxn>
                <a:cxn ang="0">
                  <a:pos x="1139" y="1288"/>
                </a:cxn>
                <a:cxn ang="0">
                  <a:pos x="1378" y="1256"/>
                </a:cxn>
                <a:cxn ang="0">
                  <a:pos x="1570" y="1298"/>
                </a:cxn>
                <a:cxn ang="0">
                  <a:pos x="1587" y="1260"/>
                </a:cxn>
                <a:cxn ang="0">
                  <a:pos x="1587" y="1260"/>
                </a:cxn>
              </a:cxnLst>
              <a:rect l="0" t="0" r="r" b="b"/>
              <a:pathLst>
                <a:path w="2177" h="1298">
                  <a:moveTo>
                    <a:pt x="1587" y="1260"/>
                  </a:moveTo>
                  <a:lnTo>
                    <a:pt x="1420" y="1106"/>
                  </a:lnTo>
                  <a:lnTo>
                    <a:pt x="1331" y="477"/>
                  </a:lnTo>
                  <a:lnTo>
                    <a:pt x="2139" y="330"/>
                  </a:lnTo>
                  <a:lnTo>
                    <a:pt x="2177" y="203"/>
                  </a:lnTo>
                  <a:lnTo>
                    <a:pt x="2099" y="100"/>
                  </a:lnTo>
                  <a:lnTo>
                    <a:pt x="1276" y="211"/>
                  </a:lnTo>
                  <a:lnTo>
                    <a:pt x="1219" y="32"/>
                  </a:lnTo>
                  <a:lnTo>
                    <a:pt x="1085" y="0"/>
                  </a:lnTo>
                  <a:lnTo>
                    <a:pt x="958" y="28"/>
                  </a:lnTo>
                  <a:lnTo>
                    <a:pt x="888" y="106"/>
                  </a:lnTo>
                  <a:lnTo>
                    <a:pt x="937" y="285"/>
                  </a:lnTo>
                  <a:lnTo>
                    <a:pt x="660" y="441"/>
                  </a:lnTo>
                  <a:lnTo>
                    <a:pt x="983" y="473"/>
                  </a:lnTo>
                  <a:lnTo>
                    <a:pt x="1112" y="889"/>
                  </a:lnTo>
                  <a:lnTo>
                    <a:pt x="141" y="469"/>
                  </a:lnTo>
                  <a:lnTo>
                    <a:pt x="46" y="509"/>
                  </a:lnTo>
                  <a:lnTo>
                    <a:pt x="0" y="636"/>
                  </a:lnTo>
                  <a:lnTo>
                    <a:pt x="55" y="779"/>
                  </a:lnTo>
                  <a:lnTo>
                    <a:pt x="1139" y="1288"/>
                  </a:lnTo>
                  <a:lnTo>
                    <a:pt x="1378" y="1256"/>
                  </a:lnTo>
                  <a:lnTo>
                    <a:pt x="1570" y="1298"/>
                  </a:lnTo>
                  <a:lnTo>
                    <a:pt x="1587" y="1260"/>
                  </a:lnTo>
                  <a:lnTo>
                    <a:pt x="1587" y="1260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宋体" pitchFamily="2" charset="-122"/>
                <a:cs typeface="+mn-cs"/>
              </a:endParaRPr>
            </a:p>
          </p:txBody>
        </p:sp>
        <p:sp>
          <p:nvSpPr>
            <p:cNvPr id="13324" name="Freeform 12"/>
            <p:cNvSpPr/>
            <p:nvPr/>
          </p:nvSpPr>
          <p:spPr bwMode="auto">
            <a:xfrm>
              <a:off x="1022" y="3582"/>
              <a:ext cx="71" cy="129"/>
            </a:xfrm>
            <a:custGeom>
              <a:cxnLst>
                <a:cxn ang="0">
                  <a:pos x="0" y="7"/>
                </a:cxn>
                <a:cxn ang="0">
                  <a:pos x="120" y="0"/>
                </a:cxn>
                <a:cxn ang="0">
                  <a:pos x="143" y="233"/>
                </a:cxn>
                <a:cxn ang="0">
                  <a:pos x="8" y="258"/>
                </a:cxn>
                <a:cxn ang="0">
                  <a:pos x="0" y="7"/>
                </a:cxn>
                <a:cxn ang="0">
                  <a:pos x="0" y="7"/>
                </a:cxn>
              </a:cxnLst>
              <a:rect l="0" t="0" r="r" b="b"/>
              <a:pathLst>
                <a:path w="143" h="258">
                  <a:moveTo>
                    <a:pt x="0" y="7"/>
                  </a:moveTo>
                  <a:lnTo>
                    <a:pt x="120" y="0"/>
                  </a:lnTo>
                  <a:lnTo>
                    <a:pt x="143" y="233"/>
                  </a:lnTo>
                  <a:lnTo>
                    <a:pt x="8" y="258"/>
                  </a:lnTo>
                  <a:lnTo>
                    <a:pt x="0" y="7"/>
                  </a:lnTo>
                  <a:lnTo>
                    <a:pt x="0" y="7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宋体" pitchFamily="2" charset="-122"/>
                <a:cs typeface="+mn-cs"/>
              </a:endParaRPr>
            </a:p>
          </p:txBody>
        </p:sp>
        <p:sp>
          <p:nvSpPr>
            <p:cNvPr id="13325" name="Freeform 13"/>
            <p:cNvSpPr/>
            <p:nvPr/>
          </p:nvSpPr>
          <p:spPr bwMode="auto">
            <a:xfrm>
              <a:off x="20" y="3774"/>
              <a:ext cx="792" cy="410"/>
            </a:xfrm>
            <a:custGeom>
              <a:cxnLst>
                <a:cxn ang="0">
                  <a:pos x="137" y="0"/>
                </a:cxn>
                <a:cxn ang="0">
                  <a:pos x="1331" y="519"/>
                </a:cxn>
                <a:cxn ang="0">
                  <a:pos x="1428" y="638"/>
                </a:cxn>
                <a:cxn ang="0">
                  <a:pos x="1586" y="792"/>
                </a:cxn>
                <a:cxn ang="0">
                  <a:pos x="1565" y="821"/>
                </a:cxn>
                <a:cxn ang="0">
                  <a:pos x="1350" y="787"/>
                </a:cxn>
                <a:cxn ang="0">
                  <a:pos x="1145" y="811"/>
                </a:cxn>
                <a:cxn ang="0">
                  <a:pos x="42" y="298"/>
                </a:cxn>
                <a:cxn ang="0">
                  <a:pos x="0" y="150"/>
                </a:cxn>
                <a:cxn ang="0">
                  <a:pos x="46" y="32"/>
                </a:cxn>
                <a:cxn ang="0">
                  <a:pos x="137" y="0"/>
                </a:cxn>
                <a:cxn ang="0">
                  <a:pos x="137" y="0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宋体" pitchFamily="2" charset="-122"/>
                <a:cs typeface="+mn-cs"/>
              </a:endParaRPr>
            </a:p>
          </p:txBody>
        </p:sp>
        <p:sp>
          <p:nvSpPr>
            <p:cNvPr id="13326" name="Freeform 14"/>
            <p:cNvSpPr/>
            <p:nvPr/>
          </p:nvSpPr>
          <p:spPr bwMode="auto">
            <a:xfrm>
              <a:off x="129" y="3808"/>
              <a:ext cx="525" cy="374"/>
            </a:xfrm>
            <a:custGeom>
              <a:cxnLst>
                <a:cxn ang="0">
                  <a:pos x="0" y="325"/>
                </a:cxn>
                <a:cxn ang="0">
                  <a:pos x="922" y="747"/>
                </a:cxn>
                <a:cxn ang="0">
                  <a:pos x="939" y="534"/>
                </a:cxn>
                <a:cxn ang="0">
                  <a:pos x="1049" y="422"/>
                </a:cxn>
                <a:cxn ang="0">
                  <a:pos x="78" y="0"/>
                </a:cxn>
                <a:cxn ang="0">
                  <a:pos x="0" y="127"/>
                </a:cxn>
                <a:cxn ang="0">
                  <a:pos x="0" y="325"/>
                </a:cxn>
                <a:cxn ang="0">
                  <a:pos x="0" y="32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宋体" pitchFamily="2" charset="-122"/>
                <a:cs typeface="+mn-cs"/>
              </a:endParaRPr>
            </a:p>
          </p:txBody>
        </p:sp>
        <p:sp>
          <p:nvSpPr>
            <p:cNvPr id="13327" name="Freeform 15"/>
            <p:cNvSpPr/>
            <p:nvPr/>
          </p:nvSpPr>
          <p:spPr bwMode="auto">
            <a:xfrm>
              <a:off x="485" y="3532"/>
              <a:ext cx="135" cy="121"/>
            </a:xfrm>
            <a:custGeom>
              <a:cxnLst>
                <a:cxn ang="0">
                  <a:pos x="0" y="28"/>
                </a:cxn>
                <a:cxn ang="0">
                  <a:pos x="160" y="0"/>
                </a:cxn>
                <a:cxn ang="0">
                  <a:pos x="251" y="36"/>
                </a:cxn>
                <a:cxn ang="0">
                  <a:pos x="272" y="139"/>
                </a:cxn>
                <a:cxn ang="0">
                  <a:pos x="164" y="146"/>
                </a:cxn>
                <a:cxn ang="0">
                  <a:pos x="32" y="241"/>
                </a:cxn>
                <a:cxn ang="0">
                  <a:pos x="0" y="28"/>
                </a:cxn>
                <a:cxn ang="0">
                  <a:pos x="0" y="28"/>
                </a:cxn>
              </a:cxnLst>
              <a:rect l="0" t="0" r="r" b="b"/>
              <a:pathLst>
                <a:path w="272" h="241">
                  <a:moveTo>
                    <a:pt x="0" y="28"/>
                  </a:moveTo>
                  <a:lnTo>
                    <a:pt x="160" y="0"/>
                  </a:lnTo>
                  <a:lnTo>
                    <a:pt x="251" y="36"/>
                  </a:lnTo>
                  <a:lnTo>
                    <a:pt x="272" y="139"/>
                  </a:lnTo>
                  <a:lnTo>
                    <a:pt x="164" y="146"/>
                  </a:lnTo>
                  <a:lnTo>
                    <a:pt x="32" y="241"/>
                  </a:lnTo>
                  <a:lnTo>
                    <a:pt x="0" y="28"/>
                  </a:lnTo>
                  <a:lnTo>
                    <a:pt x="0" y="28"/>
                  </a:ln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宋体" pitchFamily="2" charset="-122"/>
                <a:cs typeface="+mn-cs"/>
              </a:endParaRPr>
            </a:p>
          </p:txBody>
        </p:sp>
        <p:sp>
          <p:nvSpPr>
            <p:cNvPr id="13328" name="Freeform 16"/>
            <p:cNvSpPr/>
            <p:nvPr/>
          </p:nvSpPr>
          <p:spPr bwMode="auto">
            <a:xfrm>
              <a:off x="641" y="4163"/>
              <a:ext cx="76" cy="112"/>
            </a:xfrm>
            <a:custGeom>
              <a:cxnLst>
                <a:cxn ang="0">
                  <a:pos x="152" y="4"/>
                </a:cxn>
                <a:cxn ang="0">
                  <a:pos x="152" y="224"/>
                </a:cxn>
                <a:cxn ang="0">
                  <a:pos x="0" y="8"/>
                </a:cxn>
                <a:cxn ang="0">
                  <a:pos x="72" y="0"/>
                </a:cxn>
                <a:cxn ang="0">
                  <a:pos x="152" y="4"/>
                </a:cxn>
                <a:cxn ang="0">
                  <a:pos x="152" y="4"/>
                </a:cxn>
              </a:cxnLst>
              <a:rect l="0" t="0" r="r" b="b"/>
              <a:pathLst>
                <a:path w="152" h="224">
                  <a:moveTo>
                    <a:pt x="152" y="4"/>
                  </a:moveTo>
                  <a:lnTo>
                    <a:pt x="152" y="224"/>
                  </a:lnTo>
                  <a:lnTo>
                    <a:pt x="0" y="8"/>
                  </a:lnTo>
                  <a:lnTo>
                    <a:pt x="72" y="0"/>
                  </a:lnTo>
                  <a:lnTo>
                    <a:pt x="152" y="4"/>
                  </a:lnTo>
                  <a:lnTo>
                    <a:pt x="152" y="4"/>
                  </a:ln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宋体" pitchFamily="2" charset="-122"/>
                <a:cs typeface="+mn-cs"/>
              </a:endParaRPr>
            </a:p>
          </p:txBody>
        </p:sp>
        <p:sp>
          <p:nvSpPr>
            <p:cNvPr id="13329" name="Freeform 17"/>
            <p:cNvSpPr/>
            <p:nvPr/>
          </p:nvSpPr>
          <p:spPr bwMode="auto">
            <a:xfrm>
              <a:off x="504" y="3607"/>
              <a:ext cx="193" cy="383"/>
            </a:xfrm>
            <a:custGeom>
              <a:cxnLst>
                <a:cxn ang="0">
                  <a:pos x="0" y="80"/>
                </a:cxn>
                <a:cxn ang="0">
                  <a:pos x="87" y="0"/>
                </a:cxn>
                <a:cxn ang="0">
                  <a:pos x="232" y="6"/>
                </a:cxn>
                <a:cxn ang="0">
                  <a:pos x="386" y="764"/>
                </a:cxn>
                <a:cxn ang="0">
                  <a:pos x="279" y="720"/>
                </a:cxn>
                <a:cxn ang="0">
                  <a:pos x="152" y="677"/>
                </a:cxn>
                <a:cxn ang="0">
                  <a:pos x="0" y="80"/>
                </a:cxn>
                <a:cxn ang="0">
                  <a:pos x="0" y="80"/>
                </a:cxn>
              </a:cxnLst>
              <a:rect l="0" t="0" r="r" b="b"/>
              <a:pathLst>
                <a:path w="386" h="764">
                  <a:moveTo>
                    <a:pt x="0" y="80"/>
                  </a:moveTo>
                  <a:lnTo>
                    <a:pt x="87" y="0"/>
                  </a:lnTo>
                  <a:lnTo>
                    <a:pt x="232" y="6"/>
                  </a:lnTo>
                  <a:lnTo>
                    <a:pt x="386" y="764"/>
                  </a:lnTo>
                  <a:lnTo>
                    <a:pt x="279" y="720"/>
                  </a:lnTo>
                  <a:lnTo>
                    <a:pt x="152" y="677"/>
                  </a:lnTo>
                  <a:lnTo>
                    <a:pt x="0" y="80"/>
                  </a:lnTo>
                  <a:lnTo>
                    <a:pt x="0" y="8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宋体" pitchFamily="2" charset="-122"/>
                <a:cs typeface="+mn-cs"/>
              </a:endParaRPr>
            </a:p>
          </p:txBody>
        </p:sp>
        <p:sp>
          <p:nvSpPr>
            <p:cNvPr id="13330" name="Freeform 18"/>
            <p:cNvSpPr/>
            <p:nvPr/>
          </p:nvSpPr>
          <p:spPr bwMode="auto">
            <a:xfrm>
              <a:off x="668" y="3590"/>
              <a:ext cx="364" cy="174"/>
            </a:xfrm>
            <a:custGeom>
              <a:cxnLst>
                <a:cxn ang="0">
                  <a:pos x="692" y="0"/>
                </a:cxn>
                <a:cxn ang="0">
                  <a:pos x="0" y="106"/>
                </a:cxn>
                <a:cxn ang="0">
                  <a:pos x="28" y="348"/>
                </a:cxn>
                <a:cxn ang="0">
                  <a:pos x="715" y="237"/>
                </a:cxn>
                <a:cxn ang="0">
                  <a:pos x="728" y="43"/>
                </a:cxn>
                <a:cxn ang="0">
                  <a:pos x="692" y="0"/>
                </a:cxn>
                <a:cxn ang="0">
                  <a:pos x="692" y="0"/>
                </a:cxn>
              </a:cxnLst>
              <a:rect l="0" t="0" r="r" b="b"/>
              <a:pathLst>
                <a:path w="728" h="348">
                  <a:moveTo>
                    <a:pt x="692" y="0"/>
                  </a:moveTo>
                  <a:lnTo>
                    <a:pt x="0" y="106"/>
                  </a:lnTo>
                  <a:lnTo>
                    <a:pt x="28" y="348"/>
                  </a:lnTo>
                  <a:lnTo>
                    <a:pt x="715" y="237"/>
                  </a:lnTo>
                  <a:lnTo>
                    <a:pt x="728" y="43"/>
                  </a:lnTo>
                  <a:lnTo>
                    <a:pt x="692" y="0"/>
                  </a:lnTo>
                  <a:lnTo>
                    <a:pt x="692" y="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宋体" pitchFamily="2" charset="-122"/>
                <a:cs typeface="+mn-cs"/>
              </a:endParaRPr>
            </a:p>
          </p:txBody>
        </p:sp>
        <p:sp>
          <p:nvSpPr>
            <p:cNvPr id="13331" name="Freeform 19"/>
            <p:cNvSpPr/>
            <p:nvPr/>
          </p:nvSpPr>
          <p:spPr bwMode="auto">
            <a:xfrm>
              <a:off x="347" y="3693"/>
              <a:ext cx="156" cy="67"/>
            </a:xfrm>
            <a:custGeom>
              <a:cxnLst>
                <a:cxn ang="0">
                  <a:pos x="272" y="0"/>
                </a:cxn>
                <a:cxn ang="0">
                  <a:pos x="0" y="78"/>
                </a:cxn>
                <a:cxn ang="0">
                  <a:pos x="312" y="135"/>
                </a:cxn>
                <a:cxn ang="0">
                  <a:pos x="272" y="0"/>
                </a:cxn>
                <a:cxn ang="0">
                  <a:pos x="272" y="0"/>
                </a:cxn>
              </a:cxnLst>
              <a:rect l="0" t="0" r="r" b="b"/>
              <a:pathLst>
                <a:path w="312" h="135">
                  <a:moveTo>
                    <a:pt x="272" y="0"/>
                  </a:moveTo>
                  <a:lnTo>
                    <a:pt x="0" y="78"/>
                  </a:lnTo>
                  <a:lnTo>
                    <a:pt x="312" y="135"/>
                  </a:lnTo>
                  <a:lnTo>
                    <a:pt x="272" y="0"/>
                  </a:lnTo>
                  <a:lnTo>
                    <a:pt x="272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宋体" pitchFamily="2" charset="-122"/>
                <a:cs typeface="+mn-cs"/>
              </a:endParaRPr>
            </a:p>
          </p:txBody>
        </p:sp>
        <p:grpSp>
          <p:nvGrpSpPr>
            <p:cNvPr id="2068" name="Group 20"/>
            <p:cNvGrpSpPr/>
            <p:nvPr userDrawn="1"/>
          </p:nvGrpSpPr>
          <p:grpSpPr>
            <a:xfrm>
              <a:off x="5" y="3490"/>
              <a:ext cx="1124" cy="780"/>
              <a:chOff x="5" y="3490"/>
              <a:chExt cx="1124" cy="780"/>
            </a:xfrm>
          </p:grpSpPr>
          <p:grpSp>
            <p:nvGrpSpPr>
              <p:cNvPr id="2069" name="Group 21"/>
              <p:cNvGrpSpPr/>
              <p:nvPr userDrawn="1"/>
            </p:nvGrpSpPr>
            <p:grpSpPr>
              <a:xfrm>
                <a:off x="499" y="3562"/>
                <a:ext cx="548" cy="708"/>
                <a:chOff x="499" y="3562"/>
                <a:chExt cx="548" cy="708"/>
              </a:xfrm>
            </p:grpSpPr>
            <p:sp>
              <p:nvSpPr>
                <p:cNvPr id="13334" name="Freeform 22"/>
                <p:cNvSpPr/>
                <p:nvPr/>
              </p:nvSpPr>
              <p:spPr bwMode="auto">
                <a:xfrm>
                  <a:off x="499" y="3587"/>
                  <a:ext cx="157" cy="87"/>
                </a:xfrm>
                <a:custGeom>
                  <a:cxnLst>
                    <a:cxn ang="0">
                      <a:pos x="0" y="107"/>
                    </a:cxn>
                    <a:cxn ang="0">
                      <a:pos x="114" y="10"/>
                    </a:cxn>
                    <a:cxn ang="0">
                      <a:pos x="213" y="0"/>
                    </a:cxn>
                    <a:cxn ang="0">
                      <a:pos x="292" y="27"/>
                    </a:cxn>
                    <a:cxn ang="0">
                      <a:pos x="313" y="91"/>
                    </a:cxn>
                    <a:cxn ang="0">
                      <a:pos x="167" y="67"/>
                    </a:cxn>
                    <a:cxn ang="0">
                      <a:pos x="74" y="101"/>
                    </a:cxn>
                    <a:cxn ang="0">
                      <a:pos x="13" y="175"/>
                    </a:cxn>
                    <a:cxn ang="0">
                      <a:pos x="0" y="107"/>
                    </a:cxn>
                    <a:cxn ang="0">
                      <a:pos x="0" y="107"/>
                    </a:cxn>
                  </a:cxnLst>
                  <a:rect l="0" t="0" r="r" b="b"/>
                  <a:pathLst>
                    <a:path w="313" h="175">
                      <a:moveTo>
                        <a:pt x="0" y="107"/>
                      </a:moveTo>
                      <a:lnTo>
                        <a:pt x="114" y="10"/>
                      </a:lnTo>
                      <a:lnTo>
                        <a:pt x="213" y="0"/>
                      </a:lnTo>
                      <a:lnTo>
                        <a:pt x="292" y="27"/>
                      </a:lnTo>
                      <a:lnTo>
                        <a:pt x="313" y="91"/>
                      </a:lnTo>
                      <a:lnTo>
                        <a:pt x="167" y="67"/>
                      </a:lnTo>
                      <a:lnTo>
                        <a:pt x="74" y="101"/>
                      </a:lnTo>
                      <a:lnTo>
                        <a:pt x="13" y="175"/>
                      </a:lnTo>
                      <a:lnTo>
                        <a:pt x="0" y="107"/>
                      </a:lnTo>
                      <a:lnTo>
                        <a:pt x="0" y="107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</a:ln>
              </p:spPr>
              <p:txBody>
                <a:bodyPr/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itchFamily="34" charset="0"/>
                    <a:ea typeface="宋体" pitchFamily="2" charset="-122"/>
                    <a:cs typeface="+mn-cs"/>
                  </a:endParaRPr>
                </a:p>
              </p:txBody>
            </p:sp>
            <p:sp>
              <p:nvSpPr>
                <p:cNvPr id="13335" name="Freeform 23"/>
                <p:cNvSpPr/>
                <p:nvPr/>
              </p:nvSpPr>
              <p:spPr bwMode="auto">
                <a:xfrm>
                  <a:off x="636" y="4137"/>
                  <a:ext cx="115" cy="133"/>
                </a:xfrm>
                <a:custGeom>
                  <a:cxnLst>
                    <a:cxn ang="0">
                      <a:pos x="0" y="40"/>
                    </a:cxn>
                    <a:cxn ang="0">
                      <a:pos x="160" y="266"/>
                    </a:cxn>
                    <a:cxn ang="0">
                      <a:pos x="230" y="251"/>
                    </a:cxn>
                    <a:cxn ang="0">
                      <a:pos x="223" y="17"/>
                    </a:cxn>
                    <a:cxn ang="0">
                      <a:pos x="166" y="0"/>
                    </a:cxn>
                    <a:cxn ang="0">
                      <a:pos x="179" y="197"/>
                    </a:cxn>
                    <a:cxn ang="0">
                      <a:pos x="71" y="4"/>
                    </a:cxn>
                    <a:cxn ang="0">
                      <a:pos x="0" y="40"/>
                    </a:cxn>
                    <a:cxn ang="0">
                      <a:pos x="0" y="40"/>
                    </a:cxn>
                  </a:cxnLst>
                  <a:rect l="0" t="0" r="r" b="b"/>
                  <a:pathLst>
                    <a:path w="230" h="266">
                      <a:moveTo>
                        <a:pt x="0" y="40"/>
                      </a:moveTo>
                      <a:lnTo>
                        <a:pt x="160" y="266"/>
                      </a:lnTo>
                      <a:lnTo>
                        <a:pt x="230" y="251"/>
                      </a:lnTo>
                      <a:lnTo>
                        <a:pt x="223" y="17"/>
                      </a:lnTo>
                      <a:lnTo>
                        <a:pt x="166" y="0"/>
                      </a:lnTo>
                      <a:lnTo>
                        <a:pt x="179" y="197"/>
                      </a:lnTo>
                      <a:lnTo>
                        <a:pt x="71" y="4"/>
                      </a:lnTo>
                      <a:lnTo>
                        <a:pt x="0" y="40"/>
                      </a:lnTo>
                      <a:lnTo>
                        <a:pt x="0" y="4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</a:ln>
              </p:spPr>
              <p:txBody>
                <a:bodyPr/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itchFamily="34" charset="0"/>
                    <a:ea typeface="宋体" pitchFamily="2" charset="-122"/>
                    <a:cs typeface="+mn-cs"/>
                  </a:endParaRPr>
                </a:p>
              </p:txBody>
            </p:sp>
            <p:sp>
              <p:nvSpPr>
                <p:cNvPr id="13336" name="Freeform 24"/>
                <p:cNvSpPr/>
                <p:nvPr/>
              </p:nvSpPr>
              <p:spPr bwMode="auto">
                <a:xfrm>
                  <a:off x="1004" y="3562"/>
                  <a:ext cx="43" cy="117"/>
                </a:xfrm>
                <a:custGeom>
                  <a:cxnLst>
                    <a:cxn ang="0">
                      <a:pos x="0" y="19"/>
                    </a:cxn>
                    <a:cxn ang="0">
                      <a:pos x="36" y="93"/>
                    </a:cxn>
                    <a:cxn ang="0">
                      <a:pos x="44" y="154"/>
                    </a:cxn>
                    <a:cxn ang="0">
                      <a:pos x="27" y="234"/>
                    </a:cxn>
                    <a:cxn ang="0">
                      <a:pos x="80" y="220"/>
                    </a:cxn>
                    <a:cxn ang="0">
                      <a:pos x="87" y="116"/>
                    </a:cxn>
                    <a:cxn ang="0">
                      <a:pos x="46" y="0"/>
                    </a:cxn>
                    <a:cxn ang="0">
                      <a:pos x="0" y="19"/>
                    </a:cxn>
                    <a:cxn ang="0">
                      <a:pos x="0" y="19"/>
                    </a:cxn>
                  </a:cxnLst>
                  <a:rect l="0" t="0" r="r" b="b"/>
                  <a:pathLst>
                    <a:path w="87" h="234">
                      <a:moveTo>
                        <a:pt x="0" y="19"/>
                      </a:moveTo>
                      <a:lnTo>
                        <a:pt x="36" y="93"/>
                      </a:lnTo>
                      <a:lnTo>
                        <a:pt x="44" y="154"/>
                      </a:lnTo>
                      <a:lnTo>
                        <a:pt x="27" y="234"/>
                      </a:lnTo>
                      <a:lnTo>
                        <a:pt x="80" y="220"/>
                      </a:lnTo>
                      <a:lnTo>
                        <a:pt x="87" y="116"/>
                      </a:lnTo>
                      <a:lnTo>
                        <a:pt x="46" y="0"/>
                      </a:lnTo>
                      <a:lnTo>
                        <a:pt x="0" y="19"/>
                      </a:lnTo>
                      <a:lnTo>
                        <a:pt x="0" y="1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</a:ln>
              </p:spPr>
              <p:txBody>
                <a:bodyPr/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itchFamily="34" charset="0"/>
                    <a:ea typeface="宋体" pitchFamily="2" charset="-122"/>
                    <a:cs typeface="+mn-cs"/>
                  </a:endParaRPr>
                </a:p>
              </p:txBody>
            </p:sp>
          </p:grpSp>
          <p:sp>
            <p:nvSpPr>
              <p:cNvPr id="13337" name="Freeform 25"/>
              <p:cNvSpPr/>
              <p:nvPr/>
            </p:nvSpPr>
            <p:spPr bwMode="auto">
              <a:xfrm>
                <a:off x="76" y="3732"/>
                <a:ext cx="595" cy="250"/>
              </a:xfrm>
              <a:custGeom>
                <a:cxnLst>
                  <a:cxn ang="0">
                    <a:pos x="100" y="0"/>
                  </a:cxn>
                  <a:cxn ang="0">
                    <a:pos x="1190" y="490"/>
                  </a:cxn>
                  <a:cxn ang="0">
                    <a:pos x="1076" y="500"/>
                  </a:cxn>
                  <a:cxn ang="0">
                    <a:pos x="0" y="27"/>
                  </a:cxn>
                  <a:cxn ang="0">
                    <a:pos x="100" y="0"/>
                  </a:cxn>
                  <a:cxn ang="0">
                    <a:pos x="100" y="0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itchFamily="34" charset="0"/>
                  <a:ea typeface="宋体" pitchFamily="2" charset="-122"/>
                  <a:cs typeface="+mn-cs"/>
                </a:endParaRPr>
              </a:p>
            </p:txBody>
          </p:sp>
          <p:sp>
            <p:nvSpPr>
              <p:cNvPr id="13338" name="Freeform 26"/>
              <p:cNvSpPr/>
              <p:nvPr/>
            </p:nvSpPr>
            <p:spPr bwMode="auto">
              <a:xfrm>
                <a:off x="260" y="3886"/>
                <a:ext cx="244" cy="148"/>
              </a:xfrm>
              <a:custGeom>
                <a:cxnLst>
                  <a:cxn ang="0">
                    <a:pos x="14" y="34"/>
                  </a:cxn>
                  <a:cxn ang="0">
                    <a:pos x="160" y="66"/>
                  </a:cxn>
                  <a:cxn ang="0">
                    <a:pos x="324" y="137"/>
                  </a:cxn>
                  <a:cxn ang="0">
                    <a:pos x="440" y="243"/>
                  </a:cxn>
                  <a:cxn ang="0">
                    <a:pos x="326" y="230"/>
                  </a:cxn>
                  <a:cxn ang="0">
                    <a:pos x="139" y="146"/>
                  </a:cxn>
                  <a:cxn ang="0">
                    <a:pos x="50" y="80"/>
                  </a:cxn>
                  <a:cxn ang="0">
                    <a:pos x="107" y="163"/>
                  </a:cxn>
                  <a:cxn ang="0">
                    <a:pos x="272" y="270"/>
                  </a:cxn>
                  <a:cxn ang="0">
                    <a:pos x="466" y="296"/>
                  </a:cxn>
                  <a:cxn ang="0">
                    <a:pos x="489" y="224"/>
                  </a:cxn>
                  <a:cxn ang="0">
                    <a:pos x="394" y="120"/>
                  </a:cxn>
                  <a:cxn ang="0">
                    <a:pos x="170" y="17"/>
                  </a:cxn>
                  <a:cxn ang="0">
                    <a:pos x="0" y="0"/>
                  </a:cxn>
                  <a:cxn ang="0">
                    <a:pos x="14" y="34"/>
                  </a:cxn>
                  <a:cxn ang="0">
                    <a:pos x="14" y="34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itchFamily="34" charset="0"/>
                  <a:ea typeface="宋体" pitchFamily="2" charset="-122"/>
                  <a:cs typeface="+mn-cs"/>
                </a:endParaRPr>
              </a:p>
            </p:txBody>
          </p:sp>
          <p:sp>
            <p:nvSpPr>
              <p:cNvPr id="13339" name="Freeform 27"/>
              <p:cNvSpPr/>
              <p:nvPr/>
            </p:nvSpPr>
            <p:spPr bwMode="auto">
              <a:xfrm>
                <a:off x="565" y="3680"/>
                <a:ext cx="107" cy="238"/>
              </a:xfrm>
              <a:custGeom>
                <a:cxnLst>
                  <a:cxn ang="0">
                    <a:pos x="24" y="0"/>
                  </a:cxn>
                  <a:cxn ang="0">
                    <a:pos x="91" y="25"/>
                  </a:cxn>
                  <a:cxn ang="0">
                    <a:pos x="80" y="192"/>
                  </a:cxn>
                  <a:cxn ang="0">
                    <a:pos x="106" y="327"/>
                  </a:cxn>
                  <a:cxn ang="0">
                    <a:pos x="213" y="451"/>
                  </a:cxn>
                  <a:cxn ang="0">
                    <a:pos x="97" y="478"/>
                  </a:cxn>
                  <a:cxn ang="0">
                    <a:pos x="30" y="344"/>
                  </a:cxn>
                  <a:cxn ang="0">
                    <a:pos x="0" y="57"/>
                  </a:cxn>
                  <a:cxn ang="0">
                    <a:pos x="24" y="0"/>
                  </a:cxn>
                  <a:cxn ang="0">
                    <a:pos x="24" y="0"/>
                  </a:cxn>
                </a:cxnLst>
                <a:rect l="0" t="0" r="r" b="b"/>
                <a:pathLst>
                  <a:path w="213" h="478">
                    <a:moveTo>
                      <a:pt x="24" y="0"/>
                    </a:moveTo>
                    <a:lnTo>
                      <a:pt x="91" y="25"/>
                    </a:lnTo>
                    <a:lnTo>
                      <a:pt x="80" y="192"/>
                    </a:lnTo>
                    <a:lnTo>
                      <a:pt x="106" y="327"/>
                    </a:lnTo>
                    <a:lnTo>
                      <a:pt x="213" y="451"/>
                    </a:lnTo>
                    <a:lnTo>
                      <a:pt x="97" y="478"/>
                    </a:lnTo>
                    <a:lnTo>
                      <a:pt x="30" y="344"/>
                    </a:lnTo>
                    <a:lnTo>
                      <a:pt x="0" y="57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itchFamily="34" charset="0"/>
                  <a:ea typeface="宋体" pitchFamily="2" charset="-122"/>
                  <a:cs typeface="+mn-cs"/>
                </a:endParaRPr>
              </a:p>
            </p:txBody>
          </p:sp>
          <p:grpSp>
            <p:nvGrpSpPr>
              <p:cNvPr id="2076" name="Group 28"/>
              <p:cNvGrpSpPr/>
              <p:nvPr userDrawn="1"/>
            </p:nvGrpSpPr>
            <p:grpSpPr>
              <a:xfrm>
                <a:off x="5" y="3490"/>
                <a:ext cx="1124" cy="678"/>
                <a:chOff x="5" y="3490"/>
                <a:chExt cx="1124" cy="678"/>
              </a:xfrm>
            </p:grpSpPr>
            <p:sp>
              <p:nvSpPr>
                <p:cNvPr id="13341" name="Freeform 29"/>
                <p:cNvSpPr/>
                <p:nvPr/>
              </p:nvSpPr>
              <p:spPr bwMode="auto">
                <a:xfrm>
                  <a:off x="669" y="4048"/>
                  <a:ext cx="75" cy="87"/>
                </a:xfrm>
                <a:custGeom>
                  <a:cxnLst>
                    <a:cxn ang="0">
                      <a:pos x="110" y="0"/>
                    </a:cxn>
                    <a:cxn ang="0">
                      <a:pos x="40" y="66"/>
                    </a:cxn>
                    <a:cxn ang="0">
                      <a:pos x="0" y="173"/>
                    </a:cxn>
                    <a:cxn ang="0">
                      <a:pos x="80" y="160"/>
                    </a:cxn>
                    <a:cxn ang="0">
                      <a:pos x="103" y="84"/>
                    </a:cxn>
                    <a:cxn ang="0">
                      <a:pos x="150" y="27"/>
                    </a:cxn>
                    <a:cxn ang="0">
                      <a:pos x="110" y="0"/>
                    </a:cxn>
                    <a:cxn ang="0">
                      <a:pos x="110" y="0"/>
                    </a:cxn>
                  </a:cxnLst>
                  <a:rect l="0" t="0" r="r" b="b"/>
                  <a:pathLst>
                    <a:path w="150" h="173">
                      <a:moveTo>
                        <a:pt x="110" y="0"/>
                      </a:moveTo>
                      <a:lnTo>
                        <a:pt x="40" y="66"/>
                      </a:lnTo>
                      <a:lnTo>
                        <a:pt x="0" y="173"/>
                      </a:lnTo>
                      <a:lnTo>
                        <a:pt x="80" y="160"/>
                      </a:lnTo>
                      <a:lnTo>
                        <a:pt x="103" y="84"/>
                      </a:lnTo>
                      <a:lnTo>
                        <a:pt x="150" y="27"/>
                      </a:lnTo>
                      <a:lnTo>
                        <a:pt x="110" y="0"/>
                      </a:lnTo>
                      <a:lnTo>
                        <a:pt x="110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</a:ln>
              </p:spPr>
              <p:txBody>
                <a:bodyPr/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itchFamily="34" charset="0"/>
                    <a:ea typeface="宋体" pitchFamily="2" charset="-122"/>
                    <a:cs typeface="+mn-cs"/>
                  </a:endParaRPr>
                </a:p>
              </p:txBody>
            </p:sp>
            <p:sp>
              <p:nvSpPr>
                <p:cNvPr id="13342" name="Freeform 30"/>
                <p:cNvSpPr/>
                <p:nvPr/>
              </p:nvSpPr>
              <p:spPr bwMode="auto">
                <a:xfrm>
                  <a:off x="5" y="3728"/>
                  <a:ext cx="842" cy="440"/>
                </a:xfrm>
                <a:custGeom>
                  <a:cxnLst>
                    <a:cxn ang="0">
                      <a:pos x="156" y="0"/>
                    </a:cxn>
                    <a:cxn ang="0">
                      <a:pos x="63" y="52"/>
                    </a:cxn>
                    <a:cxn ang="0">
                      <a:pos x="0" y="208"/>
                    </a:cxn>
                    <a:cxn ang="0">
                      <a:pos x="67" y="358"/>
                    </a:cxn>
                    <a:cxn ang="0">
                      <a:pos x="1182" y="867"/>
                    </a:cxn>
                    <a:cxn ang="0">
                      <a:pos x="1422" y="835"/>
                    </a:cxn>
                    <a:cxn ang="0">
                      <a:pos x="1616" y="880"/>
                    </a:cxn>
                    <a:cxn ang="0">
                      <a:pos x="1684" y="808"/>
                    </a:cxn>
                    <a:cxn ang="0">
                      <a:pos x="1502" y="664"/>
                    </a:cxn>
                    <a:cxn ang="0">
                      <a:pos x="1428" y="512"/>
                    </a:cxn>
                    <a:cxn ang="0">
                      <a:pos x="1369" y="527"/>
                    </a:cxn>
                    <a:cxn ang="0">
                      <a:pos x="1439" y="664"/>
                    </a:cxn>
                    <a:cxn ang="0">
                      <a:pos x="1578" y="810"/>
                    </a:cxn>
                    <a:cxn ang="0">
                      <a:pos x="1413" y="787"/>
                    </a:cxn>
                    <a:cxn ang="0">
                      <a:pos x="1219" y="814"/>
                    </a:cxn>
                    <a:cxn ang="0">
                      <a:pos x="1255" y="650"/>
                    </a:cxn>
                    <a:cxn ang="0">
                      <a:pos x="1338" y="538"/>
                    </a:cxn>
                    <a:cxn ang="0">
                      <a:pos x="1241" y="552"/>
                    </a:cxn>
                    <a:cxn ang="0">
                      <a:pos x="1165" y="658"/>
                    </a:cxn>
                    <a:cxn ang="0">
                      <a:pos x="1139" y="791"/>
                    </a:cxn>
                    <a:cxn ang="0">
                      <a:pos x="107" y="310"/>
                    </a:cxn>
                    <a:cxn ang="0">
                      <a:pos x="80" y="215"/>
                    </a:cxn>
                    <a:cxn ang="0">
                      <a:pos x="103" y="95"/>
                    </a:cxn>
                    <a:cxn ang="0">
                      <a:pos x="217" y="0"/>
                    </a:cxn>
                    <a:cxn ang="0">
                      <a:pos x="156" y="0"/>
                    </a:cxn>
                    <a:cxn ang="0">
                      <a:pos x="156" y="0"/>
                    </a:cxn>
                  </a:cxnLst>
                  <a:rect l="0" t="0" r="r" b="b"/>
                  <a:pathLst>
                    <a:path w="1684" h="880">
                      <a:moveTo>
                        <a:pt x="156" y="0"/>
                      </a:moveTo>
                      <a:lnTo>
                        <a:pt x="63" y="52"/>
                      </a:lnTo>
                      <a:lnTo>
                        <a:pt x="0" y="208"/>
                      </a:lnTo>
                      <a:lnTo>
                        <a:pt x="67" y="358"/>
                      </a:lnTo>
                      <a:lnTo>
                        <a:pt x="1182" y="867"/>
                      </a:lnTo>
                      <a:lnTo>
                        <a:pt x="1422" y="835"/>
                      </a:lnTo>
                      <a:lnTo>
                        <a:pt x="1616" y="880"/>
                      </a:lnTo>
                      <a:lnTo>
                        <a:pt x="1684" y="808"/>
                      </a:lnTo>
                      <a:lnTo>
                        <a:pt x="1502" y="664"/>
                      </a:lnTo>
                      <a:lnTo>
                        <a:pt x="1428" y="512"/>
                      </a:lnTo>
                      <a:lnTo>
                        <a:pt x="1369" y="527"/>
                      </a:lnTo>
                      <a:lnTo>
                        <a:pt x="1439" y="664"/>
                      </a:lnTo>
                      <a:lnTo>
                        <a:pt x="1578" y="810"/>
                      </a:lnTo>
                      <a:lnTo>
                        <a:pt x="1413" y="787"/>
                      </a:lnTo>
                      <a:lnTo>
                        <a:pt x="1219" y="814"/>
                      </a:lnTo>
                      <a:lnTo>
                        <a:pt x="1255" y="650"/>
                      </a:lnTo>
                      <a:lnTo>
                        <a:pt x="1338" y="538"/>
                      </a:lnTo>
                      <a:lnTo>
                        <a:pt x="1241" y="552"/>
                      </a:lnTo>
                      <a:lnTo>
                        <a:pt x="1165" y="658"/>
                      </a:lnTo>
                      <a:lnTo>
                        <a:pt x="1139" y="791"/>
                      </a:lnTo>
                      <a:lnTo>
                        <a:pt x="107" y="310"/>
                      </a:lnTo>
                      <a:lnTo>
                        <a:pt x="80" y="215"/>
                      </a:lnTo>
                      <a:lnTo>
                        <a:pt x="103" y="95"/>
                      </a:lnTo>
                      <a:lnTo>
                        <a:pt x="217" y="0"/>
                      </a:lnTo>
                      <a:lnTo>
                        <a:pt x="156" y="0"/>
                      </a:lnTo>
                      <a:lnTo>
                        <a:pt x="156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</a:ln>
              </p:spPr>
              <p:txBody>
                <a:bodyPr/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itchFamily="34" charset="0"/>
                    <a:ea typeface="宋体" pitchFamily="2" charset="-122"/>
                    <a:cs typeface="+mn-cs"/>
                  </a:endParaRPr>
                </a:p>
              </p:txBody>
            </p:sp>
            <p:sp>
              <p:nvSpPr>
                <p:cNvPr id="13343" name="Freeform 31"/>
                <p:cNvSpPr/>
                <p:nvPr/>
              </p:nvSpPr>
              <p:spPr bwMode="auto">
                <a:xfrm>
                  <a:off x="106" y="3770"/>
                  <a:ext cx="80" cy="167"/>
                </a:xfrm>
                <a:custGeom>
                  <a:cxnLst>
                    <a:cxn ang="0">
                      <a:pos x="116" y="0"/>
                    </a:cxn>
                    <a:cxn ang="0">
                      <a:pos x="19" y="106"/>
                    </a:cxn>
                    <a:cxn ang="0">
                      <a:pos x="0" y="230"/>
                    </a:cxn>
                    <a:cxn ang="0">
                      <a:pos x="33" y="314"/>
                    </a:cxn>
                    <a:cxn ang="0">
                      <a:pos x="94" y="335"/>
                    </a:cxn>
                    <a:cxn ang="0">
                      <a:pos x="76" y="154"/>
                    </a:cxn>
                    <a:cxn ang="0">
                      <a:pos x="160" y="17"/>
                    </a:cxn>
                    <a:cxn ang="0">
                      <a:pos x="116" y="0"/>
                    </a:cxn>
                    <a:cxn ang="0">
                      <a:pos x="116" y="0"/>
                    </a:cxn>
                  </a:cxnLst>
                  <a:rect l="0" t="0" r="r" b="b"/>
                  <a:pathLst>
                    <a:path w="160" h="335">
                      <a:moveTo>
                        <a:pt x="116" y="0"/>
                      </a:moveTo>
                      <a:lnTo>
                        <a:pt x="19" y="106"/>
                      </a:lnTo>
                      <a:lnTo>
                        <a:pt x="0" y="230"/>
                      </a:lnTo>
                      <a:lnTo>
                        <a:pt x="33" y="314"/>
                      </a:lnTo>
                      <a:lnTo>
                        <a:pt x="94" y="335"/>
                      </a:lnTo>
                      <a:lnTo>
                        <a:pt x="76" y="154"/>
                      </a:lnTo>
                      <a:lnTo>
                        <a:pt x="160" y="17"/>
                      </a:lnTo>
                      <a:lnTo>
                        <a:pt x="116" y="0"/>
                      </a:lnTo>
                      <a:lnTo>
                        <a:pt x="116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</a:ln>
              </p:spPr>
              <p:txBody>
                <a:bodyPr/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itchFamily="34" charset="0"/>
                    <a:ea typeface="宋体" pitchFamily="2" charset="-122"/>
                    <a:cs typeface="+mn-cs"/>
                  </a:endParaRPr>
                </a:p>
              </p:txBody>
            </p:sp>
            <p:sp>
              <p:nvSpPr>
                <p:cNvPr id="13344" name="Freeform 32"/>
                <p:cNvSpPr/>
                <p:nvPr/>
              </p:nvSpPr>
              <p:spPr bwMode="auto">
                <a:xfrm>
                  <a:off x="449" y="3490"/>
                  <a:ext cx="322" cy="594"/>
                </a:xfrm>
                <a:custGeom>
                  <a:cxnLst>
                    <a:cxn ang="0">
                      <a:pos x="218" y="896"/>
                    </a:cxn>
                    <a:cxn ang="0">
                      <a:pos x="0" y="124"/>
                    </a:cxn>
                    <a:cxn ang="0">
                      <a:pos x="81" y="38"/>
                    </a:cxn>
                    <a:cxn ang="0">
                      <a:pos x="258" y="0"/>
                    </a:cxn>
                    <a:cxn ang="0">
                      <a:pos x="399" y="57"/>
                    </a:cxn>
                    <a:cxn ang="0">
                      <a:pos x="642" y="1188"/>
                    </a:cxn>
                    <a:cxn ang="0">
                      <a:pos x="555" y="1091"/>
                    </a:cxn>
                    <a:cxn ang="0">
                      <a:pos x="355" y="97"/>
                    </a:cxn>
                    <a:cxn ang="0">
                      <a:pos x="226" y="61"/>
                    </a:cxn>
                    <a:cxn ang="0">
                      <a:pos x="119" y="74"/>
                    </a:cxn>
                    <a:cxn ang="0">
                      <a:pos x="76" y="141"/>
                    </a:cxn>
                    <a:cxn ang="0">
                      <a:pos x="306" y="924"/>
                    </a:cxn>
                    <a:cxn ang="0">
                      <a:pos x="218" y="896"/>
                    </a:cxn>
                    <a:cxn ang="0">
                      <a:pos x="218" y="896"/>
                    </a:cxn>
                  </a:cxnLst>
                  <a:rect l="0" t="0" r="r" b="b"/>
                  <a:pathLst>
                    <a:path w="642" h="1188">
                      <a:moveTo>
                        <a:pt x="218" y="896"/>
                      </a:moveTo>
                      <a:lnTo>
                        <a:pt x="0" y="124"/>
                      </a:lnTo>
                      <a:lnTo>
                        <a:pt x="81" y="38"/>
                      </a:lnTo>
                      <a:lnTo>
                        <a:pt x="258" y="0"/>
                      </a:lnTo>
                      <a:lnTo>
                        <a:pt x="399" y="57"/>
                      </a:lnTo>
                      <a:lnTo>
                        <a:pt x="642" y="1188"/>
                      </a:lnTo>
                      <a:lnTo>
                        <a:pt x="555" y="1091"/>
                      </a:lnTo>
                      <a:lnTo>
                        <a:pt x="355" y="97"/>
                      </a:lnTo>
                      <a:lnTo>
                        <a:pt x="226" y="61"/>
                      </a:lnTo>
                      <a:lnTo>
                        <a:pt x="119" y="74"/>
                      </a:lnTo>
                      <a:lnTo>
                        <a:pt x="76" y="141"/>
                      </a:lnTo>
                      <a:lnTo>
                        <a:pt x="306" y="924"/>
                      </a:lnTo>
                      <a:lnTo>
                        <a:pt x="218" y="896"/>
                      </a:lnTo>
                      <a:lnTo>
                        <a:pt x="218" y="89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</a:ln>
              </p:spPr>
              <p:txBody>
                <a:bodyPr/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itchFamily="34" charset="0"/>
                    <a:ea typeface="宋体" pitchFamily="2" charset="-122"/>
                    <a:cs typeface="+mn-cs"/>
                  </a:endParaRPr>
                </a:p>
              </p:txBody>
            </p:sp>
            <p:sp>
              <p:nvSpPr>
                <p:cNvPr id="13345" name="Freeform 33"/>
                <p:cNvSpPr/>
                <p:nvPr/>
              </p:nvSpPr>
              <p:spPr bwMode="auto">
                <a:xfrm>
                  <a:off x="578" y="3650"/>
                  <a:ext cx="96" cy="252"/>
                </a:xfrm>
                <a:custGeom>
                  <a:cxnLst>
                    <a:cxn ang="0">
                      <a:pos x="0" y="27"/>
                    </a:cxn>
                    <a:cxn ang="0">
                      <a:pos x="76" y="194"/>
                    </a:cxn>
                    <a:cxn ang="0">
                      <a:pos x="113" y="318"/>
                    </a:cxn>
                    <a:cxn ang="0">
                      <a:pos x="116" y="504"/>
                    </a:cxn>
                    <a:cxn ang="0">
                      <a:pos x="192" y="504"/>
                    </a:cxn>
                    <a:cxn ang="0">
                      <a:pos x="187" y="360"/>
                    </a:cxn>
                    <a:cxn ang="0">
                      <a:pos x="162" y="208"/>
                    </a:cxn>
                    <a:cxn ang="0">
                      <a:pos x="99" y="59"/>
                    </a:cxn>
                    <a:cxn ang="0">
                      <a:pos x="63" y="0"/>
                    </a:cxn>
                    <a:cxn ang="0">
                      <a:pos x="0" y="27"/>
                    </a:cxn>
                    <a:cxn ang="0">
                      <a:pos x="0" y="27"/>
                    </a:cxn>
                  </a:cxnLst>
                  <a:rect l="0" t="0" r="r" b="b"/>
                  <a:pathLst>
                    <a:path w="192" h="503">
                      <a:moveTo>
                        <a:pt x="0" y="27"/>
                      </a:moveTo>
                      <a:lnTo>
                        <a:pt x="76" y="194"/>
                      </a:lnTo>
                      <a:lnTo>
                        <a:pt x="113" y="318"/>
                      </a:lnTo>
                      <a:lnTo>
                        <a:pt x="116" y="504"/>
                      </a:lnTo>
                      <a:lnTo>
                        <a:pt x="192" y="504"/>
                      </a:lnTo>
                      <a:lnTo>
                        <a:pt x="187" y="360"/>
                      </a:lnTo>
                      <a:lnTo>
                        <a:pt x="162" y="208"/>
                      </a:lnTo>
                      <a:lnTo>
                        <a:pt x="99" y="59"/>
                      </a:lnTo>
                      <a:lnTo>
                        <a:pt x="63" y="0"/>
                      </a:lnTo>
                      <a:lnTo>
                        <a:pt x="0" y="27"/>
                      </a:lnTo>
                      <a:lnTo>
                        <a:pt x="0" y="27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</a:ln>
              </p:spPr>
              <p:txBody>
                <a:bodyPr/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itchFamily="34" charset="0"/>
                    <a:ea typeface="宋体" pitchFamily="2" charset="-122"/>
                    <a:cs typeface="+mn-cs"/>
                  </a:endParaRPr>
                </a:p>
              </p:txBody>
            </p:sp>
            <p:sp>
              <p:nvSpPr>
                <p:cNvPr id="13346" name="Freeform 34"/>
                <p:cNvSpPr/>
                <p:nvPr/>
              </p:nvSpPr>
              <p:spPr bwMode="auto">
                <a:xfrm>
                  <a:off x="328" y="3630"/>
                  <a:ext cx="195" cy="135"/>
                </a:xfrm>
                <a:custGeom>
                  <a:cxnLst>
                    <a:cxn ang="0">
                      <a:pos x="297" y="0"/>
                    </a:cxn>
                    <a:cxn ang="0">
                      <a:pos x="257" y="17"/>
                    </a:cxn>
                    <a:cxn ang="0">
                      <a:pos x="253" y="66"/>
                    </a:cxn>
                    <a:cxn ang="0">
                      <a:pos x="0" y="169"/>
                    </a:cxn>
                    <a:cxn ang="0">
                      <a:pos x="0" y="222"/>
                    </a:cxn>
                    <a:cxn ang="0">
                      <a:pos x="284" y="226"/>
                    </a:cxn>
                    <a:cxn ang="0">
                      <a:pos x="320" y="269"/>
                    </a:cxn>
                    <a:cxn ang="0">
                      <a:pos x="390" y="266"/>
                    </a:cxn>
                    <a:cxn ang="0">
                      <a:pos x="383" y="190"/>
                    </a:cxn>
                    <a:cxn ang="0">
                      <a:pos x="116" y="176"/>
                    </a:cxn>
                    <a:cxn ang="0">
                      <a:pos x="333" y="89"/>
                    </a:cxn>
                    <a:cxn ang="0">
                      <a:pos x="297" y="0"/>
                    </a:cxn>
                    <a:cxn ang="0">
                      <a:pos x="297" y="0"/>
                    </a:cxn>
                  </a:cxnLst>
                  <a:rect l="0" t="0" r="r" b="b"/>
                  <a:pathLst>
                    <a:path w="390" h="269">
                      <a:moveTo>
                        <a:pt x="297" y="0"/>
                      </a:moveTo>
                      <a:lnTo>
                        <a:pt x="257" y="17"/>
                      </a:lnTo>
                      <a:lnTo>
                        <a:pt x="253" y="66"/>
                      </a:lnTo>
                      <a:lnTo>
                        <a:pt x="0" y="169"/>
                      </a:lnTo>
                      <a:lnTo>
                        <a:pt x="0" y="222"/>
                      </a:lnTo>
                      <a:lnTo>
                        <a:pt x="284" y="226"/>
                      </a:lnTo>
                      <a:lnTo>
                        <a:pt x="320" y="269"/>
                      </a:lnTo>
                      <a:lnTo>
                        <a:pt x="390" y="266"/>
                      </a:lnTo>
                      <a:lnTo>
                        <a:pt x="383" y="190"/>
                      </a:lnTo>
                      <a:lnTo>
                        <a:pt x="116" y="176"/>
                      </a:lnTo>
                      <a:lnTo>
                        <a:pt x="333" y="89"/>
                      </a:lnTo>
                      <a:lnTo>
                        <a:pt x="297" y="0"/>
                      </a:lnTo>
                      <a:lnTo>
                        <a:pt x="297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</a:ln>
              </p:spPr>
              <p:txBody>
                <a:bodyPr/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itchFamily="34" charset="0"/>
                    <a:ea typeface="宋体" pitchFamily="2" charset="-122"/>
                    <a:cs typeface="+mn-cs"/>
                  </a:endParaRPr>
                </a:p>
              </p:txBody>
            </p:sp>
            <p:sp>
              <p:nvSpPr>
                <p:cNvPr id="13347" name="Freeform 35"/>
                <p:cNvSpPr/>
                <p:nvPr/>
              </p:nvSpPr>
              <p:spPr bwMode="auto">
                <a:xfrm>
                  <a:off x="658" y="3538"/>
                  <a:ext cx="471" cy="212"/>
                </a:xfrm>
                <a:custGeom>
                  <a:cxnLst>
                    <a:cxn ang="0">
                      <a:pos x="0" y="131"/>
                    </a:cxn>
                    <a:cxn ang="0">
                      <a:pos x="863" y="0"/>
                    </a:cxn>
                    <a:cxn ang="0">
                      <a:pos x="926" y="78"/>
                    </a:cxn>
                    <a:cxn ang="0">
                      <a:pos x="941" y="181"/>
                    </a:cxn>
                    <a:cxn ang="0">
                      <a:pos x="903" y="282"/>
                    </a:cxn>
                    <a:cxn ang="0">
                      <a:pos x="57" y="424"/>
                    </a:cxn>
                    <a:cxn ang="0">
                      <a:pos x="53" y="384"/>
                    </a:cxn>
                    <a:cxn ang="0">
                      <a:pos x="863" y="242"/>
                    </a:cxn>
                    <a:cxn ang="0">
                      <a:pos x="893" y="145"/>
                    </a:cxn>
                    <a:cxn ang="0">
                      <a:pos x="840" y="57"/>
                    </a:cxn>
                    <a:cxn ang="0">
                      <a:pos x="0" y="185"/>
                    </a:cxn>
                    <a:cxn ang="0">
                      <a:pos x="0" y="131"/>
                    </a:cxn>
                    <a:cxn ang="0">
                      <a:pos x="0" y="131"/>
                    </a:cxn>
                  </a:cxnLst>
                  <a:rect l="0" t="0" r="r" b="b"/>
                  <a:pathLst>
                    <a:path w="941" h="423">
                      <a:moveTo>
                        <a:pt x="0" y="131"/>
                      </a:moveTo>
                      <a:lnTo>
                        <a:pt x="863" y="0"/>
                      </a:lnTo>
                      <a:lnTo>
                        <a:pt x="926" y="78"/>
                      </a:lnTo>
                      <a:lnTo>
                        <a:pt x="941" y="181"/>
                      </a:lnTo>
                      <a:lnTo>
                        <a:pt x="903" y="282"/>
                      </a:lnTo>
                      <a:lnTo>
                        <a:pt x="57" y="424"/>
                      </a:lnTo>
                      <a:lnTo>
                        <a:pt x="53" y="384"/>
                      </a:lnTo>
                      <a:lnTo>
                        <a:pt x="863" y="242"/>
                      </a:lnTo>
                      <a:lnTo>
                        <a:pt x="893" y="145"/>
                      </a:lnTo>
                      <a:lnTo>
                        <a:pt x="840" y="57"/>
                      </a:lnTo>
                      <a:lnTo>
                        <a:pt x="0" y="185"/>
                      </a:lnTo>
                      <a:lnTo>
                        <a:pt x="0" y="131"/>
                      </a:lnTo>
                      <a:lnTo>
                        <a:pt x="0" y="131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</a:ln>
              </p:spPr>
              <p:txBody>
                <a:bodyPr/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itchFamily="34" charset="0"/>
                    <a:ea typeface="宋体" pitchFamily="2" charset="-122"/>
                    <a:cs typeface="+mn-cs"/>
                  </a:endParaRPr>
                </a:p>
              </p:txBody>
            </p:sp>
            <p:sp>
              <p:nvSpPr>
                <p:cNvPr id="13348" name="Freeform 36"/>
                <p:cNvSpPr/>
                <p:nvPr/>
              </p:nvSpPr>
              <p:spPr bwMode="auto">
                <a:xfrm>
                  <a:off x="717" y="3606"/>
                  <a:ext cx="245" cy="86"/>
                </a:xfrm>
                <a:custGeom>
                  <a:cxnLst>
                    <a:cxn ang="0">
                      <a:pos x="0" y="126"/>
                    </a:cxn>
                    <a:cxn ang="0">
                      <a:pos x="66" y="173"/>
                    </a:cxn>
                    <a:cxn ang="0">
                      <a:pos x="222" y="166"/>
                    </a:cxn>
                    <a:cxn ang="0">
                      <a:pos x="418" y="116"/>
                    </a:cxn>
                    <a:cxn ang="0">
                      <a:pos x="488" y="42"/>
                    </a:cxn>
                    <a:cxn ang="0">
                      <a:pos x="443" y="2"/>
                    </a:cxn>
                    <a:cxn ang="0">
                      <a:pos x="253" y="0"/>
                    </a:cxn>
                    <a:cxn ang="0">
                      <a:pos x="110" y="12"/>
                    </a:cxn>
                    <a:cxn ang="0">
                      <a:pos x="15" y="76"/>
                    </a:cxn>
                    <a:cxn ang="0">
                      <a:pos x="112" y="95"/>
                    </a:cxn>
                    <a:cxn ang="0">
                      <a:pos x="275" y="53"/>
                    </a:cxn>
                    <a:cxn ang="0">
                      <a:pos x="416" y="53"/>
                    </a:cxn>
                    <a:cxn ang="0">
                      <a:pos x="268" y="110"/>
                    </a:cxn>
                    <a:cxn ang="0">
                      <a:pos x="142" y="126"/>
                    </a:cxn>
                    <a:cxn ang="0">
                      <a:pos x="0" y="126"/>
                    </a:cxn>
                    <a:cxn ang="0">
                      <a:pos x="0" y="126"/>
                    </a:cxn>
                  </a:cxnLst>
                  <a:rect l="0" t="0" r="r" b="b"/>
                  <a:pathLst>
                    <a:path w="488" h="173">
                      <a:moveTo>
                        <a:pt x="0" y="126"/>
                      </a:moveTo>
                      <a:lnTo>
                        <a:pt x="66" y="173"/>
                      </a:lnTo>
                      <a:lnTo>
                        <a:pt x="222" y="166"/>
                      </a:lnTo>
                      <a:lnTo>
                        <a:pt x="418" y="116"/>
                      </a:lnTo>
                      <a:lnTo>
                        <a:pt x="488" y="42"/>
                      </a:lnTo>
                      <a:lnTo>
                        <a:pt x="443" y="2"/>
                      </a:lnTo>
                      <a:lnTo>
                        <a:pt x="253" y="0"/>
                      </a:lnTo>
                      <a:lnTo>
                        <a:pt x="110" y="12"/>
                      </a:lnTo>
                      <a:lnTo>
                        <a:pt x="15" y="76"/>
                      </a:lnTo>
                      <a:lnTo>
                        <a:pt x="112" y="95"/>
                      </a:lnTo>
                      <a:lnTo>
                        <a:pt x="275" y="53"/>
                      </a:lnTo>
                      <a:lnTo>
                        <a:pt x="416" y="53"/>
                      </a:lnTo>
                      <a:lnTo>
                        <a:pt x="268" y="110"/>
                      </a:lnTo>
                      <a:lnTo>
                        <a:pt x="142" y="126"/>
                      </a:lnTo>
                      <a:lnTo>
                        <a:pt x="0" y="126"/>
                      </a:lnTo>
                      <a:lnTo>
                        <a:pt x="0" y="12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</a:ln>
              </p:spPr>
              <p:txBody>
                <a:bodyPr/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itchFamily="34" charset="0"/>
                    <a:ea typeface="宋体" pitchFamily="2" charset="-122"/>
                    <a:cs typeface="+mn-cs"/>
                  </a:endParaRPr>
                </a:p>
              </p:txBody>
            </p:sp>
          </p:grpSp>
        </p:grpSp>
      </p:grpSp>
      <p:grpSp>
        <p:nvGrpSpPr>
          <p:cNvPr id="2085" name="Group 37"/>
          <p:cNvGrpSpPr/>
          <p:nvPr/>
        </p:nvGrpSpPr>
        <p:grpSpPr>
          <a:xfrm>
            <a:off x="8680450" y="2116138"/>
            <a:ext cx="385763" cy="4308475"/>
            <a:chOff x="5468" y="1333"/>
            <a:chExt cx="243" cy="2714"/>
          </a:xfrm>
        </p:grpSpPr>
        <p:sp>
          <p:nvSpPr>
            <p:cNvPr id="13350" name="Freeform 38"/>
            <p:cNvSpPr/>
            <p:nvPr/>
          </p:nvSpPr>
          <p:spPr bwMode="auto">
            <a:xfrm flipH="1">
              <a:off x="5468" y="2620"/>
              <a:ext cx="205" cy="1427"/>
            </a:xfrm>
            <a:custGeom>
              <a:cxnLst>
                <a:cxn ang="0">
                  <a:pos x="692" y="3156"/>
                </a:cxn>
                <a:cxn ang="0">
                  <a:pos x="380" y="2945"/>
                </a:cxn>
                <a:cxn ang="0">
                  <a:pos x="319" y="2783"/>
                </a:cxn>
                <a:cxn ang="0">
                  <a:pos x="371" y="2542"/>
                </a:cxn>
                <a:cxn ang="0">
                  <a:pos x="591" y="2251"/>
                </a:cxn>
                <a:cxn ang="0">
                  <a:pos x="641" y="2070"/>
                </a:cxn>
                <a:cxn ang="0">
                  <a:pos x="591" y="1948"/>
                </a:cxn>
                <a:cxn ang="0">
                  <a:pos x="401" y="1859"/>
                </a:cxn>
                <a:cxn ang="0">
                  <a:pos x="361" y="1747"/>
                </a:cxn>
                <a:cxn ang="0">
                  <a:pos x="430" y="1587"/>
                </a:cxn>
                <a:cxn ang="0">
                  <a:pos x="741" y="1156"/>
                </a:cxn>
                <a:cxn ang="0">
                  <a:pos x="772" y="945"/>
                </a:cxn>
                <a:cxn ang="0">
                  <a:pos x="692" y="713"/>
                </a:cxn>
                <a:cxn ang="0">
                  <a:pos x="430" y="603"/>
                </a:cxn>
                <a:cxn ang="0">
                  <a:pos x="200" y="422"/>
                </a:cxn>
                <a:cxn ang="0">
                  <a:pos x="0" y="0"/>
                </a:cxn>
                <a:cxn ang="0">
                  <a:pos x="29" y="382"/>
                </a:cxn>
                <a:cxn ang="0">
                  <a:pos x="179" y="612"/>
                </a:cxn>
                <a:cxn ang="0">
                  <a:pos x="380" y="753"/>
                </a:cxn>
                <a:cxn ang="0">
                  <a:pos x="601" y="833"/>
                </a:cxn>
                <a:cxn ang="0">
                  <a:pos x="612" y="1044"/>
                </a:cxn>
                <a:cxn ang="0">
                  <a:pos x="500" y="1266"/>
                </a:cxn>
                <a:cxn ang="0">
                  <a:pos x="240" y="1658"/>
                </a:cxn>
                <a:cxn ang="0">
                  <a:pos x="230" y="1909"/>
                </a:cxn>
                <a:cxn ang="0">
                  <a:pos x="471" y="2049"/>
                </a:cxn>
                <a:cxn ang="0">
                  <a:pos x="460" y="2180"/>
                </a:cxn>
                <a:cxn ang="0">
                  <a:pos x="249" y="2452"/>
                </a:cxn>
                <a:cxn ang="0">
                  <a:pos x="160" y="2713"/>
                </a:cxn>
                <a:cxn ang="0">
                  <a:pos x="240" y="2994"/>
                </a:cxn>
                <a:cxn ang="0">
                  <a:pos x="430" y="3144"/>
                </a:cxn>
                <a:cxn ang="0">
                  <a:pos x="671" y="3266"/>
                </a:cxn>
                <a:cxn ang="0">
                  <a:pos x="692" y="3156"/>
                </a:cxn>
                <a:cxn ang="0">
                  <a:pos x="692" y="3156"/>
                </a:cxn>
              </a:cxnLst>
              <a:rect l="0" t="0" r="r" b="b"/>
              <a:pathLst>
                <a:path w="772" h="3265">
                  <a:moveTo>
                    <a:pt x="692" y="3156"/>
                  </a:moveTo>
                  <a:lnTo>
                    <a:pt x="380" y="2945"/>
                  </a:lnTo>
                  <a:lnTo>
                    <a:pt x="319" y="2783"/>
                  </a:lnTo>
                  <a:lnTo>
                    <a:pt x="371" y="2542"/>
                  </a:lnTo>
                  <a:lnTo>
                    <a:pt x="591" y="2251"/>
                  </a:lnTo>
                  <a:lnTo>
                    <a:pt x="641" y="2070"/>
                  </a:lnTo>
                  <a:lnTo>
                    <a:pt x="591" y="1948"/>
                  </a:lnTo>
                  <a:lnTo>
                    <a:pt x="401" y="1859"/>
                  </a:lnTo>
                  <a:lnTo>
                    <a:pt x="361" y="1747"/>
                  </a:lnTo>
                  <a:lnTo>
                    <a:pt x="430" y="1587"/>
                  </a:lnTo>
                  <a:lnTo>
                    <a:pt x="741" y="1156"/>
                  </a:lnTo>
                  <a:lnTo>
                    <a:pt x="772" y="945"/>
                  </a:lnTo>
                  <a:lnTo>
                    <a:pt x="692" y="713"/>
                  </a:lnTo>
                  <a:lnTo>
                    <a:pt x="430" y="603"/>
                  </a:lnTo>
                  <a:lnTo>
                    <a:pt x="200" y="422"/>
                  </a:lnTo>
                  <a:lnTo>
                    <a:pt x="0" y="0"/>
                  </a:lnTo>
                  <a:lnTo>
                    <a:pt x="29" y="382"/>
                  </a:lnTo>
                  <a:lnTo>
                    <a:pt x="179" y="612"/>
                  </a:lnTo>
                  <a:lnTo>
                    <a:pt x="380" y="753"/>
                  </a:lnTo>
                  <a:lnTo>
                    <a:pt x="601" y="833"/>
                  </a:lnTo>
                  <a:lnTo>
                    <a:pt x="612" y="1044"/>
                  </a:lnTo>
                  <a:lnTo>
                    <a:pt x="500" y="1266"/>
                  </a:lnTo>
                  <a:lnTo>
                    <a:pt x="240" y="1658"/>
                  </a:lnTo>
                  <a:lnTo>
                    <a:pt x="230" y="1909"/>
                  </a:lnTo>
                  <a:lnTo>
                    <a:pt x="471" y="2049"/>
                  </a:lnTo>
                  <a:lnTo>
                    <a:pt x="460" y="2180"/>
                  </a:lnTo>
                  <a:lnTo>
                    <a:pt x="249" y="2452"/>
                  </a:lnTo>
                  <a:lnTo>
                    <a:pt x="160" y="2713"/>
                  </a:lnTo>
                  <a:lnTo>
                    <a:pt x="240" y="2994"/>
                  </a:lnTo>
                  <a:lnTo>
                    <a:pt x="430" y="3144"/>
                  </a:lnTo>
                  <a:lnTo>
                    <a:pt x="671" y="3266"/>
                  </a:lnTo>
                  <a:lnTo>
                    <a:pt x="692" y="3156"/>
                  </a:lnTo>
                  <a:lnTo>
                    <a:pt x="692" y="3156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宋体" pitchFamily="2" charset="-122"/>
                <a:cs typeface="+mn-cs"/>
              </a:endParaRPr>
            </a:p>
          </p:txBody>
        </p:sp>
        <p:sp>
          <p:nvSpPr>
            <p:cNvPr id="13351" name="Freeform 39"/>
            <p:cNvSpPr/>
            <p:nvPr/>
          </p:nvSpPr>
          <p:spPr bwMode="auto">
            <a:xfrm flipH="1">
              <a:off x="5506" y="1333"/>
              <a:ext cx="205" cy="1633"/>
            </a:xfrm>
            <a:custGeom>
              <a:cxnLst>
                <a:cxn ang="0">
                  <a:pos x="692" y="3156"/>
                </a:cxn>
                <a:cxn ang="0">
                  <a:pos x="380" y="2945"/>
                </a:cxn>
                <a:cxn ang="0">
                  <a:pos x="319" y="2783"/>
                </a:cxn>
                <a:cxn ang="0">
                  <a:pos x="371" y="2542"/>
                </a:cxn>
                <a:cxn ang="0">
                  <a:pos x="591" y="2251"/>
                </a:cxn>
                <a:cxn ang="0">
                  <a:pos x="641" y="2070"/>
                </a:cxn>
                <a:cxn ang="0">
                  <a:pos x="591" y="1948"/>
                </a:cxn>
                <a:cxn ang="0">
                  <a:pos x="401" y="1859"/>
                </a:cxn>
                <a:cxn ang="0">
                  <a:pos x="361" y="1747"/>
                </a:cxn>
                <a:cxn ang="0">
                  <a:pos x="430" y="1587"/>
                </a:cxn>
                <a:cxn ang="0">
                  <a:pos x="741" y="1156"/>
                </a:cxn>
                <a:cxn ang="0">
                  <a:pos x="772" y="945"/>
                </a:cxn>
                <a:cxn ang="0">
                  <a:pos x="692" y="713"/>
                </a:cxn>
                <a:cxn ang="0">
                  <a:pos x="430" y="603"/>
                </a:cxn>
                <a:cxn ang="0">
                  <a:pos x="200" y="422"/>
                </a:cxn>
                <a:cxn ang="0">
                  <a:pos x="0" y="0"/>
                </a:cxn>
                <a:cxn ang="0">
                  <a:pos x="29" y="382"/>
                </a:cxn>
                <a:cxn ang="0">
                  <a:pos x="179" y="612"/>
                </a:cxn>
                <a:cxn ang="0">
                  <a:pos x="380" y="753"/>
                </a:cxn>
                <a:cxn ang="0">
                  <a:pos x="601" y="833"/>
                </a:cxn>
                <a:cxn ang="0">
                  <a:pos x="612" y="1044"/>
                </a:cxn>
                <a:cxn ang="0">
                  <a:pos x="500" y="1266"/>
                </a:cxn>
                <a:cxn ang="0">
                  <a:pos x="240" y="1658"/>
                </a:cxn>
                <a:cxn ang="0">
                  <a:pos x="230" y="1909"/>
                </a:cxn>
                <a:cxn ang="0">
                  <a:pos x="471" y="2049"/>
                </a:cxn>
                <a:cxn ang="0">
                  <a:pos x="460" y="2180"/>
                </a:cxn>
                <a:cxn ang="0">
                  <a:pos x="249" y="2452"/>
                </a:cxn>
                <a:cxn ang="0">
                  <a:pos x="160" y="2713"/>
                </a:cxn>
                <a:cxn ang="0">
                  <a:pos x="240" y="2994"/>
                </a:cxn>
                <a:cxn ang="0">
                  <a:pos x="430" y="3144"/>
                </a:cxn>
                <a:cxn ang="0">
                  <a:pos x="671" y="3266"/>
                </a:cxn>
                <a:cxn ang="0">
                  <a:pos x="692" y="3156"/>
                </a:cxn>
                <a:cxn ang="0">
                  <a:pos x="692" y="3156"/>
                </a:cxn>
              </a:cxnLst>
              <a:rect l="0" t="0" r="r" b="b"/>
              <a:pathLst>
                <a:path w="772" h="3265">
                  <a:moveTo>
                    <a:pt x="692" y="3156"/>
                  </a:moveTo>
                  <a:lnTo>
                    <a:pt x="380" y="2945"/>
                  </a:lnTo>
                  <a:lnTo>
                    <a:pt x="319" y="2783"/>
                  </a:lnTo>
                  <a:lnTo>
                    <a:pt x="371" y="2542"/>
                  </a:lnTo>
                  <a:lnTo>
                    <a:pt x="591" y="2251"/>
                  </a:lnTo>
                  <a:lnTo>
                    <a:pt x="641" y="2070"/>
                  </a:lnTo>
                  <a:lnTo>
                    <a:pt x="591" y="1948"/>
                  </a:lnTo>
                  <a:lnTo>
                    <a:pt x="401" y="1859"/>
                  </a:lnTo>
                  <a:lnTo>
                    <a:pt x="361" y="1747"/>
                  </a:lnTo>
                  <a:lnTo>
                    <a:pt x="430" y="1587"/>
                  </a:lnTo>
                  <a:lnTo>
                    <a:pt x="741" y="1156"/>
                  </a:lnTo>
                  <a:lnTo>
                    <a:pt x="772" y="945"/>
                  </a:lnTo>
                  <a:lnTo>
                    <a:pt x="692" y="713"/>
                  </a:lnTo>
                  <a:lnTo>
                    <a:pt x="430" y="603"/>
                  </a:lnTo>
                  <a:lnTo>
                    <a:pt x="200" y="422"/>
                  </a:lnTo>
                  <a:lnTo>
                    <a:pt x="0" y="0"/>
                  </a:lnTo>
                  <a:lnTo>
                    <a:pt x="29" y="382"/>
                  </a:lnTo>
                  <a:lnTo>
                    <a:pt x="179" y="612"/>
                  </a:lnTo>
                  <a:lnTo>
                    <a:pt x="380" y="753"/>
                  </a:lnTo>
                  <a:lnTo>
                    <a:pt x="601" y="833"/>
                  </a:lnTo>
                  <a:lnTo>
                    <a:pt x="612" y="1044"/>
                  </a:lnTo>
                  <a:lnTo>
                    <a:pt x="500" y="1266"/>
                  </a:lnTo>
                  <a:lnTo>
                    <a:pt x="240" y="1658"/>
                  </a:lnTo>
                  <a:lnTo>
                    <a:pt x="230" y="1909"/>
                  </a:lnTo>
                  <a:lnTo>
                    <a:pt x="471" y="2049"/>
                  </a:lnTo>
                  <a:lnTo>
                    <a:pt x="460" y="2180"/>
                  </a:lnTo>
                  <a:lnTo>
                    <a:pt x="249" y="2452"/>
                  </a:lnTo>
                  <a:lnTo>
                    <a:pt x="160" y="2713"/>
                  </a:lnTo>
                  <a:lnTo>
                    <a:pt x="240" y="2994"/>
                  </a:lnTo>
                  <a:lnTo>
                    <a:pt x="430" y="3144"/>
                  </a:lnTo>
                  <a:lnTo>
                    <a:pt x="671" y="3266"/>
                  </a:lnTo>
                  <a:lnTo>
                    <a:pt x="692" y="3156"/>
                  </a:lnTo>
                  <a:lnTo>
                    <a:pt x="692" y="3156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宋体" pitchFamily="2" charset="-122"/>
                <a:cs typeface="+mn-cs"/>
              </a:endParaRPr>
            </a:p>
          </p:txBody>
        </p:sp>
      </p:grpSp>
      <p:grpSp>
        <p:nvGrpSpPr>
          <p:cNvPr id="2088" name="Group 40"/>
          <p:cNvGrpSpPr/>
          <p:nvPr/>
        </p:nvGrpSpPr>
        <p:grpSpPr>
          <a:xfrm>
            <a:off x="7318375" y="90488"/>
            <a:ext cx="2133600" cy="1911350"/>
            <a:chOff x="4610" y="57"/>
            <a:chExt cx="1344" cy="1204"/>
          </a:xfrm>
        </p:grpSpPr>
        <p:grpSp>
          <p:nvGrpSpPr>
            <p:cNvPr id="2089" name="Group 41"/>
            <p:cNvGrpSpPr/>
            <p:nvPr userDrawn="1"/>
          </p:nvGrpSpPr>
          <p:grpSpPr>
            <a:xfrm>
              <a:off x="4610" y="57"/>
              <a:ext cx="1344" cy="1204"/>
              <a:chOff x="4610" y="57"/>
              <a:chExt cx="1344" cy="1204"/>
            </a:xfrm>
          </p:grpSpPr>
          <p:sp>
            <p:nvSpPr>
              <p:cNvPr id="13354" name="Freeform 42"/>
              <p:cNvSpPr/>
              <p:nvPr/>
            </p:nvSpPr>
            <p:spPr bwMode="auto">
              <a:xfrm rot="-3172564">
                <a:off x="5430" y="1086"/>
                <a:ext cx="62" cy="288"/>
              </a:xfrm>
              <a:custGeom>
                <a:cxnLst>
                  <a:cxn ang="0">
                    <a:pos x="123" y="9"/>
                  </a:cxn>
                  <a:cxn ang="0">
                    <a:pos x="131" y="342"/>
                  </a:cxn>
                  <a:cxn ang="0">
                    <a:pos x="0" y="806"/>
                  </a:cxn>
                  <a:cxn ang="0">
                    <a:pos x="79" y="789"/>
                  </a:cxn>
                  <a:cxn ang="0">
                    <a:pos x="218" y="376"/>
                  </a:cxn>
                  <a:cxn ang="0">
                    <a:pos x="245" y="0"/>
                  </a:cxn>
                  <a:cxn ang="0">
                    <a:pos x="123" y="9"/>
                  </a:cxn>
                  <a:cxn ang="0">
                    <a:pos x="123" y="9"/>
                  </a:cxn>
                </a:cxnLst>
                <a:rect l="0" t="0" r="r" b="b"/>
                <a:pathLst>
                  <a:path w="245" h="805">
                    <a:moveTo>
                      <a:pt x="123" y="9"/>
                    </a:moveTo>
                    <a:lnTo>
                      <a:pt x="131" y="342"/>
                    </a:lnTo>
                    <a:lnTo>
                      <a:pt x="0" y="806"/>
                    </a:lnTo>
                    <a:lnTo>
                      <a:pt x="79" y="789"/>
                    </a:lnTo>
                    <a:lnTo>
                      <a:pt x="218" y="376"/>
                    </a:lnTo>
                    <a:lnTo>
                      <a:pt x="245" y="0"/>
                    </a:lnTo>
                    <a:lnTo>
                      <a:pt x="123" y="9"/>
                    </a:lnTo>
                    <a:lnTo>
                      <a:pt x="123" y="9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itchFamily="34" charset="0"/>
                  <a:ea typeface="宋体" pitchFamily="2" charset="-122"/>
                  <a:cs typeface="+mn-cs"/>
                </a:endParaRPr>
              </a:p>
            </p:txBody>
          </p:sp>
          <p:grpSp>
            <p:nvGrpSpPr>
              <p:cNvPr id="2091" name="Group 43"/>
              <p:cNvGrpSpPr/>
              <p:nvPr userDrawn="1"/>
            </p:nvGrpSpPr>
            <p:grpSpPr>
              <a:xfrm>
                <a:off x="4610" y="57"/>
                <a:ext cx="1344" cy="985"/>
                <a:chOff x="4610" y="57"/>
                <a:chExt cx="1344" cy="985"/>
              </a:xfrm>
            </p:grpSpPr>
            <p:sp>
              <p:nvSpPr>
                <p:cNvPr id="13356" name="Freeform 44"/>
                <p:cNvSpPr/>
                <p:nvPr/>
              </p:nvSpPr>
              <p:spPr bwMode="auto">
                <a:xfrm rot="-3172564">
                  <a:off x="4965" y="70"/>
                  <a:ext cx="153" cy="125"/>
                </a:xfrm>
                <a:custGeom>
                  <a:cxnLst>
                    <a:cxn ang="0">
                      <a:pos x="0" y="0"/>
                    </a:cxn>
                    <a:cxn ang="0">
                      <a:pos x="298" y="184"/>
                    </a:cxn>
                    <a:cxn ang="0">
                      <a:pos x="500" y="349"/>
                    </a:cxn>
                    <a:cxn ang="0">
                      <a:pos x="604" y="140"/>
                    </a:cxn>
                    <a:cxn ang="0">
                      <a:pos x="359" y="9"/>
                    </a:cxn>
                    <a:cxn ang="0">
                      <a:pos x="464" y="184"/>
                    </a:cxn>
                    <a:cxn ang="0">
                      <a:pos x="131" y="17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604" h="349">
                      <a:moveTo>
                        <a:pt x="0" y="0"/>
                      </a:moveTo>
                      <a:lnTo>
                        <a:pt x="298" y="184"/>
                      </a:lnTo>
                      <a:lnTo>
                        <a:pt x="500" y="349"/>
                      </a:lnTo>
                      <a:lnTo>
                        <a:pt x="604" y="140"/>
                      </a:lnTo>
                      <a:lnTo>
                        <a:pt x="359" y="9"/>
                      </a:lnTo>
                      <a:lnTo>
                        <a:pt x="464" y="184"/>
                      </a:lnTo>
                      <a:lnTo>
                        <a:pt x="131" y="17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</a:ln>
              </p:spPr>
              <p:txBody>
                <a:bodyPr/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itchFamily="34" charset="0"/>
                    <a:ea typeface="宋体" pitchFamily="2" charset="-122"/>
                    <a:cs typeface="+mn-cs"/>
                  </a:endParaRPr>
                </a:p>
              </p:txBody>
            </p:sp>
            <p:sp>
              <p:nvSpPr>
                <p:cNvPr id="13357" name="Freeform 45"/>
                <p:cNvSpPr/>
                <p:nvPr/>
              </p:nvSpPr>
              <p:spPr bwMode="auto">
                <a:xfrm rot="-3172564">
                  <a:off x="5048" y="331"/>
                  <a:ext cx="269" cy="438"/>
                </a:xfrm>
                <a:custGeom>
                  <a:cxnLst>
                    <a:cxn ang="0">
                      <a:pos x="741" y="129"/>
                    </a:cxn>
                    <a:cxn ang="0">
                      <a:pos x="485" y="352"/>
                    </a:cxn>
                    <a:cxn ang="0">
                      <a:pos x="163" y="762"/>
                    </a:cxn>
                    <a:cxn ang="0">
                      <a:pos x="0" y="1101"/>
                    </a:cxn>
                    <a:cxn ang="0">
                      <a:pos x="59" y="1230"/>
                    </a:cxn>
                    <a:cxn ang="0">
                      <a:pos x="262" y="1201"/>
                    </a:cxn>
                    <a:cxn ang="0">
                      <a:pos x="578" y="914"/>
                    </a:cxn>
                    <a:cxn ang="0">
                      <a:pos x="876" y="534"/>
                    </a:cxn>
                    <a:cxn ang="0">
                      <a:pos x="1034" y="270"/>
                    </a:cxn>
                    <a:cxn ang="0">
                      <a:pos x="1064" y="84"/>
                    </a:cxn>
                    <a:cxn ang="0">
                      <a:pos x="977" y="0"/>
                    </a:cxn>
                    <a:cxn ang="0">
                      <a:pos x="836" y="65"/>
                    </a:cxn>
                    <a:cxn ang="0">
                      <a:pos x="969" y="107"/>
                    </a:cxn>
                    <a:cxn ang="0">
                      <a:pos x="876" y="352"/>
                    </a:cxn>
                    <a:cxn ang="0">
                      <a:pos x="690" y="656"/>
                    </a:cxn>
                    <a:cxn ang="0">
                      <a:pos x="350" y="1008"/>
                    </a:cxn>
                    <a:cxn ang="0">
                      <a:pos x="116" y="1114"/>
                    </a:cxn>
                    <a:cxn ang="0">
                      <a:pos x="135" y="943"/>
                    </a:cxn>
                    <a:cxn ang="0">
                      <a:pos x="437" y="504"/>
                    </a:cxn>
                    <a:cxn ang="0">
                      <a:pos x="831" y="118"/>
                    </a:cxn>
                    <a:cxn ang="0">
                      <a:pos x="741" y="129"/>
                    </a:cxn>
                    <a:cxn ang="0">
                      <a:pos x="741" y="129"/>
                    </a:cxn>
                  </a:cxnLst>
                  <a:rect l="0" t="0" r="r" b="b"/>
                  <a:pathLst>
                    <a:path w="1064" h="1230">
                      <a:moveTo>
                        <a:pt x="741" y="129"/>
                      </a:moveTo>
                      <a:lnTo>
                        <a:pt x="485" y="352"/>
                      </a:lnTo>
                      <a:lnTo>
                        <a:pt x="163" y="762"/>
                      </a:lnTo>
                      <a:lnTo>
                        <a:pt x="0" y="1101"/>
                      </a:lnTo>
                      <a:lnTo>
                        <a:pt x="59" y="1230"/>
                      </a:lnTo>
                      <a:lnTo>
                        <a:pt x="262" y="1201"/>
                      </a:lnTo>
                      <a:lnTo>
                        <a:pt x="578" y="914"/>
                      </a:lnTo>
                      <a:lnTo>
                        <a:pt x="876" y="534"/>
                      </a:lnTo>
                      <a:lnTo>
                        <a:pt x="1034" y="270"/>
                      </a:lnTo>
                      <a:lnTo>
                        <a:pt x="1064" y="84"/>
                      </a:lnTo>
                      <a:lnTo>
                        <a:pt x="977" y="0"/>
                      </a:lnTo>
                      <a:lnTo>
                        <a:pt x="836" y="65"/>
                      </a:lnTo>
                      <a:lnTo>
                        <a:pt x="969" y="107"/>
                      </a:lnTo>
                      <a:lnTo>
                        <a:pt x="876" y="352"/>
                      </a:lnTo>
                      <a:lnTo>
                        <a:pt x="690" y="656"/>
                      </a:lnTo>
                      <a:lnTo>
                        <a:pt x="350" y="1008"/>
                      </a:lnTo>
                      <a:lnTo>
                        <a:pt x="116" y="1114"/>
                      </a:lnTo>
                      <a:lnTo>
                        <a:pt x="135" y="943"/>
                      </a:lnTo>
                      <a:lnTo>
                        <a:pt x="437" y="504"/>
                      </a:lnTo>
                      <a:lnTo>
                        <a:pt x="831" y="118"/>
                      </a:lnTo>
                      <a:lnTo>
                        <a:pt x="741" y="129"/>
                      </a:lnTo>
                      <a:lnTo>
                        <a:pt x="741" y="12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</a:ln>
              </p:spPr>
              <p:txBody>
                <a:bodyPr/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itchFamily="34" charset="0"/>
                    <a:ea typeface="宋体" pitchFamily="2" charset="-122"/>
                    <a:cs typeface="+mn-cs"/>
                  </a:endParaRPr>
                </a:p>
              </p:txBody>
            </p:sp>
            <p:sp>
              <p:nvSpPr>
                <p:cNvPr id="13358" name="Freeform 46"/>
                <p:cNvSpPr/>
                <p:nvPr/>
              </p:nvSpPr>
              <p:spPr bwMode="auto">
                <a:xfrm rot="-3172564">
                  <a:off x="4858" y="181"/>
                  <a:ext cx="505" cy="898"/>
                </a:xfrm>
                <a:custGeom>
                  <a:cxnLst>
                    <a:cxn ang="0">
                      <a:pos x="1941" y="0"/>
                    </a:cxn>
                    <a:cxn ang="0">
                      <a:pos x="0" y="2521"/>
                    </a:cxn>
                    <a:cxn ang="0">
                      <a:pos x="192" y="2450"/>
                    </a:cxn>
                    <a:cxn ang="0">
                      <a:pos x="2002" y="61"/>
                    </a:cxn>
                    <a:cxn ang="0">
                      <a:pos x="1941" y="0"/>
                    </a:cxn>
                    <a:cxn ang="0">
                      <a:pos x="1941" y="0"/>
                    </a:cxn>
                  </a:cxnLst>
                  <a:rect l="0" t="0" r="r" b="b"/>
                  <a:pathLst>
                    <a:path w="2002" h="2521">
                      <a:moveTo>
                        <a:pt x="1941" y="0"/>
                      </a:moveTo>
                      <a:lnTo>
                        <a:pt x="0" y="2521"/>
                      </a:lnTo>
                      <a:lnTo>
                        <a:pt x="192" y="2450"/>
                      </a:lnTo>
                      <a:lnTo>
                        <a:pt x="2002" y="61"/>
                      </a:lnTo>
                      <a:lnTo>
                        <a:pt x="1941" y="0"/>
                      </a:lnTo>
                      <a:lnTo>
                        <a:pt x="1941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</a:ln>
              </p:spPr>
              <p:txBody>
                <a:bodyPr/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itchFamily="34" charset="0"/>
                    <a:ea typeface="宋体" pitchFamily="2" charset="-122"/>
                    <a:cs typeface="+mn-cs"/>
                  </a:endParaRPr>
                </a:p>
              </p:txBody>
            </p:sp>
            <p:sp>
              <p:nvSpPr>
                <p:cNvPr id="13359" name="Freeform 47"/>
                <p:cNvSpPr/>
                <p:nvPr/>
              </p:nvSpPr>
              <p:spPr bwMode="auto">
                <a:xfrm rot="-3172564">
                  <a:off x="4903" y="-19"/>
                  <a:ext cx="758" cy="1344"/>
                </a:xfrm>
                <a:custGeom>
                  <a:cxnLst>
                    <a:cxn ang="0">
                      <a:pos x="95" y="2844"/>
                    </a:cxn>
                    <a:cxn ang="0">
                      <a:pos x="394" y="2834"/>
                    </a:cxn>
                    <a:cxn ang="0">
                      <a:pos x="821" y="3009"/>
                    </a:cxn>
                    <a:cxn ang="0">
                      <a:pos x="681" y="2817"/>
                    </a:cxn>
                    <a:cxn ang="0">
                      <a:pos x="367" y="2703"/>
                    </a:cxn>
                    <a:cxn ang="0">
                      <a:pos x="637" y="2720"/>
                    </a:cxn>
                    <a:cxn ang="0">
                      <a:pos x="979" y="2870"/>
                    </a:cxn>
                    <a:cxn ang="0">
                      <a:pos x="2859" y="420"/>
                    </a:cxn>
                    <a:cxn ang="0">
                      <a:pos x="2578" y="148"/>
                    </a:cxn>
                    <a:cxn ang="0">
                      <a:pos x="2308" y="0"/>
                    </a:cxn>
                    <a:cxn ang="0">
                      <a:pos x="2692" y="78"/>
                    </a:cxn>
                    <a:cxn ang="0">
                      <a:pos x="3007" y="428"/>
                    </a:cxn>
                    <a:cxn ang="0">
                      <a:pos x="831" y="3273"/>
                    </a:cxn>
                    <a:cxn ang="0">
                      <a:pos x="481" y="3412"/>
                    </a:cxn>
                    <a:cxn ang="0">
                      <a:pos x="105" y="3771"/>
                    </a:cxn>
                    <a:cxn ang="0">
                      <a:pos x="0" y="3667"/>
                    </a:cxn>
                    <a:cxn ang="0">
                      <a:pos x="131" y="3631"/>
                    </a:cxn>
                    <a:cxn ang="0">
                      <a:pos x="376" y="3385"/>
                    </a:cxn>
                    <a:cxn ang="0">
                      <a:pos x="165" y="3273"/>
                    </a:cxn>
                    <a:cxn ang="0">
                      <a:pos x="165" y="3176"/>
                    </a:cxn>
                    <a:cxn ang="0">
                      <a:pos x="411" y="3298"/>
                    </a:cxn>
                    <a:cxn ang="0">
                      <a:pos x="411" y="3186"/>
                    </a:cxn>
                    <a:cxn ang="0">
                      <a:pos x="603" y="3220"/>
                    </a:cxn>
                    <a:cxn ang="0">
                      <a:pos x="428" y="3079"/>
                    </a:cxn>
                    <a:cxn ang="0">
                      <a:pos x="629" y="3062"/>
                    </a:cxn>
                    <a:cxn ang="0">
                      <a:pos x="95" y="2844"/>
                    </a:cxn>
                    <a:cxn ang="0">
                      <a:pos x="95" y="2844"/>
                    </a:cxn>
                  </a:cxnLst>
                  <a:rect l="0" t="0" r="r" b="b"/>
                  <a:pathLst>
                    <a:path w="3007" h="3770">
                      <a:moveTo>
                        <a:pt x="95" y="2844"/>
                      </a:moveTo>
                      <a:lnTo>
                        <a:pt x="394" y="2834"/>
                      </a:lnTo>
                      <a:lnTo>
                        <a:pt x="821" y="3009"/>
                      </a:lnTo>
                      <a:lnTo>
                        <a:pt x="681" y="2817"/>
                      </a:lnTo>
                      <a:lnTo>
                        <a:pt x="367" y="2703"/>
                      </a:lnTo>
                      <a:lnTo>
                        <a:pt x="637" y="2720"/>
                      </a:lnTo>
                      <a:lnTo>
                        <a:pt x="979" y="2870"/>
                      </a:lnTo>
                      <a:lnTo>
                        <a:pt x="2859" y="420"/>
                      </a:lnTo>
                      <a:lnTo>
                        <a:pt x="2578" y="148"/>
                      </a:lnTo>
                      <a:lnTo>
                        <a:pt x="2308" y="0"/>
                      </a:lnTo>
                      <a:lnTo>
                        <a:pt x="2692" y="78"/>
                      </a:lnTo>
                      <a:lnTo>
                        <a:pt x="3007" y="428"/>
                      </a:lnTo>
                      <a:lnTo>
                        <a:pt x="831" y="3273"/>
                      </a:lnTo>
                      <a:lnTo>
                        <a:pt x="481" y="3412"/>
                      </a:lnTo>
                      <a:lnTo>
                        <a:pt x="105" y="3771"/>
                      </a:lnTo>
                      <a:lnTo>
                        <a:pt x="0" y="3667"/>
                      </a:lnTo>
                      <a:lnTo>
                        <a:pt x="131" y="3631"/>
                      </a:lnTo>
                      <a:lnTo>
                        <a:pt x="376" y="3385"/>
                      </a:lnTo>
                      <a:lnTo>
                        <a:pt x="165" y="3273"/>
                      </a:lnTo>
                      <a:lnTo>
                        <a:pt x="165" y="3176"/>
                      </a:lnTo>
                      <a:lnTo>
                        <a:pt x="411" y="3298"/>
                      </a:lnTo>
                      <a:lnTo>
                        <a:pt x="411" y="3186"/>
                      </a:lnTo>
                      <a:lnTo>
                        <a:pt x="603" y="3220"/>
                      </a:lnTo>
                      <a:lnTo>
                        <a:pt x="428" y="3079"/>
                      </a:lnTo>
                      <a:lnTo>
                        <a:pt x="629" y="3062"/>
                      </a:lnTo>
                      <a:lnTo>
                        <a:pt x="95" y="2844"/>
                      </a:lnTo>
                      <a:lnTo>
                        <a:pt x="95" y="2844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</a:ln>
              </p:spPr>
              <p:txBody>
                <a:bodyPr/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itchFamily="34" charset="0"/>
                    <a:ea typeface="宋体" pitchFamily="2" charset="-122"/>
                    <a:cs typeface="+mn-cs"/>
                  </a:endParaRPr>
                </a:p>
              </p:txBody>
            </p:sp>
            <p:sp>
              <p:nvSpPr>
                <p:cNvPr id="13360" name="Freeform 48"/>
                <p:cNvSpPr/>
                <p:nvPr/>
              </p:nvSpPr>
              <p:spPr bwMode="auto">
                <a:xfrm rot="-3172564">
                  <a:off x="5297" y="896"/>
                  <a:ext cx="169" cy="122"/>
                </a:xfrm>
                <a:custGeom>
                  <a:cxnLst>
                    <a:cxn ang="0">
                      <a:pos x="0" y="80"/>
                    </a:cxn>
                    <a:cxn ang="0">
                      <a:pos x="255" y="106"/>
                    </a:cxn>
                    <a:cxn ang="0">
                      <a:pos x="639" y="342"/>
                    </a:cxn>
                    <a:cxn ang="0">
                      <a:pos x="673" y="289"/>
                    </a:cxn>
                    <a:cxn ang="0">
                      <a:pos x="447" y="114"/>
                    </a:cxn>
                    <a:cxn ang="0">
                      <a:pos x="26" y="0"/>
                    </a:cxn>
                    <a:cxn ang="0">
                      <a:pos x="0" y="80"/>
                    </a:cxn>
                    <a:cxn ang="0">
                      <a:pos x="0" y="80"/>
                    </a:cxn>
                  </a:cxnLst>
                  <a:rect l="0" t="0" r="r" b="b"/>
                  <a:pathLst>
                    <a:path w="673" h="342">
                      <a:moveTo>
                        <a:pt x="0" y="80"/>
                      </a:moveTo>
                      <a:lnTo>
                        <a:pt x="255" y="106"/>
                      </a:lnTo>
                      <a:lnTo>
                        <a:pt x="639" y="342"/>
                      </a:lnTo>
                      <a:lnTo>
                        <a:pt x="673" y="289"/>
                      </a:lnTo>
                      <a:lnTo>
                        <a:pt x="447" y="114"/>
                      </a:lnTo>
                      <a:lnTo>
                        <a:pt x="26" y="0"/>
                      </a:lnTo>
                      <a:lnTo>
                        <a:pt x="0" y="80"/>
                      </a:lnTo>
                      <a:lnTo>
                        <a:pt x="0" y="8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</a:ln>
              </p:spPr>
              <p:txBody>
                <a:bodyPr/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itchFamily="34" charset="0"/>
                    <a:ea typeface="宋体" pitchFamily="2" charset="-122"/>
                    <a:cs typeface="+mn-cs"/>
                  </a:endParaRPr>
                </a:p>
              </p:txBody>
            </p:sp>
            <p:sp>
              <p:nvSpPr>
                <p:cNvPr id="13361" name="Freeform 49"/>
                <p:cNvSpPr/>
                <p:nvPr/>
              </p:nvSpPr>
              <p:spPr bwMode="auto">
                <a:xfrm rot="-3172564">
                  <a:off x="5253" y="805"/>
                  <a:ext cx="181" cy="144"/>
                </a:xfrm>
                <a:custGeom>
                  <a:cxnLst>
                    <a:cxn ang="0">
                      <a:pos x="0" y="78"/>
                    </a:cxn>
                    <a:cxn ang="0">
                      <a:pos x="340" y="148"/>
                    </a:cxn>
                    <a:cxn ang="0">
                      <a:pos x="638" y="403"/>
                    </a:cxn>
                    <a:cxn ang="0">
                      <a:pos x="716" y="296"/>
                    </a:cxn>
                    <a:cxn ang="0">
                      <a:pos x="420" y="114"/>
                    </a:cxn>
                    <a:cxn ang="0">
                      <a:pos x="70" y="0"/>
                    </a:cxn>
                    <a:cxn ang="0">
                      <a:pos x="0" y="78"/>
                    </a:cxn>
                    <a:cxn ang="0">
                      <a:pos x="0" y="78"/>
                    </a:cxn>
                  </a:cxnLst>
                  <a:rect l="0" t="0" r="r" b="b"/>
                  <a:pathLst>
                    <a:path w="716" h="402">
                      <a:moveTo>
                        <a:pt x="0" y="78"/>
                      </a:moveTo>
                      <a:lnTo>
                        <a:pt x="340" y="148"/>
                      </a:lnTo>
                      <a:lnTo>
                        <a:pt x="638" y="403"/>
                      </a:lnTo>
                      <a:lnTo>
                        <a:pt x="716" y="296"/>
                      </a:lnTo>
                      <a:lnTo>
                        <a:pt x="420" y="114"/>
                      </a:lnTo>
                      <a:lnTo>
                        <a:pt x="70" y="0"/>
                      </a:lnTo>
                      <a:lnTo>
                        <a:pt x="0" y="78"/>
                      </a:lnTo>
                      <a:lnTo>
                        <a:pt x="0" y="7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</a:ln>
              </p:spPr>
              <p:txBody>
                <a:bodyPr/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itchFamily="34" charset="0"/>
                    <a:ea typeface="宋体" pitchFamily="2" charset="-122"/>
                    <a:cs typeface="+mn-cs"/>
                  </a:endParaRPr>
                </a:p>
              </p:txBody>
            </p:sp>
            <p:sp>
              <p:nvSpPr>
                <p:cNvPr id="13362" name="Freeform 50"/>
                <p:cNvSpPr/>
                <p:nvPr/>
              </p:nvSpPr>
              <p:spPr bwMode="auto">
                <a:xfrm rot="-3172564">
                  <a:off x="4984" y="209"/>
                  <a:ext cx="181" cy="147"/>
                </a:xfrm>
                <a:custGeom>
                  <a:cxnLst>
                    <a:cxn ang="0">
                      <a:pos x="0" y="78"/>
                    </a:cxn>
                    <a:cxn ang="0">
                      <a:pos x="316" y="139"/>
                    </a:cxn>
                    <a:cxn ang="0">
                      <a:pos x="649" y="411"/>
                    </a:cxn>
                    <a:cxn ang="0">
                      <a:pos x="717" y="314"/>
                    </a:cxn>
                    <a:cxn ang="0">
                      <a:pos x="394" y="87"/>
                    </a:cxn>
                    <a:cxn ang="0">
                      <a:pos x="54" y="0"/>
                    </a:cxn>
                    <a:cxn ang="0">
                      <a:pos x="0" y="78"/>
                    </a:cxn>
                    <a:cxn ang="0">
                      <a:pos x="0" y="78"/>
                    </a:cxn>
                  </a:cxnLst>
                  <a:rect l="0" t="0" r="r" b="b"/>
                  <a:pathLst>
                    <a:path w="717" h="411">
                      <a:moveTo>
                        <a:pt x="0" y="78"/>
                      </a:moveTo>
                      <a:lnTo>
                        <a:pt x="316" y="139"/>
                      </a:lnTo>
                      <a:lnTo>
                        <a:pt x="649" y="411"/>
                      </a:lnTo>
                      <a:lnTo>
                        <a:pt x="717" y="314"/>
                      </a:lnTo>
                      <a:lnTo>
                        <a:pt x="394" y="87"/>
                      </a:lnTo>
                      <a:lnTo>
                        <a:pt x="54" y="0"/>
                      </a:lnTo>
                      <a:lnTo>
                        <a:pt x="0" y="78"/>
                      </a:lnTo>
                      <a:lnTo>
                        <a:pt x="0" y="7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</a:ln>
              </p:spPr>
              <p:txBody>
                <a:bodyPr/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itchFamily="34" charset="0"/>
                    <a:ea typeface="宋体" pitchFamily="2" charset="-122"/>
                    <a:cs typeface="+mn-cs"/>
                  </a:endParaRPr>
                </a:p>
              </p:txBody>
            </p:sp>
            <p:sp>
              <p:nvSpPr>
                <p:cNvPr id="13363" name="Freeform 51"/>
                <p:cNvSpPr/>
                <p:nvPr/>
              </p:nvSpPr>
              <p:spPr bwMode="auto">
                <a:xfrm rot="-3172564">
                  <a:off x="4948" y="141"/>
                  <a:ext cx="179" cy="138"/>
                </a:xfrm>
                <a:custGeom>
                  <a:cxnLst>
                    <a:cxn ang="0">
                      <a:pos x="0" y="88"/>
                    </a:cxn>
                    <a:cxn ang="0">
                      <a:pos x="272" y="131"/>
                    </a:cxn>
                    <a:cxn ang="0">
                      <a:pos x="665" y="386"/>
                    </a:cxn>
                    <a:cxn ang="0">
                      <a:pos x="709" y="308"/>
                    </a:cxn>
                    <a:cxn ang="0">
                      <a:pos x="306" y="53"/>
                    </a:cxn>
                    <a:cxn ang="0">
                      <a:pos x="43" y="0"/>
                    </a:cxn>
                    <a:cxn ang="0">
                      <a:pos x="0" y="88"/>
                    </a:cxn>
                    <a:cxn ang="0">
                      <a:pos x="0" y="88"/>
                    </a:cxn>
                  </a:cxnLst>
                  <a:rect l="0" t="0" r="r" b="b"/>
                  <a:pathLst>
                    <a:path w="709" h="386">
                      <a:moveTo>
                        <a:pt x="0" y="88"/>
                      </a:moveTo>
                      <a:lnTo>
                        <a:pt x="272" y="131"/>
                      </a:lnTo>
                      <a:lnTo>
                        <a:pt x="665" y="386"/>
                      </a:lnTo>
                      <a:lnTo>
                        <a:pt x="709" y="308"/>
                      </a:lnTo>
                      <a:lnTo>
                        <a:pt x="306" y="53"/>
                      </a:lnTo>
                      <a:lnTo>
                        <a:pt x="43" y="0"/>
                      </a:lnTo>
                      <a:lnTo>
                        <a:pt x="0" y="88"/>
                      </a:lnTo>
                      <a:lnTo>
                        <a:pt x="0" y="8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</a:ln>
              </p:spPr>
              <p:txBody>
                <a:bodyPr/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itchFamily="34" charset="0"/>
                    <a:ea typeface="宋体" pitchFamily="2" charset="-122"/>
                    <a:cs typeface="+mn-cs"/>
                  </a:endParaRPr>
                </a:p>
              </p:txBody>
            </p:sp>
          </p:grpSp>
        </p:grpSp>
        <p:sp>
          <p:nvSpPr>
            <p:cNvPr id="13364" name="Line 52"/>
            <p:cNvSpPr>
              <a:spLocks noChangeShapeType="1"/>
            </p:cNvSpPr>
            <p:nvPr/>
          </p:nvSpPr>
          <p:spPr bwMode="auto">
            <a:xfrm>
              <a:off x="4870" y="84"/>
              <a:ext cx="42" cy="96"/>
            </a:xfrm>
            <a:prstGeom prst="line">
              <a:avLst/>
            </a:prstGeom>
            <a:noFill/>
            <a:ln w="38100">
              <a:solidFill>
                <a:schemeClr val="accent2"/>
              </a:solidFill>
              <a:round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宋体" pitchFamily="2" charset="-122"/>
                <a:cs typeface="+mn-cs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75" r:id="rId13"/>
  </p:sldLayoutIdLst>
  <p:transition/>
  <p:timing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anose="030f0702030302020204" pitchFamily="66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anose="030f0702030302020204" pitchFamily="66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anose="030f0702030302020204" pitchFamily="66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anose="030f0702030302020204" pitchFamily="66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anose="030f0702030302020204" pitchFamily="66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anose="030f0702030302020204" pitchFamily="66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anose="030f0702030302020204" pitchFamily="66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anose="030f0702030302020204" pitchFamily="66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.png" /><Relationship Id="rId3" Type="http://schemas.openxmlformats.org/officeDocument/2006/relationships/image" Target="../media/image2.pn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image" Target="../media/image3.jpe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image" Target="../media/image4.pn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hyperlink" Target="&#32599;&#39532;&#36149;&#26063;&#22882;&#38753;&#30340;&#29983;&#27963;.asf" TargetMode="External" /><Relationship Id="rId3" Type="http://schemas.openxmlformats.org/officeDocument/2006/relationships/image" Target="../media/image5.jpe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6.jpe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image" Target="../media/image7.jpeg" /><Relationship Id="rId3" Type="http://schemas.openxmlformats.org/officeDocument/2006/relationships/image" Target="../media/image8.jpe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image" Target="../media/image9.jpe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image" Target="../media/image10.png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矩形 4"/>
          <p:cNvSpPr/>
          <p:nvPr/>
        </p:nvSpPr>
        <p:spPr>
          <a:xfrm>
            <a:off x="227172" y="1155230"/>
            <a:ext cx="8523483" cy="2308322"/>
          </a:xfrm>
          <a:prstGeom prst="rect">
            <a:avLst/>
          </a:prstGeom>
          <a:noFill/>
        </p:spPr>
        <p:txBody>
          <a:bodyPr wrap="none" lIns="91438" tIns="45719" rIns="91438" bIns="45719">
            <a:spAutoFit/>
          </a:bodyPr>
          <a:lstStyle/>
          <a:p>
            <a:pPr algn="ctr" eaLnBrk="0" hangingPunct="0">
              <a:defRPr/>
            </a:pPr>
            <a:r>
              <a:rPr lang="zh-CN" altLang="en-US" sz="7200" b="1" cap="all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第</a:t>
            </a:r>
            <a:r>
              <a:rPr lang="en-US" altLang="zh-CN" sz="7200" b="1" cap="all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5</a:t>
            </a:r>
            <a:r>
              <a:rPr lang="zh-CN" altLang="en-US" sz="7200" b="1" cap="all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课（古罗马） </a:t>
            </a:r>
            <a:endParaRPr lang="en-US" altLang="zh-CN" sz="7200" b="1" cap="all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 eaLnBrk="0" hangingPunct="0">
              <a:defRPr/>
            </a:pPr>
            <a:r>
              <a:rPr lang="zh-CN" altLang="en-US" sz="7200" b="1" cap="all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罗马城邦和罗马帝国</a:t>
            </a:r>
          </a:p>
        </p:txBody>
      </p:sp>
    </p:spTree>
    <p:extLst>
      <p:ext uri="{BB962C8B-B14F-4D97-AF65-F5344CB8AC3E}">
        <p14:creationId xmlns:p14="http://schemas.microsoft.com/office/powerpoint/2010/main" val="450682791"/>
      </p:ext>
    </p:extLst>
  </p:cSld>
  <p:clrMapOvr>
    <a:masterClrMapping/>
  </p:clrMapOvr>
  <p:transition>
    <p:dissolve/>
  </p:transition>
  <p:timing/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cxnSp>
        <p:nvCxnSpPr>
          <p:cNvPr id="2" name="直接箭头连接符 1"/>
          <p:cNvCxnSpPr/>
          <p:nvPr/>
        </p:nvCxnSpPr>
        <p:spPr>
          <a:xfrm flipV="1">
            <a:off x="18483" y="3185680"/>
            <a:ext cx="9125517" cy="42146"/>
          </a:xfrm>
          <a:prstGeom prst="straightConnector1">
            <a:avLst/>
          </a:prstGeom>
          <a:ln w="57150">
            <a:tailEnd type="arrow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" name="直接连接符 3"/>
          <p:cNvCxnSpPr/>
          <p:nvPr/>
        </p:nvCxnSpPr>
        <p:spPr>
          <a:xfrm flipH="1">
            <a:off x="261817" y="2896455"/>
            <a:ext cx="4821" cy="341847"/>
          </a:xfrm>
          <a:prstGeom prst="line">
            <a:avLst/>
          </a:prstGeom>
          <a:ln w="57150">
            <a:solidFill>
              <a:srgbClr val="3232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文本框 4"/>
          <p:cNvSpPr txBox="1"/>
          <p:nvPr/>
        </p:nvSpPr>
        <p:spPr>
          <a:xfrm>
            <a:off x="782008" y="3285275"/>
            <a:ext cx="10043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rgbClr val="FF0000"/>
                </a:solidFill>
              </a:rPr>
              <a:t>公元前</a:t>
            </a:r>
            <a:r>
              <a:rPr lang="en-US" b="1" smtClean="0">
                <a:solidFill>
                  <a:srgbClr val="FF0000"/>
                </a:solidFill>
              </a:rPr>
              <a:t>509</a:t>
            </a:r>
            <a:r>
              <a:rPr lang="zh-CN" altLang="en-US" b="1" smtClean="0">
                <a:solidFill>
                  <a:srgbClr val="FF0000"/>
                </a:solidFill>
              </a:rPr>
              <a:t>年</a:t>
            </a:r>
            <a:endParaRPr lang="en-US" b="1">
              <a:solidFill>
                <a:srgbClr val="FF0000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290644" y="3237574"/>
            <a:ext cx="8940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/>
              <a:t>公元前</a:t>
            </a:r>
            <a:r>
              <a:rPr lang="en-US" b="1"/>
              <a:t>3</a:t>
            </a:r>
            <a:r>
              <a:rPr lang="zh-CN" altLang="en-US" b="1"/>
              <a:t>世纪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6790966" y="3209510"/>
            <a:ext cx="964709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100" b="1" smtClean="0"/>
              <a:t>375</a:t>
            </a:r>
            <a:r>
              <a:rPr lang="zh-CN" altLang="en-US" sz="2100" b="1" smtClean="0"/>
              <a:t>年</a:t>
            </a:r>
            <a:endParaRPr lang="en-US" sz="2100" b="1"/>
          </a:p>
        </p:txBody>
      </p:sp>
      <p:sp>
        <p:nvSpPr>
          <p:cNvPr id="8" name="文本框 7"/>
          <p:cNvSpPr txBox="1"/>
          <p:nvPr/>
        </p:nvSpPr>
        <p:spPr>
          <a:xfrm>
            <a:off x="7374707" y="3194947"/>
            <a:ext cx="132444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100" b="1" smtClean="0">
                <a:solidFill>
                  <a:srgbClr val="FF0000"/>
                </a:solidFill>
              </a:rPr>
              <a:t>  </a:t>
            </a:r>
            <a:r>
              <a:rPr lang="en-US" altLang="zh-CN" sz="2100" b="1" smtClean="0"/>
              <a:t>4</a:t>
            </a:r>
            <a:r>
              <a:rPr lang="zh-CN" altLang="en-US" sz="2100" b="1" smtClean="0"/>
              <a:t>世纪末</a:t>
            </a:r>
            <a:endParaRPr lang="en-US" sz="2100" b="1"/>
          </a:p>
        </p:txBody>
      </p:sp>
      <p:sp>
        <p:nvSpPr>
          <p:cNvPr id="9" name="文本框 8"/>
          <p:cNvSpPr txBox="1"/>
          <p:nvPr/>
        </p:nvSpPr>
        <p:spPr>
          <a:xfrm>
            <a:off x="5274715" y="3219804"/>
            <a:ext cx="10467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rgbClr val="FF0000"/>
                </a:solidFill>
              </a:rPr>
              <a:t>公元前</a:t>
            </a:r>
            <a:r>
              <a:rPr lang="en-US" b="1">
                <a:solidFill>
                  <a:srgbClr val="FF0000"/>
                </a:solidFill>
              </a:rPr>
              <a:t>27</a:t>
            </a:r>
            <a:r>
              <a:rPr lang="zh-CN" altLang="en-US" b="1">
                <a:solidFill>
                  <a:srgbClr val="FF0000"/>
                </a:solidFill>
              </a:rPr>
              <a:t>年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6104681" y="3222587"/>
            <a:ext cx="9361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smtClean="0"/>
              <a:t>2</a:t>
            </a:r>
            <a:r>
              <a:rPr lang="zh-CN" altLang="en-US" b="1"/>
              <a:t>世纪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8456878" y="3163434"/>
            <a:ext cx="98134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100" b="1" smtClean="0">
                <a:solidFill>
                  <a:srgbClr val="FF0000"/>
                </a:solidFill>
                <a:latin typeface="+mn-ea"/>
                <a:ea typeface="+mn-ea"/>
              </a:rPr>
              <a:t>476</a:t>
            </a:r>
            <a:r>
              <a:rPr lang="zh-CN" altLang="en-US" sz="2100" b="1" smtClean="0">
                <a:solidFill>
                  <a:srgbClr val="FF0000"/>
                </a:solidFill>
                <a:latin typeface="+mn-ea"/>
                <a:ea typeface="+mn-ea"/>
              </a:rPr>
              <a:t>年</a:t>
            </a:r>
            <a:endParaRPr lang="en-US" altLang="zh-CN" sz="2100" b="1">
              <a:solidFill>
                <a:srgbClr val="FF0000"/>
              </a:solidFill>
              <a:latin typeface="+mn-ea"/>
              <a:ea typeface="+mn-ea"/>
            </a:endParaRPr>
          </a:p>
        </p:txBody>
      </p:sp>
      <p:cxnSp>
        <p:nvCxnSpPr>
          <p:cNvPr id="12" name="直接连接符 11"/>
          <p:cNvCxnSpPr/>
          <p:nvPr/>
        </p:nvCxnSpPr>
        <p:spPr>
          <a:xfrm flipH="1">
            <a:off x="1130696" y="2913829"/>
            <a:ext cx="4821" cy="341847"/>
          </a:xfrm>
          <a:prstGeom prst="line">
            <a:avLst/>
          </a:prstGeom>
          <a:ln w="57150">
            <a:solidFill>
              <a:srgbClr val="3232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 flipH="1">
            <a:off x="3326999" y="2885979"/>
            <a:ext cx="4821" cy="341847"/>
          </a:xfrm>
          <a:prstGeom prst="line">
            <a:avLst/>
          </a:prstGeom>
          <a:ln w="57150">
            <a:solidFill>
              <a:srgbClr val="3232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/>
        </p:nvCxnSpPr>
        <p:spPr>
          <a:xfrm flipH="1">
            <a:off x="2602841" y="2915412"/>
            <a:ext cx="4821" cy="341847"/>
          </a:xfrm>
          <a:prstGeom prst="line">
            <a:avLst/>
          </a:prstGeom>
          <a:ln w="57150">
            <a:solidFill>
              <a:srgbClr val="3232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 flipH="1">
            <a:off x="5556282" y="2850549"/>
            <a:ext cx="4821" cy="341847"/>
          </a:xfrm>
          <a:prstGeom prst="line">
            <a:avLst/>
          </a:prstGeom>
          <a:ln w="57150">
            <a:solidFill>
              <a:srgbClr val="121DF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/>
          <p:nvPr/>
        </p:nvCxnSpPr>
        <p:spPr>
          <a:xfrm flipH="1">
            <a:off x="6440942" y="2858494"/>
            <a:ext cx="4821" cy="341847"/>
          </a:xfrm>
          <a:prstGeom prst="line">
            <a:avLst/>
          </a:prstGeom>
          <a:ln w="57150">
            <a:solidFill>
              <a:srgbClr val="121DF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/>
          <p:cNvCxnSpPr/>
          <p:nvPr/>
        </p:nvCxnSpPr>
        <p:spPr>
          <a:xfrm flipH="1">
            <a:off x="4047057" y="2863804"/>
            <a:ext cx="4821" cy="341847"/>
          </a:xfrm>
          <a:prstGeom prst="line">
            <a:avLst/>
          </a:prstGeom>
          <a:ln w="57150">
            <a:solidFill>
              <a:srgbClr val="3232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 flipH="1">
            <a:off x="7974572" y="2843921"/>
            <a:ext cx="4821" cy="341847"/>
          </a:xfrm>
          <a:prstGeom prst="line">
            <a:avLst/>
          </a:prstGeom>
          <a:ln w="57150">
            <a:solidFill>
              <a:srgbClr val="121DF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 flipH="1">
            <a:off x="7098570" y="2821587"/>
            <a:ext cx="4821" cy="341847"/>
          </a:xfrm>
          <a:prstGeom prst="line">
            <a:avLst/>
          </a:prstGeom>
          <a:ln w="57150">
            <a:solidFill>
              <a:srgbClr val="121DF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文本框 19"/>
          <p:cNvSpPr txBox="1"/>
          <p:nvPr/>
        </p:nvSpPr>
        <p:spPr>
          <a:xfrm>
            <a:off x="3010099" y="3225175"/>
            <a:ext cx="9248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rgbClr val="FF0000"/>
                </a:solidFill>
              </a:rPr>
              <a:t>公元</a:t>
            </a:r>
            <a:r>
              <a:rPr lang="zh-CN" altLang="en-US" b="1" smtClean="0">
                <a:solidFill>
                  <a:srgbClr val="FF0000"/>
                </a:solidFill>
              </a:rPr>
              <a:t>前</a:t>
            </a:r>
            <a:r>
              <a:rPr lang="en-US" b="1" smtClean="0">
                <a:solidFill>
                  <a:srgbClr val="FF0000"/>
                </a:solidFill>
              </a:rPr>
              <a:t>2</a:t>
            </a:r>
            <a:r>
              <a:rPr lang="zh-CN" altLang="en-US" b="1" smtClean="0">
                <a:solidFill>
                  <a:srgbClr val="FF0000"/>
                </a:solidFill>
              </a:rPr>
              <a:t>世纪</a:t>
            </a:r>
            <a:endParaRPr lang="zh-CN" altLang="en-US" b="1">
              <a:solidFill>
                <a:srgbClr val="FF0000"/>
              </a:solidFill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3718751" y="3210962"/>
            <a:ext cx="9413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/>
              <a:t>公元前</a:t>
            </a:r>
            <a:r>
              <a:rPr lang="en-US" b="1"/>
              <a:t>73</a:t>
            </a:r>
            <a:r>
              <a:rPr lang="zh-CN" altLang="en-US" b="1"/>
              <a:t>年</a:t>
            </a:r>
          </a:p>
        </p:txBody>
      </p:sp>
      <p:cxnSp>
        <p:nvCxnSpPr>
          <p:cNvPr id="22" name="直接连接符 21"/>
          <p:cNvCxnSpPr/>
          <p:nvPr/>
        </p:nvCxnSpPr>
        <p:spPr>
          <a:xfrm flipH="1">
            <a:off x="8840106" y="2843334"/>
            <a:ext cx="4821" cy="341847"/>
          </a:xfrm>
          <a:prstGeom prst="line">
            <a:avLst/>
          </a:prstGeom>
          <a:ln w="57150">
            <a:solidFill>
              <a:srgbClr val="121DF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AutoShape 6"/>
          <p:cNvSpPr/>
          <p:nvPr/>
        </p:nvSpPr>
        <p:spPr bwMode="auto">
          <a:xfrm rot="16200000">
            <a:off x="3162595" y="1832866"/>
            <a:ext cx="328809" cy="4425586"/>
          </a:xfrm>
          <a:prstGeom prst="leftBrace">
            <a:avLst>
              <a:gd name="adj1" fmla="val 32395"/>
              <a:gd name="adj2" fmla="val 49537"/>
            </a:avLst>
          </a:prstGeom>
          <a:noFill/>
          <a:ln w="28575">
            <a:solidFill>
              <a:schemeClr val="tx1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zh-CN" altLang="en-US" sz="1800"/>
          </a:p>
        </p:txBody>
      </p:sp>
      <p:sp>
        <p:nvSpPr>
          <p:cNvPr id="24" name="文本框 23"/>
          <p:cNvSpPr txBox="1"/>
          <p:nvPr/>
        </p:nvSpPr>
        <p:spPr>
          <a:xfrm>
            <a:off x="-133815" y="3255676"/>
            <a:ext cx="115443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100" b="1"/>
              <a:t>公元前</a:t>
            </a:r>
            <a:r>
              <a:rPr lang="en-US" sz="2100" b="1"/>
              <a:t>1000</a:t>
            </a:r>
            <a:r>
              <a:rPr lang="zh-CN" altLang="en-US" sz="2100" b="1"/>
              <a:t>年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1550690" y="3285274"/>
            <a:ext cx="8940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rgbClr val="FF0000"/>
                </a:solidFill>
              </a:rPr>
              <a:t>公元</a:t>
            </a:r>
            <a:r>
              <a:rPr lang="zh-CN" altLang="en-US" b="1" smtClean="0">
                <a:solidFill>
                  <a:srgbClr val="FF0000"/>
                </a:solidFill>
              </a:rPr>
              <a:t>前</a:t>
            </a:r>
            <a:r>
              <a:rPr lang="en-US" b="1" smtClean="0">
                <a:solidFill>
                  <a:srgbClr val="FF0000"/>
                </a:solidFill>
              </a:rPr>
              <a:t>450</a:t>
            </a:r>
            <a:r>
              <a:rPr lang="zh-CN" altLang="en-US" b="1" smtClean="0">
                <a:solidFill>
                  <a:srgbClr val="FF0000"/>
                </a:solidFill>
              </a:rPr>
              <a:t>年</a:t>
            </a:r>
            <a:endParaRPr lang="zh-CN" altLang="en-US" b="1">
              <a:solidFill>
                <a:srgbClr val="FF0000"/>
              </a:solidFill>
            </a:endParaRPr>
          </a:p>
        </p:txBody>
      </p:sp>
      <p:cxnSp>
        <p:nvCxnSpPr>
          <p:cNvPr id="26" name="直接连接符 25"/>
          <p:cNvCxnSpPr/>
          <p:nvPr/>
        </p:nvCxnSpPr>
        <p:spPr>
          <a:xfrm flipH="1">
            <a:off x="1900674" y="2897762"/>
            <a:ext cx="4821" cy="341847"/>
          </a:xfrm>
          <a:prstGeom prst="line">
            <a:avLst/>
          </a:prstGeom>
          <a:ln w="57150">
            <a:solidFill>
              <a:srgbClr val="3232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/>
          <p:cNvCxnSpPr/>
          <p:nvPr/>
        </p:nvCxnSpPr>
        <p:spPr>
          <a:xfrm flipH="1">
            <a:off x="4833081" y="2852090"/>
            <a:ext cx="4821" cy="341847"/>
          </a:xfrm>
          <a:prstGeom prst="line">
            <a:avLst/>
          </a:prstGeom>
          <a:ln w="57150">
            <a:solidFill>
              <a:srgbClr val="3232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文本框 27"/>
          <p:cNvSpPr txBox="1"/>
          <p:nvPr/>
        </p:nvSpPr>
        <p:spPr>
          <a:xfrm>
            <a:off x="4495195" y="3245236"/>
            <a:ext cx="9413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/>
              <a:t>公元</a:t>
            </a:r>
            <a:r>
              <a:rPr lang="zh-CN" altLang="en-US" b="1" smtClean="0"/>
              <a:t>前</a:t>
            </a:r>
            <a:r>
              <a:rPr lang="en-US" altLang="zh-CN" b="1" smtClean="0"/>
              <a:t>49</a:t>
            </a:r>
            <a:r>
              <a:rPr lang="zh-CN" altLang="en-US" b="1" smtClean="0"/>
              <a:t>年</a:t>
            </a:r>
            <a:endParaRPr lang="zh-CN" altLang="en-US" b="1"/>
          </a:p>
        </p:txBody>
      </p:sp>
      <p:sp>
        <p:nvSpPr>
          <p:cNvPr id="29" name="AutoShape 6"/>
          <p:cNvSpPr/>
          <p:nvPr/>
        </p:nvSpPr>
        <p:spPr bwMode="auto">
          <a:xfrm rot="16200000">
            <a:off x="7204840" y="2346530"/>
            <a:ext cx="339734" cy="3403939"/>
          </a:xfrm>
          <a:prstGeom prst="leftBrace">
            <a:avLst>
              <a:gd name="adj1" fmla="val 32395"/>
              <a:gd name="adj2" fmla="val 49537"/>
            </a:avLst>
          </a:prstGeom>
          <a:noFill/>
          <a:ln w="28575">
            <a:solidFill>
              <a:schemeClr val="tx1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zh-CN" altLang="en-US" sz="1800"/>
          </a:p>
        </p:txBody>
      </p:sp>
      <p:sp>
        <p:nvSpPr>
          <p:cNvPr id="31" name="文本框 30"/>
          <p:cNvSpPr txBox="1"/>
          <p:nvPr/>
        </p:nvSpPr>
        <p:spPr>
          <a:xfrm>
            <a:off x="65130" y="595029"/>
            <a:ext cx="36433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</a:rPr>
              <a:t>罗</a:t>
            </a:r>
            <a:r>
              <a:rPr lang="zh-CN" altLang="en-US" sz="24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</a:rPr>
              <a:t>马城邦兴</a:t>
            </a:r>
            <a:r>
              <a:rPr lang="zh-CN" altLang="en-US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</a:rPr>
              <a:t>起</a:t>
            </a:r>
          </a:p>
        </p:txBody>
      </p:sp>
      <p:sp>
        <p:nvSpPr>
          <p:cNvPr id="32" name="矩形 31"/>
          <p:cNvSpPr/>
          <p:nvPr/>
        </p:nvSpPr>
        <p:spPr>
          <a:xfrm>
            <a:off x="873162" y="602974"/>
            <a:ext cx="530066" cy="2354491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21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罗马共和国建立</a:t>
            </a:r>
          </a:p>
        </p:txBody>
      </p:sp>
      <p:sp>
        <p:nvSpPr>
          <p:cNvPr id="33" name="矩形 32"/>
          <p:cNvSpPr/>
          <p:nvPr/>
        </p:nvSpPr>
        <p:spPr>
          <a:xfrm flipH="1">
            <a:off x="1626301" y="402920"/>
            <a:ext cx="57036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/>
              <a:t>颁布</a:t>
            </a:r>
            <a:r>
              <a:rPr lang="en-US" altLang="zh-CN" sz="2000" b="1" smtClean="0"/>
              <a:t>《</a:t>
            </a:r>
            <a:r>
              <a:rPr lang="zh-CN" altLang="en-US" sz="2000" b="1"/>
              <a:t>十</a:t>
            </a:r>
            <a:r>
              <a:rPr lang="zh-CN" altLang="en-US" sz="2000" b="1" smtClean="0"/>
              <a:t>二铜表法</a:t>
            </a:r>
            <a:r>
              <a:rPr lang="en-US" altLang="zh-CN" sz="2000" b="1" smtClean="0"/>
              <a:t>》</a:t>
            </a:r>
            <a:endParaRPr lang="zh-CN" altLang="en-US" sz="2000" b="1"/>
          </a:p>
        </p:txBody>
      </p:sp>
      <p:sp>
        <p:nvSpPr>
          <p:cNvPr id="34" name="矩形 33"/>
          <p:cNvSpPr/>
          <p:nvPr/>
        </p:nvSpPr>
        <p:spPr>
          <a:xfrm>
            <a:off x="2454194" y="638019"/>
            <a:ext cx="321469" cy="2354491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21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罗马共和国扩张</a:t>
            </a:r>
          </a:p>
        </p:txBody>
      </p:sp>
      <p:sp>
        <p:nvSpPr>
          <p:cNvPr id="35" name="文本框 34"/>
          <p:cNvSpPr txBox="1"/>
          <p:nvPr/>
        </p:nvSpPr>
        <p:spPr>
          <a:xfrm>
            <a:off x="3107102" y="868586"/>
            <a:ext cx="503477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smtClean="0"/>
              <a:t>成为</a:t>
            </a:r>
            <a:r>
              <a:rPr lang="zh-CN" altLang="en-US" b="1" smtClean="0">
                <a:solidFill>
                  <a:srgbClr val="FF0000"/>
                </a:solidFill>
              </a:rPr>
              <a:t>地中海霸主</a:t>
            </a:r>
            <a:endParaRPr lang="zh-CN" altLang="en-US" b="1">
              <a:solidFill>
                <a:srgbClr val="FF0000"/>
              </a:solidFill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3850172" y="878620"/>
            <a:ext cx="427196" cy="203132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2100" b="1"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斯巴达克起义</a:t>
            </a:r>
          </a:p>
        </p:txBody>
      </p:sp>
      <p:sp>
        <p:nvSpPr>
          <p:cNvPr id="37" name="矩形 36"/>
          <p:cNvSpPr/>
          <p:nvPr/>
        </p:nvSpPr>
        <p:spPr>
          <a:xfrm>
            <a:off x="5393615" y="827169"/>
            <a:ext cx="321469" cy="203132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21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罗马帝国建立</a:t>
            </a:r>
          </a:p>
        </p:txBody>
      </p:sp>
      <p:sp>
        <p:nvSpPr>
          <p:cNvPr id="38" name="文本框 37"/>
          <p:cNvSpPr txBox="1"/>
          <p:nvPr/>
        </p:nvSpPr>
        <p:spPr>
          <a:xfrm>
            <a:off x="6241802" y="1075919"/>
            <a:ext cx="46797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rgbClr val="FF0000"/>
                </a:solidFill>
              </a:rPr>
              <a:t>帝国</a:t>
            </a:r>
            <a:r>
              <a:rPr lang="zh-CN" altLang="en-US" b="1" smtClean="0">
                <a:solidFill>
                  <a:srgbClr val="FF0000"/>
                </a:solidFill>
              </a:rPr>
              <a:t>黄</a:t>
            </a:r>
            <a:r>
              <a:rPr lang="zh-CN" altLang="en-US" b="1">
                <a:solidFill>
                  <a:srgbClr val="FF0000"/>
                </a:solidFill>
              </a:rPr>
              <a:t>金时</a:t>
            </a:r>
            <a:r>
              <a:rPr lang="zh-CN" altLang="en-US" b="1" smtClean="0">
                <a:solidFill>
                  <a:srgbClr val="FF0000"/>
                </a:solidFill>
              </a:rPr>
              <a:t>期</a:t>
            </a:r>
            <a:endParaRPr lang="zh-CN" altLang="en-US" b="1">
              <a:solidFill>
                <a:srgbClr val="FF0000"/>
              </a:solidFill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6958572" y="868586"/>
            <a:ext cx="321469" cy="203132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21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日耳曼人入侵</a:t>
            </a:r>
          </a:p>
        </p:txBody>
      </p:sp>
      <p:sp>
        <p:nvSpPr>
          <p:cNvPr id="40" name="矩形 39"/>
          <p:cNvSpPr/>
          <p:nvPr/>
        </p:nvSpPr>
        <p:spPr>
          <a:xfrm>
            <a:off x="4601019" y="1370510"/>
            <a:ext cx="427196" cy="138499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2100" b="1" smtClean="0"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凯撒被杀</a:t>
            </a:r>
            <a:endParaRPr lang="zh-CN" altLang="en-US" sz="2100" b="1">
              <a:solidFill>
                <a:srgbClr val="00206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7749996" y="854654"/>
            <a:ext cx="325755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smtClean="0"/>
              <a:t>帝</a:t>
            </a:r>
            <a:r>
              <a:rPr lang="zh-CN" altLang="en-US" b="1"/>
              <a:t>国分</a:t>
            </a:r>
            <a:r>
              <a:rPr lang="zh-CN" altLang="en-US" b="1" smtClean="0"/>
              <a:t>裂为两个</a:t>
            </a:r>
            <a:endParaRPr lang="zh-CN" altLang="en-US" b="1"/>
          </a:p>
        </p:txBody>
      </p:sp>
      <p:sp>
        <p:nvSpPr>
          <p:cNvPr id="42" name="矩形 41"/>
          <p:cNvSpPr/>
          <p:nvPr/>
        </p:nvSpPr>
        <p:spPr>
          <a:xfrm>
            <a:off x="8659077" y="854259"/>
            <a:ext cx="35150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b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西罗马帝国灭亡</a:t>
            </a:r>
          </a:p>
        </p:txBody>
      </p:sp>
      <p:sp>
        <p:nvSpPr>
          <p:cNvPr id="43" name="矩形 42"/>
          <p:cNvSpPr/>
          <p:nvPr/>
        </p:nvSpPr>
        <p:spPr>
          <a:xfrm>
            <a:off x="1844594" y="4201487"/>
            <a:ext cx="345799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smtClean="0">
                <a:solidFill>
                  <a:srgbClr val="CC0000"/>
                </a:solidFill>
                <a:latin typeface="Arial Black" pitchFamily="34" charset="0"/>
              </a:rPr>
              <a:t>            罗马共和国</a:t>
            </a:r>
            <a:endParaRPr lang="en-US" altLang="zh-CN" b="1" smtClean="0">
              <a:solidFill>
                <a:srgbClr val="CC0000"/>
              </a:solidFill>
              <a:latin typeface="Arial Black" pitchFamily="34" charset="0"/>
            </a:endParaRPr>
          </a:p>
          <a:p>
            <a:r>
              <a:rPr lang="zh-CN" altLang="en-US" b="1" smtClean="0">
                <a:solidFill>
                  <a:srgbClr val="FF0000"/>
                </a:solidFill>
              </a:rPr>
              <a:t>（公</a:t>
            </a:r>
            <a:r>
              <a:rPr lang="zh-CN" altLang="en-US" b="1">
                <a:solidFill>
                  <a:srgbClr val="FF0000"/>
                </a:solidFill>
              </a:rPr>
              <a:t>元前</a:t>
            </a:r>
            <a:r>
              <a:rPr lang="en-US" altLang="zh-CN" b="1">
                <a:solidFill>
                  <a:srgbClr val="FF0000"/>
                </a:solidFill>
              </a:rPr>
              <a:t>509</a:t>
            </a:r>
            <a:r>
              <a:rPr lang="zh-CN" altLang="en-US" b="1" smtClean="0">
                <a:solidFill>
                  <a:srgbClr val="FF0000"/>
                </a:solidFill>
              </a:rPr>
              <a:t>年</a:t>
            </a:r>
            <a:r>
              <a:rPr lang="en-US" altLang="zh-CN" b="1" smtClean="0">
                <a:solidFill>
                  <a:srgbClr val="FF0000"/>
                </a:solidFill>
              </a:rPr>
              <a:t>----</a:t>
            </a:r>
            <a:r>
              <a:rPr lang="zh-CN" altLang="en-US" b="1" smtClean="0">
                <a:solidFill>
                  <a:srgbClr val="FF0000"/>
                </a:solidFill>
              </a:rPr>
              <a:t>公</a:t>
            </a:r>
            <a:r>
              <a:rPr lang="zh-CN" altLang="en-US" b="1">
                <a:solidFill>
                  <a:srgbClr val="FF0000"/>
                </a:solidFill>
              </a:rPr>
              <a:t>元前</a:t>
            </a:r>
            <a:r>
              <a:rPr lang="en-US" altLang="zh-CN" b="1">
                <a:solidFill>
                  <a:srgbClr val="FF0000"/>
                </a:solidFill>
              </a:rPr>
              <a:t>27</a:t>
            </a:r>
            <a:r>
              <a:rPr lang="zh-CN" altLang="en-US" b="1" smtClean="0">
                <a:solidFill>
                  <a:srgbClr val="FF0000"/>
                </a:solidFill>
              </a:rPr>
              <a:t>年</a:t>
            </a:r>
            <a:r>
              <a:rPr lang="zh-CN" altLang="en-US" b="1">
                <a:solidFill>
                  <a:srgbClr val="FF0000"/>
                </a:solidFill>
              </a:rPr>
              <a:t>）</a:t>
            </a:r>
          </a:p>
        </p:txBody>
      </p:sp>
      <p:sp>
        <p:nvSpPr>
          <p:cNvPr id="44" name="矩形 43"/>
          <p:cNvSpPr/>
          <p:nvPr/>
        </p:nvSpPr>
        <p:spPr>
          <a:xfrm>
            <a:off x="6156358" y="4225031"/>
            <a:ext cx="268374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smtClean="0">
                <a:solidFill>
                  <a:srgbClr val="CC0000"/>
                </a:solidFill>
                <a:latin typeface="Arial Black" pitchFamily="34" charset="0"/>
              </a:rPr>
              <a:t>         </a:t>
            </a:r>
            <a:r>
              <a:rPr lang="zh-CN" altLang="en-US" b="1" smtClean="0">
                <a:solidFill>
                  <a:srgbClr val="121DF4"/>
                </a:solidFill>
                <a:latin typeface="Arial Black" pitchFamily="34" charset="0"/>
              </a:rPr>
              <a:t>罗马帝国</a:t>
            </a:r>
            <a:endParaRPr lang="en-US" altLang="zh-CN" b="1" smtClean="0">
              <a:solidFill>
                <a:srgbClr val="121DF4"/>
              </a:solidFill>
              <a:latin typeface="Arial Black" pitchFamily="34" charset="0"/>
            </a:endParaRPr>
          </a:p>
          <a:p>
            <a:r>
              <a:rPr lang="zh-CN" altLang="en-US" b="1" smtClean="0">
                <a:solidFill>
                  <a:srgbClr val="121DF4"/>
                </a:solidFill>
              </a:rPr>
              <a:t>（公</a:t>
            </a:r>
            <a:r>
              <a:rPr lang="zh-CN" altLang="en-US" b="1">
                <a:solidFill>
                  <a:srgbClr val="121DF4"/>
                </a:solidFill>
              </a:rPr>
              <a:t>元前</a:t>
            </a:r>
            <a:r>
              <a:rPr lang="en-US" altLang="zh-CN" b="1">
                <a:solidFill>
                  <a:srgbClr val="121DF4"/>
                </a:solidFill>
              </a:rPr>
              <a:t>27</a:t>
            </a:r>
            <a:r>
              <a:rPr lang="zh-CN" altLang="en-US" b="1" smtClean="0">
                <a:solidFill>
                  <a:srgbClr val="121DF4"/>
                </a:solidFill>
              </a:rPr>
              <a:t>年</a:t>
            </a:r>
            <a:r>
              <a:rPr lang="en-US" altLang="zh-CN" b="1" smtClean="0">
                <a:solidFill>
                  <a:srgbClr val="121DF4"/>
                </a:solidFill>
              </a:rPr>
              <a:t>---476</a:t>
            </a:r>
            <a:r>
              <a:rPr lang="zh-CN" altLang="en-US" b="1" smtClean="0">
                <a:solidFill>
                  <a:srgbClr val="121DF4"/>
                </a:solidFill>
              </a:rPr>
              <a:t>年</a:t>
            </a:r>
            <a:r>
              <a:rPr lang="zh-CN" altLang="en-US" b="1">
                <a:solidFill>
                  <a:srgbClr val="121DF4"/>
                </a:solidFill>
              </a:rPr>
              <a:t>）</a:t>
            </a:r>
            <a:endParaRPr lang="en-US" altLang="zh-CN" b="1">
              <a:solidFill>
                <a:srgbClr val="121DF4"/>
              </a:solidFill>
            </a:endParaRPr>
          </a:p>
        </p:txBody>
      </p:sp>
      <p:cxnSp>
        <p:nvCxnSpPr>
          <p:cNvPr id="57" name="直接连接符 27"/>
          <p:cNvCxnSpPr>
            <a:cxnSpLocks noChangeShapeType="1"/>
          </p:cNvCxnSpPr>
          <p:nvPr/>
        </p:nvCxnSpPr>
        <p:spPr bwMode="auto">
          <a:xfrm flipV="1">
            <a:off x="251212" y="547329"/>
            <a:ext cx="3181865" cy="2323851"/>
          </a:xfrm>
          <a:prstGeom prst="line">
            <a:avLst/>
          </a:prstGeom>
          <a:noFill/>
          <a:ln w="127000" cmpd="tri">
            <a:solidFill>
              <a:srgbClr val="FF99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8" name="直接连接符 30"/>
          <p:cNvCxnSpPr>
            <a:cxnSpLocks noChangeShapeType="1"/>
          </p:cNvCxnSpPr>
          <p:nvPr/>
        </p:nvCxnSpPr>
        <p:spPr bwMode="auto">
          <a:xfrm>
            <a:off x="3360079" y="533039"/>
            <a:ext cx="2194270" cy="1025823"/>
          </a:xfrm>
          <a:prstGeom prst="line">
            <a:avLst/>
          </a:prstGeom>
          <a:noFill/>
          <a:ln w="127000" cmpd="tri">
            <a:solidFill>
              <a:srgbClr val="FF99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9" name="直接连接符 36"/>
          <p:cNvCxnSpPr>
            <a:cxnSpLocks noChangeShapeType="1"/>
            <a:endCxn id="61" idx="0"/>
          </p:cNvCxnSpPr>
          <p:nvPr/>
        </p:nvCxnSpPr>
        <p:spPr bwMode="auto">
          <a:xfrm flipV="1">
            <a:off x="5561103" y="28187"/>
            <a:ext cx="1030379" cy="1530676"/>
          </a:xfrm>
          <a:prstGeom prst="line">
            <a:avLst/>
          </a:prstGeom>
          <a:noFill/>
          <a:ln w="127000" cmpd="tri">
            <a:solidFill>
              <a:srgbClr val="FF99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61" name="Line 8"/>
          <p:cNvSpPr>
            <a:spLocks noChangeShapeType="1"/>
          </p:cNvSpPr>
          <p:nvPr/>
        </p:nvSpPr>
        <p:spPr bwMode="auto">
          <a:xfrm>
            <a:off x="6591482" y="28187"/>
            <a:ext cx="2344207" cy="2718562"/>
          </a:xfrm>
          <a:prstGeom prst="line">
            <a:avLst/>
          </a:prstGeom>
          <a:noFill/>
          <a:ln w="127000" cmpd="tri">
            <a:solidFill>
              <a:srgbClr val="FF9900"/>
            </a:solidFill>
            <a:round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3" name="矩形 62"/>
          <p:cNvSpPr/>
          <p:nvPr/>
        </p:nvSpPr>
        <p:spPr>
          <a:xfrm>
            <a:off x="2737669" y="-105270"/>
            <a:ext cx="342754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0" hangingPunct="0">
              <a:defRPr/>
            </a:pPr>
            <a:r>
              <a:rPr lang="zh-CN" altLang="en-US" sz="3600" b="1" cap="all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古罗马兴衰历程</a:t>
            </a:r>
            <a:endParaRPr lang="zh-CN" altLang="en-US" sz="3600" b="1" cap="all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4812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/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cxnSp>
        <p:nvCxnSpPr>
          <p:cNvPr id="2" name="直接箭头连接符 1"/>
          <p:cNvCxnSpPr/>
          <p:nvPr/>
        </p:nvCxnSpPr>
        <p:spPr>
          <a:xfrm flipV="1">
            <a:off x="18483" y="3185680"/>
            <a:ext cx="9125517" cy="42146"/>
          </a:xfrm>
          <a:prstGeom prst="straightConnector1">
            <a:avLst/>
          </a:prstGeom>
          <a:ln w="57150">
            <a:tailEnd type="arrow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" name="直接连接符 3"/>
          <p:cNvCxnSpPr/>
          <p:nvPr/>
        </p:nvCxnSpPr>
        <p:spPr>
          <a:xfrm flipH="1">
            <a:off x="261817" y="2896455"/>
            <a:ext cx="4821" cy="341847"/>
          </a:xfrm>
          <a:prstGeom prst="line">
            <a:avLst/>
          </a:prstGeom>
          <a:ln w="57150">
            <a:solidFill>
              <a:srgbClr val="3232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文本框 4"/>
          <p:cNvSpPr txBox="1"/>
          <p:nvPr/>
        </p:nvSpPr>
        <p:spPr>
          <a:xfrm>
            <a:off x="782008" y="3285275"/>
            <a:ext cx="10043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rgbClr val="FF0000"/>
                </a:solidFill>
              </a:rPr>
              <a:t>公元前</a:t>
            </a:r>
            <a:r>
              <a:rPr lang="en-US" b="1" smtClean="0">
                <a:solidFill>
                  <a:srgbClr val="FF0000"/>
                </a:solidFill>
              </a:rPr>
              <a:t>509</a:t>
            </a:r>
            <a:r>
              <a:rPr lang="zh-CN" altLang="en-US" b="1" smtClean="0">
                <a:solidFill>
                  <a:srgbClr val="FF0000"/>
                </a:solidFill>
              </a:rPr>
              <a:t>年</a:t>
            </a:r>
            <a:endParaRPr lang="en-US" b="1">
              <a:solidFill>
                <a:srgbClr val="FF0000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290644" y="3237574"/>
            <a:ext cx="8940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/>
              <a:t>公元前</a:t>
            </a:r>
            <a:r>
              <a:rPr lang="en-US" b="1"/>
              <a:t>3</a:t>
            </a:r>
            <a:r>
              <a:rPr lang="zh-CN" altLang="en-US" b="1"/>
              <a:t>世纪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6790966" y="3209510"/>
            <a:ext cx="964709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100" b="1" smtClean="0"/>
              <a:t>375</a:t>
            </a:r>
            <a:r>
              <a:rPr lang="zh-CN" altLang="en-US" sz="2100" b="1" smtClean="0"/>
              <a:t>年</a:t>
            </a:r>
            <a:endParaRPr lang="en-US" sz="2100" b="1"/>
          </a:p>
        </p:txBody>
      </p:sp>
      <p:sp>
        <p:nvSpPr>
          <p:cNvPr id="8" name="文本框 7"/>
          <p:cNvSpPr txBox="1"/>
          <p:nvPr/>
        </p:nvSpPr>
        <p:spPr>
          <a:xfrm>
            <a:off x="7374707" y="3194947"/>
            <a:ext cx="132444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100" b="1" smtClean="0">
                <a:solidFill>
                  <a:srgbClr val="FF0000"/>
                </a:solidFill>
              </a:rPr>
              <a:t>  </a:t>
            </a:r>
            <a:r>
              <a:rPr lang="en-US" altLang="zh-CN" sz="2100" b="1" smtClean="0"/>
              <a:t>4</a:t>
            </a:r>
            <a:r>
              <a:rPr lang="zh-CN" altLang="en-US" sz="2100" b="1" smtClean="0"/>
              <a:t>世纪末</a:t>
            </a:r>
            <a:endParaRPr lang="en-US" sz="2100" b="1"/>
          </a:p>
        </p:txBody>
      </p:sp>
      <p:sp>
        <p:nvSpPr>
          <p:cNvPr id="9" name="文本框 8"/>
          <p:cNvSpPr txBox="1"/>
          <p:nvPr/>
        </p:nvSpPr>
        <p:spPr>
          <a:xfrm>
            <a:off x="5274715" y="3219804"/>
            <a:ext cx="10467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rgbClr val="FF0000"/>
                </a:solidFill>
              </a:rPr>
              <a:t>公元前</a:t>
            </a:r>
            <a:r>
              <a:rPr lang="en-US" b="1">
                <a:solidFill>
                  <a:srgbClr val="FF0000"/>
                </a:solidFill>
              </a:rPr>
              <a:t>27</a:t>
            </a:r>
            <a:r>
              <a:rPr lang="zh-CN" altLang="en-US" b="1">
                <a:solidFill>
                  <a:srgbClr val="FF0000"/>
                </a:solidFill>
              </a:rPr>
              <a:t>年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6104681" y="3222587"/>
            <a:ext cx="9361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smtClean="0"/>
              <a:t>2</a:t>
            </a:r>
            <a:r>
              <a:rPr lang="zh-CN" altLang="en-US" b="1"/>
              <a:t>世纪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8456878" y="3163434"/>
            <a:ext cx="98134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100" b="1" smtClean="0">
                <a:solidFill>
                  <a:srgbClr val="FF0000"/>
                </a:solidFill>
                <a:latin typeface="+mn-ea"/>
                <a:ea typeface="+mn-ea"/>
              </a:rPr>
              <a:t>476</a:t>
            </a:r>
            <a:r>
              <a:rPr lang="zh-CN" altLang="en-US" sz="2100" b="1" smtClean="0">
                <a:solidFill>
                  <a:srgbClr val="FF0000"/>
                </a:solidFill>
                <a:latin typeface="+mn-ea"/>
                <a:ea typeface="+mn-ea"/>
              </a:rPr>
              <a:t>年</a:t>
            </a:r>
            <a:endParaRPr lang="en-US" altLang="zh-CN" sz="2100" b="1">
              <a:solidFill>
                <a:srgbClr val="FF0000"/>
              </a:solidFill>
              <a:latin typeface="+mn-ea"/>
              <a:ea typeface="+mn-ea"/>
            </a:endParaRPr>
          </a:p>
        </p:txBody>
      </p:sp>
      <p:cxnSp>
        <p:nvCxnSpPr>
          <p:cNvPr id="12" name="直接连接符 11"/>
          <p:cNvCxnSpPr/>
          <p:nvPr/>
        </p:nvCxnSpPr>
        <p:spPr>
          <a:xfrm flipH="1">
            <a:off x="1130696" y="2913829"/>
            <a:ext cx="4821" cy="341847"/>
          </a:xfrm>
          <a:prstGeom prst="line">
            <a:avLst/>
          </a:prstGeom>
          <a:ln w="57150">
            <a:solidFill>
              <a:srgbClr val="3232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 flipH="1">
            <a:off x="3326999" y="2885979"/>
            <a:ext cx="4821" cy="341847"/>
          </a:xfrm>
          <a:prstGeom prst="line">
            <a:avLst/>
          </a:prstGeom>
          <a:ln w="57150">
            <a:solidFill>
              <a:srgbClr val="3232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/>
        </p:nvCxnSpPr>
        <p:spPr>
          <a:xfrm flipH="1">
            <a:off x="2602841" y="2915412"/>
            <a:ext cx="4821" cy="341847"/>
          </a:xfrm>
          <a:prstGeom prst="line">
            <a:avLst/>
          </a:prstGeom>
          <a:ln w="57150">
            <a:solidFill>
              <a:srgbClr val="3232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 flipH="1">
            <a:off x="5556282" y="2850549"/>
            <a:ext cx="4821" cy="341847"/>
          </a:xfrm>
          <a:prstGeom prst="line">
            <a:avLst/>
          </a:prstGeom>
          <a:ln w="57150">
            <a:solidFill>
              <a:srgbClr val="121DF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/>
          <p:nvPr/>
        </p:nvCxnSpPr>
        <p:spPr>
          <a:xfrm flipH="1">
            <a:off x="6440942" y="2858494"/>
            <a:ext cx="4821" cy="341847"/>
          </a:xfrm>
          <a:prstGeom prst="line">
            <a:avLst/>
          </a:prstGeom>
          <a:ln w="57150">
            <a:solidFill>
              <a:srgbClr val="121DF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/>
          <p:cNvCxnSpPr/>
          <p:nvPr/>
        </p:nvCxnSpPr>
        <p:spPr>
          <a:xfrm flipH="1">
            <a:off x="4047057" y="2863804"/>
            <a:ext cx="4821" cy="341847"/>
          </a:xfrm>
          <a:prstGeom prst="line">
            <a:avLst/>
          </a:prstGeom>
          <a:ln w="57150">
            <a:solidFill>
              <a:srgbClr val="3232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 flipH="1">
            <a:off x="7974572" y="2843921"/>
            <a:ext cx="4821" cy="341847"/>
          </a:xfrm>
          <a:prstGeom prst="line">
            <a:avLst/>
          </a:prstGeom>
          <a:ln w="57150">
            <a:solidFill>
              <a:srgbClr val="121DF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 flipH="1">
            <a:off x="7098570" y="2821587"/>
            <a:ext cx="4821" cy="341847"/>
          </a:xfrm>
          <a:prstGeom prst="line">
            <a:avLst/>
          </a:prstGeom>
          <a:ln w="57150">
            <a:solidFill>
              <a:srgbClr val="121DF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文本框 19"/>
          <p:cNvSpPr txBox="1"/>
          <p:nvPr/>
        </p:nvSpPr>
        <p:spPr>
          <a:xfrm>
            <a:off x="3010099" y="3225175"/>
            <a:ext cx="9248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rgbClr val="FF0000"/>
                </a:solidFill>
              </a:rPr>
              <a:t>公元</a:t>
            </a:r>
            <a:r>
              <a:rPr lang="zh-CN" altLang="en-US" b="1" smtClean="0">
                <a:solidFill>
                  <a:srgbClr val="FF0000"/>
                </a:solidFill>
              </a:rPr>
              <a:t>前</a:t>
            </a:r>
            <a:r>
              <a:rPr lang="en-US" b="1" smtClean="0">
                <a:solidFill>
                  <a:srgbClr val="FF0000"/>
                </a:solidFill>
              </a:rPr>
              <a:t>2</a:t>
            </a:r>
            <a:r>
              <a:rPr lang="zh-CN" altLang="en-US" b="1" smtClean="0">
                <a:solidFill>
                  <a:srgbClr val="FF0000"/>
                </a:solidFill>
              </a:rPr>
              <a:t>世纪</a:t>
            </a:r>
            <a:endParaRPr lang="zh-CN" altLang="en-US" b="1">
              <a:solidFill>
                <a:srgbClr val="FF0000"/>
              </a:solidFill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3718751" y="3210962"/>
            <a:ext cx="9413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/>
              <a:t>公元前</a:t>
            </a:r>
            <a:r>
              <a:rPr lang="en-US" b="1"/>
              <a:t>73</a:t>
            </a:r>
            <a:r>
              <a:rPr lang="zh-CN" altLang="en-US" b="1"/>
              <a:t>年</a:t>
            </a:r>
          </a:p>
        </p:txBody>
      </p:sp>
      <p:cxnSp>
        <p:nvCxnSpPr>
          <p:cNvPr id="22" name="直接连接符 21"/>
          <p:cNvCxnSpPr/>
          <p:nvPr/>
        </p:nvCxnSpPr>
        <p:spPr>
          <a:xfrm flipH="1">
            <a:off x="8840106" y="2843334"/>
            <a:ext cx="4821" cy="341847"/>
          </a:xfrm>
          <a:prstGeom prst="line">
            <a:avLst/>
          </a:prstGeom>
          <a:ln w="57150">
            <a:solidFill>
              <a:srgbClr val="121DF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AutoShape 6"/>
          <p:cNvSpPr/>
          <p:nvPr/>
        </p:nvSpPr>
        <p:spPr bwMode="auto">
          <a:xfrm rot="16200000">
            <a:off x="3162595" y="1832866"/>
            <a:ext cx="328809" cy="4425586"/>
          </a:xfrm>
          <a:prstGeom prst="leftBrace">
            <a:avLst>
              <a:gd name="adj1" fmla="val 32395"/>
              <a:gd name="adj2" fmla="val 49537"/>
            </a:avLst>
          </a:prstGeom>
          <a:noFill/>
          <a:ln w="28575">
            <a:solidFill>
              <a:schemeClr val="tx1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zh-CN" altLang="en-US" sz="1800"/>
          </a:p>
        </p:txBody>
      </p:sp>
      <p:sp>
        <p:nvSpPr>
          <p:cNvPr id="24" name="文本框 23"/>
          <p:cNvSpPr txBox="1"/>
          <p:nvPr/>
        </p:nvSpPr>
        <p:spPr>
          <a:xfrm>
            <a:off x="-133815" y="3255676"/>
            <a:ext cx="115443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100" b="1"/>
              <a:t>公元前</a:t>
            </a:r>
            <a:r>
              <a:rPr lang="en-US" sz="2100" b="1"/>
              <a:t>1000</a:t>
            </a:r>
            <a:r>
              <a:rPr lang="zh-CN" altLang="en-US" sz="2100" b="1"/>
              <a:t>年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1550690" y="3285274"/>
            <a:ext cx="8940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rgbClr val="FF0000"/>
                </a:solidFill>
              </a:rPr>
              <a:t>公元</a:t>
            </a:r>
            <a:r>
              <a:rPr lang="zh-CN" altLang="en-US" b="1" smtClean="0">
                <a:solidFill>
                  <a:srgbClr val="FF0000"/>
                </a:solidFill>
              </a:rPr>
              <a:t>前</a:t>
            </a:r>
            <a:r>
              <a:rPr lang="en-US" b="1" smtClean="0">
                <a:solidFill>
                  <a:srgbClr val="FF0000"/>
                </a:solidFill>
              </a:rPr>
              <a:t>450</a:t>
            </a:r>
            <a:r>
              <a:rPr lang="zh-CN" altLang="en-US" b="1" smtClean="0">
                <a:solidFill>
                  <a:srgbClr val="FF0000"/>
                </a:solidFill>
              </a:rPr>
              <a:t>年</a:t>
            </a:r>
            <a:endParaRPr lang="zh-CN" altLang="en-US" b="1">
              <a:solidFill>
                <a:srgbClr val="FF0000"/>
              </a:solidFill>
            </a:endParaRPr>
          </a:p>
        </p:txBody>
      </p:sp>
      <p:cxnSp>
        <p:nvCxnSpPr>
          <p:cNvPr id="26" name="直接连接符 25"/>
          <p:cNvCxnSpPr/>
          <p:nvPr/>
        </p:nvCxnSpPr>
        <p:spPr>
          <a:xfrm flipH="1">
            <a:off x="1900674" y="2897762"/>
            <a:ext cx="4821" cy="341847"/>
          </a:xfrm>
          <a:prstGeom prst="line">
            <a:avLst/>
          </a:prstGeom>
          <a:ln w="57150">
            <a:solidFill>
              <a:srgbClr val="3232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/>
          <p:cNvCxnSpPr/>
          <p:nvPr/>
        </p:nvCxnSpPr>
        <p:spPr>
          <a:xfrm flipH="1">
            <a:off x="4833081" y="2852090"/>
            <a:ext cx="4821" cy="341847"/>
          </a:xfrm>
          <a:prstGeom prst="line">
            <a:avLst/>
          </a:prstGeom>
          <a:ln w="57150">
            <a:solidFill>
              <a:srgbClr val="3232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文本框 27"/>
          <p:cNvSpPr txBox="1"/>
          <p:nvPr/>
        </p:nvSpPr>
        <p:spPr>
          <a:xfrm>
            <a:off x="4495195" y="3245236"/>
            <a:ext cx="9413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/>
              <a:t>公元</a:t>
            </a:r>
            <a:r>
              <a:rPr lang="zh-CN" altLang="en-US" b="1" smtClean="0"/>
              <a:t>前</a:t>
            </a:r>
            <a:r>
              <a:rPr lang="en-US" altLang="zh-CN" b="1" smtClean="0"/>
              <a:t>49</a:t>
            </a:r>
            <a:r>
              <a:rPr lang="zh-CN" altLang="en-US" b="1" smtClean="0"/>
              <a:t>年</a:t>
            </a:r>
            <a:endParaRPr lang="zh-CN" altLang="en-US" b="1"/>
          </a:p>
        </p:txBody>
      </p:sp>
      <p:sp>
        <p:nvSpPr>
          <p:cNvPr id="29" name="AutoShape 6"/>
          <p:cNvSpPr/>
          <p:nvPr/>
        </p:nvSpPr>
        <p:spPr bwMode="auto">
          <a:xfrm rot="16200000">
            <a:off x="7204840" y="2346530"/>
            <a:ext cx="339734" cy="3403939"/>
          </a:xfrm>
          <a:prstGeom prst="leftBrace">
            <a:avLst>
              <a:gd name="adj1" fmla="val 32395"/>
              <a:gd name="adj2" fmla="val 49537"/>
            </a:avLst>
          </a:prstGeom>
          <a:noFill/>
          <a:ln w="28575">
            <a:solidFill>
              <a:schemeClr val="tx1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zh-CN" altLang="en-US" sz="1800"/>
          </a:p>
        </p:txBody>
      </p:sp>
      <p:sp>
        <p:nvSpPr>
          <p:cNvPr id="31" name="文本框 30"/>
          <p:cNvSpPr txBox="1"/>
          <p:nvPr/>
        </p:nvSpPr>
        <p:spPr>
          <a:xfrm>
            <a:off x="15569" y="594261"/>
            <a:ext cx="36433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</a:rPr>
              <a:t>罗</a:t>
            </a:r>
            <a:r>
              <a:rPr lang="zh-CN" altLang="en-US" sz="24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</a:rPr>
              <a:t>马城邦兴</a:t>
            </a:r>
            <a:r>
              <a:rPr lang="zh-CN" altLang="en-US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</a:rPr>
              <a:t>起</a:t>
            </a:r>
          </a:p>
        </p:txBody>
      </p:sp>
      <p:sp>
        <p:nvSpPr>
          <p:cNvPr id="32" name="矩形 31"/>
          <p:cNvSpPr/>
          <p:nvPr/>
        </p:nvSpPr>
        <p:spPr>
          <a:xfrm>
            <a:off x="873162" y="602974"/>
            <a:ext cx="530066" cy="2354491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21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罗马共和国建立</a:t>
            </a:r>
          </a:p>
        </p:txBody>
      </p:sp>
      <p:sp>
        <p:nvSpPr>
          <p:cNvPr id="33" name="矩形 32"/>
          <p:cNvSpPr/>
          <p:nvPr/>
        </p:nvSpPr>
        <p:spPr>
          <a:xfrm flipH="1">
            <a:off x="1626301" y="402920"/>
            <a:ext cx="57036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/>
              <a:t>颁布</a:t>
            </a:r>
            <a:r>
              <a:rPr lang="en-US" altLang="zh-CN" sz="2000" b="1" smtClean="0"/>
              <a:t>《</a:t>
            </a:r>
            <a:r>
              <a:rPr lang="zh-CN" altLang="en-US" sz="2000" b="1"/>
              <a:t>十</a:t>
            </a:r>
            <a:r>
              <a:rPr lang="zh-CN" altLang="en-US" sz="2000" b="1" smtClean="0"/>
              <a:t>二铜表法</a:t>
            </a:r>
            <a:r>
              <a:rPr lang="en-US" altLang="zh-CN" sz="2000" b="1" smtClean="0"/>
              <a:t>》</a:t>
            </a:r>
            <a:endParaRPr lang="zh-CN" altLang="en-US" sz="2000" b="1"/>
          </a:p>
        </p:txBody>
      </p:sp>
      <p:sp>
        <p:nvSpPr>
          <p:cNvPr id="34" name="矩形 33"/>
          <p:cNvSpPr/>
          <p:nvPr/>
        </p:nvSpPr>
        <p:spPr>
          <a:xfrm>
            <a:off x="2454194" y="638019"/>
            <a:ext cx="321469" cy="2354491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21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罗马共和国扩张</a:t>
            </a:r>
          </a:p>
        </p:txBody>
      </p:sp>
      <p:sp>
        <p:nvSpPr>
          <p:cNvPr id="35" name="文本框 34"/>
          <p:cNvSpPr txBox="1"/>
          <p:nvPr/>
        </p:nvSpPr>
        <p:spPr>
          <a:xfrm>
            <a:off x="3107103" y="868586"/>
            <a:ext cx="42714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smtClean="0"/>
              <a:t>成为</a:t>
            </a:r>
            <a:r>
              <a:rPr lang="zh-CN" altLang="en-US" b="1" smtClean="0">
                <a:solidFill>
                  <a:srgbClr val="FF0000"/>
                </a:solidFill>
              </a:rPr>
              <a:t>地中海霸主</a:t>
            </a:r>
            <a:endParaRPr lang="zh-CN" altLang="en-US" b="1">
              <a:solidFill>
                <a:srgbClr val="FF0000"/>
              </a:solidFill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3850172" y="878620"/>
            <a:ext cx="427196" cy="203132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2100" b="1"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斯巴达克起义</a:t>
            </a:r>
          </a:p>
        </p:txBody>
      </p:sp>
      <p:sp>
        <p:nvSpPr>
          <p:cNvPr id="37" name="矩形 36"/>
          <p:cNvSpPr/>
          <p:nvPr/>
        </p:nvSpPr>
        <p:spPr>
          <a:xfrm>
            <a:off x="5393615" y="827169"/>
            <a:ext cx="321469" cy="203132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21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罗马帝国建立</a:t>
            </a:r>
          </a:p>
        </p:txBody>
      </p:sp>
      <p:sp>
        <p:nvSpPr>
          <p:cNvPr id="38" name="文本框 37"/>
          <p:cNvSpPr txBox="1"/>
          <p:nvPr/>
        </p:nvSpPr>
        <p:spPr>
          <a:xfrm>
            <a:off x="6241802" y="1075919"/>
            <a:ext cx="46797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rgbClr val="FF0000"/>
                </a:solidFill>
              </a:rPr>
              <a:t>帝国</a:t>
            </a:r>
            <a:r>
              <a:rPr lang="zh-CN" altLang="en-US" b="1" smtClean="0">
                <a:solidFill>
                  <a:srgbClr val="FF0000"/>
                </a:solidFill>
              </a:rPr>
              <a:t>黄</a:t>
            </a:r>
            <a:r>
              <a:rPr lang="zh-CN" altLang="en-US" b="1">
                <a:solidFill>
                  <a:srgbClr val="FF0000"/>
                </a:solidFill>
              </a:rPr>
              <a:t>金时</a:t>
            </a:r>
            <a:r>
              <a:rPr lang="zh-CN" altLang="en-US" b="1" smtClean="0">
                <a:solidFill>
                  <a:srgbClr val="FF0000"/>
                </a:solidFill>
              </a:rPr>
              <a:t>期</a:t>
            </a:r>
            <a:endParaRPr lang="zh-CN" altLang="en-US" b="1">
              <a:solidFill>
                <a:srgbClr val="FF0000"/>
              </a:solidFill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6958572" y="868586"/>
            <a:ext cx="321469" cy="203132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21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日耳曼人入侵</a:t>
            </a:r>
          </a:p>
        </p:txBody>
      </p:sp>
      <p:sp>
        <p:nvSpPr>
          <p:cNvPr id="40" name="矩形 39"/>
          <p:cNvSpPr/>
          <p:nvPr/>
        </p:nvSpPr>
        <p:spPr>
          <a:xfrm>
            <a:off x="4614527" y="1510044"/>
            <a:ext cx="427196" cy="138499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2100" b="1" smtClean="0"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凯撒被杀</a:t>
            </a:r>
            <a:endParaRPr lang="zh-CN" altLang="en-US" sz="2100" b="1">
              <a:solidFill>
                <a:srgbClr val="00206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7749996" y="854654"/>
            <a:ext cx="325755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smtClean="0"/>
              <a:t>帝</a:t>
            </a:r>
            <a:r>
              <a:rPr lang="zh-CN" altLang="en-US" b="1"/>
              <a:t>国分</a:t>
            </a:r>
            <a:r>
              <a:rPr lang="zh-CN" altLang="en-US" b="1" smtClean="0"/>
              <a:t>裂为两个</a:t>
            </a:r>
            <a:endParaRPr lang="zh-CN" altLang="en-US" b="1"/>
          </a:p>
        </p:txBody>
      </p:sp>
      <p:sp>
        <p:nvSpPr>
          <p:cNvPr id="42" name="矩形 41"/>
          <p:cNvSpPr/>
          <p:nvPr/>
        </p:nvSpPr>
        <p:spPr>
          <a:xfrm>
            <a:off x="8659077" y="854259"/>
            <a:ext cx="35150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b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西罗马帝国灭亡</a:t>
            </a:r>
          </a:p>
        </p:txBody>
      </p:sp>
      <p:sp>
        <p:nvSpPr>
          <p:cNvPr id="43" name="矩形 42"/>
          <p:cNvSpPr/>
          <p:nvPr/>
        </p:nvSpPr>
        <p:spPr>
          <a:xfrm>
            <a:off x="1844594" y="4201487"/>
            <a:ext cx="345799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smtClean="0">
                <a:solidFill>
                  <a:srgbClr val="CC0000"/>
                </a:solidFill>
                <a:latin typeface="Arial Black" pitchFamily="34" charset="0"/>
              </a:rPr>
              <a:t>            罗马共和国</a:t>
            </a:r>
            <a:endParaRPr lang="en-US" altLang="zh-CN" b="1" smtClean="0">
              <a:solidFill>
                <a:srgbClr val="CC0000"/>
              </a:solidFill>
              <a:latin typeface="Arial Black" pitchFamily="34" charset="0"/>
            </a:endParaRPr>
          </a:p>
          <a:p>
            <a:r>
              <a:rPr lang="zh-CN" altLang="en-US" b="1" smtClean="0">
                <a:solidFill>
                  <a:srgbClr val="FF0000"/>
                </a:solidFill>
              </a:rPr>
              <a:t>（公</a:t>
            </a:r>
            <a:r>
              <a:rPr lang="zh-CN" altLang="en-US" b="1">
                <a:solidFill>
                  <a:srgbClr val="FF0000"/>
                </a:solidFill>
              </a:rPr>
              <a:t>元前</a:t>
            </a:r>
            <a:r>
              <a:rPr lang="en-US" altLang="zh-CN" b="1">
                <a:solidFill>
                  <a:srgbClr val="FF0000"/>
                </a:solidFill>
              </a:rPr>
              <a:t>509</a:t>
            </a:r>
            <a:r>
              <a:rPr lang="zh-CN" altLang="en-US" b="1" smtClean="0">
                <a:solidFill>
                  <a:srgbClr val="FF0000"/>
                </a:solidFill>
              </a:rPr>
              <a:t>年</a:t>
            </a:r>
            <a:r>
              <a:rPr lang="en-US" altLang="zh-CN" b="1" smtClean="0">
                <a:solidFill>
                  <a:srgbClr val="FF0000"/>
                </a:solidFill>
              </a:rPr>
              <a:t>----</a:t>
            </a:r>
            <a:r>
              <a:rPr lang="zh-CN" altLang="en-US" b="1" smtClean="0">
                <a:solidFill>
                  <a:srgbClr val="FF0000"/>
                </a:solidFill>
              </a:rPr>
              <a:t>公</a:t>
            </a:r>
            <a:r>
              <a:rPr lang="zh-CN" altLang="en-US" b="1">
                <a:solidFill>
                  <a:srgbClr val="FF0000"/>
                </a:solidFill>
              </a:rPr>
              <a:t>元前</a:t>
            </a:r>
            <a:r>
              <a:rPr lang="en-US" altLang="zh-CN" b="1">
                <a:solidFill>
                  <a:srgbClr val="FF0000"/>
                </a:solidFill>
              </a:rPr>
              <a:t>27</a:t>
            </a:r>
            <a:r>
              <a:rPr lang="zh-CN" altLang="en-US" b="1" smtClean="0">
                <a:solidFill>
                  <a:srgbClr val="FF0000"/>
                </a:solidFill>
              </a:rPr>
              <a:t>年</a:t>
            </a:r>
            <a:r>
              <a:rPr lang="zh-CN" altLang="en-US" b="1">
                <a:solidFill>
                  <a:srgbClr val="FF0000"/>
                </a:solidFill>
              </a:rPr>
              <a:t>）</a:t>
            </a:r>
          </a:p>
        </p:txBody>
      </p:sp>
      <p:sp>
        <p:nvSpPr>
          <p:cNvPr id="44" name="矩形 43"/>
          <p:cNvSpPr/>
          <p:nvPr/>
        </p:nvSpPr>
        <p:spPr>
          <a:xfrm>
            <a:off x="6156358" y="4225031"/>
            <a:ext cx="268374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smtClean="0">
                <a:solidFill>
                  <a:srgbClr val="CC0000"/>
                </a:solidFill>
                <a:latin typeface="Arial Black" pitchFamily="34" charset="0"/>
              </a:rPr>
              <a:t>         </a:t>
            </a:r>
            <a:r>
              <a:rPr lang="zh-CN" altLang="en-US" b="1" smtClean="0">
                <a:solidFill>
                  <a:srgbClr val="121DF4"/>
                </a:solidFill>
                <a:latin typeface="Arial Black" pitchFamily="34" charset="0"/>
              </a:rPr>
              <a:t>罗马帝国</a:t>
            </a:r>
            <a:endParaRPr lang="en-US" altLang="zh-CN" b="1" smtClean="0">
              <a:solidFill>
                <a:srgbClr val="121DF4"/>
              </a:solidFill>
              <a:latin typeface="Arial Black" pitchFamily="34" charset="0"/>
            </a:endParaRPr>
          </a:p>
          <a:p>
            <a:r>
              <a:rPr lang="zh-CN" altLang="en-US" b="1" smtClean="0">
                <a:solidFill>
                  <a:srgbClr val="121DF4"/>
                </a:solidFill>
              </a:rPr>
              <a:t>（公</a:t>
            </a:r>
            <a:r>
              <a:rPr lang="zh-CN" altLang="en-US" b="1">
                <a:solidFill>
                  <a:srgbClr val="121DF4"/>
                </a:solidFill>
              </a:rPr>
              <a:t>元前</a:t>
            </a:r>
            <a:r>
              <a:rPr lang="en-US" altLang="zh-CN" b="1">
                <a:solidFill>
                  <a:srgbClr val="121DF4"/>
                </a:solidFill>
              </a:rPr>
              <a:t>27</a:t>
            </a:r>
            <a:r>
              <a:rPr lang="zh-CN" altLang="en-US" b="1" smtClean="0">
                <a:solidFill>
                  <a:srgbClr val="121DF4"/>
                </a:solidFill>
              </a:rPr>
              <a:t>年</a:t>
            </a:r>
            <a:r>
              <a:rPr lang="en-US" altLang="zh-CN" b="1" smtClean="0">
                <a:solidFill>
                  <a:srgbClr val="121DF4"/>
                </a:solidFill>
              </a:rPr>
              <a:t>---476</a:t>
            </a:r>
            <a:r>
              <a:rPr lang="zh-CN" altLang="en-US" b="1" smtClean="0">
                <a:solidFill>
                  <a:srgbClr val="121DF4"/>
                </a:solidFill>
              </a:rPr>
              <a:t>年</a:t>
            </a:r>
            <a:r>
              <a:rPr lang="zh-CN" altLang="en-US" b="1">
                <a:solidFill>
                  <a:srgbClr val="121DF4"/>
                </a:solidFill>
              </a:rPr>
              <a:t>）</a:t>
            </a:r>
            <a:endParaRPr lang="en-US" altLang="zh-CN" b="1">
              <a:solidFill>
                <a:srgbClr val="121DF4"/>
              </a:solidFill>
            </a:endParaRPr>
          </a:p>
        </p:txBody>
      </p:sp>
      <p:cxnSp>
        <p:nvCxnSpPr>
          <p:cNvPr id="57" name="直接连接符 27"/>
          <p:cNvCxnSpPr>
            <a:cxnSpLocks noChangeShapeType="1"/>
          </p:cNvCxnSpPr>
          <p:nvPr/>
        </p:nvCxnSpPr>
        <p:spPr bwMode="auto">
          <a:xfrm flipV="1">
            <a:off x="379900" y="547330"/>
            <a:ext cx="3053177" cy="2208175"/>
          </a:xfrm>
          <a:prstGeom prst="line">
            <a:avLst/>
          </a:prstGeom>
          <a:noFill/>
          <a:ln w="127000" cmpd="tri">
            <a:solidFill>
              <a:srgbClr val="FF99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8" name="直接连接符 30"/>
          <p:cNvCxnSpPr>
            <a:cxnSpLocks noChangeShapeType="1"/>
          </p:cNvCxnSpPr>
          <p:nvPr/>
        </p:nvCxnSpPr>
        <p:spPr bwMode="auto">
          <a:xfrm>
            <a:off x="3360079" y="533039"/>
            <a:ext cx="2194270" cy="1025823"/>
          </a:xfrm>
          <a:prstGeom prst="line">
            <a:avLst/>
          </a:prstGeom>
          <a:noFill/>
          <a:ln w="127000" cmpd="tri">
            <a:solidFill>
              <a:srgbClr val="FF99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9" name="直接连接符 36"/>
          <p:cNvCxnSpPr>
            <a:cxnSpLocks noChangeShapeType="1"/>
            <a:endCxn id="61" idx="0"/>
          </p:cNvCxnSpPr>
          <p:nvPr/>
        </p:nvCxnSpPr>
        <p:spPr bwMode="auto">
          <a:xfrm flipV="1">
            <a:off x="5561103" y="28187"/>
            <a:ext cx="1030379" cy="1530676"/>
          </a:xfrm>
          <a:prstGeom prst="line">
            <a:avLst/>
          </a:prstGeom>
          <a:noFill/>
          <a:ln w="127000" cmpd="tri">
            <a:solidFill>
              <a:srgbClr val="FF99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61" name="Line 8"/>
          <p:cNvSpPr>
            <a:spLocks noChangeShapeType="1"/>
          </p:cNvSpPr>
          <p:nvPr/>
        </p:nvSpPr>
        <p:spPr bwMode="auto">
          <a:xfrm>
            <a:off x="6591483" y="28187"/>
            <a:ext cx="2107670" cy="2727318"/>
          </a:xfrm>
          <a:prstGeom prst="line">
            <a:avLst/>
          </a:prstGeom>
          <a:noFill/>
          <a:ln w="127000" cmpd="tri">
            <a:solidFill>
              <a:srgbClr val="FF9900"/>
            </a:solidFill>
            <a:round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3" name="矩形 62"/>
          <p:cNvSpPr/>
          <p:nvPr/>
        </p:nvSpPr>
        <p:spPr>
          <a:xfrm>
            <a:off x="2737669" y="-105270"/>
            <a:ext cx="342754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0" hangingPunct="0">
              <a:defRPr/>
            </a:pPr>
            <a:r>
              <a:rPr lang="zh-CN" altLang="en-US" sz="3600" b="1" cap="all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古罗马兴衰历程</a:t>
            </a:r>
            <a:endParaRPr lang="zh-CN" altLang="en-US" sz="3600" b="1" cap="all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51" name="文本框 50"/>
          <p:cNvSpPr txBox="1"/>
          <p:nvPr/>
        </p:nvSpPr>
        <p:spPr>
          <a:xfrm>
            <a:off x="871613" y="466962"/>
            <a:ext cx="461665" cy="239745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vert="eaVert" wrap="square" rtlCol="0">
            <a:spAutoFit/>
          </a:bodyPr>
          <a:lstStyle/>
          <a:p>
            <a:endParaRPr lang="zh-CN" altLang="en-US"/>
          </a:p>
        </p:txBody>
      </p:sp>
      <p:sp>
        <p:nvSpPr>
          <p:cNvPr id="52" name="文本框 51"/>
          <p:cNvSpPr txBox="1"/>
          <p:nvPr/>
        </p:nvSpPr>
        <p:spPr>
          <a:xfrm>
            <a:off x="1620770" y="461044"/>
            <a:ext cx="461665" cy="239745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vert="eaVert" wrap="square" rtlCol="0">
            <a:spAutoFit/>
          </a:bodyPr>
          <a:lstStyle/>
          <a:p>
            <a:endParaRPr lang="zh-CN" altLang="en-US"/>
          </a:p>
        </p:txBody>
      </p:sp>
      <p:sp>
        <p:nvSpPr>
          <p:cNvPr id="53" name="文本框 52"/>
          <p:cNvSpPr txBox="1"/>
          <p:nvPr/>
        </p:nvSpPr>
        <p:spPr>
          <a:xfrm>
            <a:off x="3073931" y="450352"/>
            <a:ext cx="461665" cy="239745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vert="eaVert" wrap="square" rtlCol="0">
            <a:spAutoFit/>
          </a:bodyPr>
          <a:lstStyle/>
          <a:p>
            <a:endParaRPr lang="zh-CN" altLang="en-US"/>
          </a:p>
        </p:txBody>
      </p:sp>
      <p:sp>
        <p:nvSpPr>
          <p:cNvPr id="54" name="文本框 53"/>
          <p:cNvSpPr txBox="1"/>
          <p:nvPr/>
        </p:nvSpPr>
        <p:spPr>
          <a:xfrm>
            <a:off x="5290023" y="461044"/>
            <a:ext cx="461665" cy="2397450"/>
          </a:xfrm>
          <a:prstGeom prst="rect">
            <a:avLst/>
          </a:prstGeom>
          <a:noFill/>
          <a:ln>
            <a:solidFill>
              <a:srgbClr val="121DF4"/>
            </a:solidFill>
          </a:ln>
        </p:spPr>
        <p:txBody>
          <a:bodyPr vert="eaVert" wrap="square" rtlCol="0">
            <a:spAutoFit/>
          </a:bodyPr>
          <a:lstStyle/>
          <a:p>
            <a:endParaRPr lang="zh-CN" altLang="en-US"/>
          </a:p>
        </p:txBody>
      </p:sp>
      <p:sp>
        <p:nvSpPr>
          <p:cNvPr id="55" name="文本框 54"/>
          <p:cNvSpPr txBox="1"/>
          <p:nvPr/>
        </p:nvSpPr>
        <p:spPr>
          <a:xfrm>
            <a:off x="6227496" y="461044"/>
            <a:ext cx="461665" cy="2397450"/>
          </a:xfrm>
          <a:prstGeom prst="rect">
            <a:avLst/>
          </a:prstGeom>
          <a:noFill/>
          <a:ln>
            <a:solidFill>
              <a:srgbClr val="121DF4"/>
            </a:solidFill>
          </a:ln>
        </p:spPr>
        <p:txBody>
          <a:bodyPr vert="eaVert" wrap="square" rtlCol="0">
            <a:spAutoFit/>
          </a:bodyPr>
          <a:lstStyle/>
          <a:p>
            <a:endParaRPr lang="zh-CN" altLang="en-US"/>
          </a:p>
        </p:txBody>
      </p:sp>
      <p:sp>
        <p:nvSpPr>
          <p:cNvPr id="56" name="文本框 55"/>
          <p:cNvSpPr txBox="1"/>
          <p:nvPr/>
        </p:nvSpPr>
        <p:spPr>
          <a:xfrm>
            <a:off x="8575122" y="450352"/>
            <a:ext cx="461665" cy="2397450"/>
          </a:xfrm>
          <a:prstGeom prst="rect">
            <a:avLst/>
          </a:prstGeom>
          <a:noFill/>
          <a:ln>
            <a:solidFill>
              <a:srgbClr val="121DF4"/>
            </a:solidFill>
          </a:ln>
        </p:spPr>
        <p:txBody>
          <a:bodyPr vert="eaVert" wrap="square" rtlCol="0">
            <a:spAutoFit/>
          </a:bodyPr>
          <a:lstStyle/>
          <a:p>
            <a:endParaRPr lang="zh-CN" altLang="en-US"/>
          </a:p>
        </p:txBody>
      </p:sp>
      <p:sp>
        <p:nvSpPr>
          <p:cNvPr id="60" name="文本框 59"/>
          <p:cNvSpPr txBox="1"/>
          <p:nvPr/>
        </p:nvSpPr>
        <p:spPr>
          <a:xfrm>
            <a:off x="-8361" y="458875"/>
            <a:ext cx="461665" cy="239745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vert="eaVert" wrap="square" rtlCol="0">
            <a:spAutoFit/>
          </a:bodyPr>
          <a:lstStyle/>
          <a:p>
            <a:endParaRPr lang="zh-CN" altLang="en-US"/>
          </a:p>
        </p:txBody>
      </p:sp>
      <p:sp>
        <p:nvSpPr>
          <p:cNvPr id="62" name="文本框 61"/>
          <p:cNvSpPr txBox="1"/>
          <p:nvPr/>
        </p:nvSpPr>
        <p:spPr>
          <a:xfrm>
            <a:off x="2384095" y="466962"/>
            <a:ext cx="461665" cy="239745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vert="eaVert" wrap="square" rtlCol="0">
            <a:spAutoFit/>
          </a:bodyPr>
          <a:lstStyle/>
          <a:p>
            <a:endParaRPr lang="zh-CN" altLang="en-US"/>
          </a:p>
        </p:txBody>
      </p:sp>
      <p:sp>
        <p:nvSpPr>
          <p:cNvPr id="64" name="文本框 63"/>
          <p:cNvSpPr txBox="1"/>
          <p:nvPr/>
        </p:nvSpPr>
        <p:spPr>
          <a:xfrm>
            <a:off x="3861199" y="466962"/>
            <a:ext cx="461665" cy="239745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vert="eaVert" wrap="square" rtlCol="0">
            <a:spAutoFit/>
          </a:bodyPr>
          <a:lstStyle/>
          <a:p>
            <a:endParaRPr lang="zh-CN" altLang="en-US"/>
          </a:p>
        </p:txBody>
      </p:sp>
      <p:sp>
        <p:nvSpPr>
          <p:cNvPr id="65" name="文本框 64"/>
          <p:cNvSpPr txBox="1"/>
          <p:nvPr/>
        </p:nvSpPr>
        <p:spPr>
          <a:xfrm>
            <a:off x="4635190" y="430679"/>
            <a:ext cx="461665" cy="239745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vert="eaVert" wrap="square" rtlCol="0">
            <a:spAutoFit/>
          </a:bodyPr>
          <a:lstStyle/>
          <a:p>
            <a:endParaRPr lang="zh-CN" altLang="en-US"/>
          </a:p>
        </p:txBody>
      </p:sp>
      <p:sp>
        <p:nvSpPr>
          <p:cNvPr id="66" name="文本框 65"/>
          <p:cNvSpPr txBox="1"/>
          <p:nvPr/>
        </p:nvSpPr>
        <p:spPr>
          <a:xfrm>
            <a:off x="6934136" y="453861"/>
            <a:ext cx="461665" cy="2397450"/>
          </a:xfrm>
          <a:prstGeom prst="rect">
            <a:avLst/>
          </a:prstGeom>
          <a:noFill/>
          <a:ln>
            <a:solidFill>
              <a:srgbClr val="121DF4"/>
            </a:solidFill>
          </a:ln>
        </p:spPr>
        <p:txBody>
          <a:bodyPr vert="eaVert" wrap="square" rtlCol="0">
            <a:spAutoFit/>
          </a:bodyPr>
          <a:lstStyle/>
          <a:p>
            <a:endParaRPr lang="zh-CN" altLang="en-US"/>
          </a:p>
        </p:txBody>
      </p:sp>
      <p:sp>
        <p:nvSpPr>
          <p:cNvPr id="67" name="文本框 66"/>
          <p:cNvSpPr txBox="1"/>
          <p:nvPr/>
        </p:nvSpPr>
        <p:spPr>
          <a:xfrm>
            <a:off x="7725140" y="445518"/>
            <a:ext cx="461665" cy="2397450"/>
          </a:xfrm>
          <a:prstGeom prst="rect">
            <a:avLst/>
          </a:prstGeom>
          <a:noFill/>
          <a:ln>
            <a:solidFill>
              <a:srgbClr val="121DF4"/>
            </a:solidFill>
          </a:ln>
        </p:spPr>
        <p:txBody>
          <a:bodyPr vert="eaVert" wrap="square" rtlCol="0">
            <a:spAutoFit/>
          </a:bodyPr>
          <a:lstStyle/>
          <a:p>
            <a:endParaRPr lang="zh-CN" altLang="en-US"/>
          </a:p>
        </p:txBody>
      </p:sp>
      <p:cxnSp>
        <p:nvCxnSpPr>
          <p:cNvPr id="68" name="直接箭头连接符 67"/>
          <p:cNvCxnSpPr/>
          <p:nvPr/>
        </p:nvCxnSpPr>
        <p:spPr>
          <a:xfrm flipV="1">
            <a:off x="5591803" y="3201059"/>
            <a:ext cx="3557692" cy="8269"/>
          </a:xfrm>
          <a:prstGeom prst="straightConnector1">
            <a:avLst/>
          </a:prstGeom>
          <a:ln w="57150">
            <a:solidFill>
              <a:srgbClr val="121DF4"/>
            </a:solidFill>
            <a:tailEnd type="arrow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740032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9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7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8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1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1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6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1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6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grpId="1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2" grpId="1"/>
      <p:bldP spid="33" grpId="2"/>
      <p:bldP spid="34" grpId="3"/>
      <p:bldP spid="35" grpId="4"/>
      <p:bldP spid="36" grpId="5"/>
      <p:bldP spid="37" grpId="6"/>
      <p:bldP spid="38" grpId="7"/>
      <p:bldP spid="39" grpId="8"/>
      <p:bldP spid="40" grpId="9"/>
      <p:bldP spid="41" grpId="10"/>
      <p:bldP spid="42" grpId="11"/>
      <p:bldP spid="43" grpId="12"/>
      <p:bldP spid="44" grpId="13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9550" y="152486"/>
            <a:ext cx="6774180" cy="6071796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48355" y="189008"/>
            <a:ext cx="2799715" cy="3444875"/>
          </a:xfrm>
          <a:prstGeom prst="rect">
            <a:avLst/>
          </a:prstGeom>
        </p:spPr>
      </p:pic>
      <p:sp>
        <p:nvSpPr>
          <p:cNvPr id="4" name="Oval 5"/>
          <p:cNvSpPr>
            <a:spLocks noChangeArrowheads="1"/>
          </p:cNvSpPr>
          <p:nvPr/>
        </p:nvSpPr>
        <p:spPr bwMode="auto">
          <a:xfrm>
            <a:off x="3380740" y="2960944"/>
            <a:ext cx="215900" cy="190500"/>
          </a:xfrm>
          <a:prstGeom prst="ellipse">
            <a:avLst/>
          </a:prstGeom>
          <a:solidFill>
            <a:srgbClr val="FF0000"/>
          </a:solidFill>
          <a:ln w="38100">
            <a:solidFill>
              <a:srgbClr val="FF0000"/>
            </a:solidFill>
            <a:rou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endParaRPr lang="zh-CN" altLang="zh-CN">
              <a:latin typeface="Calibri" panose="020f0502020204030204" pitchFamily="34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971842" y="6224282"/>
            <a:ext cx="234872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</a:rPr>
              <a:t>罗马城邦兴起</a:t>
            </a:r>
          </a:p>
        </p:txBody>
      </p:sp>
    </p:spTree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4.jpg"/>
          <p:cNvPicPr>
            <a:picLocks noChangeAspect="1"/>
          </p:cNvPicPr>
          <p:nvPr/>
        </p:nvPicPr>
        <p:blipFill>
          <a:blip r:embed="rId2">
            <a:lum bright="-20000"/>
          </a:blip>
          <a:stretch>
            <a:fillRect/>
          </a:stretch>
        </p:blipFill>
        <p:spPr>
          <a:xfrm>
            <a:off x="76318" y="76288"/>
            <a:ext cx="9067682" cy="6781712"/>
          </a:xfrm>
          <a:prstGeom prst="roundRect">
            <a:avLst>
              <a:gd name="adj" fmla="val 10362"/>
            </a:avLst>
          </a:prstGeom>
        </p:spPr>
      </p:pic>
    </p:spTree>
    <p:extLst>
      <p:ext uri="{BB962C8B-B14F-4D97-AF65-F5344CB8AC3E}">
        <p14:creationId xmlns:p14="http://schemas.microsoft.com/office/powerpoint/2010/main" val="3143873237"/>
      </p:ext>
    </p:extLst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矩形 2"/>
          <p:cNvSpPr/>
          <p:nvPr/>
        </p:nvSpPr>
        <p:spPr>
          <a:xfrm>
            <a:off x="0" y="304882"/>
            <a:ext cx="883896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smtClean="0">
                <a:latin typeface="华文新魏" pitchFamily="2" charset="-122"/>
                <a:ea typeface="华文新魏" pitchFamily="2" charset="-122"/>
              </a:rPr>
              <a:t>       </a:t>
            </a:r>
            <a:r>
              <a:rPr lang="zh-CN" altLang="en-US" sz="4000" b="1" smtClean="0">
                <a:latin typeface="华文新魏" pitchFamily="2" charset="-122"/>
                <a:ea typeface="华文新魏" pitchFamily="2" charset="-122"/>
              </a:rPr>
              <a:t>据传说，罗马城邦最后一个国王小塔克文统治残暴，引起人民的不满，终于忍无可忍，揭竿而起，推翻了君主制。以后，为了防止再次出现残害人民的国王，罗马人决定</a:t>
            </a:r>
            <a:r>
              <a:rPr lang="zh-CN" altLang="en-US" sz="4000" b="1" smtClean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不再设立君主</a:t>
            </a:r>
            <a:r>
              <a:rPr lang="zh-CN" altLang="en-US" sz="4000" b="1" smtClean="0">
                <a:latin typeface="华文新魏" pitchFamily="2" charset="-122"/>
                <a:ea typeface="华文新魏" pitchFamily="2" charset="-122"/>
              </a:rPr>
              <a:t>，而采用贵族共和制。</a:t>
            </a:r>
            <a:r>
              <a:rPr lang="zh-CN" altLang="en-US" sz="4000" b="1" smtClean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公元前</a:t>
            </a:r>
            <a:r>
              <a:rPr lang="en-US" altLang="zh-CN" sz="4000" b="1" smtClean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509</a:t>
            </a:r>
            <a:r>
              <a:rPr lang="zh-CN" altLang="en-US" sz="4000" b="1" smtClean="0">
                <a:latin typeface="华文新魏" pitchFamily="2" charset="-122"/>
                <a:ea typeface="华文新魏" pitchFamily="2" charset="-122"/>
              </a:rPr>
              <a:t>罗马废除王政、改行共和，随后开始了将近</a:t>
            </a:r>
            <a:r>
              <a:rPr lang="zh-CN" altLang="en-US" sz="4000" b="1" smtClean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五个世纪的共和时代</a:t>
            </a:r>
            <a:r>
              <a:rPr lang="zh-CN" altLang="en-US" sz="4000" b="1" smtClean="0">
                <a:latin typeface="华文新魏" pitchFamily="2" charset="-122"/>
                <a:ea typeface="华文新魏" pitchFamily="2" charset="-122"/>
              </a:rPr>
              <a:t>。</a:t>
            </a:r>
            <a:endParaRPr lang="zh-CN" altLang="en-US" sz="4000" b="1">
              <a:latin typeface="华文新魏" pitchFamily="2" charset="-122"/>
              <a:ea typeface="华文新魏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13192926"/>
      </p:ext>
    </p:extLst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cxnSp>
        <p:nvCxnSpPr>
          <p:cNvPr id="2" name="直接箭头连接符 1"/>
          <p:cNvCxnSpPr/>
          <p:nvPr/>
        </p:nvCxnSpPr>
        <p:spPr>
          <a:xfrm flipV="1">
            <a:off x="18483" y="3185680"/>
            <a:ext cx="9125517" cy="42146"/>
          </a:xfrm>
          <a:prstGeom prst="straightConnector1">
            <a:avLst/>
          </a:prstGeom>
          <a:ln w="57150">
            <a:tailEnd type="arrow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" name="直接连接符 3"/>
          <p:cNvCxnSpPr/>
          <p:nvPr/>
        </p:nvCxnSpPr>
        <p:spPr>
          <a:xfrm flipH="1">
            <a:off x="261817" y="2896455"/>
            <a:ext cx="4821" cy="341847"/>
          </a:xfrm>
          <a:prstGeom prst="line">
            <a:avLst/>
          </a:prstGeom>
          <a:ln w="57150">
            <a:solidFill>
              <a:srgbClr val="3232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文本框 4"/>
          <p:cNvSpPr txBox="1"/>
          <p:nvPr/>
        </p:nvSpPr>
        <p:spPr>
          <a:xfrm>
            <a:off x="782008" y="3285275"/>
            <a:ext cx="10043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rgbClr val="FF0000"/>
                </a:solidFill>
              </a:rPr>
              <a:t>公元前</a:t>
            </a:r>
            <a:r>
              <a:rPr lang="en-US" b="1" smtClean="0">
                <a:solidFill>
                  <a:srgbClr val="FF0000"/>
                </a:solidFill>
              </a:rPr>
              <a:t>509</a:t>
            </a:r>
            <a:r>
              <a:rPr lang="zh-CN" altLang="en-US" b="1" smtClean="0">
                <a:solidFill>
                  <a:srgbClr val="FF0000"/>
                </a:solidFill>
              </a:rPr>
              <a:t>年</a:t>
            </a:r>
            <a:endParaRPr lang="en-US" b="1">
              <a:solidFill>
                <a:srgbClr val="FF0000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290644" y="3237574"/>
            <a:ext cx="8940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/>
              <a:t>公元前</a:t>
            </a:r>
            <a:r>
              <a:rPr lang="en-US" b="1"/>
              <a:t>3</a:t>
            </a:r>
            <a:r>
              <a:rPr lang="zh-CN" altLang="en-US" b="1"/>
              <a:t>世纪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6790966" y="3209510"/>
            <a:ext cx="964709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100" b="1" smtClean="0"/>
              <a:t>375</a:t>
            </a:r>
            <a:r>
              <a:rPr lang="zh-CN" altLang="en-US" sz="2100" b="1" smtClean="0"/>
              <a:t>年</a:t>
            </a:r>
            <a:endParaRPr lang="en-US" sz="2100" b="1"/>
          </a:p>
        </p:txBody>
      </p:sp>
      <p:sp>
        <p:nvSpPr>
          <p:cNvPr id="8" name="文本框 7"/>
          <p:cNvSpPr txBox="1"/>
          <p:nvPr/>
        </p:nvSpPr>
        <p:spPr>
          <a:xfrm>
            <a:off x="7374707" y="3194947"/>
            <a:ext cx="132444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100" b="1" smtClean="0">
                <a:solidFill>
                  <a:srgbClr val="FF0000"/>
                </a:solidFill>
              </a:rPr>
              <a:t>  </a:t>
            </a:r>
            <a:r>
              <a:rPr lang="en-US" altLang="zh-CN" sz="2100" b="1" smtClean="0"/>
              <a:t>4</a:t>
            </a:r>
            <a:r>
              <a:rPr lang="zh-CN" altLang="en-US" sz="2100" b="1" smtClean="0"/>
              <a:t>世纪末</a:t>
            </a:r>
            <a:endParaRPr lang="en-US" sz="2100" b="1"/>
          </a:p>
        </p:txBody>
      </p:sp>
      <p:sp>
        <p:nvSpPr>
          <p:cNvPr id="9" name="文本框 8"/>
          <p:cNvSpPr txBox="1"/>
          <p:nvPr/>
        </p:nvSpPr>
        <p:spPr>
          <a:xfrm>
            <a:off x="5274715" y="3219804"/>
            <a:ext cx="10467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rgbClr val="FF0000"/>
                </a:solidFill>
              </a:rPr>
              <a:t>公元前</a:t>
            </a:r>
            <a:r>
              <a:rPr lang="en-US" b="1">
                <a:solidFill>
                  <a:srgbClr val="FF0000"/>
                </a:solidFill>
              </a:rPr>
              <a:t>27</a:t>
            </a:r>
            <a:r>
              <a:rPr lang="zh-CN" altLang="en-US" b="1">
                <a:solidFill>
                  <a:srgbClr val="FF0000"/>
                </a:solidFill>
              </a:rPr>
              <a:t>年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6104681" y="3222587"/>
            <a:ext cx="9361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smtClean="0"/>
              <a:t>2</a:t>
            </a:r>
            <a:r>
              <a:rPr lang="zh-CN" altLang="en-US" b="1"/>
              <a:t>世纪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8456878" y="3163434"/>
            <a:ext cx="98134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100" b="1" smtClean="0">
                <a:solidFill>
                  <a:srgbClr val="FF0000"/>
                </a:solidFill>
                <a:latin typeface="+mn-ea"/>
                <a:ea typeface="+mn-ea"/>
              </a:rPr>
              <a:t>476</a:t>
            </a:r>
            <a:r>
              <a:rPr lang="zh-CN" altLang="en-US" sz="2100" b="1" smtClean="0">
                <a:solidFill>
                  <a:srgbClr val="FF0000"/>
                </a:solidFill>
                <a:latin typeface="+mn-ea"/>
                <a:ea typeface="+mn-ea"/>
              </a:rPr>
              <a:t>年</a:t>
            </a:r>
            <a:endParaRPr lang="en-US" altLang="zh-CN" sz="2100" b="1">
              <a:solidFill>
                <a:srgbClr val="FF0000"/>
              </a:solidFill>
              <a:latin typeface="+mn-ea"/>
              <a:ea typeface="+mn-ea"/>
            </a:endParaRPr>
          </a:p>
        </p:txBody>
      </p:sp>
      <p:cxnSp>
        <p:nvCxnSpPr>
          <p:cNvPr id="12" name="直接连接符 11"/>
          <p:cNvCxnSpPr/>
          <p:nvPr/>
        </p:nvCxnSpPr>
        <p:spPr>
          <a:xfrm flipH="1">
            <a:off x="1130696" y="2913829"/>
            <a:ext cx="4821" cy="341847"/>
          </a:xfrm>
          <a:prstGeom prst="line">
            <a:avLst/>
          </a:prstGeom>
          <a:ln w="57150">
            <a:solidFill>
              <a:srgbClr val="3232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 flipH="1">
            <a:off x="3326999" y="2885979"/>
            <a:ext cx="4821" cy="341847"/>
          </a:xfrm>
          <a:prstGeom prst="line">
            <a:avLst/>
          </a:prstGeom>
          <a:ln w="57150">
            <a:solidFill>
              <a:srgbClr val="3232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/>
        </p:nvCxnSpPr>
        <p:spPr>
          <a:xfrm flipH="1">
            <a:off x="2602841" y="2915412"/>
            <a:ext cx="4821" cy="341847"/>
          </a:xfrm>
          <a:prstGeom prst="line">
            <a:avLst/>
          </a:prstGeom>
          <a:ln w="57150">
            <a:solidFill>
              <a:srgbClr val="3232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 flipH="1">
            <a:off x="5556282" y="2850549"/>
            <a:ext cx="4821" cy="341847"/>
          </a:xfrm>
          <a:prstGeom prst="line">
            <a:avLst/>
          </a:prstGeom>
          <a:ln w="57150">
            <a:solidFill>
              <a:srgbClr val="121DF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/>
          <p:nvPr/>
        </p:nvCxnSpPr>
        <p:spPr>
          <a:xfrm flipH="1">
            <a:off x="6440942" y="2858494"/>
            <a:ext cx="4821" cy="341847"/>
          </a:xfrm>
          <a:prstGeom prst="line">
            <a:avLst/>
          </a:prstGeom>
          <a:ln w="57150">
            <a:solidFill>
              <a:srgbClr val="121DF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/>
          <p:cNvCxnSpPr/>
          <p:nvPr/>
        </p:nvCxnSpPr>
        <p:spPr>
          <a:xfrm flipH="1">
            <a:off x="4047057" y="2863804"/>
            <a:ext cx="4821" cy="341847"/>
          </a:xfrm>
          <a:prstGeom prst="line">
            <a:avLst/>
          </a:prstGeom>
          <a:ln w="57150">
            <a:solidFill>
              <a:srgbClr val="3232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 flipH="1">
            <a:off x="7974572" y="2843921"/>
            <a:ext cx="4821" cy="341847"/>
          </a:xfrm>
          <a:prstGeom prst="line">
            <a:avLst/>
          </a:prstGeom>
          <a:ln w="57150">
            <a:solidFill>
              <a:srgbClr val="121DF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 flipH="1">
            <a:off x="7098570" y="2821587"/>
            <a:ext cx="4821" cy="341847"/>
          </a:xfrm>
          <a:prstGeom prst="line">
            <a:avLst/>
          </a:prstGeom>
          <a:ln w="57150">
            <a:solidFill>
              <a:srgbClr val="121DF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文本框 19"/>
          <p:cNvSpPr txBox="1"/>
          <p:nvPr/>
        </p:nvSpPr>
        <p:spPr>
          <a:xfrm>
            <a:off x="3010099" y="3225175"/>
            <a:ext cx="9248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rgbClr val="FF0000"/>
                </a:solidFill>
              </a:rPr>
              <a:t>公元</a:t>
            </a:r>
            <a:r>
              <a:rPr lang="zh-CN" altLang="en-US" b="1" smtClean="0">
                <a:solidFill>
                  <a:srgbClr val="FF0000"/>
                </a:solidFill>
              </a:rPr>
              <a:t>前</a:t>
            </a:r>
            <a:r>
              <a:rPr lang="en-US" b="1" smtClean="0">
                <a:solidFill>
                  <a:srgbClr val="FF0000"/>
                </a:solidFill>
              </a:rPr>
              <a:t>2</a:t>
            </a:r>
            <a:r>
              <a:rPr lang="zh-CN" altLang="en-US" b="1" smtClean="0">
                <a:solidFill>
                  <a:srgbClr val="FF0000"/>
                </a:solidFill>
              </a:rPr>
              <a:t>世纪</a:t>
            </a:r>
            <a:endParaRPr lang="zh-CN" altLang="en-US" b="1">
              <a:solidFill>
                <a:srgbClr val="FF0000"/>
              </a:solidFill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3718751" y="3210962"/>
            <a:ext cx="9413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/>
              <a:t>公元前</a:t>
            </a:r>
            <a:r>
              <a:rPr lang="en-US" b="1"/>
              <a:t>73</a:t>
            </a:r>
            <a:r>
              <a:rPr lang="zh-CN" altLang="en-US" b="1"/>
              <a:t>年</a:t>
            </a:r>
          </a:p>
        </p:txBody>
      </p:sp>
      <p:cxnSp>
        <p:nvCxnSpPr>
          <p:cNvPr id="22" name="直接连接符 21"/>
          <p:cNvCxnSpPr/>
          <p:nvPr/>
        </p:nvCxnSpPr>
        <p:spPr>
          <a:xfrm flipH="1">
            <a:off x="8840106" y="2843334"/>
            <a:ext cx="4821" cy="341847"/>
          </a:xfrm>
          <a:prstGeom prst="line">
            <a:avLst/>
          </a:prstGeom>
          <a:ln w="57150">
            <a:solidFill>
              <a:srgbClr val="121DF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AutoShape 6"/>
          <p:cNvSpPr/>
          <p:nvPr/>
        </p:nvSpPr>
        <p:spPr bwMode="auto">
          <a:xfrm rot="16200000">
            <a:off x="3162595" y="1832866"/>
            <a:ext cx="328809" cy="4425586"/>
          </a:xfrm>
          <a:prstGeom prst="leftBrace">
            <a:avLst>
              <a:gd name="adj1" fmla="val 32395"/>
              <a:gd name="adj2" fmla="val 49537"/>
            </a:avLst>
          </a:prstGeom>
          <a:noFill/>
          <a:ln w="28575">
            <a:solidFill>
              <a:schemeClr val="tx1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zh-CN" altLang="en-US" sz="1800"/>
          </a:p>
        </p:txBody>
      </p:sp>
      <p:sp>
        <p:nvSpPr>
          <p:cNvPr id="24" name="文本框 23"/>
          <p:cNvSpPr txBox="1"/>
          <p:nvPr/>
        </p:nvSpPr>
        <p:spPr>
          <a:xfrm>
            <a:off x="-133815" y="3255676"/>
            <a:ext cx="115443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100" b="1"/>
              <a:t>公元前</a:t>
            </a:r>
            <a:r>
              <a:rPr lang="en-US" sz="2100" b="1"/>
              <a:t>1000</a:t>
            </a:r>
            <a:r>
              <a:rPr lang="zh-CN" altLang="en-US" sz="2100" b="1"/>
              <a:t>年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1550690" y="3285274"/>
            <a:ext cx="8940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rgbClr val="FF0000"/>
                </a:solidFill>
              </a:rPr>
              <a:t>公元</a:t>
            </a:r>
            <a:r>
              <a:rPr lang="zh-CN" altLang="en-US" b="1" smtClean="0">
                <a:solidFill>
                  <a:srgbClr val="FF0000"/>
                </a:solidFill>
              </a:rPr>
              <a:t>前</a:t>
            </a:r>
            <a:r>
              <a:rPr lang="en-US" b="1" smtClean="0">
                <a:solidFill>
                  <a:srgbClr val="FF0000"/>
                </a:solidFill>
              </a:rPr>
              <a:t>450</a:t>
            </a:r>
            <a:r>
              <a:rPr lang="zh-CN" altLang="en-US" b="1" smtClean="0">
                <a:solidFill>
                  <a:srgbClr val="FF0000"/>
                </a:solidFill>
              </a:rPr>
              <a:t>年</a:t>
            </a:r>
            <a:endParaRPr lang="zh-CN" altLang="en-US" b="1">
              <a:solidFill>
                <a:srgbClr val="FF0000"/>
              </a:solidFill>
            </a:endParaRPr>
          </a:p>
        </p:txBody>
      </p:sp>
      <p:cxnSp>
        <p:nvCxnSpPr>
          <p:cNvPr id="26" name="直接连接符 25"/>
          <p:cNvCxnSpPr/>
          <p:nvPr/>
        </p:nvCxnSpPr>
        <p:spPr>
          <a:xfrm flipH="1">
            <a:off x="1900674" y="2897762"/>
            <a:ext cx="4821" cy="341847"/>
          </a:xfrm>
          <a:prstGeom prst="line">
            <a:avLst/>
          </a:prstGeom>
          <a:ln w="57150">
            <a:solidFill>
              <a:srgbClr val="3232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/>
          <p:cNvCxnSpPr/>
          <p:nvPr/>
        </p:nvCxnSpPr>
        <p:spPr>
          <a:xfrm flipH="1">
            <a:off x="4833081" y="2852090"/>
            <a:ext cx="4821" cy="341847"/>
          </a:xfrm>
          <a:prstGeom prst="line">
            <a:avLst/>
          </a:prstGeom>
          <a:ln w="57150">
            <a:solidFill>
              <a:srgbClr val="3232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文本框 27"/>
          <p:cNvSpPr txBox="1"/>
          <p:nvPr/>
        </p:nvSpPr>
        <p:spPr>
          <a:xfrm>
            <a:off x="4495195" y="3245236"/>
            <a:ext cx="9413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/>
              <a:t>公元</a:t>
            </a:r>
            <a:r>
              <a:rPr lang="zh-CN" altLang="en-US" b="1" smtClean="0"/>
              <a:t>前</a:t>
            </a:r>
            <a:r>
              <a:rPr lang="en-US" altLang="zh-CN" b="1" smtClean="0"/>
              <a:t>49</a:t>
            </a:r>
            <a:r>
              <a:rPr lang="zh-CN" altLang="en-US" b="1" smtClean="0"/>
              <a:t>年</a:t>
            </a:r>
            <a:endParaRPr lang="zh-CN" altLang="en-US" b="1"/>
          </a:p>
        </p:txBody>
      </p:sp>
      <p:sp>
        <p:nvSpPr>
          <p:cNvPr id="29" name="AutoShape 6"/>
          <p:cNvSpPr/>
          <p:nvPr/>
        </p:nvSpPr>
        <p:spPr bwMode="auto">
          <a:xfrm rot="16200000">
            <a:off x="7204840" y="2346530"/>
            <a:ext cx="339734" cy="3403939"/>
          </a:xfrm>
          <a:prstGeom prst="leftBrace">
            <a:avLst>
              <a:gd name="adj1" fmla="val 32395"/>
              <a:gd name="adj2" fmla="val 49537"/>
            </a:avLst>
          </a:prstGeom>
          <a:noFill/>
          <a:ln w="28575">
            <a:solidFill>
              <a:schemeClr val="tx1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zh-CN" altLang="en-US" sz="1800"/>
          </a:p>
        </p:txBody>
      </p:sp>
      <p:sp>
        <p:nvSpPr>
          <p:cNvPr id="31" name="文本框 30"/>
          <p:cNvSpPr txBox="1"/>
          <p:nvPr/>
        </p:nvSpPr>
        <p:spPr>
          <a:xfrm>
            <a:off x="65130" y="595029"/>
            <a:ext cx="36433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</a:rPr>
              <a:t>罗</a:t>
            </a:r>
            <a:r>
              <a:rPr lang="zh-CN" altLang="en-US" sz="24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</a:rPr>
              <a:t>马城邦兴</a:t>
            </a:r>
            <a:r>
              <a:rPr lang="zh-CN" altLang="en-US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</a:rPr>
              <a:t>起</a:t>
            </a:r>
          </a:p>
        </p:txBody>
      </p:sp>
      <p:sp>
        <p:nvSpPr>
          <p:cNvPr id="32" name="矩形 31"/>
          <p:cNvSpPr/>
          <p:nvPr/>
        </p:nvSpPr>
        <p:spPr>
          <a:xfrm>
            <a:off x="873162" y="602974"/>
            <a:ext cx="530066" cy="2354491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21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罗马共和国建立</a:t>
            </a:r>
          </a:p>
        </p:txBody>
      </p:sp>
      <p:sp>
        <p:nvSpPr>
          <p:cNvPr id="33" name="矩形 32"/>
          <p:cNvSpPr/>
          <p:nvPr/>
        </p:nvSpPr>
        <p:spPr>
          <a:xfrm flipH="1">
            <a:off x="1626301" y="402920"/>
            <a:ext cx="57036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/>
              <a:t>颁布</a:t>
            </a:r>
            <a:r>
              <a:rPr lang="en-US" altLang="zh-CN" sz="2000" b="1" smtClean="0"/>
              <a:t>《</a:t>
            </a:r>
            <a:r>
              <a:rPr lang="zh-CN" altLang="en-US" sz="2000" b="1"/>
              <a:t>十</a:t>
            </a:r>
            <a:r>
              <a:rPr lang="zh-CN" altLang="en-US" sz="2000" b="1" smtClean="0"/>
              <a:t>二铜表法</a:t>
            </a:r>
            <a:r>
              <a:rPr lang="en-US" altLang="zh-CN" sz="2000" b="1" smtClean="0"/>
              <a:t>》</a:t>
            </a:r>
            <a:endParaRPr lang="zh-CN" altLang="en-US" sz="2000" b="1"/>
          </a:p>
        </p:txBody>
      </p:sp>
      <p:sp>
        <p:nvSpPr>
          <p:cNvPr id="34" name="矩形 33"/>
          <p:cNvSpPr/>
          <p:nvPr/>
        </p:nvSpPr>
        <p:spPr>
          <a:xfrm>
            <a:off x="2454194" y="638019"/>
            <a:ext cx="321469" cy="2354491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21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罗马共和国扩张</a:t>
            </a:r>
          </a:p>
        </p:txBody>
      </p:sp>
      <p:sp>
        <p:nvSpPr>
          <p:cNvPr id="35" name="文本框 34"/>
          <p:cNvSpPr txBox="1"/>
          <p:nvPr/>
        </p:nvSpPr>
        <p:spPr>
          <a:xfrm>
            <a:off x="3107102" y="868586"/>
            <a:ext cx="503477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smtClean="0"/>
              <a:t>成为</a:t>
            </a:r>
            <a:r>
              <a:rPr lang="zh-CN" altLang="en-US" b="1" smtClean="0">
                <a:solidFill>
                  <a:srgbClr val="FF0000"/>
                </a:solidFill>
              </a:rPr>
              <a:t>地中海霸主</a:t>
            </a:r>
            <a:endParaRPr lang="zh-CN" altLang="en-US" b="1">
              <a:solidFill>
                <a:srgbClr val="FF0000"/>
              </a:solidFill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3850172" y="878620"/>
            <a:ext cx="427196" cy="203132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2100" b="1"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斯巴达克起义</a:t>
            </a:r>
          </a:p>
        </p:txBody>
      </p:sp>
      <p:sp>
        <p:nvSpPr>
          <p:cNvPr id="37" name="矩形 36"/>
          <p:cNvSpPr/>
          <p:nvPr/>
        </p:nvSpPr>
        <p:spPr>
          <a:xfrm>
            <a:off x="5393615" y="827169"/>
            <a:ext cx="321469" cy="203132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21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罗马帝国建立</a:t>
            </a:r>
          </a:p>
        </p:txBody>
      </p:sp>
      <p:sp>
        <p:nvSpPr>
          <p:cNvPr id="38" name="文本框 37"/>
          <p:cNvSpPr txBox="1"/>
          <p:nvPr/>
        </p:nvSpPr>
        <p:spPr>
          <a:xfrm>
            <a:off x="6241802" y="1075919"/>
            <a:ext cx="46797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rgbClr val="FF0000"/>
                </a:solidFill>
              </a:rPr>
              <a:t>帝国</a:t>
            </a:r>
            <a:r>
              <a:rPr lang="zh-CN" altLang="en-US" b="1" smtClean="0">
                <a:solidFill>
                  <a:srgbClr val="FF0000"/>
                </a:solidFill>
              </a:rPr>
              <a:t>黄</a:t>
            </a:r>
            <a:r>
              <a:rPr lang="zh-CN" altLang="en-US" b="1">
                <a:solidFill>
                  <a:srgbClr val="FF0000"/>
                </a:solidFill>
              </a:rPr>
              <a:t>金时</a:t>
            </a:r>
            <a:r>
              <a:rPr lang="zh-CN" altLang="en-US" b="1" smtClean="0">
                <a:solidFill>
                  <a:srgbClr val="FF0000"/>
                </a:solidFill>
              </a:rPr>
              <a:t>期</a:t>
            </a:r>
            <a:endParaRPr lang="zh-CN" altLang="en-US" b="1">
              <a:solidFill>
                <a:srgbClr val="FF0000"/>
              </a:solidFill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6958572" y="868586"/>
            <a:ext cx="321469" cy="203132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21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日耳曼人入侵</a:t>
            </a:r>
          </a:p>
        </p:txBody>
      </p:sp>
      <p:sp>
        <p:nvSpPr>
          <p:cNvPr id="40" name="矩形 39"/>
          <p:cNvSpPr/>
          <p:nvPr/>
        </p:nvSpPr>
        <p:spPr>
          <a:xfrm>
            <a:off x="4601019" y="1370510"/>
            <a:ext cx="427196" cy="138499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2100" b="1" smtClean="0"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凯撒被杀</a:t>
            </a:r>
            <a:endParaRPr lang="zh-CN" altLang="en-US" sz="2100" b="1">
              <a:solidFill>
                <a:srgbClr val="00206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7749996" y="854654"/>
            <a:ext cx="325755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smtClean="0"/>
              <a:t>帝</a:t>
            </a:r>
            <a:r>
              <a:rPr lang="zh-CN" altLang="en-US" b="1"/>
              <a:t>国分</a:t>
            </a:r>
            <a:r>
              <a:rPr lang="zh-CN" altLang="en-US" b="1" smtClean="0"/>
              <a:t>裂为两个</a:t>
            </a:r>
            <a:endParaRPr lang="zh-CN" altLang="en-US" b="1"/>
          </a:p>
        </p:txBody>
      </p:sp>
      <p:sp>
        <p:nvSpPr>
          <p:cNvPr id="42" name="矩形 41"/>
          <p:cNvSpPr/>
          <p:nvPr/>
        </p:nvSpPr>
        <p:spPr>
          <a:xfrm>
            <a:off x="8659077" y="854259"/>
            <a:ext cx="35150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b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西罗马帝国灭亡</a:t>
            </a:r>
          </a:p>
        </p:txBody>
      </p:sp>
      <p:sp>
        <p:nvSpPr>
          <p:cNvPr id="43" name="矩形 42"/>
          <p:cNvSpPr/>
          <p:nvPr/>
        </p:nvSpPr>
        <p:spPr>
          <a:xfrm>
            <a:off x="1844594" y="4201487"/>
            <a:ext cx="345799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smtClean="0">
                <a:solidFill>
                  <a:srgbClr val="CC0000"/>
                </a:solidFill>
                <a:latin typeface="Arial Black" pitchFamily="34" charset="0"/>
              </a:rPr>
              <a:t>            罗马共和国</a:t>
            </a:r>
            <a:endParaRPr lang="en-US" altLang="zh-CN" b="1" smtClean="0">
              <a:solidFill>
                <a:srgbClr val="CC0000"/>
              </a:solidFill>
              <a:latin typeface="Arial Black" pitchFamily="34" charset="0"/>
            </a:endParaRPr>
          </a:p>
          <a:p>
            <a:r>
              <a:rPr lang="zh-CN" altLang="en-US" b="1" smtClean="0">
                <a:solidFill>
                  <a:srgbClr val="FF0000"/>
                </a:solidFill>
              </a:rPr>
              <a:t>（公</a:t>
            </a:r>
            <a:r>
              <a:rPr lang="zh-CN" altLang="en-US" b="1">
                <a:solidFill>
                  <a:srgbClr val="FF0000"/>
                </a:solidFill>
              </a:rPr>
              <a:t>元前</a:t>
            </a:r>
            <a:r>
              <a:rPr lang="en-US" altLang="zh-CN" b="1">
                <a:solidFill>
                  <a:srgbClr val="FF0000"/>
                </a:solidFill>
              </a:rPr>
              <a:t>509</a:t>
            </a:r>
            <a:r>
              <a:rPr lang="zh-CN" altLang="en-US" b="1" smtClean="0">
                <a:solidFill>
                  <a:srgbClr val="FF0000"/>
                </a:solidFill>
              </a:rPr>
              <a:t>年</a:t>
            </a:r>
            <a:r>
              <a:rPr lang="en-US" altLang="zh-CN" b="1" smtClean="0">
                <a:solidFill>
                  <a:srgbClr val="FF0000"/>
                </a:solidFill>
              </a:rPr>
              <a:t>----</a:t>
            </a:r>
            <a:r>
              <a:rPr lang="zh-CN" altLang="en-US" b="1" smtClean="0">
                <a:solidFill>
                  <a:srgbClr val="FF0000"/>
                </a:solidFill>
              </a:rPr>
              <a:t>公</a:t>
            </a:r>
            <a:r>
              <a:rPr lang="zh-CN" altLang="en-US" b="1">
                <a:solidFill>
                  <a:srgbClr val="FF0000"/>
                </a:solidFill>
              </a:rPr>
              <a:t>元前</a:t>
            </a:r>
            <a:r>
              <a:rPr lang="en-US" altLang="zh-CN" b="1">
                <a:solidFill>
                  <a:srgbClr val="FF0000"/>
                </a:solidFill>
              </a:rPr>
              <a:t>27</a:t>
            </a:r>
            <a:r>
              <a:rPr lang="zh-CN" altLang="en-US" b="1" smtClean="0">
                <a:solidFill>
                  <a:srgbClr val="FF0000"/>
                </a:solidFill>
              </a:rPr>
              <a:t>年</a:t>
            </a:r>
            <a:r>
              <a:rPr lang="zh-CN" altLang="en-US" b="1">
                <a:solidFill>
                  <a:srgbClr val="FF0000"/>
                </a:solidFill>
              </a:rPr>
              <a:t>）</a:t>
            </a:r>
          </a:p>
        </p:txBody>
      </p:sp>
      <p:sp>
        <p:nvSpPr>
          <p:cNvPr id="44" name="矩形 43"/>
          <p:cNvSpPr/>
          <p:nvPr/>
        </p:nvSpPr>
        <p:spPr>
          <a:xfrm>
            <a:off x="6156358" y="4225031"/>
            <a:ext cx="268374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smtClean="0">
                <a:solidFill>
                  <a:srgbClr val="CC0000"/>
                </a:solidFill>
                <a:latin typeface="Arial Black" pitchFamily="34" charset="0"/>
              </a:rPr>
              <a:t>         </a:t>
            </a:r>
            <a:r>
              <a:rPr lang="zh-CN" altLang="en-US" b="1" smtClean="0">
                <a:solidFill>
                  <a:srgbClr val="121DF4"/>
                </a:solidFill>
                <a:latin typeface="Arial Black" pitchFamily="34" charset="0"/>
              </a:rPr>
              <a:t>罗马帝国</a:t>
            </a:r>
            <a:endParaRPr lang="en-US" altLang="zh-CN" b="1" smtClean="0">
              <a:solidFill>
                <a:srgbClr val="121DF4"/>
              </a:solidFill>
              <a:latin typeface="Arial Black" pitchFamily="34" charset="0"/>
            </a:endParaRPr>
          </a:p>
          <a:p>
            <a:r>
              <a:rPr lang="zh-CN" altLang="en-US" b="1" smtClean="0">
                <a:solidFill>
                  <a:srgbClr val="121DF4"/>
                </a:solidFill>
              </a:rPr>
              <a:t>（公</a:t>
            </a:r>
            <a:r>
              <a:rPr lang="zh-CN" altLang="en-US" b="1">
                <a:solidFill>
                  <a:srgbClr val="121DF4"/>
                </a:solidFill>
              </a:rPr>
              <a:t>元前</a:t>
            </a:r>
            <a:r>
              <a:rPr lang="en-US" altLang="zh-CN" b="1">
                <a:solidFill>
                  <a:srgbClr val="121DF4"/>
                </a:solidFill>
              </a:rPr>
              <a:t>27</a:t>
            </a:r>
            <a:r>
              <a:rPr lang="zh-CN" altLang="en-US" b="1" smtClean="0">
                <a:solidFill>
                  <a:srgbClr val="121DF4"/>
                </a:solidFill>
              </a:rPr>
              <a:t>年</a:t>
            </a:r>
            <a:r>
              <a:rPr lang="en-US" altLang="zh-CN" b="1" smtClean="0">
                <a:solidFill>
                  <a:srgbClr val="121DF4"/>
                </a:solidFill>
              </a:rPr>
              <a:t>---476</a:t>
            </a:r>
            <a:r>
              <a:rPr lang="zh-CN" altLang="en-US" b="1" smtClean="0">
                <a:solidFill>
                  <a:srgbClr val="121DF4"/>
                </a:solidFill>
              </a:rPr>
              <a:t>年</a:t>
            </a:r>
            <a:r>
              <a:rPr lang="zh-CN" altLang="en-US" b="1">
                <a:solidFill>
                  <a:srgbClr val="121DF4"/>
                </a:solidFill>
              </a:rPr>
              <a:t>）</a:t>
            </a:r>
            <a:endParaRPr lang="en-US" altLang="zh-CN" b="1">
              <a:solidFill>
                <a:srgbClr val="121DF4"/>
              </a:solidFill>
            </a:endParaRPr>
          </a:p>
        </p:txBody>
      </p:sp>
      <p:cxnSp>
        <p:nvCxnSpPr>
          <p:cNvPr id="57" name="直接连接符 27"/>
          <p:cNvCxnSpPr>
            <a:cxnSpLocks noChangeShapeType="1"/>
          </p:cNvCxnSpPr>
          <p:nvPr/>
        </p:nvCxnSpPr>
        <p:spPr bwMode="auto">
          <a:xfrm flipV="1">
            <a:off x="251212" y="547329"/>
            <a:ext cx="3181865" cy="2323851"/>
          </a:xfrm>
          <a:prstGeom prst="line">
            <a:avLst/>
          </a:prstGeom>
          <a:noFill/>
          <a:ln w="127000" cmpd="tri">
            <a:solidFill>
              <a:srgbClr val="FF99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8" name="直接连接符 30"/>
          <p:cNvCxnSpPr>
            <a:cxnSpLocks noChangeShapeType="1"/>
          </p:cNvCxnSpPr>
          <p:nvPr/>
        </p:nvCxnSpPr>
        <p:spPr bwMode="auto">
          <a:xfrm>
            <a:off x="3360079" y="533039"/>
            <a:ext cx="2194270" cy="1025823"/>
          </a:xfrm>
          <a:prstGeom prst="line">
            <a:avLst/>
          </a:prstGeom>
          <a:noFill/>
          <a:ln w="127000" cmpd="tri">
            <a:solidFill>
              <a:srgbClr val="FF99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9" name="直接连接符 36"/>
          <p:cNvCxnSpPr>
            <a:cxnSpLocks noChangeShapeType="1"/>
            <a:endCxn id="61" idx="0"/>
          </p:cNvCxnSpPr>
          <p:nvPr/>
        </p:nvCxnSpPr>
        <p:spPr bwMode="auto">
          <a:xfrm flipV="1">
            <a:off x="5561103" y="28187"/>
            <a:ext cx="1030379" cy="1530676"/>
          </a:xfrm>
          <a:prstGeom prst="line">
            <a:avLst/>
          </a:prstGeom>
          <a:noFill/>
          <a:ln w="127000" cmpd="tri">
            <a:solidFill>
              <a:srgbClr val="FF99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61" name="Line 8"/>
          <p:cNvSpPr>
            <a:spLocks noChangeShapeType="1"/>
          </p:cNvSpPr>
          <p:nvPr/>
        </p:nvSpPr>
        <p:spPr bwMode="auto">
          <a:xfrm>
            <a:off x="6591482" y="28187"/>
            <a:ext cx="2344207" cy="2718562"/>
          </a:xfrm>
          <a:prstGeom prst="line">
            <a:avLst/>
          </a:prstGeom>
          <a:noFill/>
          <a:ln w="127000" cmpd="tri">
            <a:solidFill>
              <a:srgbClr val="FF9900"/>
            </a:solidFill>
            <a:round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3" name="矩形 62"/>
          <p:cNvSpPr/>
          <p:nvPr/>
        </p:nvSpPr>
        <p:spPr>
          <a:xfrm>
            <a:off x="2737669" y="-105270"/>
            <a:ext cx="342754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0" hangingPunct="0">
              <a:defRPr/>
            </a:pPr>
            <a:r>
              <a:rPr lang="zh-CN" altLang="en-US" sz="3600" b="1" cap="all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古罗马兴衰历程</a:t>
            </a:r>
            <a:endParaRPr lang="zh-CN" altLang="en-US" sz="3600" b="1" cap="all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473105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/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026" name="Picture 2" descr="http://pic2.mofangge.com/upload/papers/20140825/201408250956067421585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04912" y="3886188"/>
            <a:ext cx="8457978" cy="2666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304912" y="372126"/>
            <a:ext cx="868657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hangingPunct="0"/>
            <a:r>
              <a:rPr lang="zh-CN" altLang="zh-CN" sz="4800" b="1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罗马共和国建</a:t>
            </a:r>
            <a:r>
              <a:rPr lang="zh-CN" altLang="zh-CN" sz="4800" b="1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立</a:t>
            </a:r>
            <a:r>
              <a:rPr lang="zh-CN" altLang="en-US" sz="4800" b="1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</a:t>
            </a:r>
            <a:r>
              <a:rPr lang="zh-CN" altLang="zh-CN" sz="4800" b="1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时</a:t>
            </a:r>
            <a:r>
              <a:rPr lang="zh-CN" altLang="zh-CN" sz="4800" b="1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间大致位于以下年代标尺中的(    )</a:t>
            </a:r>
            <a:r>
              <a:rPr lang="zh-CN" altLang="zh-CN" sz="4800" b="1"/>
              <a:t>   </a:t>
            </a:r>
          </a:p>
        </p:txBody>
      </p:sp>
      <p:sp>
        <p:nvSpPr>
          <p:cNvPr id="2" name="矩形 1"/>
          <p:cNvSpPr/>
          <p:nvPr/>
        </p:nvSpPr>
        <p:spPr>
          <a:xfrm>
            <a:off x="6248356" y="1053812"/>
            <a:ext cx="657552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5400" b="1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</a:t>
            </a:r>
            <a:endParaRPr lang="zh-CN" altLang="en-US" sz="540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185468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矩形 3"/>
          <p:cNvSpPr/>
          <p:nvPr/>
        </p:nvSpPr>
        <p:spPr>
          <a:xfrm>
            <a:off x="0" y="757633"/>
            <a:ext cx="4855741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smtClean="0"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决</a:t>
            </a:r>
            <a:r>
              <a:rPr lang="zh-CN" altLang="en-US" sz="2800" b="1"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策机构</a:t>
            </a:r>
            <a:r>
              <a:rPr lang="zh-CN" altLang="en-US" sz="2800" b="1" smtClean="0"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：</a:t>
            </a:r>
            <a:endParaRPr lang="en-US" altLang="zh-CN" sz="2800" b="1"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  <a:p>
            <a:r>
              <a:rPr lang="zh-CN" altLang="en-US" sz="2800" b="1" smtClean="0">
                <a:latin typeface="黑体" panose="02010600030101010101" pitchFamily="2" charset="-122"/>
                <a:ea typeface="黑体" panose="02010600030101010101" pitchFamily="2" charset="-122"/>
              </a:rPr>
              <a:t>最</a:t>
            </a:r>
            <a:r>
              <a:rPr lang="zh-CN" altLang="en-US" sz="2800" b="1">
                <a:latin typeface="黑体" panose="02010600030101010101" pitchFamily="2" charset="-122"/>
                <a:ea typeface="黑体" panose="02010600030101010101" pitchFamily="2" charset="-122"/>
              </a:rPr>
              <a:t>高官制</a:t>
            </a:r>
            <a:r>
              <a:rPr lang="zh-CN" altLang="en-US" sz="2800" b="1" smtClean="0">
                <a:latin typeface="黑体" panose="02010600030101010101" pitchFamily="2" charset="-122"/>
                <a:ea typeface="黑体" panose="02010600030101010101" pitchFamily="2" charset="-122"/>
              </a:rPr>
              <a:t>：</a:t>
            </a:r>
            <a:endParaRPr lang="en-US" altLang="zh-CN" sz="2800" b="1"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r>
              <a:rPr lang="zh-CN" altLang="en-US" sz="2800" b="1" smtClean="0">
                <a:latin typeface="黑体" panose="02010600030101010101" pitchFamily="2" charset="-122"/>
                <a:ea typeface="黑体" panose="02010600030101010101" pitchFamily="2" charset="-122"/>
              </a:rPr>
              <a:t>形</a:t>
            </a:r>
            <a:r>
              <a:rPr lang="zh-CN" altLang="en-US" sz="2800" b="1">
                <a:latin typeface="黑体" panose="02010600030101010101" pitchFamily="2" charset="-122"/>
                <a:ea typeface="黑体" panose="02010600030101010101" pitchFamily="2" charset="-122"/>
              </a:rPr>
              <a:t>式上的最高权力机构</a:t>
            </a:r>
            <a:r>
              <a:rPr lang="zh-CN" altLang="en-US" sz="2800" b="1" smtClean="0">
                <a:latin typeface="黑体" panose="02010600030101010101" pitchFamily="2" charset="-122"/>
                <a:ea typeface="黑体" panose="02010600030101010101" pitchFamily="2" charset="-122"/>
              </a:rPr>
              <a:t>：</a:t>
            </a:r>
            <a:endParaRPr lang="zh-CN" altLang="en-US" sz="2800" b="1"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r>
              <a:rPr lang="zh-CN" altLang="en-US" sz="2800" b="1" smtClean="0">
                <a:latin typeface="黑体" panose="02010600030101010101" pitchFamily="2" charset="-122"/>
                <a:ea typeface="黑体" panose="02010600030101010101" pitchFamily="2" charset="-122"/>
              </a:rPr>
              <a:t>平</a:t>
            </a:r>
            <a:r>
              <a:rPr lang="zh-CN" altLang="en-US" sz="2800" b="1">
                <a:latin typeface="黑体" panose="02010600030101010101" pitchFamily="2" charset="-122"/>
                <a:ea typeface="黑体" panose="02010600030101010101" pitchFamily="2" charset="-122"/>
              </a:rPr>
              <a:t>民选出</a:t>
            </a:r>
            <a:r>
              <a:rPr lang="zh-CN" altLang="en-US" sz="2800" b="1" smtClean="0">
                <a:latin typeface="黑体" panose="02010600030101010101" pitchFamily="2" charset="-122"/>
                <a:ea typeface="黑体" panose="02010600030101010101" pitchFamily="2" charset="-122"/>
              </a:rPr>
              <a:t>：</a:t>
            </a:r>
            <a:endParaRPr lang="zh-CN" altLang="en-US" sz="2800" b="1"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endParaRPr lang="en-US" altLang="zh-CN" sz="2800" b="1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r>
              <a:rPr lang="zh-CN" altLang="en-US" sz="2800" b="1" smtClean="0">
                <a:solidFill>
                  <a:srgbClr val="121DF4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法</a:t>
            </a:r>
            <a:r>
              <a:rPr lang="zh-CN" altLang="en-US" sz="2800" b="1">
                <a:solidFill>
                  <a:srgbClr val="121DF4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律保证</a:t>
            </a:r>
            <a:r>
              <a:rPr lang="zh-CN" altLang="en-US" sz="2800" b="1" smtClean="0">
                <a:solidFill>
                  <a:srgbClr val="121DF4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：</a:t>
            </a:r>
            <a:endParaRPr lang="en-US" altLang="zh-CN" sz="2800" b="1" smtClean="0">
              <a:solidFill>
                <a:srgbClr val="121DF4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endParaRPr lang="en-US" altLang="zh-CN" sz="2800" b="1" smtClean="0">
              <a:solidFill>
                <a:srgbClr val="121DF4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5" name="矩形 4">
            <a:hlinkClick r:id="rId2" action="ppaction://hlinkfile"/>
          </p:cNvPr>
          <p:cNvSpPr/>
          <p:nvPr/>
        </p:nvSpPr>
        <p:spPr>
          <a:xfrm>
            <a:off x="1295486" y="5660"/>
            <a:ext cx="6122035" cy="68516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/>
            <a:r>
              <a:rPr lang="zh-CN" altLang="en-US" sz="2000" b="1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00"/>
                </a:solidFill>
                <a:effectLst>
                  <a:outerShdw dist="35921" dir="2699999" algn="ctr" rotWithShape="0">
                    <a:srgbClr val="808080"/>
                  </a:outerShdw>
                </a:effectLst>
                <a:latin typeface="华文新魏" charset="0"/>
                <a:ea typeface="华文新魏" charset="0"/>
              </a:rPr>
              <a:t>罗马共和国</a:t>
            </a:r>
            <a:r>
              <a:rPr lang="zh-CN" altLang="en-US" sz="2000" b="1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FFFF"/>
                </a:solidFill>
                <a:effectLst>
                  <a:outerShdw dist="35921" dir="2699999" algn="ctr" rotWithShape="0">
                    <a:srgbClr val="808080"/>
                  </a:outerShdw>
                </a:effectLst>
                <a:latin typeface="华文新魏" charset="0"/>
                <a:ea typeface="华文新魏" charset="0"/>
              </a:rPr>
              <a:t>的对内统治</a:t>
            </a:r>
          </a:p>
        </p:txBody>
      </p:sp>
      <p:sp>
        <p:nvSpPr>
          <p:cNvPr id="8" name="矩形 7"/>
          <p:cNvSpPr/>
          <p:nvPr/>
        </p:nvSpPr>
        <p:spPr>
          <a:xfrm>
            <a:off x="2137016" y="677285"/>
            <a:ext cx="12666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元老</a:t>
            </a:r>
            <a:r>
              <a:rPr lang="zh-CN" altLang="en-US" sz="2800" b="1" smtClean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院</a:t>
            </a:r>
            <a:endParaRPr lang="zh-CN" altLang="en-US" sz="2800"/>
          </a:p>
        </p:txBody>
      </p:sp>
      <p:sp>
        <p:nvSpPr>
          <p:cNvPr id="9" name="矩形 8"/>
          <p:cNvSpPr/>
          <p:nvPr/>
        </p:nvSpPr>
        <p:spPr>
          <a:xfrm>
            <a:off x="3929441" y="1723039"/>
            <a:ext cx="16273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公民大会</a:t>
            </a:r>
            <a:endParaRPr lang="zh-CN" altLang="en-US" sz="2800"/>
          </a:p>
        </p:txBody>
      </p:sp>
      <p:sp>
        <p:nvSpPr>
          <p:cNvPr id="10" name="矩形 9"/>
          <p:cNvSpPr/>
          <p:nvPr/>
        </p:nvSpPr>
        <p:spPr>
          <a:xfrm>
            <a:off x="2015666" y="2124361"/>
            <a:ext cx="12666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保民官</a:t>
            </a:r>
            <a:endParaRPr lang="zh-CN" altLang="en-US" sz="2800"/>
          </a:p>
        </p:txBody>
      </p:sp>
      <p:sp>
        <p:nvSpPr>
          <p:cNvPr id="2" name="矩形 1"/>
          <p:cNvSpPr/>
          <p:nvPr/>
        </p:nvSpPr>
        <p:spPr>
          <a:xfrm>
            <a:off x="2152768" y="1200505"/>
            <a:ext cx="174920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执政官</a:t>
            </a:r>
            <a:endParaRPr lang="zh-CN" altLang="en-US" sz="2800"/>
          </a:p>
        </p:txBody>
      </p:sp>
      <p:pic>
        <p:nvPicPr>
          <p:cNvPr id="14" name="Picture 7" descr="01300000336597123667684290662_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851521" y="2800806"/>
            <a:ext cx="5009964" cy="19415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矩形 15"/>
          <p:cNvSpPr/>
          <p:nvPr/>
        </p:nvSpPr>
        <p:spPr>
          <a:xfrm>
            <a:off x="47105" y="5180537"/>
            <a:ext cx="926687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smtClean="0">
                <a:solidFill>
                  <a:srgbClr val="121DF4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       </a:t>
            </a:r>
            <a:r>
              <a:rPr lang="zh-CN" altLang="zh-CN" sz="2800" b="1" smtClean="0">
                <a:solidFill>
                  <a:srgbClr val="121DF4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（</a:t>
            </a:r>
            <a:r>
              <a:rPr lang="en-US" altLang="zh-CN" sz="2800" b="1">
                <a:solidFill>
                  <a:srgbClr val="121DF4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1</a:t>
            </a:r>
            <a:r>
              <a:rPr lang="zh-CN" altLang="zh-CN" sz="2800" b="1">
                <a:solidFill>
                  <a:srgbClr val="121DF4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）使量刑定罪有了文字依据，在一定程度上</a:t>
            </a:r>
            <a:r>
              <a:rPr lang="zh-CN" altLang="zh-CN" sz="2800" b="1" smtClean="0">
                <a:solidFill>
                  <a:srgbClr val="121DF4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遏制</a:t>
            </a:r>
            <a:r>
              <a:rPr lang="zh-CN" altLang="zh-CN" sz="2800" b="1">
                <a:solidFill>
                  <a:srgbClr val="121DF4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了贵族对法律的曲解和滥用。</a:t>
            </a:r>
          </a:p>
          <a:p>
            <a:r>
              <a:rPr lang="zh-CN" altLang="zh-CN" sz="2800" b="1" smtClean="0">
                <a:solidFill>
                  <a:srgbClr val="121DF4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（</a:t>
            </a:r>
            <a:r>
              <a:rPr lang="en-US" altLang="zh-CN" sz="2800" b="1">
                <a:solidFill>
                  <a:srgbClr val="121DF4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2</a:t>
            </a:r>
            <a:r>
              <a:rPr lang="zh-CN" altLang="zh-CN" sz="2800" b="1">
                <a:solidFill>
                  <a:srgbClr val="121DF4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）是罗马法制建设的第一步，是后世罗马法</a:t>
            </a:r>
            <a:r>
              <a:rPr lang="zh-CN" altLang="zh-CN" sz="2800" b="1" smtClean="0">
                <a:solidFill>
                  <a:srgbClr val="121DF4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典乃</a:t>
            </a:r>
            <a:r>
              <a:rPr lang="zh-CN" altLang="zh-CN" sz="2800" b="1">
                <a:solidFill>
                  <a:srgbClr val="121DF4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至欧洲法学的渊源。</a:t>
            </a:r>
            <a:endParaRPr lang="zh-CN" altLang="en-US" sz="2800" b="1">
              <a:solidFill>
                <a:srgbClr val="121DF4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84979" y="4326322"/>
            <a:ext cx="112436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>
                <a:solidFill>
                  <a:srgbClr val="121DF4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内容：</a:t>
            </a:r>
            <a:endParaRPr lang="en-US" altLang="zh-CN" sz="2800" b="1">
              <a:solidFill>
                <a:srgbClr val="121DF4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endParaRPr lang="en-US" altLang="zh-CN" sz="2800" b="1">
              <a:solidFill>
                <a:srgbClr val="121DF4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r>
              <a:rPr lang="zh-CN" altLang="zh-CN" sz="2800" b="1">
                <a:solidFill>
                  <a:srgbClr val="121DF4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意</a:t>
            </a:r>
            <a:r>
              <a:rPr lang="zh-CN" altLang="zh-CN" sz="2800" b="1" smtClean="0">
                <a:solidFill>
                  <a:srgbClr val="121DF4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义</a:t>
            </a:r>
            <a:r>
              <a:rPr lang="zh-CN" altLang="en-US" sz="2800" b="1" smtClean="0">
                <a:solidFill>
                  <a:srgbClr val="121DF4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：   </a:t>
            </a:r>
            <a:endParaRPr lang="zh-CN" altLang="en-US" sz="2800"/>
          </a:p>
        </p:txBody>
      </p:sp>
      <p:sp>
        <p:nvSpPr>
          <p:cNvPr id="17" name="矩形 16"/>
          <p:cNvSpPr/>
          <p:nvPr/>
        </p:nvSpPr>
        <p:spPr>
          <a:xfrm>
            <a:off x="1143090" y="4308608"/>
            <a:ext cx="7820582" cy="95410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zh-CN" altLang="en-US" sz="2800" b="1">
                <a:solidFill>
                  <a:srgbClr val="121DF4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涉及诉讼程序、所有权和债务权、宗教法、刑法</a:t>
            </a:r>
            <a:r>
              <a:rPr lang="zh-CN" altLang="en-US" sz="2800" b="1" smtClean="0">
                <a:solidFill>
                  <a:srgbClr val="121DF4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、民</a:t>
            </a:r>
            <a:r>
              <a:rPr lang="zh-CN" altLang="en-US" sz="2800" b="1">
                <a:solidFill>
                  <a:srgbClr val="121DF4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法等。</a:t>
            </a:r>
          </a:p>
        </p:txBody>
      </p:sp>
    </p:spTree>
    <p:extLst>
      <p:ext uri="{BB962C8B-B14F-4D97-AF65-F5344CB8AC3E}">
        <p14:creationId xmlns:p14="http://schemas.microsoft.com/office/powerpoint/2010/main" val="197633990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1"/>
      <p:bldP spid="10" grpId="2"/>
      <p:bldP spid="2" grpId="3"/>
      <p:bldP spid="16" grpId="4"/>
      <p:bldP spid="17" grpId="5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145826" y="381080"/>
            <a:ext cx="8964612" cy="41857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2800" b="1">
                <a:latin typeface="华文新魏" pitchFamily="2" charset="-122"/>
                <a:ea typeface="华文新魏" pitchFamily="2" charset="-122"/>
              </a:rPr>
              <a:t>第</a:t>
            </a:r>
            <a:r>
              <a:rPr lang="en-US" altLang="zh-CN" sz="2800" b="1">
                <a:latin typeface="华文新魏" pitchFamily="2" charset="-122"/>
                <a:ea typeface="华文新魏" pitchFamily="2" charset="-122"/>
              </a:rPr>
              <a:t>3</a:t>
            </a:r>
            <a:r>
              <a:rPr lang="zh-CN" altLang="en-US" sz="2800" b="1">
                <a:latin typeface="华文新魏" pitchFamily="2" charset="-122"/>
                <a:ea typeface="华文新魏" pitchFamily="2" charset="-122"/>
              </a:rPr>
              <a:t>表  债权人可将无力偿还的债务人交付法庭判决，直到将其带上足枷、手铐，甚至杀死或卖之为奴。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2800" b="1">
                <a:latin typeface="华文新魏" pitchFamily="2" charset="-122"/>
                <a:ea typeface="华文新魏" pitchFamily="2" charset="-122"/>
              </a:rPr>
              <a:t>第</a:t>
            </a:r>
            <a:r>
              <a:rPr lang="en-US" altLang="zh-CN" sz="2800" b="1">
                <a:latin typeface="华文新魏" pitchFamily="2" charset="-122"/>
                <a:ea typeface="华文新魏" pitchFamily="2" charset="-122"/>
              </a:rPr>
              <a:t>8</a:t>
            </a:r>
            <a:r>
              <a:rPr lang="zh-CN" altLang="en-US" sz="2800" b="1">
                <a:latin typeface="华文新魏" pitchFamily="2" charset="-122"/>
                <a:ea typeface="华文新魏" pitchFamily="2" charset="-122"/>
              </a:rPr>
              <a:t>表   凡故意伤人肢体而又未能取得调解时，则伤人者也需受到同样的伤害。不过，如</a:t>
            </a:r>
            <a:r>
              <a:rPr lang="zh-CN" altLang="en-US" sz="2800" b="1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有人打断自由人</a:t>
            </a:r>
            <a:r>
              <a:rPr lang="zh-CN" altLang="en-US" sz="2800" b="1">
                <a:latin typeface="华文新魏" pitchFamily="2" charset="-122"/>
                <a:ea typeface="华文新魏" pitchFamily="2" charset="-122"/>
              </a:rPr>
              <a:t>的骨头，他须偿付</a:t>
            </a:r>
            <a:r>
              <a:rPr lang="en-US" altLang="zh-CN" sz="2800" b="1">
                <a:latin typeface="华文新魏" pitchFamily="2" charset="-122"/>
                <a:ea typeface="华文新魏" pitchFamily="2" charset="-122"/>
              </a:rPr>
              <a:t>300</a:t>
            </a:r>
            <a:r>
              <a:rPr lang="zh-CN" altLang="en-US" sz="2800" b="1">
                <a:latin typeface="华文新魏" pitchFamily="2" charset="-122"/>
                <a:ea typeface="华文新魏" pitchFamily="2" charset="-122"/>
              </a:rPr>
              <a:t>阿司罚金；如</a:t>
            </a:r>
            <a:r>
              <a:rPr lang="zh-CN" altLang="en-US" sz="2800" b="1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被打折骨头的是奴隶</a:t>
            </a:r>
            <a:r>
              <a:rPr lang="zh-CN" altLang="en-US" sz="2800" b="1">
                <a:latin typeface="华文新魏" pitchFamily="2" charset="-122"/>
                <a:ea typeface="华文新魏" pitchFamily="2" charset="-122"/>
              </a:rPr>
              <a:t>，罚金可以减半。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2800" b="1">
                <a:latin typeface="华文新魏" pitchFamily="2" charset="-122"/>
                <a:ea typeface="华文新魏" pitchFamily="2" charset="-122"/>
              </a:rPr>
              <a:t>第</a:t>
            </a:r>
            <a:r>
              <a:rPr lang="en-US" altLang="zh-CN" sz="2800" b="1">
                <a:latin typeface="华文新魏" pitchFamily="2" charset="-122"/>
                <a:ea typeface="华文新魏" pitchFamily="2" charset="-122"/>
              </a:rPr>
              <a:t>11</a:t>
            </a:r>
            <a:r>
              <a:rPr lang="zh-CN" altLang="en-US" sz="2800" b="1">
                <a:latin typeface="华文新魏" pitchFamily="2" charset="-122"/>
                <a:ea typeface="华文新魏" pitchFamily="2" charset="-122"/>
              </a:rPr>
              <a:t>表   禁止贵族和奴隶结婚。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2800" b="1">
                <a:solidFill>
                  <a:srgbClr val="0066FF"/>
                </a:solidFill>
                <a:latin typeface="华文新魏" pitchFamily="2" charset="-122"/>
                <a:ea typeface="华文新魏" pitchFamily="2" charset="-122"/>
              </a:rPr>
              <a:t>                                   </a:t>
            </a:r>
          </a:p>
        </p:txBody>
      </p:sp>
      <p:sp>
        <p:nvSpPr>
          <p:cNvPr id="3" name="矩形 2"/>
          <p:cNvSpPr/>
          <p:nvPr/>
        </p:nvSpPr>
        <p:spPr>
          <a:xfrm>
            <a:off x="145826" y="4242183"/>
            <a:ext cx="884565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b="1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《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十二铜表</a:t>
            </a:r>
            <a:r>
              <a:rPr lang="zh-CN" altLang="en-US" sz="2800" b="1" smtClean="0">
                <a:solidFill>
                  <a:srgbClr val="FF0000"/>
                </a:solidFill>
                <a:latin typeface="Times New Roman" panose="02020603050405020304" pitchFamily="18" charset="0"/>
              </a:rPr>
              <a:t>法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》</a:t>
            </a:r>
            <a:r>
              <a:rPr lang="zh-CN" altLang="en-US" sz="2800" b="1" smtClean="0">
                <a:solidFill>
                  <a:srgbClr val="FF0000"/>
                </a:solidFill>
                <a:latin typeface="Times New Roman" panose="02020603050405020304" pitchFamily="18" charset="0"/>
              </a:rPr>
              <a:t>体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现了“法律面前人人平等”吗</a:t>
            </a:r>
            <a:r>
              <a:rPr lang="zh-CN" altLang="en-US" sz="2800" b="1" smtClean="0">
                <a:solidFill>
                  <a:srgbClr val="FF0000"/>
                </a:solidFill>
                <a:latin typeface="Times New Roman" panose="02020603050405020304" pitchFamily="18" charset="0"/>
              </a:rPr>
              <a:t>？其</a:t>
            </a:r>
            <a:r>
              <a:rPr lang="zh-CN" altLang="en-US" sz="2800" b="1" smtClean="0">
                <a:solidFill>
                  <a:srgbClr val="121DF4"/>
                </a:solidFill>
                <a:latin typeface="Times New Roman" panose="02020603050405020304" pitchFamily="18" charset="0"/>
              </a:rPr>
              <a:t>目的</a:t>
            </a:r>
            <a:r>
              <a:rPr lang="zh-CN" altLang="en-US" sz="2800" b="1" smtClean="0">
                <a:solidFill>
                  <a:srgbClr val="FF0000"/>
                </a:solidFill>
                <a:latin typeface="Times New Roman" panose="02020603050405020304" pitchFamily="18" charset="0"/>
              </a:rPr>
              <a:t>是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什么？</a:t>
            </a:r>
            <a:endParaRPr lang="zh-CN" altLang="en-US" sz="2800"/>
          </a:p>
        </p:txBody>
      </p:sp>
      <p:sp>
        <p:nvSpPr>
          <p:cNvPr id="4" name="矩形 3"/>
          <p:cNvSpPr/>
          <p:nvPr/>
        </p:nvSpPr>
        <p:spPr>
          <a:xfrm>
            <a:off x="1752674" y="5333950"/>
            <a:ext cx="307007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</a:rPr>
              <a:t>维</a:t>
            </a:r>
            <a:r>
              <a:rPr lang="zh-CN" altLang="en-US" sz="2800" b="1" smtClean="0">
                <a:solidFill>
                  <a:srgbClr val="0000FF"/>
                </a:solidFill>
                <a:latin typeface="Times New Roman" panose="02020603050405020304" pitchFamily="18" charset="0"/>
              </a:rPr>
              <a:t>护奴隶主的利</a:t>
            </a:r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</a:rPr>
              <a:t>益</a:t>
            </a:r>
            <a:endParaRPr lang="zh-CN" altLang="en-US" sz="2800"/>
          </a:p>
        </p:txBody>
      </p:sp>
    </p:spTree>
    <p:extLst>
      <p:ext uri="{BB962C8B-B14F-4D97-AF65-F5344CB8AC3E}">
        <p14:creationId xmlns:p14="http://schemas.microsoft.com/office/powerpoint/2010/main" val="3938733967"/>
      </p:ext>
    </p:extLst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3314" name="Picture 2" descr="51"/>
          <p:cNvPicPr>
            <a:picLocks noChangeAspect="1"/>
          </p:cNvPicPr>
          <p:nvPr/>
        </p:nvPicPr>
        <p:blipFill>
          <a:blip r:embed="rId2">
            <a:lum bright="-24000" contrast="6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4213" y="744538"/>
            <a:ext cx="7848600" cy="592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5475" name="Freeform 3"/>
          <p:cNvSpPr/>
          <p:nvPr/>
        </p:nvSpPr>
        <p:spPr bwMode="auto">
          <a:xfrm>
            <a:off x="827088" y="2781300"/>
            <a:ext cx="3240087" cy="1439863"/>
          </a:xfrm>
          <a:custGeom>
            <a:gdLst>
              <a:gd name="T0" fmla="*/ 504825 w 2041"/>
              <a:gd name="T1" fmla="*/ 142875 h 907"/>
              <a:gd name="T2" fmla="*/ 720725 w 2041"/>
              <a:gd name="T3" fmla="*/ 215900 h 907"/>
              <a:gd name="T4" fmla="*/ 1441450 w 2041"/>
              <a:gd name="T5" fmla="*/ 431800 h 907"/>
              <a:gd name="T6" fmla="*/ 2232025 w 2041"/>
              <a:gd name="T7" fmla="*/ 142875 h 907"/>
              <a:gd name="T8" fmla="*/ 2592387 w 2041"/>
              <a:gd name="T9" fmla="*/ 215900 h 907"/>
              <a:gd name="T10" fmla="*/ 3240087 w 2041"/>
              <a:gd name="T11" fmla="*/ 215900 h 907"/>
              <a:gd name="T12" fmla="*/ 3097212 w 2041"/>
              <a:gd name="T13" fmla="*/ 287338 h 907"/>
              <a:gd name="T14" fmla="*/ 3097212 w 2041"/>
              <a:gd name="T15" fmla="*/ 431800 h 907"/>
              <a:gd name="T16" fmla="*/ 3240087 w 2041"/>
              <a:gd name="T17" fmla="*/ 576263 h 907"/>
              <a:gd name="T18" fmla="*/ 2881312 w 2041"/>
              <a:gd name="T19" fmla="*/ 576263 h 907"/>
              <a:gd name="T20" fmla="*/ 2808287 w 2041"/>
              <a:gd name="T21" fmla="*/ 647700 h 907"/>
              <a:gd name="T22" fmla="*/ 2736850 w 2041"/>
              <a:gd name="T23" fmla="*/ 431800 h 907"/>
              <a:gd name="T24" fmla="*/ 2592387 w 2041"/>
              <a:gd name="T25" fmla="*/ 431800 h 907"/>
              <a:gd name="T26" fmla="*/ 2376487 w 2041"/>
              <a:gd name="T27" fmla="*/ 503238 h 907"/>
              <a:gd name="T28" fmla="*/ 2232025 w 2041"/>
              <a:gd name="T29" fmla="*/ 576263 h 907"/>
              <a:gd name="T30" fmla="*/ 2089150 w 2041"/>
              <a:gd name="T31" fmla="*/ 503238 h 907"/>
              <a:gd name="T32" fmla="*/ 1873250 w 2041"/>
              <a:gd name="T33" fmla="*/ 503238 h 907"/>
              <a:gd name="T34" fmla="*/ 1873250 w 2041"/>
              <a:gd name="T35" fmla="*/ 719138 h 907"/>
              <a:gd name="T36" fmla="*/ 1512887 w 2041"/>
              <a:gd name="T37" fmla="*/ 863600 h 907"/>
              <a:gd name="T38" fmla="*/ 1296987 w 2041"/>
              <a:gd name="T39" fmla="*/ 1079500 h 907"/>
              <a:gd name="T40" fmla="*/ 1296987 w 2041"/>
              <a:gd name="T41" fmla="*/ 1223963 h 907"/>
              <a:gd name="T42" fmla="*/ 1152525 w 2041"/>
              <a:gd name="T43" fmla="*/ 1368425 h 907"/>
              <a:gd name="T44" fmla="*/ 1008062 w 2041"/>
              <a:gd name="T45" fmla="*/ 1368425 h 907"/>
              <a:gd name="T46" fmla="*/ 792162 w 2041"/>
              <a:gd name="T47" fmla="*/ 1439863 h 907"/>
              <a:gd name="T48" fmla="*/ 576262 w 2041"/>
              <a:gd name="T49" fmla="*/ 1368425 h 907"/>
              <a:gd name="T50" fmla="*/ 360362 w 2041"/>
              <a:gd name="T51" fmla="*/ 1368425 h 907"/>
              <a:gd name="T52" fmla="*/ 288925 w 2041"/>
              <a:gd name="T53" fmla="*/ 1152525 h 907"/>
              <a:gd name="T54" fmla="*/ 0 w 2041"/>
              <a:gd name="T55" fmla="*/ 1079500 h 907"/>
              <a:gd name="T56" fmla="*/ 144462 w 2041"/>
              <a:gd name="T57" fmla="*/ 863600 h 907"/>
              <a:gd name="T58" fmla="*/ 73025 w 2041"/>
              <a:gd name="T59" fmla="*/ 719138 h 907"/>
              <a:gd name="T60" fmla="*/ 288925 w 2041"/>
              <a:gd name="T61" fmla="*/ 576263 h 907"/>
              <a:gd name="T62" fmla="*/ 288925 w 2041"/>
              <a:gd name="T63" fmla="*/ 360363 h 907"/>
              <a:gd name="T64" fmla="*/ 360362 w 2041"/>
              <a:gd name="T65" fmla="*/ 215900 h 907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w 2041"/>
              <a:gd name="T100" fmla="*/ 0 h 907"/>
              <a:gd name="T101" fmla="*/ 2041 w 2041"/>
              <a:gd name="T102" fmla="*/ 907 h 907"/>
            </a:gdLst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T99" t="T100" r="T101" b="T102"/>
            <a:pathLst>
              <a:path w="2041" h="906">
                <a:moveTo>
                  <a:pt x="227" y="90"/>
                </a:moveTo>
                <a:lnTo>
                  <a:pt x="318" y="90"/>
                </a:lnTo>
                <a:lnTo>
                  <a:pt x="363" y="45"/>
                </a:lnTo>
                <a:lnTo>
                  <a:pt x="454" y="136"/>
                </a:lnTo>
                <a:lnTo>
                  <a:pt x="771" y="227"/>
                </a:lnTo>
                <a:lnTo>
                  <a:pt x="908" y="272"/>
                </a:lnTo>
                <a:lnTo>
                  <a:pt x="1134" y="227"/>
                </a:lnTo>
                <a:lnTo>
                  <a:pt x="1406" y="90"/>
                </a:lnTo>
                <a:lnTo>
                  <a:pt x="1497" y="0"/>
                </a:lnTo>
                <a:lnTo>
                  <a:pt x="1633" y="136"/>
                </a:lnTo>
                <a:lnTo>
                  <a:pt x="1860" y="90"/>
                </a:lnTo>
                <a:lnTo>
                  <a:pt x="2041" y="136"/>
                </a:lnTo>
                <a:lnTo>
                  <a:pt x="1996" y="136"/>
                </a:lnTo>
                <a:lnTo>
                  <a:pt x="1951" y="181"/>
                </a:lnTo>
                <a:lnTo>
                  <a:pt x="1996" y="227"/>
                </a:lnTo>
                <a:lnTo>
                  <a:pt x="1951" y="272"/>
                </a:lnTo>
                <a:lnTo>
                  <a:pt x="1951" y="317"/>
                </a:lnTo>
                <a:lnTo>
                  <a:pt x="2041" y="363"/>
                </a:lnTo>
                <a:lnTo>
                  <a:pt x="1951" y="363"/>
                </a:lnTo>
                <a:lnTo>
                  <a:pt x="1815" y="363"/>
                </a:lnTo>
                <a:lnTo>
                  <a:pt x="1815" y="453"/>
                </a:lnTo>
                <a:lnTo>
                  <a:pt x="1769" y="408"/>
                </a:lnTo>
                <a:lnTo>
                  <a:pt x="1769" y="363"/>
                </a:lnTo>
                <a:lnTo>
                  <a:pt x="1724" y="272"/>
                </a:lnTo>
                <a:lnTo>
                  <a:pt x="1679" y="272"/>
                </a:lnTo>
                <a:lnTo>
                  <a:pt x="1633" y="272"/>
                </a:lnTo>
                <a:lnTo>
                  <a:pt x="1543" y="317"/>
                </a:lnTo>
                <a:lnTo>
                  <a:pt x="1497" y="317"/>
                </a:lnTo>
                <a:lnTo>
                  <a:pt x="1452" y="363"/>
                </a:lnTo>
                <a:lnTo>
                  <a:pt x="1406" y="363"/>
                </a:lnTo>
                <a:lnTo>
                  <a:pt x="1361" y="317"/>
                </a:lnTo>
                <a:lnTo>
                  <a:pt x="1316" y="317"/>
                </a:lnTo>
                <a:lnTo>
                  <a:pt x="1270" y="317"/>
                </a:lnTo>
                <a:lnTo>
                  <a:pt x="1180" y="317"/>
                </a:lnTo>
                <a:lnTo>
                  <a:pt x="1180" y="363"/>
                </a:lnTo>
                <a:lnTo>
                  <a:pt x="1180" y="453"/>
                </a:lnTo>
                <a:lnTo>
                  <a:pt x="1044" y="544"/>
                </a:lnTo>
                <a:lnTo>
                  <a:pt x="953" y="544"/>
                </a:lnTo>
                <a:lnTo>
                  <a:pt x="908" y="589"/>
                </a:lnTo>
                <a:lnTo>
                  <a:pt x="817" y="680"/>
                </a:lnTo>
                <a:lnTo>
                  <a:pt x="817" y="726"/>
                </a:lnTo>
                <a:lnTo>
                  <a:pt x="817" y="771"/>
                </a:lnTo>
                <a:lnTo>
                  <a:pt x="771" y="771"/>
                </a:lnTo>
                <a:lnTo>
                  <a:pt x="726" y="862"/>
                </a:lnTo>
                <a:lnTo>
                  <a:pt x="681" y="862"/>
                </a:lnTo>
                <a:lnTo>
                  <a:pt x="635" y="862"/>
                </a:lnTo>
                <a:lnTo>
                  <a:pt x="545" y="907"/>
                </a:lnTo>
                <a:lnTo>
                  <a:pt x="499" y="907"/>
                </a:lnTo>
                <a:lnTo>
                  <a:pt x="409" y="862"/>
                </a:lnTo>
                <a:lnTo>
                  <a:pt x="363" y="862"/>
                </a:lnTo>
                <a:lnTo>
                  <a:pt x="272" y="907"/>
                </a:lnTo>
                <a:lnTo>
                  <a:pt x="227" y="862"/>
                </a:lnTo>
                <a:lnTo>
                  <a:pt x="182" y="771"/>
                </a:lnTo>
                <a:lnTo>
                  <a:pt x="182" y="726"/>
                </a:lnTo>
                <a:lnTo>
                  <a:pt x="91" y="726"/>
                </a:lnTo>
                <a:lnTo>
                  <a:pt x="0" y="680"/>
                </a:lnTo>
                <a:lnTo>
                  <a:pt x="46" y="635"/>
                </a:lnTo>
                <a:lnTo>
                  <a:pt x="91" y="544"/>
                </a:lnTo>
                <a:lnTo>
                  <a:pt x="46" y="499"/>
                </a:lnTo>
                <a:lnTo>
                  <a:pt x="46" y="453"/>
                </a:lnTo>
                <a:lnTo>
                  <a:pt x="136" y="408"/>
                </a:lnTo>
                <a:lnTo>
                  <a:pt x="182" y="363"/>
                </a:lnTo>
                <a:lnTo>
                  <a:pt x="182" y="272"/>
                </a:lnTo>
                <a:lnTo>
                  <a:pt x="182" y="227"/>
                </a:lnTo>
                <a:lnTo>
                  <a:pt x="227" y="181"/>
                </a:lnTo>
                <a:lnTo>
                  <a:pt x="227" y="136"/>
                </a:lnTo>
                <a:lnTo>
                  <a:pt x="227" y="90"/>
                </a:lnTo>
                <a:close/>
              </a:path>
            </a:pathLst>
          </a:custGeom>
          <a:solidFill>
            <a:srgbClr val="FFFF00"/>
          </a:solidFill>
          <a:ln w="381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5476" name="Freeform 4"/>
          <p:cNvSpPr/>
          <p:nvPr/>
        </p:nvSpPr>
        <p:spPr bwMode="auto">
          <a:xfrm>
            <a:off x="2987675" y="4365625"/>
            <a:ext cx="647700" cy="792163"/>
          </a:xfrm>
          <a:custGeom>
            <a:gdLst>
              <a:gd name="T0" fmla="*/ 0 w 379"/>
              <a:gd name="T1" fmla="*/ 0 h 504"/>
              <a:gd name="T2" fmla="*/ 75195 w 379"/>
              <a:gd name="T3" fmla="*/ 45581 h 504"/>
              <a:gd name="T4" fmla="*/ 99120 w 379"/>
              <a:gd name="T5" fmla="*/ 113166 h 504"/>
              <a:gd name="T6" fmla="*/ 295652 w 379"/>
              <a:gd name="T7" fmla="*/ 91162 h 504"/>
              <a:gd name="T8" fmla="*/ 444332 w 379"/>
              <a:gd name="T9" fmla="*/ 45581 h 504"/>
              <a:gd name="T10" fmla="*/ 517818 w 379"/>
              <a:gd name="T11" fmla="*/ 23576 h 504"/>
              <a:gd name="T12" fmla="*/ 567378 w 379"/>
              <a:gd name="T13" fmla="*/ 91162 h 504"/>
              <a:gd name="T14" fmla="*/ 640864 w 379"/>
              <a:gd name="T15" fmla="*/ 113166 h 504"/>
              <a:gd name="T16" fmla="*/ 591304 w 379"/>
              <a:gd name="T17" fmla="*/ 452665 h 504"/>
              <a:gd name="T18" fmla="*/ 567378 w 379"/>
              <a:gd name="T19" fmla="*/ 520250 h 504"/>
              <a:gd name="T20" fmla="*/ 492184 w 379"/>
              <a:gd name="T21" fmla="*/ 543826 h 504"/>
              <a:gd name="T22" fmla="*/ 492184 w 379"/>
              <a:gd name="T23" fmla="*/ 770158 h 504"/>
              <a:gd name="T24" fmla="*/ 418698 w 379"/>
              <a:gd name="T25" fmla="*/ 792163 h 504"/>
              <a:gd name="T26" fmla="*/ 246092 w 379"/>
              <a:gd name="T27" fmla="*/ 633416 h 504"/>
              <a:gd name="T28" fmla="*/ 198241 w 379"/>
              <a:gd name="T29" fmla="*/ 565831 h 504"/>
              <a:gd name="T30" fmla="*/ 172606 w 379"/>
              <a:gd name="T31" fmla="*/ 339498 h 504"/>
              <a:gd name="T32" fmla="*/ 99120 w 379"/>
              <a:gd name="T33" fmla="*/ 204328 h 504"/>
              <a:gd name="T34" fmla="*/ 123046 w 379"/>
              <a:gd name="T35" fmla="*/ 113166 h 504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w 379"/>
              <a:gd name="T55" fmla="*/ 0 h 504"/>
              <a:gd name="T56" fmla="*/ 379 w 379"/>
              <a:gd name="T57" fmla="*/ 504 h 504"/>
            </a:gdLst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T54" t="T55" r="T56" b="T57"/>
            <a:pathLst>
              <a:path w="379" h="503">
                <a:moveTo>
                  <a:pt x="0" y="0"/>
                </a:moveTo>
                <a:cubicBezTo>
                  <a:pt x="15" y="10"/>
                  <a:pt x="33" y="15"/>
                  <a:pt x="44" y="29"/>
                </a:cubicBezTo>
                <a:cubicBezTo>
                  <a:pt x="53" y="41"/>
                  <a:pt x="43" y="69"/>
                  <a:pt x="58" y="72"/>
                </a:cubicBezTo>
                <a:cubicBezTo>
                  <a:pt x="96" y="80"/>
                  <a:pt x="135" y="63"/>
                  <a:pt x="173" y="58"/>
                </a:cubicBezTo>
                <a:cubicBezTo>
                  <a:pt x="202" y="48"/>
                  <a:pt x="231" y="39"/>
                  <a:pt x="260" y="29"/>
                </a:cubicBezTo>
                <a:cubicBezTo>
                  <a:pt x="274" y="24"/>
                  <a:pt x="303" y="15"/>
                  <a:pt x="303" y="15"/>
                </a:cubicBezTo>
                <a:cubicBezTo>
                  <a:pt x="313" y="29"/>
                  <a:pt x="318" y="47"/>
                  <a:pt x="332" y="58"/>
                </a:cubicBezTo>
                <a:cubicBezTo>
                  <a:pt x="344" y="67"/>
                  <a:pt x="374" y="57"/>
                  <a:pt x="375" y="72"/>
                </a:cubicBezTo>
                <a:cubicBezTo>
                  <a:pt x="379" y="145"/>
                  <a:pt x="356" y="216"/>
                  <a:pt x="346" y="288"/>
                </a:cubicBezTo>
                <a:cubicBezTo>
                  <a:pt x="344" y="303"/>
                  <a:pt x="343" y="320"/>
                  <a:pt x="332" y="331"/>
                </a:cubicBezTo>
                <a:cubicBezTo>
                  <a:pt x="321" y="342"/>
                  <a:pt x="303" y="341"/>
                  <a:pt x="288" y="346"/>
                </a:cubicBezTo>
                <a:cubicBezTo>
                  <a:pt x="297" y="391"/>
                  <a:pt x="319" y="445"/>
                  <a:pt x="288" y="490"/>
                </a:cubicBezTo>
                <a:cubicBezTo>
                  <a:pt x="280" y="502"/>
                  <a:pt x="259" y="499"/>
                  <a:pt x="245" y="504"/>
                </a:cubicBezTo>
                <a:cubicBezTo>
                  <a:pt x="169" y="479"/>
                  <a:pt x="210" y="502"/>
                  <a:pt x="144" y="403"/>
                </a:cubicBezTo>
                <a:cubicBezTo>
                  <a:pt x="135" y="389"/>
                  <a:pt x="116" y="360"/>
                  <a:pt x="116" y="360"/>
                </a:cubicBezTo>
                <a:cubicBezTo>
                  <a:pt x="111" y="312"/>
                  <a:pt x="112" y="263"/>
                  <a:pt x="101" y="216"/>
                </a:cubicBezTo>
                <a:cubicBezTo>
                  <a:pt x="94" y="185"/>
                  <a:pt x="68" y="160"/>
                  <a:pt x="58" y="130"/>
                </a:cubicBezTo>
                <a:cubicBezTo>
                  <a:pt x="74" y="82"/>
                  <a:pt x="72" y="102"/>
                  <a:pt x="72" y="72"/>
                </a:cubicBezTo>
              </a:path>
            </a:pathLst>
          </a:custGeom>
          <a:solidFill>
            <a:srgbClr val="FFFF00"/>
          </a:solidFill>
          <a:ln w="22225" cap="flat" cmpd="sng">
            <a:solidFill>
              <a:srgbClr val="CC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5477" name="Rectangle 5"/>
          <p:cNvSpPr>
            <a:spLocks noChangeArrowheads="1"/>
          </p:cNvSpPr>
          <p:nvPr/>
        </p:nvSpPr>
        <p:spPr bwMode="auto">
          <a:xfrm>
            <a:off x="3654425" y="4581525"/>
            <a:ext cx="398463" cy="2159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endParaRPr lang="zh-CN" altLang="zh-CN">
              <a:latin typeface="Calibri" panose="020f0502020204030204" pitchFamily="34" charset="0"/>
            </a:endParaRPr>
          </a:p>
        </p:txBody>
      </p:sp>
      <p:sp>
        <p:nvSpPr>
          <p:cNvPr id="13318" name="Rectangle 6"/>
          <p:cNvSpPr>
            <a:spLocks noChangeArrowheads="1"/>
          </p:cNvSpPr>
          <p:nvPr/>
        </p:nvSpPr>
        <p:spPr bwMode="auto">
          <a:xfrm>
            <a:off x="3611563" y="3644900"/>
            <a:ext cx="384175" cy="217488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endParaRPr lang="zh-CN" altLang="zh-CN">
              <a:latin typeface="Calibri" panose="020f0502020204030204" pitchFamily="34" charset="0"/>
            </a:endParaRPr>
          </a:p>
        </p:txBody>
      </p:sp>
      <p:sp>
        <p:nvSpPr>
          <p:cNvPr id="105479" name="Freeform 7"/>
          <p:cNvSpPr/>
          <p:nvPr/>
        </p:nvSpPr>
        <p:spPr bwMode="auto">
          <a:xfrm>
            <a:off x="3711575" y="3370263"/>
            <a:ext cx="1004888" cy="1066800"/>
          </a:xfrm>
          <a:custGeom>
            <a:gdLst>
              <a:gd name="T0" fmla="*/ 0 w 633"/>
              <a:gd name="T1" fmla="*/ 7938 h 672"/>
              <a:gd name="T2" fmla="*/ 298450 w 633"/>
              <a:gd name="T3" fmla="*/ 30163 h 672"/>
              <a:gd name="T4" fmla="*/ 388938 w 633"/>
              <a:gd name="T5" fmla="*/ 122238 h 672"/>
              <a:gd name="T6" fmla="*/ 457200 w 633"/>
              <a:gd name="T7" fmla="*/ 168275 h 672"/>
              <a:gd name="T8" fmla="*/ 503238 w 633"/>
              <a:gd name="T9" fmla="*/ 304800 h 672"/>
              <a:gd name="T10" fmla="*/ 641350 w 633"/>
              <a:gd name="T11" fmla="*/ 350838 h 672"/>
              <a:gd name="T12" fmla="*/ 709613 w 633"/>
              <a:gd name="T13" fmla="*/ 396875 h 672"/>
              <a:gd name="T14" fmla="*/ 663575 w 633"/>
              <a:gd name="T15" fmla="*/ 465138 h 672"/>
              <a:gd name="T16" fmla="*/ 892175 w 633"/>
              <a:gd name="T17" fmla="*/ 555625 h 672"/>
              <a:gd name="T18" fmla="*/ 960438 w 633"/>
              <a:gd name="T19" fmla="*/ 601663 h 672"/>
              <a:gd name="T20" fmla="*/ 984250 w 633"/>
              <a:gd name="T21" fmla="*/ 669925 h 672"/>
              <a:gd name="T22" fmla="*/ 892175 w 633"/>
              <a:gd name="T23" fmla="*/ 647700 h 672"/>
              <a:gd name="T24" fmla="*/ 709613 w 633"/>
              <a:gd name="T25" fmla="*/ 625475 h 672"/>
              <a:gd name="T26" fmla="*/ 800100 w 633"/>
              <a:gd name="T27" fmla="*/ 762000 h 672"/>
              <a:gd name="T28" fmla="*/ 663575 w 633"/>
              <a:gd name="T29" fmla="*/ 898525 h 672"/>
              <a:gd name="T30" fmla="*/ 641350 w 633"/>
              <a:gd name="T31" fmla="*/ 1012825 h 672"/>
              <a:gd name="T32" fmla="*/ 595313 w 633"/>
              <a:gd name="T33" fmla="*/ 854075 h 672"/>
              <a:gd name="T34" fmla="*/ 503238 w 633"/>
              <a:gd name="T35" fmla="*/ 715963 h 672"/>
              <a:gd name="T36" fmla="*/ 366713 w 633"/>
              <a:gd name="T37" fmla="*/ 441325 h 672"/>
              <a:gd name="T38" fmla="*/ 320675 w 633"/>
              <a:gd name="T39" fmla="*/ 304800 h 672"/>
              <a:gd name="T40" fmla="*/ 69850 w 633"/>
              <a:gd name="T41" fmla="*/ 212725 h 672"/>
              <a:gd name="T42" fmla="*/ 69850 w 633"/>
              <a:gd name="T43" fmla="*/ 30163 h 672"/>
              <a:gd name="T44" fmla="*/ 252413 w 633"/>
              <a:gd name="T45" fmla="*/ 30163 h 672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633"/>
              <a:gd name="T70" fmla="*/ 0 h 672"/>
              <a:gd name="T71" fmla="*/ 633 w 633"/>
              <a:gd name="T72" fmla="*/ 672 h 672"/>
            </a:gdLst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633" h="672">
                <a:moveTo>
                  <a:pt x="0" y="5"/>
                </a:moveTo>
                <a:cubicBezTo>
                  <a:pt x="84" y="19"/>
                  <a:pt x="109" y="39"/>
                  <a:pt x="188" y="19"/>
                </a:cubicBezTo>
                <a:cubicBezTo>
                  <a:pt x="282" y="52"/>
                  <a:pt x="189" y="7"/>
                  <a:pt x="245" y="77"/>
                </a:cubicBezTo>
                <a:cubicBezTo>
                  <a:pt x="256" y="91"/>
                  <a:pt x="274" y="96"/>
                  <a:pt x="288" y="106"/>
                </a:cubicBezTo>
                <a:cubicBezTo>
                  <a:pt x="298" y="135"/>
                  <a:pt x="307" y="163"/>
                  <a:pt x="317" y="192"/>
                </a:cubicBezTo>
                <a:cubicBezTo>
                  <a:pt x="327" y="221"/>
                  <a:pt x="375" y="211"/>
                  <a:pt x="404" y="221"/>
                </a:cubicBezTo>
                <a:cubicBezTo>
                  <a:pt x="420" y="226"/>
                  <a:pt x="433" y="240"/>
                  <a:pt x="447" y="250"/>
                </a:cubicBezTo>
                <a:cubicBezTo>
                  <a:pt x="437" y="264"/>
                  <a:pt x="415" y="276"/>
                  <a:pt x="418" y="293"/>
                </a:cubicBezTo>
                <a:cubicBezTo>
                  <a:pt x="423" y="321"/>
                  <a:pt x="542" y="345"/>
                  <a:pt x="562" y="350"/>
                </a:cubicBezTo>
                <a:cubicBezTo>
                  <a:pt x="576" y="360"/>
                  <a:pt x="594" y="366"/>
                  <a:pt x="605" y="379"/>
                </a:cubicBezTo>
                <a:cubicBezTo>
                  <a:pt x="615" y="391"/>
                  <a:pt x="633" y="414"/>
                  <a:pt x="620" y="422"/>
                </a:cubicBezTo>
                <a:cubicBezTo>
                  <a:pt x="604" y="433"/>
                  <a:pt x="581" y="413"/>
                  <a:pt x="562" y="408"/>
                </a:cubicBezTo>
                <a:cubicBezTo>
                  <a:pt x="554" y="403"/>
                  <a:pt x="458" y="323"/>
                  <a:pt x="447" y="394"/>
                </a:cubicBezTo>
                <a:cubicBezTo>
                  <a:pt x="442" y="428"/>
                  <a:pt x="504" y="480"/>
                  <a:pt x="504" y="480"/>
                </a:cubicBezTo>
                <a:cubicBezTo>
                  <a:pt x="467" y="672"/>
                  <a:pt x="533" y="451"/>
                  <a:pt x="418" y="566"/>
                </a:cubicBezTo>
                <a:cubicBezTo>
                  <a:pt x="401" y="583"/>
                  <a:pt x="409" y="614"/>
                  <a:pt x="404" y="638"/>
                </a:cubicBezTo>
                <a:cubicBezTo>
                  <a:pt x="323" y="612"/>
                  <a:pt x="375" y="645"/>
                  <a:pt x="375" y="538"/>
                </a:cubicBezTo>
                <a:cubicBezTo>
                  <a:pt x="375" y="476"/>
                  <a:pt x="360" y="480"/>
                  <a:pt x="317" y="451"/>
                </a:cubicBezTo>
                <a:cubicBezTo>
                  <a:pt x="289" y="367"/>
                  <a:pt x="288" y="336"/>
                  <a:pt x="231" y="278"/>
                </a:cubicBezTo>
                <a:cubicBezTo>
                  <a:pt x="221" y="249"/>
                  <a:pt x="232" y="198"/>
                  <a:pt x="202" y="192"/>
                </a:cubicBezTo>
                <a:cubicBezTo>
                  <a:pt x="136" y="179"/>
                  <a:pt x="99" y="171"/>
                  <a:pt x="44" y="134"/>
                </a:cubicBezTo>
                <a:cubicBezTo>
                  <a:pt x="35" y="108"/>
                  <a:pt x="3" y="41"/>
                  <a:pt x="44" y="19"/>
                </a:cubicBezTo>
                <a:cubicBezTo>
                  <a:pt x="78" y="0"/>
                  <a:pt x="121" y="19"/>
                  <a:pt x="159" y="19"/>
                </a:cubicBezTo>
              </a:path>
            </a:pathLst>
          </a:custGeom>
          <a:solidFill>
            <a:srgbClr val="FFFF00"/>
          </a:solidFill>
          <a:ln w="15875" cap="flat" cmpd="sng">
            <a:solidFill>
              <a:srgbClr val="CC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5480" name="Oval 8"/>
          <p:cNvSpPr>
            <a:spLocks noChangeArrowheads="1"/>
          </p:cNvSpPr>
          <p:nvPr/>
        </p:nvSpPr>
        <p:spPr bwMode="auto">
          <a:xfrm>
            <a:off x="3851275" y="3548063"/>
            <a:ext cx="144463" cy="142875"/>
          </a:xfrm>
          <a:prstGeom prst="ellipse">
            <a:avLst/>
          </a:prstGeom>
          <a:solidFill>
            <a:schemeClr val="accent1"/>
          </a:solidFill>
          <a:ln w="38100">
            <a:solidFill>
              <a:schemeClr val="bg2"/>
            </a:solidFill>
            <a:rou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endParaRPr lang="zh-CN" altLang="zh-CN">
              <a:latin typeface="Calibri" panose="020f0502020204030204" pitchFamily="34" charset="0"/>
            </a:endParaRPr>
          </a:p>
        </p:txBody>
      </p:sp>
      <p:sp>
        <p:nvSpPr>
          <p:cNvPr id="13321" name="Text Box 9"/>
          <p:cNvSpPr txBox="1">
            <a:spLocks noChangeArrowheads="1"/>
          </p:cNvSpPr>
          <p:nvPr/>
        </p:nvSpPr>
        <p:spPr bwMode="auto">
          <a:xfrm>
            <a:off x="1930400" y="153988"/>
            <a:ext cx="7056438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en-US" sz="4000" b="1">
                <a:latin typeface="Calibri" panose="020f0502020204030204" pitchFamily="34" charset="0"/>
                <a:ea typeface="黑体" panose="02010609060101010101" pitchFamily="49" charset="-122"/>
              </a:rPr>
              <a:t>罗马共和</a:t>
            </a:r>
            <a:r>
              <a:rPr lang="zh-CN" altLang="en-US" sz="4000" b="1" smtClean="0">
                <a:latin typeface="Calibri" panose="020f0502020204030204" pitchFamily="34" charset="0"/>
                <a:ea typeface="黑体" panose="02010609060101010101" pitchFamily="49" charset="-122"/>
              </a:rPr>
              <a:t>国的</a:t>
            </a:r>
            <a:r>
              <a:rPr lang="zh-CN" altLang="en-US" sz="4000" b="1" smtClean="0">
                <a:solidFill>
                  <a:srgbClr val="FF0000"/>
                </a:solidFill>
                <a:latin typeface="Calibri" panose="020f0502020204030204" pitchFamily="34" charset="0"/>
                <a:ea typeface="黑体" panose="02010609060101010101" pitchFamily="49" charset="-122"/>
              </a:rPr>
              <a:t>扩张</a:t>
            </a:r>
            <a:endParaRPr lang="zh-CN" altLang="en-US" sz="4000" b="1">
              <a:solidFill>
                <a:srgbClr val="FF0000"/>
              </a:solidFill>
              <a:latin typeface="Calibri" panose="020f0502020204030204" pitchFamily="34" charset="0"/>
              <a:ea typeface="黑体" panose="02010609060101010101" pitchFamily="49" charset="-122"/>
            </a:endParaRPr>
          </a:p>
        </p:txBody>
      </p:sp>
      <p:sp>
        <p:nvSpPr>
          <p:cNvPr id="105482" name="Text Box 10"/>
          <p:cNvSpPr txBox="1">
            <a:spLocks noChangeArrowheads="1"/>
          </p:cNvSpPr>
          <p:nvPr/>
        </p:nvSpPr>
        <p:spPr bwMode="auto">
          <a:xfrm>
            <a:off x="1130300" y="3349625"/>
            <a:ext cx="128111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西 班 牙</a:t>
            </a:r>
          </a:p>
        </p:txBody>
      </p:sp>
      <p:sp>
        <p:nvSpPr>
          <p:cNvPr id="105483" name="Text Box 11"/>
          <p:cNvSpPr txBox="1">
            <a:spLocks noChangeArrowheads="1"/>
          </p:cNvSpPr>
          <p:nvPr/>
        </p:nvSpPr>
        <p:spPr bwMode="auto">
          <a:xfrm>
            <a:off x="6040438" y="3894138"/>
            <a:ext cx="164147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16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小 亚 细 亚</a:t>
            </a:r>
          </a:p>
        </p:txBody>
      </p:sp>
      <p:sp>
        <p:nvSpPr>
          <p:cNvPr id="105484" name="Text Box 12"/>
          <p:cNvSpPr txBox="1">
            <a:spLocks noChangeArrowheads="1"/>
          </p:cNvSpPr>
          <p:nvPr/>
        </p:nvSpPr>
        <p:spPr bwMode="auto">
          <a:xfrm>
            <a:off x="6083300" y="5726113"/>
            <a:ext cx="936625" cy="36671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zh-CN" altLang="en-US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charset="-122"/>
                <a:ea typeface="黑体" panose="02010609060101010101" charset="-122"/>
              </a:rPr>
              <a:t>埃  及 </a:t>
            </a:r>
          </a:p>
        </p:txBody>
      </p:sp>
      <p:sp>
        <p:nvSpPr>
          <p:cNvPr id="105485" name="Oval 13"/>
          <p:cNvSpPr>
            <a:spLocks noChangeArrowheads="1"/>
          </p:cNvSpPr>
          <p:nvPr/>
        </p:nvSpPr>
        <p:spPr bwMode="auto">
          <a:xfrm>
            <a:off x="3348038" y="4508500"/>
            <a:ext cx="144462" cy="144463"/>
          </a:xfrm>
          <a:prstGeom prst="ellipse">
            <a:avLst/>
          </a:prstGeom>
          <a:solidFill>
            <a:schemeClr val="accent1"/>
          </a:solidFill>
          <a:ln w="38100">
            <a:solidFill>
              <a:schemeClr val="bg2"/>
            </a:solidFill>
            <a:rou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endParaRPr lang="zh-CN" altLang="zh-CN">
              <a:latin typeface="Calibri" panose="020f0502020204030204" pitchFamily="34" charset="0"/>
            </a:endParaRPr>
          </a:p>
        </p:txBody>
      </p:sp>
      <p:sp>
        <p:nvSpPr>
          <p:cNvPr id="105486" name="Text Box 14"/>
          <p:cNvSpPr txBox="1">
            <a:spLocks noChangeArrowheads="1"/>
          </p:cNvSpPr>
          <p:nvPr/>
        </p:nvSpPr>
        <p:spPr bwMode="auto">
          <a:xfrm>
            <a:off x="3492500" y="3644900"/>
            <a:ext cx="15113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zh-CN" altLang="en-US" sz="24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charset="-122"/>
                <a:ea typeface="黑体" panose="02010609060101010101" charset="-122"/>
              </a:rPr>
              <a:t>罗马</a:t>
            </a:r>
          </a:p>
        </p:txBody>
      </p:sp>
      <p:sp>
        <p:nvSpPr>
          <p:cNvPr id="105487" name="Text Box 15"/>
          <p:cNvSpPr txBox="1">
            <a:spLocks noChangeArrowheads="1"/>
          </p:cNvSpPr>
          <p:nvPr/>
        </p:nvSpPr>
        <p:spPr bwMode="auto">
          <a:xfrm>
            <a:off x="3419475" y="4354513"/>
            <a:ext cx="1368425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4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charset="-122"/>
                <a:ea typeface="黑体" panose="02010609060101010101" charset="-122"/>
              </a:rPr>
              <a:t>迦太基</a:t>
            </a:r>
          </a:p>
        </p:txBody>
      </p:sp>
      <p:sp>
        <p:nvSpPr>
          <p:cNvPr id="105488" name="Freeform 16"/>
          <p:cNvSpPr/>
          <p:nvPr/>
        </p:nvSpPr>
        <p:spPr bwMode="auto">
          <a:xfrm>
            <a:off x="3829050" y="4291013"/>
            <a:ext cx="409575" cy="338137"/>
          </a:xfrm>
          <a:custGeom>
            <a:gdLst>
              <a:gd name="T0" fmla="*/ 95250 w 258"/>
              <a:gd name="T1" fmla="*/ 14287 h 213"/>
              <a:gd name="T2" fmla="*/ 38100 w 258"/>
              <a:gd name="T3" fmla="*/ 42862 h 213"/>
              <a:gd name="T4" fmla="*/ 0 w 258"/>
              <a:gd name="T5" fmla="*/ 100012 h 213"/>
              <a:gd name="T6" fmla="*/ 19050 w 258"/>
              <a:gd name="T7" fmla="*/ 128587 h 213"/>
              <a:gd name="T8" fmla="*/ 76200 w 258"/>
              <a:gd name="T9" fmla="*/ 147637 h 213"/>
              <a:gd name="T10" fmla="*/ 85725 w 258"/>
              <a:gd name="T11" fmla="*/ 185737 h 213"/>
              <a:gd name="T12" fmla="*/ 123825 w 258"/>
              <a:gd name="T13" fmla="*/ 195262 h 213"/>
              <a:gd name="T14" fmla="*/ 152400 w 258"/>
              <a:gd name="T15" fmla="*/ 214312 h 213"/>
              <a:gd name="T16" fmla="*/ 209550 w 258"/>
              <a:gd name="T17" fmla="*/ 233362 h 213"/>
              <a:gd name="T18" fmla="*/ 266700 w 258"/>
              <a:gd name="T19" fmla="*/ 252412 h 213"/>
              <a:gd name="T20" fmla="*/ 295275 w 258"/>
              <a:gd name="T21" fmla="*/ 261937 h 213"/>
              <a:gd name="T22" fmla="*/ 361950 w 258"/>
              <a:gd name="T23" fmla="*/ 338137 h 213"/>
              <a:gd name="T24" fmla="*/ 400050 w 258"/>
              <a:gd name="T25" fmla="*/ 214312 h 213"/>
              <a:gd name="T26" fmla="*/ 409575 w 258"/>
              <a:gd name="T27" fmla="*/ 100012 h 213"/>
              <a:gd name="T28" fmla="*/ 304800 w 258"/>
              <a:gd name="T29" fmla="*/ 52387 h 213"/>
              <a:gd name="T30" fmla="*/ 161925 w 258"/>
              <a:gd name="T31" fmla="*/ 33337 h 213"/>
              <a:gd name="T32" fmla="*/ 104775 w 258"/>
              <a:gd name="T33" fmla="*/ 14287 h 213"/>
              <a:gd name="T34" fmla="*/ 95250 w 258"/>
              <a:gd name="T35" fmla="*/ 14287 h 213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w 258"/>
              <a:gd name="T55" fmla="*/ 0 h 213"/>
              <a:gd name="T56" fmla="*/ 258 w 258"/>
              <a:gd name="T57" fmla="*/ 213 h 213"/>
            </a:gdLst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T54" t="T55" r="T56" b="T57"/>
            <a:pathLst>
              <a:path w="258" h="213">
                <a:moveTo>
                  <a:pt x="60" y="9"/>
                </a:moveTo>
                <a:cubicBezTo>
                  <a:pt x="49" y="16"/>
                  <a:pt x="33" y="18"/>
                  <a:pt x="24" y="27"/>
                </a:cubicBezTo>
                <a:cubicBezTo>
                  <a:pt x="14" y="37"/>
                  <a:pt x="0" y="63"/>
                  <a:pt x="0" y="63"/>
                </a:cubicBezTo>
                <a:cubicBezTo>
                  <a:pt x="4" y="69"/>
                  <a:pt x="6" y="77"/>
                  <a:pt x="12" y="81"/>
                </a:cubicBezTo>
                <a:cubicBezTo>
                  <a:pt x="23" y="88"/>
                  <a:pt x="48" y="93"/>
                  <a:pt x="48" y="93"/>
                </a:cubicBezTo>
                <a:cubicBezTo>
                  <a:pt x="50" y="101"/>
                  <a:pt x="48" y="111"/>
                  <a:pt x="54" y="117"/>
                </a:cubicBezTo>
                <a:cubicBezTo>
                  <a:pt x="60" y="123"/>
                  <a:pt x="70" y="120"/>
                  <a:pt x="78" y="123"/>
                </a:cubicBezTo>
                <a:cubicBezTo>
                  <a:pt x="85" y="126"/>
                  <a:pt x="89" y="132"/>
                  <a:pt x="96" y="135"/>
                </a:cubicBezTo>
                <a:cubicBezTo>
                  <a:pt x="108" y="140"/>
                  <a:pt x="120" y="143"/>
                  <a:pt x="132" y="147"/>
                </a:cubicBezTo>
                <a:cubicBezTo>
                  <a:pt x="144" y="151"/>
                  <a:pt x="156" y="155"/>
                  <a:pt x="168" y="159"/>
                </a:cubicBezTo>
                <a:cubicBezTo>
                  <a:pt x="174" y="161"/>
                  <a:pt x="186" y="165"/>
                  <a:pt x="186" y="165"/>
                </a:cubicBezTo>
                <a:cubicBezTo>
                  <a:pt x="214" y="207"/>
                  <a:pt x="198" y="193"/>
                  <a:pt x="228" y="213"/>
                </a:cubicBezTo>
                <a:cubicBezTo>
                  <a:pt x="243" y="190"/>
                  <a:pt x="252" y="135"/>
                  <a:pt x="252" y="135"/>
                </a:cubicBezTo>
                <a:cubicBezTo>
                  <a:pt x="233" y="77"/>
                  <a:pt x="241" y="115"/>
                  <a:pt x="258" y="63"/>
                </a:cubicBezTo>
                <a:cubicBezTo>
                  <a:pt x="249" y="0"/>
                  <a:pt x="256" y="24"/>
                  <a:pt x="192" y="33"/>
                </a:cubicBezTo>
                <a:cubicBezTo>
                  <a:pt x="158" y="44"/>
                  <a:pt x="132" y="34"/>
                  <a:pt x="102" y="21"/>
                </a:cubicBezTo>
                <a:cubicBezTo>
                  <a:pt x="90" y="16"/>
                  <a:pt x="66" y="9"/>
                  <a:pt x="66" y="9"/>
                </a:cubicBezTo>
                <a:cubicBezTo>
                  <a:pt x="50" y="40"/>
                  <a:pt x="52" y="42"/>
                  <a:pt x="60" y="9"/>
                </a:cubicBezTo>
                <a:close/>
              </a:path>
            </a:pathLst>
          </a:custGeom>
          <a:solidFill>
            <a:srgbClr val="FFFF00"/>
          </a:solidFill>
          <a:ln w="9525" cap="flat" cmpd="sng">
            <a:solidFill>
              <a:srgbClr val="CC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5489" name="Freeform 17"/>
          <p:cNvSpPr/>
          <p:nvPr/>
        </p:nvSpPr>
        <p:spPr bwMode="auto">
          <a:xfrm>
            <a:off x="3259138" y="3454400"/>
            <a:ext cx="314325" cy="679450"/>
          </a:xfrm>
          <a:custGeom>
            <a:gdLst>
              <a:gd name="T0" fmla="*/ 150813 w 198"/>
              <a:gd name="T1" fmla="*/ 50800 h 428"/>
              <a:gd name="T2" fmla="*/ 188913 w 198"/>
              <a:gd name="T3" fmla="*/ 31750 h 428"/>
              <a:gd name="T4" fmla="*/ 246063 w 198"/>
              <a:gd name="T5" fmla="*/ 12700 h 428"/>
              <a:gd name="T6" fmla="*/ 303213 w 198"/>
              <a:gd name="T7" fmla="*/ 22225 h 428"/>
              <a:gd name="T8" fmla="*/ 293688 w 198"/>
              <a:gd name="T9" fmla="*/ 79375 h 428"/>
              <a:gd name="T10" fmla="*/ 274638 w 198"/>
              <a:gd name="T11" fmla="*/ 107950 h 428"/>
              <a:gd name="T12" fmla="*/ 227013 w 198"/>
              <a:gd name="T13" fmla="*/ 193675 h 428"/>
              <a:gd name="T14" fmla="*/ 217488 w 198"/>
              <a:gd name="T15" fmla="*/ 279400 h 428"/>
              <a:gd name="T16" fmla="*/ 255588 w 198"/>
              <a:gd name="T17" fmla="*/ 336550 h 428"/>
              <a:gd name="T18" fmla="*/ 246063 w 198"/>
              <a:gd name="T19" fmla="*/ 450850 h 428"/>
              <a:gd name="T20" fmla="*/ 227013 w 198"/>
              <a:gd name="T21" fmla="*/ 508000 h 428"/>
              <a:gd name="T22" fmla="*/ 217488 w 198"/>
              <a:gd name="T23" fmla="*/ 612775 h 428"/>
              <a:gd name="T24" fmla="*/ 103188 w 198"/>
              <a:gd name="T25" fmla="*/ 679450 h 428"/>
              <a:gd name="T26" fmla="*/ 46038 w 198"/>
              <a:gd name="T27" fmla="*/ 346075 h 428"/>
              <a:gd name="T28" fmla="*/ 103188 w 198"/>
              <a:gd name="T29" fmla="*/ 298450 h 428"/>
              <a:gd name="T30" fmla="*/ 122238 w 198"/>
              <a:gd name="T31" fmla="*/ 241300 h 428"/>
              <a:gd name="T32" fmla="*/ 141288 w 198"/>
              <a:gd name="T33" fmla="*/ 212725 h 428"/>
              <a:gd name="T34" fmla="*/ 131763 w 198"/>
              <a:gd name="T35" fmla="*/ 136525 h 428"/>
              <a:gd name="T36" fmla="*/ 122238 w 198"/>
              <a:gd name="T37" fmla="*/ 107950 h 428"/>
              <a:gd name="T38" fmla="*/ 150813 w 198"/>
              <a:gd name="T39" fmla="*/ 88900 h 428"/>
              <a:gd name="T40" fmla="*/ 160338 w 198"/>
              <a:gd name="T41" fmla="*/ 50800 h 428"/>
              <a:gd name="T42" fmla="*/ 217488 w 198"/>
              <a:gd name="T43" fmla="*/ 22225 h 428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w 198"/>
              <a:gd name="T67" fmla="*/ 0 h 428"/>
              <a:gd name="T68" fmla="*/ 198 w 198"/>
              <a:gd name="T69" fmla="*/ 428 h 428"/>
            </a:gdLst>
            <a:cxnLst>
              <a:cxn ang="T44">
                <a:pos x="T0" y="T1"/>
              </a:cxn>
              <a:cxn ang="T45">
                <a:pos x="T2" y="T3"/>
              </a:cxn>
              <a:cxn ang="T46">
                <a:pos x="T4" y="T5"/>
              </a:cxn>
              <a:cxn ang="T47">
                <a:pos x="T6" y="T7"/>
              </a:cxn>
              <a:cxn ang="T48">
                <a:pos x="T8" y="T9"/>
              </a:cxn>
              <a:cxn ang="T49">
                <a:pos x="T10" y="T11"/>
              </a:cxn>
              <a:cxn ang="T50">
                <a:pos x="T12" y="T13"/>
              </a:cxn>
              <a:cxn ang="T51">
                <a:pos x="T14" y="T15"/>
              </a:cxn>
              <a:cxn ang="T52">
                <a:pos x="T16" y="T17"/>
              </a:cxn>
              <a:cxn ang="T53">
                <a:pos x="T18" y="T19"/>
              </a:cxn>
              <a:cxn ang="T54">
                <a:pos x="T20" y="T21"/>
              </a:cxn>
              <a:cxn ang="T55">
                <a:pos x="T22" y="T23"/>
              </a:cxn>
              <a:cxn ang="T56">
                <a:pos x="T24" y="T25"/>
              </a:cxn>
              <a:cxn ang="T57">
                <a:pos x="T26" y="T27"/>
              </a:cxn>
              <a:cxn ang="T58">
                <a:pos x="T28" y="T29"/>
              </a:cxn>
              <a:cxn ang="T59">
                <a:pos x="T30" y="T31"/>
              </a:cxn>
              <a:cxn ang="T60">
                <a:pos x="T32" y="T33"/>
              </a:cxn>
              <a:cxn ang="T61">
                <a:pos x="T34" y="T35"/>
              </a:cxn>
              <a:cxn ang="T62">
                <a:pos x="T36" y="T37"/>
              </a:cxn>
              <a:cxn ang="T63">
                <a:pos x="T38" y="T39"/>
              </a:cxn>
              <a:cxn ang="T64">
                <a:pos x="T40" y="T41"/>
              </a:cxn>
              <a:cxn ang="T65">
                <a:pos x="T42" y="T43"/>
              </a:cxn>
            </a:cxnLst>
            <a:rect l="T66" t="T67" r="T68" b="T69"/>
            <a:pathLst>
              <a:path w="198" h="428">
                <a:moveTo>
                  <a:pt x="95" y="32"/>
                </a:moveTo>
                <a:cubicBezTo>
                  <a:pt x="103" y="28"/>
                  <a:pt x="111" y="23"/>
                  <a:pt x="119" y="20"/>
                </a:cubicBezTo>
                <a:cubicBezTo>
                  <a:pt x="131" y="15"/>
                  <a:pt x="155" y="8"/>
                  <a:pt x="155" y="8"/>
                </a:cubicBezTo>
                <a:cubicBezTo>
                  <a:pt x="167" y="10"/>
                  <a:pt x="184" y="4"/>
                  <a:pt x="191" y="14"/>
                </a:cubicBezTo>
                <a:cubicBezTo>
                  <a:pt x="198" y="24"/>
                  <a:pt x="189" y="38"/>
                  <a:pt x="185" y="50"/>
                </a:cubicBezTo>
                <a:cubicBezTo>
                  <a:pt x="183" y="57"/>
                  <a:pt x="176" y="61"/>
                  <a:pt x="173" y="68"/>
                </a:cubicBezTo>
                <a:cubicBezTo>
                  <a:pt x="150" y="121"/>
                  <a:pt x="176" y="89"/>
                  <a:pt x="143" y="122"/>
                </a:cubicBezTo>
                <a:cubicBezTo>
                  <a:pt x="134" y="149"/>
                  <a:pt x="125" y="153"/>
                  <a:pt x="137" y="176"/>
                </a:cubicBezTo>
                <a:cubicBezTo>
                  <a:pt x="144" y="189"/>
                  <a:pt x="161" y="212"/>
                  <a:pt x="161" y="212"/>
                </a:cubicBezTo>
                <a:cubicBezTo>
                  <a:pt x="159" y="236"/>
                  <a:pt x="159" y="260"/>
                  <a:pt x="155" y="284"/>
                </a:cubicBezTo>
                <a:cubicBezTo>
                  <a:pt x="153" y="296"/>
                  <a:pt x="143" y="320"/>
                  <a:pt x="143" y="320"/>
                </a:cubicBezTo>
                <a:cubicBezTo>
                  <a:pt x="141" y="342"/>
                  <a:pt x="142" y="364"/>
                  <a:pt x="137" y="386"/>
                </a:cubicBezTo>
                <a:cubicBezTo>
                  <a:pt x="132" y="411"/>
                  <a:pt x="85" y="415"/>
                  <a:pt x="65" y="428"/>
                </a:cubicBezTo>
                <a:cubicBezTo>
                  <a:pt x="0" y="385"/>
                  <a:pt x="52" y="287"/>
                  <a:pt x="29" y="218"/>
                </a:cubicBezTo>
                <a:cubicBezTo>
                  <a:pt x="40" y="207"/>
                  <a:pt x="57" y="201"/>
                  <a:pt x="65" y="188"/>
                </a:cubicBezTo>
                <a:cubicBezTo>
                  <a:pt x="72" y="177"/>
                  <a:pt x="70" y="163"/>
                  <a:pt x="77" y="152"/>
                </a:cubicBezTo>
                <a:cubicBezTo>
                  <a:pt x="81" y="146"/>
                  <a:pt x="85" y="140"/>
                  <a:pt x="89" y="134"/>
                </a:cubicBezTo>
                <a:cubicBezTo>
                  <a:pt x="87" y="118"/>
                  <a:pt x="86" y="102"/>
                  <a:pt x="83" y="86"/>
                </a:cubicBezTo>
                <a:cubicBezTo>
                  <a:pt x="82" y="80"/>
                  <a:pt x="75" y="74"/>
                  <a:pt x="77" y="68"/>
                </a:cubicBezTo>
                <a:cubicBezTo>
                  <a:pt x="80" y="61"/>
                  <a:pt x="89" y="60"/>
                  <a:pt x="95" y="56"/>
                </a:cubicBezTo>
                <a:cubicBezTo>
                  <a:pt x="97" y="48"/>
                  <a:pt x="95" y="37"/>
                  <a:pt x="101" y="32"/>
                </a:cubicBezTo>
                <a:cubicBezTo>
                  <a:pt x="139" y="0"/>
                  <a:pt x="137" y="36"/>
                  <a:pt x="137" y="14"/>
                </a:cubicBezTo>
              </a:path>
            </a:pathLst>
          </a:custGeom>
          <a:solidFill>
            <a:srgbClr val="FFFF00"/>
          </a:solidFill>
          <a:ln w="22225" cap="flat" cmpd="sng">
            <a:solidFill>
              <a:srgbClr val="CC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5490" name="Freeform 18"/>
          <p:cNvSpPr/>
          <p:nvPr/>
        </p:nvSpPr>
        <p:spPr bwMode="auto">
          <a:xfrm>
            <a:off x="4743450" y="3600450"/>
            <a:ext cx="1430338" cy="1019175"/>
          </a:xfrm>
          <a:custGeom>
            <a:gdLst>
              <a:gd name="T0" fmla="*/ 9525 w 901"/>
              <a:gd name="T1" fmla="*/ 0 h 642"/>
              <a:gd name="T2" fmla="*/ 219075 w 901"/>
              <a:gd name="T3" fmla="*/ 9525 h 642"/>
              <a:gd name="T4" fmla="*/ 714375 w 901"/>
              <a:gd name="T5" fmla="*/ 57150 h 642"/>
              <a:gd name="T6" fmla="*/ 790575 w 901"/>
              <a:gd name="T7" fmla="*/ 104775 h 642"/>
              <a:gd name="T8" fmla="*/ 952500 w 901"/>
              <a:gd name="T9" fmla="*/ 114300 h 642"/>
              <a:gd name="T10" fmla="*/ 1085850 w 901"/>
              <a:gd name="T11" fmla="*/ 161925 h 642"/>
              <a:gd name="T12" fmla="*/ 1143000 w 901"/>
              <a:gd name="T13" fmla="*/ 200025 h 642"/>
              <a:gd name="T14" fmla="*/ 1200150 w 901"/>
              <a:gd name="T15" fmla="*/ 276225 h 642"/>
              <a:gd name="T16" fmla="*/ 1362075 w 901"/>
              <a:gd name="T17" fmla="*/ 304800 h 642"/>
              <a:gd name="T18" fmla="*/ 1371600 w 901"/>
              <a:gd name="T19" fmla="*/ 495300 h 642"/>
              <a:gd name="T20" fmla="*/ 1400175 w 901"/>
              <a:gd name="T21" fmla="*/ 781050 h 642"/>
              <a:gd name="T22" fmla="*/ 1314450 w 901"/>
              <a:gd name="T23" fmla="*/ 885825 h 642"/>
              <a:gd name="T24" fmla="*/ 1181100 w 901"/>
              <a:gd name="T25" fmla="*/ 847725 h 642"/>
              <a:gd name="T26" fmla="*/ 1152525 w 901"/>
              <a:gd name="T27" fmla="*/ 838200 h 642"/>
              <a:gd name="T28" fmla="*/ 1114425 w 901"/>
              <a:gd name="T29" fmla="*/ 781050 h 642"/>
              <a:gd name="T30" fmla="*/ 1104900 w 901"/>
              <a:gd name="T31" fmla="*/ 704850 h 642"/>
              <a:gd name="T32" fmla="*/ 1019175 w 901"/>
              <a:gd name="T33" fmla="*/ 666750 h 642"/>
              <a:gd name="T34" fmla="*/ 1038225 w 901"/>
              <a:gd name="T35" fmla="*/ 590550 h 642"/>
              <a:gd name="T36" fmla="*/ 1076325 w 901"/>
              <a:gd name="T37" fmla="*/ 533400 h 642"/>
              <a:gd name="T38" fmla="*/ 952500 w 901"/>
              <a:gd name="T39" fmla="*/ 476250 h 642"/>
              <a:gd name="T40" fmla="*/ 981075 w 901"/>
              <a:gd name="T41" fmla="*/ 333375 h 642"/>
              <a:gd name="T42" fmla="*/ 923925 w 901"/>
              <a:gd name="T43" fmla="*/ 228600 h 642"/>
              <a:gd name="T44" fmla="*/ 866775 w 901"/>
              <a:gd name="T45" fmla="*/ 209550 h 642"/>
              <a:gd name="T46" fmla="*/ 809625 w 901"/>
              <a:gd name="T47" fmla="*/ 219075 h 642"/>
              <a:gd name="T48" fmla="*/ 790575 w 901"/>
              <a:gd name="T49" fmla="*/ 247650 h 642"/>
              <a:gd name="T50" fmla="*/ 762000 w 901"/>
              <a:gd name="T51" fmla="*/ 257175 h 642"/>
              <a:gd name="T52" fmla="*/ 676275 w 901"/>
              <a:gd name="T53" fmla="*/ 247650 h 642"/>
              <a:gd name="T54" fmla="*/ 676275 w 901"/>
              <a:gd name="T55" fmla="*/ 361950 h 642"/>
              <a:gd name="T56" fmla="*/ 619125 w 901"/>
              <a:gd name="T57" fmla="*/ 381000 h 642"/>
              <a:gd name="T58" fmla="*/ 495300 w 901"/>
              <a:gd name="T59" fmla="*/ 304800 h 642"/>
              <a:gd name="T60" fmla="*/ 523875 w 901"/>
              <a:gd name="T61" fmla="*/ 409575 h 642"/>
              <a:gd name="T62" fmla="*/ 685800 w 901"/>
              <a:gd name="T63" fmla="*/ 609600 h 642"/>
              <a:gd name="T64" fmla="*/ 771525 w 901"/>
              <a:gd name="T65" fmla="*/ 695325 h 642"/>
              <a:gd name="T66" fmla="*/ 704850 w 901"/>
              <a:gd name="T67" fmla="*/ 800100 h 642"/>
              <a:gd name="T68" fmla="*/ 590550 w 901"/>
              <a:gd name="T69" fmla="*/ 762000 h 642"/>
              <a:gd name="T70" fmla="*/ 552450 w 901"/>
              <a:gd name="T71" fmla="*/ 857250 h 642"/>
              <a:gd name="T72" fmla="*/ 542925 w 901"/>
              <a:gd name="T73" fmla="*/ 962025 h 642"/>
              <a:gd name="T74" fmla="*/ 523875 w 901"/>
              <a:gd name="T75" fmla="*/ 1019175 h 642"/>
              <a:gd name="T76" fmla="*/ 457200 w 901"/>
              <a:gd name="T77" fmla="*/ 1000125 h 642"/>
              <a:gd name="T78" fmla="*/ 438150 w 901"/>
              <a:gd name="T79" fmla="*/ 895350 h 642"/>
              <a:gd name="T80" fmla="*/ 400050 w 901"/>
              <a:gd name="T81" fmla="*/ 885825 h 642"/>
              <a:gd name="T82" fmla="*/ 323850 w 901"/>
              <a:gd name="T83" fmla="*/ 809625 h 642"/>
              <a:gd name="T84" fmla="*/ 304800 w 901"/>
              <a:gd name="T85" fmla="*/ 781050 h 642"/>
              <a:gd name="T86" fmla="*/ 323850 w 901"/>
              <a:gd name="T87" fmla="*/ 723900 h 642"/>
              <a:gd name="T88" fmla="*/ 238125 w 901"/>
              <a:gd name="T89" fmla="*/ 609600 h 642"/>
              <a:gd name="T90" fmla="*/ 114300 w 901"/>
              <a:gd name="T91" fmla="*/ 476250 h 642"/>
              <a:gd name="T92" fmla="*/ 66675 w 901"/>
              <a:gd name="T93" fmla="*/ 400050 h 642"/>
              <a:gd name="T94" fmla="*/ 47625 w 901"/>
              <a:gd name="T95" fmla="*/ 247650 h 642"/>
              <a:gd name="T96" fmla="*/ 66675 w 901"/>
              <a:gd name="T97" fmla="*/ 190500 h 642"/>
              <a:gd name="T98" fmla="*/ 57150 w 901"/>
              <a:gd name="T99" fmla="*/ 123825 h 642"/>
              <a:gd name="T100" fmla="*/ 19050 w 901"/>
              <a:gd name="T101" fmla="*/ 104775 h 642"/>
              <a:gd name="T102" fmla="*/ 0 w 901"/>
              <a:gd name="T103" fmla="*/ 47625 h 642"/>
              <a:gd name="T104" fmla="*/ 9525 w 901"/>
              <a:gd name="T105" fmla="*/ 0 h 642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w 901"/>
              <a:gd name="T160" fmla="*/ 0 h 642"/>
              <a:gd name="T161" fmla="*/ 901 w 901"/>
              <a:gd name="T162" fmla="*/ 642 h 642"/>
            </a:gdLst>
            <a:cxnLst>
              <a:cxn ang="T106">
                <a:pos x="T0" y="T1"/>
              </a:cxn>
              <a:cxn ang="T107">
                <a:pos x="T2" y="T3"/>
              </a:cxn>
              <a:cxn ang="T108">
                <a:pos x="T4" y="T5"/>
              </a:cxn>
              <a:cxn ang="T109">
                <a:pos x="T6" y="T7"/>
              </a:cxn>
              <a:cxn ang="T110">
                <a:pos x="T8" y="T9"/>
              </a:cxn>
              <a:cxn ang="T111">
                <a:pos x="T10" y="T11"/>
              </a:cxn>
              <a:cxn ang="T112">
                <a:pos x="T12" y="T13"/>
              </a:cxn>
              <a:cxn ang="T113">
                <a:pos x="T14" y="T15"/>
              </a:cxn>
              <a:cxn ang="T114">
                <a:pos x="T16" y="T17"/>
              </a:cxn>
              <a:cxn ang="T115">
                <a:pos x="T18" y="T19"/>
              </a:cxn>
              <a:cxn ang="T116">
                <a:pos x="T20" y="T21"/>
              </a:cxn>
              <a:cxn ang="T117">
                <a:pos x="T22" y="T23"/>
              </a:cxn>
              <a:cxn ang="T118">
                <a:pos x="T24" y="T25"/>
              </a:cxn>
              <a:cxn ang="T119">
                <a:pos x="T26" y="T27"/>
              </a:cxn>
              <a:cxn ang="T120">
                <a:pos x="T28" y="T29"/>
              </a:cxn>
              <a:cxn ang="T121">
                <a:pos x="T30" y="T31"/>
              </a:cxn>
              <a:cxn ang="T122">
                <a:pos x="T32" y="T33"/>
              </a:cxn>
              <a:cxn ang="T123">
                <a:pos x="T34" y="T35"/>
              </a:cxn>
              <a:cxn ang="T124">
                <a:pos x="T36" y="T37"/>
              </a:cxn>
              <a:cxn ang="T125">
                <a:pos x="T38" y="T39"/>
              </a:cxn>
              <a:cxn ang="T126">
                <a:pos x="T40" y="T41"/>
              </a:cxn>
              <a:cxn ang="T127">
                <a:pos x="T42" y="T43"/>
              </a:cxn>
              <a:cxn ang="T128">
                <a:pos x="T44" y="T45"/>
              </a:cxn>
              <a:cxn ang="T129">
                <a:pos x="T46" y="T47"/>
              </a:cxn>
              <a:cxn ang="T130">
                <a:pos x="T48" y="T49"/>
              </a:cxn>
              <a:cxn ang="T131">
                <a:pos x="T50" y="T51"/>
              </a:cxn>
              <a:cxn ang="T132">
                <a:pos x="T52" y="T53"/>
              </a:cxn>
              <a:cxn ang="T133">
                <a:pos x="T54" y="T55"/>
              </a:cxn>
              <a:cxn ang="T134">
                <a:pos x="T56" y="T57"/>
              </a:cxn>
              <a:cxn ang="T135">
                <a:pos x="T58" y="T59"/>
              </a:cxn>
              <a:cxn ang="T136">
                <a:pos x="T60" y="T61"/>
              </a:cxn>
              <a:cxn ang="T137">
                <a:pos x="T62" y="T63"/>
              </a:cxn>
              <a:cxn ang="T138">
                <a:pos x="T64" y="T65"/>
              </a:cxn>
              <a:cxn ang="T139">
                <a:pos x="T66" y="T67"/>
              </a:cxn>
              <a:cxn ang="T140">
                <a:pos x="T68" y="T69"/>
              </a:cxn>
              <a:cxn ang="T141">
                <a:pos x="T70" y="T71"/>
              </a:cxn>
              <a:cxn ang="T142">
                <a:pos x="T72" y="T73"/>
              </a:cxn>
              <a:cxn ang="T143">
                <a:pos x="T74" y="T75"/>
              </a:cxn>
              <a:cxn ang="T144">
                <a:pos x="T76" y="T77"/>
              </a:cxn>
              <a:cxn ang="T145">
                <a:pos x="T78" y="T79"/>
              </a:cxn>
              <a:cxn ang="T146">
                <a:pos x="T80" y="T81"/>
              </a:cxn>
              <a:cxn ang="T147">
                <a:pos x="T82" y="T83"/>
              </a:cxn>
              <a:cxn ang="T148">
                <a:pos x="T84" y="T85"/>
              </a:cxn>
              <a:cxn ang="T149">
                <a:pos x="T86" y="T87"/>
              </a:cxn>
              <a:cxn ang="T150">
                <a:pos x="T88" y="T89"/>
              </a:cxn>
              <a:cxn ang="T151">
                <a:pos x="T90" y="T91"/>
              </a:cxn>
              <a:cxn ang="T152">
                <a:pos x="T92" y="T93"/>
              </a:cxn>
              <a:cxn ang="T153">
                <a:pos x="T94" y="T95"/>
              </a:cxn>
              <a:cxn ang="T154">
                <a:pos x="T96" y="T97"/>
              </a:cxn>
              <a:cxn ang="T155">
                <a:pos x="T98" y="T99"/>
              </a:cxn>
              <a:cxn ang="T156">
                <a:pos x="T100" y="T101"/>
              </a:cxn>
              <a:cxn ang="T157">
                <a:pos x="T102" y="T103"/>
              </a:cxn>
              <a:cxn ang="T158">
                <a:pos x="T104" y="T105"/>
              </a:cxn>
            </a:cxnLst>
            <a:rect l="T159" t="T160" r="T161" b="T162"/>
            <a:pathLst>
              <a:path w="901" h="642">
                <a:moveTo>
                  <a:pt x="6" y="0"/>
                </a:moveTo>
                <a:cubicBezTo>
                  <a:pt x="38" y="11"/>
                  <a:pt x="102" y="3"/>
                  <a:pt x="138" y="6"/>
                </a:cubicBezTo>
                <a:cubicBezTo>
                  <a:pt x="251" y="81"/>
                  <a:pt x="160" y="30"/>
                  <a:pt x="450" y="36"/>
                </a:cubicBezTo>
                <a:cubicBezTo>
                  <a:pt x="473" y="44"/>
                  <a:pt x="475" y="58"/>
                  <a:pt x="498" y="66"/>
                </a:cubicBezTo>
                <a:cubicBezTo>
                  <a:pt x="538" y="59"/>
                  <a:pt x="560" y="66"/>
                  <a:pt x="600" y="72"/>
                </a:cubicBezTo>
                <a:cubicBezTo>
                  <a:pt x="630" y="82"/>
                  <a:pt x="652" y="96"/>
                  <a:pt x="684" y="102"/>
                </a:cubicBezTo>
                <a:cubicBezTo>
                  <a:pt x="696" y="110"/>
                  <a:pt x="715" y="112"/>
                  <a:pt x="720" y="126"/>
                </a:cubicBezTo>
                <a:cubicBezTo>
                  <a:pt x="726" y="145"/>
                  <a:pt x="734" y="167"/>
                  <a:pt x="756" y="174"/>
                </a:cubicBezTo>
                <a:cubicBezTo>
                  <a:pt x="786" y="183"/>
                  <a:pt x="827" y="187"/>
                  <a:pt x="858" y="192"/>
                </a:cubicBezTo>
                <a:cubicBezTo>
                  <a:pt x="901" y="221"/>
                  <a:pt x="875" y="270"/>
                  <a:pt x="864" y="312"/>
                </a:cubicBezTo>
                <a:cubicBezTo>
                  <a:pt x="871" y="372"/>
                  <a:pt x="863" y="435"/>
                  <a:pt x="882" y="492"/>
                </a:cubicBezTo>
                <a:cubicBezTo>
                  <a:pt x="874" y="561"/>
                  <a:pt x="893" y="567"/>
                  <a:pt x="828" y="558"/>
                </a:cubicBezTo>
                <a:cubicBezTo>
                  <a:pt x="793" y="546"/>
                  <a:pt x="787" y="539"/>
                  <a:pt x="744" y="534"/>
                </a:cubicBezTo>
                <a:cubicBezTo>
                  <a:pt x="738" y="532"/>
                  <a:pt x="730" y="532"/>
                  <a:pt x="726" y="528"/>
                </a:cubicBezTo>
                <a:cubicBezTo>
                  <a:pt x="716" y="518"/>
                  <a:pt x="702" y="492"/>
                  <a:pt x="702" y="492"/>
                </a:cubicBezTo>
                <a:cubicBezTo>
                  <a:pt x="700" y="476"/>
                  <a:pt x="705" y="457"/>
                  <a:pt x="696" y="444"/>
                </a:cubicBezTo>
                <a:cubicBezTo>
                  <a:pt x="685" y="428"/>
                  <a:pt x="658" y="431"/>
                  <a:pt x="642" y="420"/>
                </a:cubicBezTo>
                <a:cubicBezTo>
                  <a:pt x="646" y="404"/>
                  <a:pt x="645" y="386"/>
                  <a:pt x="654" y="372"/>
                </a:cubicBezTo>
                <a:cubicBezTo>
                  <a:pt x="662" y="360"/>
                  <a:pt x="678" y="336"/>
                  <a:pt x="678" y="336"/>
                </a:cubicBezTo>
                <a:cubicBezTo>
                  <a:pt x="655" y="302"/>
                  <a:pt x="644" y="305"/>
                  <a:pt x="600" y="300"/>
                </a:cubicBezTo>
                <a:cubicBezTo>
                  <a:pt x="592" y="268"/>
                  <a:pt x="577" y="224"/>
                  <a:pt x="618" y="210"/>
                </a:cubicBezTo>
                <a:cubicBezTo>
                  <a:pt x="613" y="185"/>
                  <a:pt x="607" y="158"/>
                  <a:pt x="582" y="144"/>
                </a:cubicBezTo>
                <a:cubicBezTo>
                  <a:pt x="571" y="138"/>
                  <a:pt x="546" y="132"/>
                  <a:pt x="546" y="132"/>
                </a:cubicBezTo>
                <a:cubicBezTo>
                  <a:pt x="534" y="134"/>
                  <a:pt x="521" y="133"/>
                  <a:pt x="510" y="138"/>
                </a:cubicBezTo>
                <a:cubicBezTo>
                  <a:pt x="504" y="141"/>
                  <a:pt x="504" y="151"/>
                  <a:pt x="498" y="156"/>
                </a:cubicBezTo>
                <a:cubicBezTo>
                  <a:pt x="493" y="160"/>
                  <a:pt x="486" y="160"/>
                  <a:pt x="480" y="162"/>
                </a:cubicBezTo>
                <a:cubicBezTo>
                  <a:pt x="438" y="148"/>
                  <a:pt x="456" y="146"/>
                  <a:pt x="426" y="156"/>
                </a:cubicBezTo>
                <a:cubicBezTo>
                  <a:pt x="399" y="196"/>
                  <a:pt x="413" y="188"/>
                  <a:pt x="426" y="228"/>
                </a:cubicBezTo>
                <a:cubicBezTo>
                  <a:pt x="414" y="232"/>
                  <a:pt x="401" y="247"/>
                  <a:pt x="390" y="240"/>
                </a:cubicBezTo>
                <a:cubicBezTo>
                  <a:pt x="364" y="223"/>
                  <a:pt x="342" y="199"/>
                  <a:pt x="312" y="192"/>
                </a:cubicBezTo>
                <a:cubicBezTo>
                  <a:pt x="303" y="220"/>
                  <a:pt x="298" y="247"/>
                  <a:pt x="330" y="258"/>
                </a:cubicBezTo>
                <a:cubicBezTo>
                  <a:pt x="345" y="404"/>
                  <a:pt x="315" y="371"/>
                  <a:pt x="432" y="384"/>
                </a:cubicBezTo>
                <a:cubicBezTo>
                  <a:pt x="440" y="407"/>
                  <a:pt x="463" y="430"/>
                  <a:pt x="486" y="438"/>
                </a:cubicBezTo>
                <a:cubicBezTo>
                  <a:pt x="461" y="455"/>
                  <a:pt x="460" y="480"/>
                  <a:pt x="444" y="504"/>
                </a:cubicBezTo>
                <a:cubicBezTo>
                  <a:pt x="413" y="499"/>
                  <a:pt x="397" y="497"/>
                  <a:pt x="372" y="480"/>
                </a:cubicBezTo>
                <a:cubicBezTo>
                  <a:pt x="359" y="500"/>
                  <a:pt x="355" y="518"/>
                  <a:pt x="348" y="540"/>
                </a:cubicBezTo>
                <a:cubicBezTo>
                  <a:pt x="346" y="562"/>
                  <a:pt x="346" y="584"/>
                  <a:pt x="342" y="606"/>
                </a:cubicBezTo>
                <a:cubicBezTo>
                  <a:pt x="340" y="618"/>
                  <a:pt x="330" y="642"/>
                  <a:pt x="330" y="642"/>
                </a:cubicBezTo>
                <a:cubicBezTo>
                  <a:pt x="316" y="638"/>
                  <a:pt x="296" y="642"/>
                  <a:pt x="288" y="630"/>
                </a:cubicBezTo>
                <a:cubicBezTo>
                  <a:pt x="282" y="621"/>
                  <a:pt x="281" y="571"/>
                  <a:pt x="276" y="564"/>
                </a:cubicBezTo>
                <a:cubicBezTo>
                  <a:pt x="271" y="557"/>
                  <a:pt x="260" y="560"/>
                  <a:pt x="252" y="558"/>
                </a:cubicBezTo>
                <a:cubicBezTo>
                  <a:pt x="238" y="537"/>
                  <a:pt x="225" y="524"/>
                  <a:pt x="204" y="510"/>
                </a:cubicBezTo>
                <a:cubicBezTo>
                  <a:pt x="200" y="504"/>
                  <a:pt x="192" y="499"/>
                  <a:pt x="192" y="492"/>
                </a:cubicBezTo>
                <a:cubicBezTo>
                  <a:pt x="192" y="479"/>
                  <a:pt x="204" y="456"/>
                  <a:pt x="204" y="456"/>
                </a:cubicBezTo>
                <a:cubicBezTo>
                  <a:pt x="174" y="433"/>
                  <a:pt x="170" y="413"/>
                  <a:pt x="150" y="384"/>
                </a:cubicBezTo>
                <a:cubicBezTo>
                  <a:pt x="138" y="335"/>
                  <a:pt x="93" y="343"/>
                  <a:pt x="72" y="300"/>
                </a:cubicBezTo>
                <a:cubicBezTo>
                  <a:pt x="60" y="276"/>
                  <a:pt x="71" y="262"/>
                  <a:pt x="42" y="252"/>
                </a:cubicBezTo>
                <a:cubicBezTo>
                  <a:pt x="27" y="206"/>
                  <a:pt x="18" y="222"/>
                  <a:pt x="30" y="156"/>
                </a:cubicBezTo>
                <a:cubicBezTo>
                  <a:pt x="32" y="144"/>
                  <a:pt x="42" y="120"/>
                  <a:pt x="42" y="120"/>
                </a:cubicBezTo>
                <a:cubicBezTo>
                  <a:pt x="40" y="106"/>
                  <a:pt x="43" y="90"/>
                  <a:pt x="36" y="78"/>
                </a:cubicBezTo>
                <a:cubicBezTo>
                  <a:pt x="32" y="70"/>
                  <a:pt x="17" y="73"/>
                  <a:pt x="12" y="66"/>
                </a:cubicBezTo>
                <a:cubicBezTo>
                  <a:pt x="4" y="56"/>
                  <a:pt x="0" y="30"/>
                  <a:pt x="0" y="30"/>
                </a:cubicBezTo>
                <a:cubicBezTo>
                  <a:pt x="7" y="8"/>
                  <a:pt x="6" y="18"/>
                  <a:pt x="6" y="0"/>
                </a:cubicBezTo>
                <a:close/>
              </a:path>
            </a:pathLst>
          </a:custGeom>
          <a:solidFill>
            <a:srgbClr val="FFFF00"/>
          </a:solidFill>
          <a:ln w="381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5492" name="Freeform 20"/>
          <p:cNvSpPr/>
          <p:nvPr/>
        </p:nvSpPr>
        <p:spPr bwMode="auto">
          <a:xfrm>
            <a:off x="3879850" y="2946400"/>
            <a:ext cx="1008063" cy="792163"/>
          </a:xfrm>
          <a:custGeom>
            <a:gdLst>
              <a:gd name="T0" fmla="*/ 0 w 563"/>
              <a:gd name="T1" fmla="*/ 0 h 429"/>
              <a:gd name="T2" fmla="*/ 128917 w 563"/>
              <a:gd name="T3" fmla="*/ 25851 h 429"/>
              <a:gd name="T4" fmla="*/ 155775 w 563"/>
              <a:gd name="T5" fmla="*/ 107099 h 429"/>
              <a:gd name="T6" fmla="*/ 51925 w 563"/>
              <a:gd name="T7" fmla="*/ 132950 h 429"/>
              <a:gd name="T8" fmla="*/ 78783 w 563"/>
              <a:gd name="T9" fmla="*/ 291752 h 429"/>
              <a:gd name="T10" fmla="*/ 128917 w 563"/>
              <a:gd name="T11" fmla="*/ 212351 h 429"/>
              <a:gd name="T12" fmla="*/ 284693 w 563"/>
              <a:gd name="T13" fmla="*/ 158802 h 429"/>
              <a:gd name="T14" fmla="*/ 336618 w 563"/>
              <a:gd name="T15" fmla="*/ 319450 h 429"/>
              <a:gd name="T16" fmla="*/ 361685 w 563"/>
              <a:gd name="T17" fmla="*/ 452401 h 429"/>
              <a:gd name="T18" fmla="*/ 542528 w 563"/>
              <a:gd name="T19" fmla="*/ 505950 h 429"/>
              <a:gd name="T20" fmla="*/ 748438 w 563"/>
              <a:gd name="T21" fmla="*/ 664752 h 429"/>
              <a:gd name="T22" fmla="*/ 902422 w 563"/>
              <a:gd name="T23" fmla="*/ 771851 h 429"/>
              <a:gd name="T24" fmla="*/ 954347 w 563"/>
              <a:gd name="T25" fmla="*/ 744153 h 429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w 563"/>
              <a:gd name="T40" fmla="*/ 0 h 429"/>
              <a:gd name="T41" fmla="*/ 563 w 563"/>
              <a:gd name="T42" fmla="*/ 429 h 429"/>
            </a:gdLst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T39" t="T40" r="T41" b="T42"/>
            <a:pathLst>
              <a:path w="563" h="429">
                <a:moveTo>
                  <a:pt x="0" y="0"/>
                </a:moveTo>
                <a:cubicBezTo>
                  <a:pt x="24" y="5"/>
                  <a:pt x="52" y="0"/>
                  <a:pt x="72" y="14"/>
                </a:cubicBezTo>
                <a:cubicBezTo>
                  <a:pt x="85" y="23"/>
                  <a:pt x="96" y="46"/>
                  <a:pt x="87" y="58"/>
                </a:cubicBezTo>
                <a:cubicBezTo>
                  <a:pt x="75" y="74"/>
                  <a:pt x="48" y="67"/>
                  <a:pt x="29" y="72"/>
                </a:cubicBezTo>
                <a:cubicBezTo>
                  <a:pt x="34" y="101"/>
                  <a:pt x="23" y="137"/>
                  <a:pt x="44" y="158"/>
                </a:cubicBezTo>
                <a:cubicBezTo>
                  <a:pt x="56" y="170"/>
                  <a:pt x="58" y="124"/>
                  <a:pt x="72" y="115"/>
                </a:cubicBezTo>
                <a:cubicBezTo>
                  <a:pt x="98" y="99"/>
                  <a:pt x="159" y="86"/>
                  <a:pt x="159" y="86"/>
                </a:cubicBezTo>
                <a:cubicBezTo>
                  <a:pt x="169" y="115"/>
                  <a:pt x="182" y="143"/>
                  <a:pt x="188" y="173"/>
                </a:cubicBezTo>
                <a:cubicBezTo>
                  <a:pt x="193" y="197"/>
                  <a:pt x="188" y="225"/>
                  <a:pt x="202" y="245"/>
                </a:cubicBezTo>
                <a:cubicBezTo>
                  <a:pt x="205" y="250"/>
                  <a:pt x="290" y="271"/>
                  <a:pt x="303" y="274"/>
                </a:cubicBezTo>
                <a:cubicBezTo>
                  <a:pt x="362" y="313"/>
                  <a:pt x="352" y="338"/>
                  <a:pt x="418" y="360"/>
                </a:cubicBezTo>
                <a:cubicBezTo>
                  <a:pt x="447" y="379"/>
                  <a:pt x="471" y="429"/>
                  <a:pt x="504" y="418"/>
                </a:cubicBezTo>
                <a:cubicBezTo>
                  <a:pt x="553" y="401"/>
                  <a:pt x="563" y="403"/>
                  <a:pt x="533" y="403"/>
                </a:cubicBezTo>
              </a:path>
            </a:pathLst>
          </a:custGeom>
          <a:solidFill>
            <a:srgbClr val="FFFF00"/>
          </a:solidFill>
          <a:ln w="15875" cap="flat" cmpd="sng">
            <a:solidFill>
              <a:srgbClr val="CC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122217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  <p:cond evt="onBegin" delay="0">
                          <p:tn val="6"/>
                        </p:cond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  <p:cond evt="onBegin" delay="0">
                          <p:tn val="11"/>
                        </p:cond>
                      </p:stCondLst>
                      <p:childTnLst>
                        <p:par>
                          <p:cTn id="1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54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54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  <p:cond evt="onBegin" delay="0">
                          <p:tn val="18"/>
                        </p:cond>
                      </p:stCondLst>
                      <p:childTnLst>
                        <p:par>
                          <p:cTn id="2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1000"/>
                                        <p:tgtEl>
                                          <p:spTgt spid="1054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28" presetID="1" presetClass="entr" presetSubtype="0" fill="hold" grpId="5" nodeType="afterEffect"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31" presetID="1" presetClass="entr" presetSubtype="0" fill="hold" grpId="0" nodeType="afterEffect"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34" presetID="1" presetClass="entr" presetSubtype="0" fill="hold" grpId="7" nodeType="afterEffect"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  <p:cond evt="onBegin" delay="0">
                          <p:tn val="35"/>
                        </p:cond>
                      </p:stCondLst>
                      <p:childTnLst>
                        <p:par>
                          <p:cTn id="3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2000"/>
                                        <p:tgtEl>
                                          <p:spTgt spid="105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  <p:cond evt="onBegin" delay="0">
                          <p:tn val="41"/>
                        </p:cond>
                      </p:stCondLst>
                      <p:childTnLst>
                        <p:par>
                          <p:cTn id="4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2000"/>
                                        <p:tgtEl>
                                          <p:spTgt spid="105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2000"/>
                                        <p:tgtEl>
                                          <p:spTgt spid="105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3" dur="2000"/>
                                        <p:tgtEl>
                                          <p:spTgt spid="105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withGroup">
                            <p:stCondLst>
                              <p:cond delay="2000"/>
                            </p:stCondLst>
                            <p:childTnLst>
                              <p:par>
                                <p:cTn id="55" presetID="1" presetClass="entr" presetSubtype="0" fill="hold" grpId="2" nodeType="afterEffect"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withGroup">
                            <p:stCondLst>
                              <p:cond delay="2000"/>
                            </p:stCondLst>
                            <p:childTnLst>
                              <p:par>
                                <p:cTn id="58" presetID="1" presetClass="entr" presetSubtype="0" fill="hold" grpId="3" nodeType="afterEffect"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withGroup">
                            <p:stCondLst>
                              <p:cond delay="2000"/>
                            </p:stCondLst>
                            <p:childTnLst>
                              <p:par>
                                <p:cTn id="61" presetID="1" presetClass="entr" presetSubtype="0" fill="hold" grpId="4" nodeType="afterEffect"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5477" grpId="0"/>
      <p:bldP spid="105480" grpId="1"/>
      <p:bldP spid="105482" grpId="2"/>
      <p:bldP spid="105483" grpId="3"/>
      <p:bldP spid="105484" grpId="4"/>
      <p:bldP spid="105485" grpId="5"/>
      <p:bldP spid="105486" grpId="6"/>
      <p:bldP spid="105487" grpId="7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960" y="134834"/>
            <a:ext cx="3193872" cy="3979948"/>
          </a:xfrm>
          <a:prstGeom prst="roundRect">
            <a:avLst>
              <a:gd name="adj" fmla="val 7750"/>
            </a:avLst>
          </a:prstGeom>
        </p:spPr>
      </p:pic>
      <p:pic>
        <p:nvPicPr>
          <p:cNvPr id="3" name="图片 2" descr="531987317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62416" y="29324"/>
            <a:ext cx="4747495" cy="423785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矩形 3"/>
          <p:cNvSpPr/>
          <p:nvPr/>
        </p:nvSpPr>
        <p:spPr>
          <a:xfrm>
            <a:off x="17567" y="4267178"/>
            <a:ext cx="9126433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b="1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 </a:t>
            </a:r>
            <a:r>
              <a:rPr lang="zh-CN" altLang="en-US" sz="2400" b="1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恺撒</a:t>
            </a:r>
            <a:r>
              <a:rPr lang="zh-CN" altLang="en-US" sz="2400" b="1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罗马共和国末期杰出的军事统帅、政治家，罗马帝国奠基者。恺撒出身贵族，历任财务官、祭司长、大法官、执政官、监察官、独裁官等职。高卢战争中，征服了今法国、比利时，占领不列颠岛北部，共计</a:t>
            </a:r>
            <a:r>
              <a:rPr lang="en-US" altLang="zh-CN" sz="2400" b="1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800</a:t>
            </a:r>
            <a:r>
              <a:rPr lang="zh-CN" altLang="en-US" sz="2400" b="1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多个城市，缴获</a:t>
            </a:r>
            <a:r>
              <a:rPr lang="en-US" altLang="zh-CN" sz="2400" b="1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2800</a:t>
            </a:r>
            <a:r>
              <a:rPr lang="zh-CN" altLang="en-US" sz="2400" b="1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顶金冠。 公元前</a:t>
            </a:r>
            <a:r>
              <a:rPr lang="en-US" altLang="zh-CN" sz="2400" b="1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49</a:t>
            </a:r>
            <a:r>
              <a:rPr lang="zh-CN" altLang="en-US" sz="2400" b="1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年，他率军占领罗马，打败庞培，集大权于一身，实行独裁统治。公元前</a:t>
            </a:r>
            <a:r>
              <a:rPr lang="en-US" altLang="zh-CN" sz="2400" b="1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44</a:t>
            </a:r>
            <a:r>
              <a:rPr lang="zh-CN" altLang="en-US" sz="2400" b="1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年，恺撒遭暗杀身亡，享年</a:t>
            </a:r>
            <a:r>
              <a:rPr lang="en-US" altLang="zh-CN" sz="2400" b="1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58</a:t>
            </a:r>
            <a:r>
              <a:rPr lang="zh-CN" altLang="en-US" sz="2400" b="1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岁。</a:t>
            </a:r>
            <a:endParaRPr lang="zh-CN" altLang="en-US" sz="2400"/>
          </a:p>
        </p:txBody>
      </p:sp>
    </p:spTree>
    <p:extLst>
      <p:ext uri="{BB962C8B-B14F-4D97-AF65-F5344CB8AC3E}">
        <p14:creationId xmlns:p14="http://schemas.microsoft.com/office/powerpoint/2010/main" val="3388407536"/>
      </p:ext>
    </p:extLst>
  </p:cSld>
  <p:clrMapOvr>
    <a:masterClrMapping/>
  </p:clrMapOvr>
  <p:transition/>
  <p:timing/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" name="Picture 2" descr="https://timgsa.baidu.com/timg?image&amp;quality=80&amp;size=b9999_10000&amp;sec=1527743203744&amp;di=913dd602167d7a0d4c171f36ed674073&amp;imgtype=0&amp;src=http%3A%2F%2Fl.paipaitxt.com%2F118851%2F10%2F10%2F21%2F88_3331904_b724d91bc6b2765.jpg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533506" y="9297"/>
            <a:ext cx="7347890" cy="4784003"/>
          </a:xfrm>
          <a:prstGeom prst="rect">
            <a:avLst/>
          </a:prstGeom>
          <a:noFill/>
        </p:spPr>
      </p:pic>
      <p:sp>
        <p:nvSpPr>
          <p:cNvPr id="4" name="矩形 3"/>
          <p:cNvSpPr/>
          <p:nvPr/>
        </p:nvSpPr>
        <p:spPr>
          <a:xfrm>
            <a:off x="-228474" y="5105356"/>
            <a:ext cx="960094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3600" b="1" smtClean="0">
                <a:solidFill>
                  <a:srgbClr val="CC0000"/>
                </a:solidFill>
                <a:latin typeface="Arial Black" pitchFamily="34" charset="0"/>
              </a:rPr>
              <a:t>476</a:t>
            </a:r>
            <a:r>
              <a:rPr lang="zh-CN" altLang="en-US" sz="3600" b="1" smtClean="0">
                <a:solidFill>
                  <a:srgbClr val="CC0000"/>
                </a:solidFill>
                <a:latin typeface="Arial Black" pitchFamily="34" charset="0"/>
              </a:rPr>
              <a:t>年西</a:t>
            </a:r>
            <a:r>
              <a:rPr lang="zh-CN" altLang="en-US" sz="3600" b="1">
                <a:solidFill>
                  <a:srgbClr val="CC0000"/>
                </a:solidFill>
                <a:latin typeface="Arial Black" pitchFamily="34" charset="0"/>
              </a:rPr>
              <a:t>罗</a:t>
            </a:r>
            <a:r>
              <a:rPr lang="zh-CN" altLang="en-US" sz="3600" b="1" smtClean="0">
                <a:solidFill>
                  <a:srgbClr val="CC0000"/>
                </a:solidFill>
                <a:latin typeface="Arial Black" pitchFamily="34" charset="0"/>
              </a:rPr>
              <a:t>马的灭亡，标志西</a:t>
            </a:r>
            <a:r>
              <a:rPr lang="zh-CN" altLang="en-US" sz="3600" b="1">
                <a:solidFill>
                  <a:srgbClr val="CC0000"/>
                </a:solidFill>
                <a:latin typeface="Arial Black" pitchFamily="34" charset="0"/>
              </a:rPr>
              <a:t>欧奴隶社</a:t>
            </a:r>
            <a:r>
              <a:rPr lang="zh-CN" altLang="en-US" sz="3600" b="1" smtClean="0">
                <a:solidFill>
                  <a:srgbClr val="CC0000"/>
                </a:solidFill>
                <a:latin typeface="Arial Black" pitchFamily="34" charset="0"/>
              </a:rPr>
              <a:t>会终结</a:t>
            </a:r>
            <a:endParaRPr lang="zh-CN" altLang="en-US" sz="3600" b="1">
              <a:solidFill>
                <a:srgbClr val="CC0000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4067897"/>
      </p:ext>
    </p:extLst>
  </p:cSld>
  <p:clrMapOvr>
    <a:masterClrMapping/>
  </p:clrMapOvr>
  <p:transition/>
  <p:timing/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cxnSp>
        <p:nvCxnSpPr>
          <p:cNvPr id="2" name="直接箭头连接符 1"/>
          <p:cNvCxnSpPr/>
          <p:nvPr/>
        </p:nvCxnSpPr>
        <p:spPr>
          <a:xfrm flipV="1">
            <a:off x="18483" y="3185680"/>
            <a:ext cx="9125517" cy="42146"/>
          </a:xfrm>
          <a:prstGeom prst="straightConnector1">
            <a:avLst/>
          </a:prstGeom>
          <a:ln w="57150">
            <a:tailEnd type="arrow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" name="直接连接符 3"/>
          <p:cNvCxnSpPr/>
          <p:nvPr/>
        </p:nvCxnSpPr>
        <p:spPr>
          <a:xfrm flipH="1">
            <a:off x="261817" y="2896455"/>
            <a:ext cx="4821" cy="341847"/>
          </a:xfrm>
          <a:prstGeom prst="line">
            <a:avLst/>
          </a:prstGeom>
          <a:ln w="57150">
            <a:solidFill>
              <a:srgbClr val="3232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文本框 4"/>
          <p:cNvSpPr txBox="1"/>
          <p:nvPr/>
        </p:nvSpPr>
        <p:spPr>
          <a:xfrm>
            <a:off x="782008" y="3285275"/>
            <a:ext cx="10043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rgbClr val="FF0000"/>
                </a:solidFill>
              </a:rPr>
              <a:t>公元前</a:t>
            </a:r>
            <a:r>
              <a:rPr lang="en-US" b="1" smtClean="0">
                <a:solidFill>
                  <a:srgbClr val="FF0000"/>
                </a:solidFill>
              </a:rPr>
              <a:t>509</a:t>
            </a:r>
            <a:r>
              <a:rPr lang="zh-CN" altLang="en-US" b="1" smtClean="0">
                <a:solidFill>
                  <a:srgbClr val="FF0000"/>
                </a:solidFill>
              </a:rPr>
              <a:t>年</a:t>
            </a:r>
            <a:endParaRPr lang="en-US" b="1">
              <a:solidFill>
                <a:srgbClr val="FF0000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243828" y="3273491"/>
            <a:ext cx="8940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/>
              <a:t>公元前</a:t>
            </a:r>
            <a:r>
              <a:rPr lang="en-US" b="1"/>
              <a:t>3</a:t>
            </a:r>
            <a:r>
              <a:rPr lang="zh-CN" altLang="en-US" b="1"/>
              <a:t>世纪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6790966" y="3209510"/>
            <a:ext cx="964709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100" b="1" smtClean="0"/>
              <a:t>375</a:t>
            </a:r>
            <a:r>
              <a:rPr lang="zh-CN" altLang="en-US" sz="2100" b="1" smtClean="0"/>
              <a:t>年</a:t>
            </a:r>
            <a:endParaRPr lang="en-US" sz="2100" b="1"/>
          </a:p>
        </p:txBody>
      </p:sp>
      <p:sp>
        <p:nvSpPr>
          <p:cNvPr id="8" name="文本框 7"/>
          <p:cNvSpPr txBox="1"/>
          <p:nvPr/>
        </p:nvSpPr>
        <p:spPr>
          <a:xfrm>
            <a:off x="7374707" y="3194947"/>
            <a:ext cx="132444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100" b="1" smtClean="0">
                <a:solidFill>
                  <a:srgbClr val="FF0000"/>
                </a:solidFill>
              </a:rPr>
              <a:t>  </a:t>
            </a:r>
            <a:r>
              <a:rPr lang="en-US" altLang="zh-CN" sz="2100" b="1" smtClean="0"/>
              <a:t>4</a:t>
            </a:r>
            <a:r>
              <a:rPr lang="zh-CN" altLang="en-US" sz="2100" b="1" smtClean="0"/>
              <a:t>世纪末</a:t>
            </a:r>
            <a:endParaRPr lang="en-US" sz="2100" b="1"/>
          </a:p>
        </p:txBody>
      </p:sp>
      <p:sp>
        <p:nvSpPr>
          <p:cNvPr id="9" name="文本框 8"/>
          <p:cNvSpPr txBox="1"/>
          <p:nvPr/>
        </p:nvSpPr>
        <p:spPr>
          <a:xfrm>
            <a:off x="5274715" y="3219804"/>
            <a:ext cx="10467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rgbClr val="FF0000"/>
                </a:solidFill>
              </a:rPr>
              <a:t>公元前</a:t>
            </a:r>
            <a:r>
              <a:rPr lang="en-US" b="1">
                <a:solidFill>
                  <a:srgbClr val="FF0000"/>
                </a:solidFill>
              </a:rPr>
              <a:t>27</a:t>
            </a:r>
            <a:r>
              <a:rPr lang="zh-CN" altLang="en-US" b="1">
                <a:solidFill>
                  <a:srgbClr val="FF0000"/>
                </a:solidFill>
              </a:rPr>
              <a:t>年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6104681" y="3222587"/>
            <a:ext cx="9361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smtClean="0"/>
              <a:t>2</a:t>
            </a:r>
            <a:r>
              <a:rPr lang="zh-CN" altLang="en-US" b="1"/>
              <a:t>世纪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8456878" y="3163434"/>
            <a:ext cx="98134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100" b="1" smtClean="0">
                <a:solidFill>
                  <a:srgbClr val="FF0000"/>
                </a:solidFill>
                <a:latin typeface="+mn-ea"/>
                <a:ea typeface="+mn-ea"/>
              </a:rPr>
              <a:t>476</a:t>
            </a:r>
            <a:r>
              <a:rPr lang="zh-CN" altLang="en-US" sz="2100" b="1" smtClean="0">
                <a:solidFill>
                  <a:srgbClr val="FF0000"/>
                </a:solidFill>
                <a:latin typeface="+mn-ea"/>
                <a:ea typeface="+mn-ea"/>
              </a:rPr>
              <a:t>年</a:t>
            </a:r>
            <a:endParaRPr lang="en-US" altLang="zh-CN" sz="2100" b="1">
              <a:solidFill>
                <a:srgbClr val="FF0000"/>
              </a:solidFill>
              <a:latin typeface="+mn-ea"/>
              <a:ea typeface="+mn-ea"/>
            </a:endParaRPr>
          </a:p>
        </p:txBody>
      </p:sp>
      <p:cxnSp>
        <p:nvCxnSpPr>
          <p:cNvPr id="12" name="直接连接符 11"/>
          <p:cNvCxnSpPr/>
          <p:nvPr/>
        </p:nvCxnSpPr>
        <p:spPr>
          <a:xfrm flipH="1">
            <a:off x="1130696" y="2913829"/>
            <a:ext cx="4821" cy="341847"/>
          </a:xfrm>
          <a:prstGeom prst="line">
            <a:avLst/>
          </a:prstGeom>
          <a:ln w="57150">
            <a:solidFill>
              <a:srgbClr val="3232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 flipH="1">
            <a:off x="3317905" y="2873600"/>
            <a:ext cx="4821" cy="341847"/>
          </a:xfrm>
          <a:prstGeom prst="line">
            <a:avLst/>
          </a:prstGeom>
          <a:ln w="57150">
            <a:solidFill>
              <a:srgbClr val="3232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/>
        </p:nvCxnSpPr>
        <p:spPr>
          <a:xfrm flipH="1">
            <a:off x="2675090" y="2892387"/>
            <a:ext cx="4821" cy="341847"/>
          </a:xfrm>
          <a:prstGeom prst="line">
            <a:avLst/>
          </a:prstGeom>
          <a:ln w="57150">
            <a:solidFill>
              <a:srgbClr val="3232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 flipH="1">
            <a:off x="5556282" y="2850549"/>
            <a:ext cx="4821" cy="341847"/>
          </a:xfrm>
          <a:prstGeom prst="line">
            <a:avLst/>
          </a:prstGeom>
          <a:ln w="57150">
            <a:solidFill>
              <a:srgbClr val="121DF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/>
          <p:nvPr/>
        </p:nvCxnSpPr>
        <p:spPr>
          <a:xfrm flipH="1">
            <a:off x="6440942" y="2858494"/>
            <a:ext cx="4821" cy="341847"/>
          </a:xfrm>
          <a:prstGeom prst="line">
            <a:avLst/>
          </a:prstGeom>
          <a:ln w="57150">
            <a:solidFill>
              <a:srgbClr val="121DF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/>
          <p:cNvCxnSpPr/>
          <p:nvPr/>
        </p:nvCxnSpPr>
        <p:spPr>
          <a:xfrm flipH="1">
            <a:off x="4047057" y="2863804"/>
            <a:ext cx="4821" cy="341847"/>
          </a:xfrm>
          <a:prstGeom prst="line">
            <a:avLst/>
          </a:prstGeom>
          <a:ln w="57150">
            <a:solidFill>
              <a:srgbClr val="3232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 flipH="1">
            <a:off x="7974572" y="2843921"/>
            <a:ext cx="4821" cy="341847"/>
          </a:xfrm>
          <a:prstGeom prst="line">
            <a:avLst/>
          </a:prstGeom>
          <a:ln w="57150">
            <a:solidFill>
              <a:srgbClr val="121DF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 flipH="1">
            <a:off x="7098570" y="2821587"/>
            <a:ext cx="4821" cy="341847"/>
          </a:xfrm>
          <a:prstGeom prst="line">
            <a:avLst/>
          </a:prstGeom>
          <a:ln w="57150">
            <a:solidFill>
              <a:srgbClr val="121DF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文本框 19"/>
          <p:cNvSpPr txBox="1"/>
          <p:nvPr/>
        </p:nvSpPr>
        <p:spPr>
          <a:xfrm>
            <a:off x="2987896" y="3270813"/>
            <a:ext cx="9248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rgbClr val="FF0000"/>
                </a:solidFill>
              </a:rPr>
              <a:t>公元</a:t>
            </a:r>
            <a:r>
              <a:rPr lang="zh-CN" altLang="en-US" b="1" smtClean="0">
                <a:solidFill>
                  <a:srgbClr val="FF0000"/>
                </a:solidFill>
              </a:rPr>
              <a:t>前</a:t>
            </a:r>
            <a:r>
              <a:rPr lang="en-US" b="1" smtClean="0">
                <a:solidFill>
                  <a:srgbClr val="FF0000"/>
                </a:solidFill>
              </a:rPr>
              <a:t>2</a:t>
            </a:r>
            <a:r>
              <a:rPr lang="zh-CN" altLang="en-US" b="1" smtClean="0">
                <a:solidFill>
                  <a:srgbClr val="FF0000"/>
                </a:solidFill>
              </a:rPr>
              <a:t>世纪</a:t>
            </a:r>
            <a:endParaRPr lang="zh-CN" altLang="en-US" b="1">
              <a:solidFill>
                <a:srgbClr val="FF0000"/>
              </a:solidFill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3720369" y="3257259"/>
            <a:ext cx="9413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/>
              <a:t>公元前</a:t>
            </a:r>
            <a:r>
              <a:rPr lang="en-US" b="1"/>
              <a:t>73</a:t>
            </a:r>
            <a:r>
              <a:rPr lang="zh-CN" altLang="en-US" b="1"/>
              <a:t>年</a:t>
            </a:r>
          </a:p>
        </p:txBody>
      </p:sp>
      <p:cxnSp>
        <p:nvCxnSpPr>
          <p:cNvPr id="22" name="直接连接符 21"/>
          <p:cNvCxnSpPr/>
          <p:nvPr/>
        </p:nvCxnSpPr>
        <p:spPr>
          <a:xfrm flipH="1">
            <a:off x="8840106" y="2843334"/>
            <a:ext cx="4821" cy="341847"/>
          </a:xfrm>
          <a:prstGeom prst="line">
            <a:avLst/>
          </a:prstGeom>
          <a:ln w="57150">
            <a:solidFill>
              <a:srgbClr val="121DF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AutoShape 6"/>
          <p:cNvSpPr/>
          <p:nvPr/>
        </p:nvSpPr>
        <p:spPr bwMode="auto">
          <a:xfrm rot="16200000">
            <a:off x="3162595" y="1832866"/>
            <a:ext cx="328809" cy="4425586"/>
          </a:xfrm>
          <a:prstGeom prst="leftBrace">
            <a:avLst>
              <a:gd name="adj1" fmla="val 32395"/>
              <a:gd name="adj2" fmla="val 49537"/>
            </a:avLst>
          </a:prstGeom>
          <a:noFill/>
          <a:ln w="28575">
            <a:solidFill>
              <a:schemeClr val="tx1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zh-CN" altLang="en-US" sz="1800"/>
          </a:p>
        </p:txBody>
      </p:sp>
      <p:sp>
        <p:nvSpPr>
          <p:cNvPr id="24" name="文本框 23"/>
          <p:cNvSpPr txBox="1"/>
          <p:nvPr/>
        </p:nvSpPr>
        <p:spPr>
          <a:xfrm>
            <a:off x="-133815" y="3255676"/>
            <a:ext cx="115443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100" b="1"/>
              <a:t>公元前</a:t>
            </a:r>
            <a:r>
              <a:rPr lang="en-US" sz="2100" b="1"/>
              <a:t>1000</a:t>
            </a:r>
            <a:r>
              <a:rPr lang="zh-CN" altLang="en-US" sz="2100" b="1"/>
              <a:t>年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1504878" y="3285274"/>
            <a:ext cx="8940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rgbClr val="FF0000"/>
                </a:solidFill>
              </a:rPr>
              <a:t>公元</a:t>
            </a:r>
            <a:r>
              <a:rPr lang="zh-CN" altLang="en-US" b="1" smtClean="0">
                <a:solidFill>
                  <a:srgbClr val="FF0000"/>
                </a:solidFill>
              </a:rPr>
              <a:t>前</a:t>
            </a:r>
            <a:r>
              <a:rPr lang="en-US" b="1" smtClean="0">
                <a:solidFill>
                  <a:srgbClr val="FF0000"/>
                </a:solidFill>
              </a:rPr>
              <a:t>450</a:t>
            </a:r>
            <a:r>
              <a:rPr lang="zh-CN" altLang="en-US" b="1" smtClean="0">
                <a:solidFill>
                  <a:srgbClr val="FF0000"/>
                </a:solidFill>
              </a:rPr>
              <a:t>年</a:t>
            </a:r>
            <a:endParaRPr lang="zh-CN" altLang="en-US" b="1">
              <a:solidFill>
                <a:srgbClr val="FF0000"/>
              </a:solidFill>
            </a:endParaRPr>
          </a:p>
        </p:txBody>
      </p:sp>
      <p:cxnSp>
        <p:nvCxnSpPr>
          <p:cNvPr id="26" name="直接连接符 25"/>
          <p:cNvCxnSpPr/>
          <p:nvPr/>
        </p:nvCxnSpPr>
        <p:spPr>
          <a:xfrm flipH="1">
            <a:off x="1900674" y="2897762"/>
            <a:ext cx="4821" cy="341847"/>
          </a:xfrm>
          <a:prstGeom prst="line">
            <a:avLst/>
          </a:prstGeom>
          <a:ln w="57150">
            <a:solidFill>
              <a:srgbClr val="3232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/>
          <p:cNvCxnSpPr/>
          <p:nvPr/>
        </p:nvCxnSpPr>
        <p:spPr>
          <a:xfrm flipH="1">
            <a:off x="4833081" y="2852090"/>
            <a:ext cx="4821" cy="341847"/>
          </a:xfrm>
          <a:prstGeom prst="line">
            <a:avLst/>
          </a:prstGeom>
          <a:ln w="57150">
            <a:solidFill>
              <a:srgbClr val="3232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文本框 27"/>
          <p:cNvSpPr txBox="1"/>
          <p:nvPr/>
        </p:nvSpPr>
        <p:spPr>
          <a:xfrm>
            <a:off x="4495195" y="3245236"/>
            <a:ext cx="9413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/>
              <a:t>公元</a:t>
            </a:r>
            <a:r>
              <a:rPr lang="zh-CN" altLang="en-US" b="1" smtClean="0"/>
              <a:t>前</a:t>
            </a:r>
            <a:r>
              <a:rPr lang="en-US" altLang="zh-CN" b="1" smtClean="0"/>
              <a:t>49</a:t>
            </a:r>
            <a:r>
              <a:rPr lang="zh-CN" altLang="en-US" b="1" smtClean="0"/>
              <a:t>年</a:t>
            </a:r>
            <a:endParaRPr lang="zh-CN" altLang="en-US" b="1"/>
          </a:p>
        </p:txBody>
      </p:sp>
      <p:sp>
        <p:nvSpPr>
          <p:cNvPr id="29" name="AutoShape 6"/>
          <p:cNvSpPr/>
          <p:nvPr/>
        </p:nvSpPr>
        <p:spPr bwMode="auto">
          <a:xfrm rot="16200000">
            <a:off x="7204840" y="2346530"/>
            <a:ext cx="339734" cy="3403939"/>
          </a:xfrm>
          <a:prstGeom prst="leftBrace">
            <a:avLst>
              <a:gd name="adj1" fmla="val 32395"/>
              <a:gd name="adj2" fmla="val 49537"/>
            </a:avLst>
          </a:prstGeom>
          <a:noFill/>
          <a:ln w="28575">
            <a:solidFill>
              <a:schemeClr val="tx1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zh-CN" altLang="en-US" sz="1800"/>
          </a:p>
        </p:txBody>
      </p:sp>
      <p:sp>
        <p:nvSpPr>
          <p:cNvPr id="31" name="文本框 30"/>
          <p:cNvSpPr txBox="1"/>
          <p:nvPr/>
        </p:nvSpPr>
        <p:spPr>
          <a:xfrm>
            <a:off x="65130" y="595029"/>
            <a:ext cx="36433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</a:rPr>
              <a:t>罗</a:t>
            </a:r>
            <a:r>
              <a:rPr lang="zh-CN" altLang="en-US" sz="24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</a:rPr>
              <a:t>马城邦兴</a:t>
            </a:r>
            <a:r>
              <a:rPr lang="zh-CN" altLang="en-US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</a:rPr>
              <a:t>起</a:t>
            </a:r>
          </a:p>
        </p:txBody>
      </p:sp>
      <p:sp>
        <p:nvSpPr>
          <p:cNvPr id="32" name="矩形 31"/>
          <p:cNvSpPr/>
          <p:nvPr/>
        </p:nvSpPr>
        <p:spPr>
          <a:xfrm>
            <a:off x="873162" y="602974"/>
            <a:ext cx="530066" cy="2354491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21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罗马共和国建立</a:t>
            </a:r>
          </a:p>
        </p:txBody>
      </p:sp>
      <p:sp>
        <p:nvSpPr>
          <p:cNvPr id="33" name="矩形 32"/>
          <p:cNvSpPr/>
          <p:nvPr/>
        </p:nvSpPr>
        <p:spPr>
          <a:xfrm flipH="1">
            <a:off x="1626301" y="402920"/>
            <a:ext cx="57036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/>
              <a:t>颁布</a:t>
            </a:r>
            <a:r>
              <a:rPr lang="en-US" altLang="zh-CN" sz="2000" b="1" smtClean="0"/>
              <a:t>《</a:t>
            </a:r>
            <a:r>
              <a:rPr lang="zh-CN" altLang="en-US" sz="2000" b="1"/>
              <a:t>十</a:t>
            </a:r>
            <a:r>
              <a:rPr lang="zh-CN" altLang="en-US" sz="2000" b="1" smtClean="0"/>
              <a:t>二铜表法</a:t>
            </a:r>
            <a:r>
              <a:rPr lang="en-US" altLang="zh-CN" sz="2000" b="1" smtClean="0"/>
              <a:t>》</a:t>
            </a:r>
            <a:endParaRPr lang="zh-CN" altLang="en-US" sz="2000" b="1"/>
          </a:p>
        </p:txBody>
      </p:sp>
      <p:sp>
        <p:nvSpPr>
          <p:cNvPr id="34" name="矩形 33"/>
          <p:cNvSpPr/>
          <p:nvPr/>
        </p:nvSpPr>
        <p:spPr>
          <a:xfrm>
            <a:off x="2454194" y="638019"/>
            <a:ext cx="321469" cy="2354491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21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罗马共和国扩张</a:t>
            </a:r>
          </a:p>
        </p:txBody>
      </p:sp>
      <p:sp>
        <p:nvSpPr>
          <p:cNvPr id="35" name="文本框 34"/>
          <p:cNvSpPr txBox="1"/>
          <p:nvPr/>
        </p:nvSpPr>
        <p:spPr>
          <a:xfrm>
            <a:off x="3107102" y="868586"/>
            <a:ext cx="503477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smtClean="0"/>
              <a:t>成为</a:t>
            </a:r>
            <a:r>
              <a:rPr lang="zh-CN" altLang="en-US" b="1" smtClean="0">
                <a:solidFill>
                  <a:srgbClr val="FF0000"/>
                </a:solidFill>
              </a:rPr>
              <a:t>地中海霸主</a:t>
            </a:r>
            <a:endParaRPr lang="zh-CN" altLang="en-US" b="1">
              <a:solidFill>
                <a:srgbClr val="FF0000"/>
              </a:solidFill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3850172" y="878620"/>
            <a:ext cx="427196" cy="203132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2100" b="1"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斯巴达克起义</a:t>
            </a:r>
          </a:p>
        </p:txBody>
      </p:sp>
      <p:sp>
        <p:nvSpPr>
          <p:cNvPr id="37" name="矩形 36"/>
          <p:cNvSpPr/>
          <p:nvPr/>
        </p:nvSpPr>
        <p:spPr>
          <a:xfrm>
            <a:off x="5393615" y="827169"/>
            <a:ext cx="321469" cy="203132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21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罗马帝国建立</a:t>
            </a:r>
          </a:p>
        </p:txBody>
      </p:sp>
      <p:sp>
        <p:nvSpPr>
          <p:cNvPr id="38" name="文本框 37"/>
          <p:cNvSpPr txBox="1"/>
          <p:nvPr/>
        </p:nvSpPr>
        <p:spPr>
          <a:xfrm>
            <a:off x="6241802" y="1075919"/>
            <a:ext cx="46797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rgbClr val="FF0000"/>
                </a:solidFill>
              </a:rPr>
              <a:t>帝国</a:t>
            </a:r>
            <a:r>
              <a:rPr lang="zh-CN" altLang="en-US" b="1" smtClean="0">
                <a:solidFill>
                  <a:srgbClr val="FF0000"/>
                </a:solidFill>
              </a:rPr>
              <a:t>黄</a:t>
            </a:r>
            <a:r>
              <a:rPr lang="zh-CN" altLang="en-US" b="1">
                <a:solidFill>
                  <a:srgbClr val="FF0000"/>
                </a:solidFill>
              </a:rPr>
              <a:t>金时</a:t>
            </a:r>
            <a:r>
              <a:rPr lang="zh-CN" altLang="en-US" b="1" smtClean="0">
                <a:solidFill>
                  <a:srgbClr val="FF0000"/>
                </a:solidFill>
              </a:rPr>
              <a:t>期</a:t>
            </a:r>
            <a:endParaRPr lang="zh-CN" altLang="en-US" b="1">
              <a:solidFill>
                <a:srgbClr val="FF0000"/>
              </a:solidFill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6958572" y="868586"/>
            <a:ext cx="321469" cy="203132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21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日耳曼人入侵</a:t>
            </a:r>
          </a:p>
        </p:txBody>
      </p:sp>
      <p:sp>
        <p:nvSpPr>
          <p:cNvPr id="40" name="矩形 39"/>
          <p:cNvSpPr/>
          <p:nvPr/>
        </p:nvSpPr>
        <p:spPr>
          <a:xfrm>
            <a:off x="4601019" y="1370510"/>
            <a:ext cx="427196" cy="138499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2100" b="1" smtClean="0"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凯撒被杀</a:t>
            </a:r>
            <a:endParaRPr lang="zh-CN" altLang="en-US" sz="2100" b="1">
              <a:solidFill>
                <a:srgbClr val="00206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7749996" y="854654"/>
            <a:ext cx="325755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smtClean="0"/>
              <a:t>帝</a:t>
            </a:r>
            <a:r>
              <a:rPr lang="zh-CN" altLang="en-US" b="1"/>
              <a:t>国分</a:t>
            </a:r>
            <a:r>
              <a:rPr lang="zh-CN" altLang="en-US" b="1" smtClean="0"/>
              <a:t>裂为两个</a:t>
            </a:r>
            <a:endParaRPr lang="zh-CN" altLang="en-US" b="1"/>
          </a:p>
        </p:txBody>
      </p:sp>
      <p:sp>
        <p:nvSpPr>
          <p:cNvPr id="42" name="矩形 41"/>
          <p:cNvSpPr/>
          <p:nvPr/>
        </p:nvSpPr>
        <p:spPr>
          <a:xfrm>
            <a:off x="8659077" y="854259"/>
            <a:ext cx="35150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b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西罗马帝国灭亡</a:t>
            </a:r>
          </a:p>
        </p:txBody>
      </p:sp>
      <p:sp>
        <p:nvSpPr>
          <p:cNvPr id="43" name="矩形 42"/>
          <p:cNvSpPr/>
          <p:nvPr/>
        </p:nvSpPr>
        <p:spPr>
          <a:xfrm>
            <a:off x="1844594" y="4201487"/>
            <a:ext cx="345799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smtClean="0">
                <a:solidFill>
                  <a:srgbClr val="CC0000"/>
                </a:solidFill>
                <a:latin typeface="Arial Black" pitchFamily="34" charset="0"/>
              </a:rPr>
              <a:t>            罗马共和国</a:t>
            </a:r>
            <a:endParaRPr lang="en-US" altLang="zh-CN" b="1" smtClean="0">
              <a:solidFill>
                <a:srgbClr val="CC0000"/>
              </a:solidFill>
              <a:latin typeface="Arial Black" pitchFamily="34" charset="0"/>
            </a:endParaRPr>
          </a:p>
          <a:p>
            <a:r>
              <a:rPr lang="zh-CN" altLang="en-US" b="1" smtClean="0">
                <a:solidFill>
                  <a:srgbClr val="FF0000"/>
                </a:solidFill>
              </a:rPr>
              <a:t>（公</a:t>
            </a:r>
            <a:r>
              <a:rPr lang="zh-CN" altLang="en-US" b="1">
                <a:solidFill>
                  <a:srgbClr val="FF0000"/>
                </a:solidFill>
              </a:rPr>
              <a:t>元前</a:t>
            </a:r>
            <a:r>
              <a:rPr lang="en-US" altLang="zh-CN" b="1">
                <a:solidFill>
                  <a:srgbClr val="FF0000"/>
                </a:solidFill>
              </a:rPr>
              <a:t>509</a:t>
            </a:r>
            <a:r>
              <a:rPr lang="zh-CN" altLang="en-US" b="1" smtClean="0">
                <a:solidFill>
                  <a:srgbClr val="FF0000"/>
                </a:solidFill>
              </a:rPr>
              <a:t>年</a:t>
            </a:r>
            <a:r>
              <a:rPr lang="en-US" altLang="zh-CN" b="1" smtClean="0">
                <a:solidFill>
                  <a:srgbClr val="FF0000"/>
                </a:solidFill>
              </a:rPr>
              <a:t>----</a:t>
            </a:r>
            <a:r>
              <a:rPr lang="zh-CN" altLang="en-US" b="1" smtClean="0">
                <a:solidFill>
                  <a:srgbClr val="FF0000"/>
                </a:solidFill>
              </a:rPr>
              <a:t>公</a:t>
            </a:r>
            <a:r>
              <a:rPr lang="zh-CN" altLang="en-US" b="1">
                <a:solidFill>
                  <a:srgbClr val="FF0000"/>
                </a:solidFill>
              </a:rPr>
              <a:t>元前</a:t>
            </a:r>
            <a:r>
              <a:rPr lang="en-US" altLang="zh-CN" b="1">
                <a:solidFill>
                  <a:srgbClr val="FF0000"/>
                </a:solidFill>
              </a:rPr>
              <a:t>27</a:t>
            </a:r>
            <a:r>
              <a:rPr lang="zh-CN" altLang="en-US" b="1" smtClean="0">
                <a:solidFill>
                  <a:srgbClr val="FF0000"/>
                </a:solidFill>
              </a:rPr>
              <a:t>年</a:t>
            </a:r>
            <a:r>
              <a:rPr lang="zh-CN" altLang="en-US" b="1">
                <a:solidFill>
                  <a:srgbClr val="FF0000"/>
                </a:solidFill>
              </a:rPr>
              <a:t>）</a:t>
            </a:r>
          </a:p>
        </p:txBody>
      </p:sp>
      <p:sp>
        <p:nvSpPr>
          <p:cNvPr id="44" name="矩形 43"/>
          <p:cNvSpPr/>
          <p:nvPr/>
        </p:nvSpPr>
        <p:spPr>
          <a:xfrm>
            <a:off x="6156358" y="4225031"/>
            <a:ext cx="268374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smtClean="0">
                <a:solidFill>
                  <a:srgbClr val="CC0000"/>
                </a:solidFill>
                <a:latin typeface="Arial Black" pitchFamily="34" charset="0"/>
              </a:rPr>
              <a:t>         </a:t>
            </a:r>
            <a:r>
              <a:rPr lang="zh-CN" altLang="en-US" b="1" smtClean="0">
                <a:solidFill>
                  <a:srgbClr val="121DF4"/>
                </a:solidFill>
                <a:latin typeface="Arial Black" pitchFamily="34" charset="0"/>
              </a:rPr>
              <a:t>罗马帝国</a:t>
            </a:r>
            <a:endParaRPr lang="en-US" altLang="zh-CN" b="1" smtClean="0">
              <a:solidFill>
                <a:srgbClr val="121DF4"/>
              </a:solidFill>
              <a:latin typeface="Arial Black" pitchFamily="34" charset="0"/>
            </a:endParaRPr>
          </a:p>
          <a:p>
            <a:r>
              <a:rPr lang="zh-CN" altLang="en-US" b="1" smtClean="0">
                <a:solidFill>
                  <a:srgbClr val="121DF4"/>
                </a:solidFill>
              </a:rPr>
              <a:t>（公</a:t>
            </a:r>
            <a:r>
              <a:rPr lang="zh-CN" altLang="en-US" b="1">
                <a:solidFill>
                  <a:srgbClr val="121DF4"/>
                </a:solidFill>
              </a:rPr>
              <a:t>元前</a:t>
            </a:r>
            <a:r>
              <a:rPr lang="en-US" altLang="zh-CN" b="1">
                <a:solidFill>
                  <a:srgbClr val="121DF4"/>
                </a:solidFill>
              </a:rPr>
              <a:t>27</a:t>
            </a:r>
            <a:r>
              <a:rPr lang="zh-CN" altLang="en-US" b="1" smtClean="0">
                <a:solidFill>
                  <a:srgbClr val="121DF4"/>
                </a:solidFill>
              </a:rPr>
              <a:t>年</a:t>
            </a:r>
            <a:r>
              <a:rPr lang="en-US" altLang="zh-CN" b="1" smtClean="0">
                <a:solidFill>
                  <a:srgbClr val="121DF4"/>
                </a:solidFill>
              </a:rPr>
              <a:t>---476</a:t>
            </a:r>
            <a:r>
              <a:rPr lang="zh-CN" altLang="en-US" b="1" smtClean="0">
                <a:solidFill>
                  <a:srgbClr val="121DF4"/>
                </a:solidFill>
              </a:rPr>
              <a:t>年</a:t>
            </a:r>
            <a:r>
              <a:rPr lang="zh-CN" altLang="en-US" b="1">
                <a:solidFill>
                  <a:srgbClr val="121DF4"/>
                </a:solidFill>
              </a:rPr>
              <a:t>）</a:t>
            </a:r>
            <a:endParaRPr lang="en-US" altLang="zh-CN" b="1">
              <a:solidFill>
                <a:srgbClr val="121DF4"/>
              </a:solidFill>
            </a:endParaRPr>
          </a:p>
        </p:txBody>
      </p:sp>
      <p:cxnSp>
        <p:nvCxnSpPr>
          <p:cNvPr id="57" name="直接连接符 27"/>
          <p:cNvCxnSpPr>
            <a:cxnSpLocks noChangeShapeType="1"/>
          </p:cNvCxnSpPr>
          <p:nvPr/>
        </p:nvCxnSpPr>
        <p:spPr bwMode="auto">
          <a:xfrm flipV="1">
            <a:off x="251212" y="547329"/>
            <a:ext cx="3181865" cy="2323851"/>
          </a:xfrm>
          <a:prstGeom prst="line">
            <a:avLst/>
          </a:prstGeom>
          <a:noFill/>
          <a:ln w="127000" cmpd="tri">
            <a:solidFill>
              <a:srgbClr val="FF99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8" name="直接连接符 30"/>
          <p:cNvCxnSpPr>
            <a:cxnSpLocks noChangeShapeType="1"/>
          </p:cNvCxnSpPr>
          <p:nvPr/>
        </p:nvCxnSpPr>
        <p:spPr bwMode="auto">
          <a:xfrm>
            <a:off x="3360079" y="533039"/>
            <a:ext cx="2194270" cy="1025823"/>
          </a:xfrm>
          <a:prstGeom prst="line">
            <a:avLst/>
          </a:prstGeom>
          <a:noFill/>
          <a:ln w="127000" cmpd="tri">
            <a:solidFill>
              <a:srgbClr val="FF99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9" name="直接连接符 36"/>
          <p:cNvCxnSpPr>
            <a:cxnSpLocks noChangeShapeType="1"/>
            <a:endCxn id="61" idx="0"/>
          </p:cNvCxnSpPr>
          <p:nvPr/>
        </p:nvCxnSpPr>
        <p:spPr bwMode="auto">
          <a:xfrm flipV="1">
            <a:off x="5561103" y="28187"/>
            <a:ext cx="1030379" cy="1530676"/>
          </a:xfrm>
          <a:prstGeom prst="line">
            <a:avLst/>
          </a:prstGeom>
          <a:noFill/>
          <a:ln w="127000" cmpd="tri">
            <a:solidFill>
              <a:srgbClr val="FF99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61" name="Line 8"/>
          <p:cNvSpPr>
            <a:spLocks noChangeShapeType="1"/>
          </p:cNvSpPr>
          <p:nvPr/>
        </p:nvSpPr>
        <p:spPr bwMode="auto">
          <a:xfrm>
            <a:off x="6591482" y="28187"/>
            <a:ext cx="2344207" cy="2718562"/>
          </a:xfrm>
          <a:prstGeom prst="line">
            <a:avLst/>
          </a:prstGeom>
          <a:noFill/>
          <a:ln w="127000" cmpd="tri">
            <a:solidFill>
              <a:srgbClr val="FF9900"/>
            </a:solidFill>
            <a:round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3" name="矩形 62"/>
          <p:cNvSpPr/>
          <p:nvPr/>
        </p:nvSpPr>
        <p:spPr>
          <a:xfrm>
            <a:off x="2737669" y="-105270"/>
            <a:ext cx="342754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0" hangingPunct="0">
              <a:defRPr/>
            </a:pPr>
            <a:r>
              <a:rPr lang="zh-CN" altLang="en-US" sz="3600" b="1" cap="all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古罗马兴衰历程</a:t>
            </a:r>
            <a:endParaRPr lang="zh-CN" altLang="en-US" sz="3600" b="1" cap="all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cxnSp>
        <p:nvCxnSpPr>
          <p:cNvPr id="48" name="直接箭头连接符 47"/>
          <p:cNvCxnSpPr/>
          <p:nvPr/>
        </p:nvCxnSpPr>
        <p:spPr>
          <a:xfrm flipV="1">
            <a:off x="5554349" y="3200331"/>
            <a:ext cx="3557692" cy="8269"/>
          </a:xfrm>
          <a:prstGeom prst="straightConnector1">
            <a:avLst/>
          </a:prstGeom>
          <a:ln w="57150">
            <a:solidFill>
              <a:srgbClr val="121DF4"/>
            </a:solidFill>
            <a:tailEnd type="arrow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493179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9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1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7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8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1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6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1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6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grpId="1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1"/>
      <p:bldP spid="7" grpId="2"/>
      <p:bldP spid="8" grpId="3"/>
      <p:bldP spid="9" grpId="4"/>
      <p:bldP spid="10" grpId="5"/>
      <p:bldP spid="11" grpId="6"/>
      <p:bldP spid="20" grpId="7"/>
      <p:bldP spid="21" grpId="8"/>
      <p:bldP spid="24" grpId="9"/>
      <p:bldP spid="25" grpId="10"/>
      <p:bldP spid="28" grpId="11"/>
      <p:bldP spid="43" grpId="12"/>
      <p:bldP spid="44" grpId="13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8433" name="Rectangle 2"/>
          <p:cNvSpPr>
            <a:spLocks noChangeArrowheads="1"/>
          </p:cNvSpPr>
          <p:nvPr/>
        </p:nvSpPr>
        <p:spPr bwMode="auto">
          <a:xfrm>
            <a:off x="80480" y="0"/>
            <a:ext cx="9063520" cy="6740305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</a:ln>
        </p:spPr>
        <p:txBody>
          <a:bodyPr wrap="square" lIns="91438" tIns="45719" rIns="91438" bIns="45719">
            <a:spAutoFit/>
          </a:bodyPr>
          <a:lstStyle/>
          <a:p>
            <a:pPr indent="266700" algn="just" eaLnBrk="0" hangingPunct="0">
              <a:lnSpc>
                <a:spcPct val="120000"/>
              </a:lnSpc>
            </a:pPr>
            <a:r>
              <a:rPr kumimoji="1"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材料</a:t>
            </a:r>
            <a:r>
              <a:rPr kumimoji="1" lang="en-US" altLang="zh-CN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kumimoji="1"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：公元前</a:t>
            </a:r>
            <a:r>
              <a:rPr kumimoji="1" lang="en-US" altLang="zh-CN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kumimoji="1"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世纪，欧洲罗马共和国执政官凯撒，曾身穿一身丝袍出现在罗马大剧院，轰动一时。后来，身着中国锦衣绣服，成为罗马上层社会的风尚。             </a:t>
            </a:r>
            <a:endParaRPr kumimoji="1" lang="en-US" altLang="zh-CN" sz="24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indent="266700" algn="just" eaLnBrk="0" hangingPunct="0">
              <a:lnSpc>
                <a:spcPct val="120000"/>
              </a:lnSpc>
            </a:pPr>
            <a:r>
              <a:rPr kumimoji="1" lang="zh-CN" altLang="en-US" sz="2400" b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材</a:t>
            </a:r>
            <a:r>
              <a:rPr kumimoji="1"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料</a:t>
            </a:r>
            <a:r>
              <a:rPr kumimoji="1" lang="en-US" altLang="zh-CN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kumimoji="1"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kumimoji="1" lang="en-US" altLang="zh-CN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166</a:t>
            </a:r>
            <a:r>
              <a:rPr kumimoji="1"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年，罗马皇帝的使节在越南日南登陆后，前往洛阳进谒汉桓帝，随身带有象牙、犀角、玳瑁等珍贵礼品。这样，中国与罗马两国“始乃一通焉”</a:t>
            </a:r>
            <a:r>
              <a:rPr kumimoji="1" lang="zh-CN" altLang="en-US" sz="2400" b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kumimoji="1" lang="en-US" altLang="zh-CN" sz="240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indent="266700" eaLnBrk="0" hangingPunct="0">
              <a:lnSpc>
                <a:spcPct val="120000"/>
              </a:lnSpc>
            </a:pPr>
            <a:r>
              <a:rPr kumimoji="1" lang="zh-CN" altLang="en-US" sz="24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①</a:t>
            </a:r>
            <a:r>
              <a:rPr kumimoji="1"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rPr>
              <a:t>公元前</a:t>
            </a:r>
            <a:r>
              <a:rPr kumimoji="1" lang="en-US" altLang="zh-CN" sz="240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kumimoji="1"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rPr>
              <a:t>世纪，中国正处于</a:t>
            </a:r>
            <a:r>
              <a:rPr kumimoji="1" lang="zh-CN" altLang="en-US" sz="24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什么时代</a:t>
            </a:r>
            <a:r>
              <a:rPr kumimoji="1"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rPr>
              <a:t>？</a:t>
            </a:r>
          </a:p>
          <a:p>
            <a:pPr indent="266700" algn="just" eaLnBrk="0" hangingPunct="0">
              <a:lnSpc>
                <a:spcPct val="120000"/>
              </a:lnSpc>
            </a:pPr>
            <a:endParaRPr kumimoji="1" lang="en-US" altLang="zh-CN" sz="240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indent="266700" algn="just" eaLnBrk="0" hangingPunct="0">
              <a:lnSpc>
                <a:spcPct val="120000"/>
              </a:lnSpc>
            </a:pPr>
            <a:r>
              <a:rPr kumimoji="1" lang="zh-CN" altLang="en-US" sz="24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②</a:t>
            </a:r>
            <a:r>
              <a:rPr kumimoji="1"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rPr>
              <a:t>当时凯撒</a:t>
            </a:r>
            <a:r>
              <a:rPr kumimoji="1" lang="zh-CN" altLang="en-US" sz="24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为什么</a:t>
            </a:r>
            <a:r>
              <a:rPr kumimoji="1"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rPr>
              <a:t>能穿上一身中国的“丝袍”</a:t>
            </a:r>
            <a:r>
              <a:rPr kumimoji="1" lang="zh-CN" altLang="en-US" sz="24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？</a:t>
            </a:r>
            <a:endParaRPr kumimoji="1" lang="en-US" altLang="zh-CN" sz="240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indent="266700" algn="just" eaLnBrk="0" hangingPunct="0">
              <a:lnSpc>
                <a:spcPct val="120000"/>
              </a:lnSpc>
            </a:pPr>
            <a:endParaRPr kumimoji="1" lang="en-US" altLang="zh-CN" sz="240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indent="266700" algn="just" eaLnBrk="0" hangingPunct="0">
              <a:lnSpc>
                <a:spcPct val="120000"/>
              </a:lnSpc>
            </a:pPr>
            <a:r>
              <a:rPr kumimoji="1" lang="zh-CN" altLang="en-US" sz="24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③</a:t>
            </a:r>
            <a:r>
              <a:rPr kumimoji="1" lang="en-US" altLang="zh-CN" sz="2400">
                <a:latin typeface="微软雅黑" panose="020b0503020204020204" pitchFamily="34" charset="-122"/>
                <a:ea typeface="微软雅黑" panose="020b0503020204020204" pitchFamily="34" charset="-122"/>
              </a:rPr>
              <a:t>166</a:t>
            </a:r>
            <a:r>
              <a:rPr kumimoji="1"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rPr>
              <a:t>年，中国处于哪个朝代？当时我国称罗马帝国为什么？ </a:t>
            </a:r>
            <a:endParaRPr kumimoji="1" lang="zh-CN" altLang="en-US" sz="240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indent="266700" algn="just" eaLnBrk="0" hangingPunct="0">
              <a:lnSpc>
                <a:spcPct val="120000"/>
              </a:lnSpc>
            </a:pPr>
            <a:endParaRPr kumimoji="1" lang="en-US" altLang="zh-CN" sz="240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indent="266700" algn="just" eaLnBrk="0" hangingPunct="0">
              <a:lnSpc>
                <a:spcPct val="120000"/>
              </a:lnSpc>
            </a:pPr>
            <a:r>
              <a:rPr kumimoji="1" lang="zh-CN" altLang="en-US" sz="24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④这两段材料反映了什么问题？</a:t>
            </a:r>
            <a:endParaRPr kumimoji="1" lang="en-US" altLang="zh-CN" sz="240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indent="266700" algn="just" eaLnBrk="0" hangingPunct="0">
              <a:lnSpc>
                <a:spcPct val="120000"/>
              </a:lnSpc>
            </a:pPr>
            <a:endParaRPr kumimoji="1" lang="en-US" altLang="zh-CN" sz="240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indent="266700" algn="just" eaLnBrk="0" hangingPunct="0">
              <a:lnSpc>
                <a:spcPct val="120000"/>
              </a:lnSpc>
            </a:pPr>
            <a:endParaRPr kumimoji="1" lang="en-US" altLang="zh-CN" sz="240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3971" name="Rectangle 3"/>
          <p:cNvSpPr>
            <a:spLocks noChangeArrowheads="1"/>
          </p:cNvSpPr>
          <p:nvPr/>
        </p:nvSpPr>
        <p:spPr bwMode="auto">
          <a:xfrm>
            <a:off x="437751" y="3998063"/>
            <a:ext cx="8706249" cy="461663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</a:ln>
        </p:spPr>
        <p:txBody>
          <a:bodyPr wrap="square" lIns="91438" tIns="45719" rIns="91438" bIns="45719" anchor="ctr">
            <a:spAutoFit/>
          </a:bodyPr>
          <a:lstStyle/>
          <a:p>
            <a:pPr eaLnBrk="0" hangingPunct="0"/>
            <a:r>
              <a:rPr lang="zh-CN" altLang="en-US" sz="24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中</a:t>
            </a:r>
            <a:r>
              <a: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rPr>
              <a:t>国的丝和丝织品通过</a:t>
            </a:r>
            <a:r>
              <a:rPr lang="zh-CN" altLang="en-US" sz="24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丝绸之路</a:t>
            </a:r>
            <a:r>
              <a: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rPr>
              <a:t>源源不断地运往西</a:t>
            </a:r>
            <a:r>
              <a:rPr lang="zh-CN" altLang="en-US" sz="24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方</a:t>
            </a:r>
            <a:endParaRPr lang="zh-CN" altLang="en-US" sz="24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3972" name="Rectangle 4"/>
          <p:cNvSpPr>
            <a:spLocks noChangeArrowheads="1"/>
          </p:cNvSpPr>
          <p:nvPr/>
        </p:nvSpPr>
        <p:spPr bwMode="auto">
          <a:xfrm>
            <a:off x="4559446" y="3124208"/>
            <a:ext cx="803421" cy="461663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</a:ln>
        </p:spPr>
        <p:txBody>
          <a:bodyPr wrap="none" lIns="91438" tIns="45719" rIns="91438" bIns="45719">
            <a:spAutoFit/>
          </a:bodyPr>
          <a:lstStyle/>
          <a:p>
            <a:pPr eaLnBrk="0" hangingPunct="0"/>
            <a:r>
              <a:rPr lang="zh-CN" altLang="en-US" sz="2400" b="1" smtClean="0">
                <a:solidFill>
                  <a:srgbClr val="121DF4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西</a:t>
            </a:r>
            <a:r>
              <a:rPr lang="zh-CN" altLang="en-US" sz="2400" b="1">
                <a:solidFill>
                  <a:srgbClr val="121DF4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汉</a:t>
            </a:r>
          </a:p>
        </p:txBody>
      </p:sp>
      <p:sp>
        <p:nvSpPr>
          <p:cNvPr id="83973" name="Line 5"/>
          <p:cNvSpPr>
            <a:spLocks noChangeShapeType="1"/>
          </p:cNvSpPr>
          <p:nvPr/>
        </p:nvSpPr>
        <p:spPr bwMode="auto">
          <a:xfrm>
            <a:off x="2209862" y="457278"/>
            <a:ext cx="791766" cy="0"/>
          </a:xfrm>
          <a:prstGeom prst="line">
            <a:avLst/>
          </a:prstGeom>
          <a:noFill/>
          <a:ln w="47625">
            <a:solidFill>
              <a:srgbClr val="FF0000"/>
            </a:solidFill>
            <a:round/>
          </a:ln>
        </p:spPr>
        <p:txBody>
          <a:bodyPr lIns="91438" tIns="45719" rIns="91438" bIns="45719"/>
          <a:lstStyle/>
          <a:p>
            <a:endParaRPr lang="zh-CN" altLang="en-US"/>
          </a:p>
        </p:txBody>
      </p:sp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3276634" y="4804343"/>
            <a:ext cx="800215" cy="461663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</a:ln>
        </p:spPr>
        <p:txBody>
          <a:bodyPr wrap="none" lIns="91438" tIns="45719" rIns="91438" bIns="45719">
            <a:spAutoFit/>
          </a:bodyPr>
          <a:lstStyle/>
          <a:p>
            <a:pPr eaLnBrk="0" hangingPunct="0"/>
            <a:r>
              <a: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rPr>
              <a:t>东汉</a:t>
            </a:r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6472788" y="4804342"/>
            <a:ext cx="800215" cy="461663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</a:ln>
        </p:spPr>
        <p:txBody>
          <a:bodyPr wrap="none" lIns="91438" tIns="45719" rIns="91438" bIns="45719">
            <a:spAutoFit/>
          </a:bodyPr>
          <a:lstStyle/>
          <a:p>
            <a:pPr eaLnBrk="0" hangingPunct="0"/>
            <a:r>
              <a:rPr lang="zh-CN" altLang="en-US" sz="24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大秦</a:t>
            </a:r>
            <a:endParaRPr lang="zh-CN" altLang="en-US" sz="24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35153" y="5874370"/>
            <a:ext cx="8864076" cy="9787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6700" algn="just" eaLnBrk="0" hangingPunct="0">
              <a:lnSpc>
                <a:spcPct val="120000"/>
              </a:lnSpc>
            </a:pPr>
            <a:r>
              <a: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rPr>
              <a:t>反映了中国与罗马的</a:t>
            </a:r>
            <a:r>
              <a:rPr lang="zh-CN" altLang="en-US" sz="24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友好往来</a:t>
            </a:r>
            <a:r>
              <a: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rPr>
              <a:t>，尤其是罗马帝国在其繁荣时期，与外部</a:t>
            </a:r>
            <a:r>
              <a:rPr lang="zh-CN" altLang="en-US" sz="24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有和平的交往</a:t>
            </a:r>
            <a:endParaRPr kumimoji="1" lang="zh-CN" altLang="en-US" sz="24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83974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1125200" y="10896600"/>
            <a:ext cx="330200" cy="241300"/>
          </a:xfrm>
          <a:prstGeom prst="cube">
            <a:avLst/>
          </a:prstGeom>
        </p:spPr>
      </p:pic>
    </p:spTree>
    <p:extLst>
      <p:ext uri="{BB962C8B-B14F-4D97-AF65-F5344CB8AC3E}">
        <p14:creationId xmlns:p14="http://schemas.microsoft.com/office/powerpoint/2010/main" val="3605361050"/>
      </p:ext>
    </p:extLst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39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83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839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971" grpId="0"/>
      <p:bldP spid="83972" grpId="1"/>
      <p:bldP spid="83973" grpId="2"/>
      <p:bldP spid="6" grpId="3"/>
      <p:bldP spid="7" grpId="4"/>
      <p:bldP spid="2" grpId="5"/>
    </p:bldLst>
  </p:timing>
</p:sld>
</file>

<file path=ppt/tags/tag1.xml><?xml version="1.0" encoding="utf-8"?>
<p:tagLst xmlns:p="http://schemas.openxmlformats.org/presentationml/2006/main">
  <p:tag name="AS_OS" val="Unix 3.10 unknown"/>
  <p:tag name="AS_RELEASE_DATE" val="2017.06.20"/>
  <p:tag name="AS_TITLE" val="Aspose.Slides for Java"/>
  <p:tag name="AS_VERSION" val="17.6"/>
</p:tagLst>
</file>

<file path=ppt/theme/theme1.xml><?xml version="1.0" encoding="utf-8"?>
<a:theme xmlns:r="http://schemas.openxmlformats.org/officeDocument/2006/relationships" xmlns:a="http://schemas.openxmlformats.org/drawingml/2006/main" name="Crayons">
  <a:themeElements>
    <a:clrScheme name="Crayons 1">
      <a:dk1>
        <a:srgbClr val="000000"/>
      </a:dk1>
      <a:lt1>
        <a:srgbClr val="FFFFFF"/>
      </a:lt1>
      <a:dk2>
        <a:srgbClr val="FF0000"/>
      </a:dk2>
      <a:lt2>
        <a:srgbClr val="FFB800"/>
      </a:lt2>
      <a:accent1>
        <a:srgbClr val="FFEF66"/>
      </a:accent1>
      <a:accent2>
        <a:srgbClr val="000000"/>
      </a:accent2>
      <a:accent3>
        <a:srgbClr val="FFFFFF"/>
      </a:accent3>
      <a:accent4>
        <a:srgbClr val="000000"/>
      </a:accent4>
      <a:accent5>
        <a:srgbClr val="FFF6B8"/>
      </a:accent5>
      <a:accent6>
        <a:srgbClr val="000000"/>
      </a:accent6>
      <a:hlink>
        <a:srgbClr val="00B200"/>
      </a:hlink>
      <a:folHlink>
        <a:srgbClr val="703DFF"/>
      </a:folHlink>
    </a:clrScheme>
    <a:fontScheme name="Crayons">
      <a:majorFont>
        <a:latin typeface="Comic Sans MS"/>
        <a:ea typeface="宋体"/>
        <a:cs typeface="Arial"/>
      </a:majorFont>
      <a:minorFont>
        <a:latin typeface="Comic Sans MS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38100" cap="flat" cmpd="sng" algn="ctr">
          <a:solidFill>
            <a:schemeClr val="bg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38100" cap="flat" cmpd="sng" algn="ctr">
          <a:solidFill>
            <a:schemeClr val="bg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Crayons 1">
        <a:dk1>
          <a:srgbClr val="000000"/>
        </a:dk1>
        <a:lt1>
          <a:srgbClr val="FFFFFF"/>
        </a:lt1>
        <a:dk2>
          <a:srgbClr val="FF0000"/>
        </a:dk2>
        <a:lt2>
          <a:srgbClr val="FFB800"/>
        </a:lt2>
        <a:accent1>
          <a:srgbClr val="FFEF66"/>
        </a:accent1>
        <a:accent2>
          <a:srgbClr val="000000"/>
        </a:accent2>
        <a:accent3>
          <a:srgbClr val="FFFFFF"/>
        </a:accent3>
        <a:accent4>
          <a:srgbClr val="000000"/>
        </a:accent4>
        <a:accent5>
          <a:srgbClr val="FFF6B8"/>
        </a:accent5>
        <a:accent6>
          <a:srgbClr val="000000"/>
        </a:accent6>
        <a:hlink>
          <a:srgbClr val="00B200"/>
        </a:hlink>
        <a:folHlink>
          <a:srgbClr val="703D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rayons 2">
        <a:dk1>
          <a:srgbClr val="000000"/>
        </a:dk1>
        <a:lt1>
          <a:srgbClr val="FFFFFF"/>
        </a:lt1>
        <a:dk2>
          <a:srgbClr val="000000"/>
        </a:dk2>
        <a:lt2>
          <a:srgbClr val="99CCFF"/>
        </a:lt2>
        <a:accent1>
          <a:srgbClr val="CCCCFF"/>
        </a:accent1>
        <a:accent2>
          <a:srgbClr val="000066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00005C"/>
        </a:accent6>
        <a:hlink>
          <a:srgbClr val="00B200"/>
        </a:hlink>
        <a:folHlink>
          <a:srgbClr val="CCFF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rayons 3">
        <a:dk1>
          <a:srgbClr val="000000"/>
        </a:dk1>
        <a:lt1>
          <a:srgbClr val="FFFFFF"/>
        </a:lt1>
        <a:dk2>
          <a:srgbClr val="000000"/>
        </a:dk2>
        <a:lt2>
          <a:srgbClr val="3399FF"/>
        </a:lt2>
        <a:accent1>
          <a:srgbClr val="CCECFF"/>
        </a:accent1>
        <a:accent2>
          <a:srgbClr val="008080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007373"/>
        </a:accent6>
        <a:hlink>
          <a:srgbClr val="009999"/>
        </a:hlink>
        <a:folHlink>
          <a:srgbClr val="3366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rayons 4">
        <a:dk1>
          <a:srgbClr val="808000"/>
        </a:dk1>
        <a:lt1>
          <a:srgbClr val="FFFFFF"/>
        </a:lt1>
        <a:dk2>
          <a:srgbClr val="336600"/>
        </a:dk2>
        <a:lt2>
          <a:srgbClr val="FFFFFF"/>
        </a:lt2>
        <a:accent1>
          <a:srgbClr val="99CC00"/>
        </a:accent1>
        <a:accent2>
          <a:srgbClr val="003300"/>
        </a:accent2>
        <a:accent3>
          <a:srgbClr val="ADB8AA"/>
        </a:accent3>
        <a:accent4>
          <a:srgbClr val="DADADA"/>
        </a:accent4>
        <a:accent5>
          <a:srgbClr val="CAE2AA"/>
        </a:accent5>
        <a:accent6>
          <a:srgbClr val="002D00"/>
        </a:accent6>
        <a:hlink>
          <a:srgbClr val="CCCC00"/>
        </a:hlink>
        <a:folHlink>
          <a:srgbClr val="CCFF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ayons 5">
        <a:dk1>
          <a:srgbClr val="808080"/>
        </a:dk1>
        <a:lt1>
          <a:srgbClr val="FFFFFF"/>
        </a:lt1>
        <a:dk2>
          <a:srgbClr val="003366"/>
        </a:dk2>
        <a:lt2>
          <a:srgbClr val="CCECFF"/>
        </a:lt2>
        <a:accent1>
          <a:srgbClr val="33CCCC"/>
        </a:accent1>
        <a:accent2>
          <a:srgbClr val="006699"/>
        </a:accent2>
        <a:accent3>
          <a:srgbClr val="AAADB8"/>
        </a:accent3>
        <a:accent4>
          <a:srgbClr val="DADADA"/>
        </a:accent4>
        <a:accent5>
          <a:srgbClr val="ADE2E2"/>
        </a:accent5>
        <a:accent6>
          <a:srgbClr val="005C8A"/>
        </a:accent6>
        <a:hlink>
          <a:srgbClr val="00FFFF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ayons 6">
        <a:dk1>
          <a:srgbClr val="6666FF"/>
        </a:dk1>
        <a:lt1>
          <a:srgbClr val="FFFFFF"/>
        </a:lt1>
        <a:dk2>
          <a:srgbClr val="000066"/>
        </a:dk2>
        <a:lt2>
          <a:srgbClr val="FFFFFF"/>
        </a:lt2>
        <a:accent1>
          <a:srgbClr val="33CCFF"/>
        </a:accent1>
        <a:accent2>
          <a:srgbClr val="0000FF"/>
        </a:accent2>
        <a:accent3>
          <a:srgbClr val="AAAAB8"/>
        </a:accent3>
        <a:accent4>
          <a:srgbClr val="DADADA"/>
        </a:accent4>
        <a:accent5>
          <a:srgbClr val="ADE2FF"/>
        </a:accent5>
        <a:accent6>
          <a:srgbClr val="0000E7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ayons 7">
        <a:dk1>
          <a:srgbClr val="000000"/>
        </a:dk1>
        <a:lt1>
          <a:srgbClr val="FFFFFF"/>
        </a:lt1>
        <a:dk2>
          <a:srgbClr val="800080"/>
        </a:dk2>
        <a:lt2>
          <a:srgbClr val="FFFFFF"/>
        </a:lt2>
        <a:accent1>
          <a:srgbClr val="CC66FF"/>
        </a:accent1>
        <a:accent2>
          <a:srgbClr val="990099"/>
        </a:accent2>
        <a:accent3>
          <a:srgbClr val="C0AAC0"/>
        </a:accent3>
        <a:accent4>
          <a:srgbClr val="DADADA"/>
        </a:accent4>
        <a:accent5>
          <a:srgbClr val="E2B8FF"/>
        </a:accent5>
        <a:accent6>
          <a:srgbClr val="8A008A"/>
        </a:accent6>
        <a:hlink>
          <a:srgbClr val="FF9900"/>
        </a:hlink>
        <a:folHlink>
          <a:srgbClr val="FF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ayons 8">
        <a:dk1>
          <a:srgbClr val="FF3300"/>
        </a:dk1>
        <a:lt1>
          <a:srgbClr val="FFFFFF"/>
        </a:lt1>
        <a:dk2>
          <a:srgbClr val="800000"/>
        </a:dk2>
        <a:lt2>
          <a:srgbClr val="FFFFCC"/>
        </a:lt2>
        <a:accent1>
          <a:srgbClr val="FF7C80"/>
        </a:accent1>
        <a:accent2>
          <a:srgbClr val="990000"/>
        </a:accent2>
        <a:accent3>
          <a:srgbClr val="C0AAAA"/>
        </a:accent3>
        <a:accent4>
          <a:srgbClr val="DADADA"/>
        </a:accent4>
        <a:accent5>
          <a:srgbClr val="FFBFC0"/>
        </a:accent5>
        <a:accent6>
          <a:srgbClr val="8A0000"/>
        </a:accent6>
        <a:hlink>
          <a:srgbClr val="FF66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E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PresentationFormat>On-screen Show (4:3)</PresentationFormat>
  <Paragraphs>162</Paragraphs>
  <Slides>15</Slides>
  <Notes>0</Notes>
  <HiddenSlides>2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Crayons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</vt:vector>
  </TitlesOfParts>
  <LinksUpToDate>false</LinksUpToDate>
  <SharedDoc>false</SharedDoc>
  <HyperlinksChanged>false</HyperlinksChanged>
  <AppVersion>17.0600</AppVersion>
  <TotalTime>0</TotalTime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Printed>2020-11-26T18:33:29Z</cp:lastPrinted>
  <dcterms:created xsi:type="dcterms:W3CDTF">2020-11-26T18:33:29Z</dcterms:created>
  <dcterms:modified xsi:type="dcterms:W3CDTF">2020-11-26T10:33:30Z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