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
  </p:notesMasterIdLst>
  <p:sldIdLst>
    <p:sldId id="292" r:id="rId3"/>
    <p:sldId id="431" r:id="rId4"/>
    <p:sldId id="373" r:id="rId5"/>
    <p:sldId id="347" r:id="rId7"/>
    <p:sldId id="376" r:id="rId8"/>
    <p:sldId id="374" r:id="rId9"/>
    <p:sldId id="375" r:id="rId10"/>
    <p:sldId id="377" r:id="rId11"/>
    <p:sldId id="378" r:id="rId12"/>
    <p:sldId id="379" r:id="rId13"/>
    <p:sldId id="331" r:id="rId14"/>
    <p:sldId id="332" r:id="rId15"/>
    <p:sldId id="333" r:id="rId16"/>
    <p:sldId id="343" r:id="rId17"/>
    <p:sldId id="342" r:id="rId18"/>
    <p:sldId id="406" r:id="rId19"/>
    <p:sldId id="407" r:id="rId20"/>
    <p:sldId id="284" r:id="rId21"/>
    <p:sldId id="344" r:id="rId22"/>
    <p:sldId id="339" r:id="rId23"/>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4" d="100"/>
          <a:sy n="84" d="100"/>
        </p:scale>
        <p:origin x="-1554" y="-78"/>
      </p:cViewPr>
      <p:guideLst>
        <p:guide orient="horz" pos="2201"/>
        <p:guide pos="2865"/>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notesMaster" Target="notesMasters/notesMaster1.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ACE826-8BAB-47C7-85E6-F9BB3511E85B}"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BBA4D28-B26A-4120-9F32-F72110D2F6BC}"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9BE9DA-CCAC-4059-99BD-D65549DAC484}"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spect="1" noChangeArrowheads="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331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spect="1" noChangeArrowheads="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150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a:p>
            <a:endParaRPr lang="zh-CN"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379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a:p>
            <a:endParaRPr lang="zh-CN"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9BE9DA-CCAC-4059-99BD-D65549DAC484}"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9BE9DA-CCAC-4059-99BD-D65549DAC484}"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9BE9DA-CCAC-4059-99BD-D65549DAC484}"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05FA5489-208D-45C0-A4E8-216007B492F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7B5385-328E-4EB0-B3C1-F3F5CBBE4350}"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5FA5489-208D-45C0-A4E8-216007B492F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7B5385-328E-4EB0-B3C1-F3F5CBBE4350}"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05FA5489-208D-45C0-A4E8-216007B492F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7B5385-328E-4EB0-B3C1-F3F5CBBE4350}"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05FA5489-208D-45C0-A4E8-216007B492F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7B5385-328E-4EB0-B3C1-F3F5CBBE4350}"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05FA5489-208D-45C0-A4E8-216007B492FD}"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07B5385-328E-4EB0-B3C1-F3F5CBBE4350}"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5FA5489-208D-45C0-A4E8-216007B492FD}"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B5385-328E-4EB0-B3C1-F3F5CBBE4350}"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5FA5489-208D-45C0-A4E8-216007B492FD}"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07B5385-328E-4EB0-B3C1-F3F5CBBE4350}"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05FA5489-208D-45C0-A4E8-216007B492F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7B5385-328E-4EB0-B3C1-F3F5CBBE4350}"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05FA5489-208D-45C0-A4E8-216007B492F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7B5385-328E-4EB0-B3C1-F3F5CBBE4350}"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5FA5489-208D-45C0-A4E8-216007B492F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7B5385-328E-4EB0-B3C1-F3F5CBBE4350}"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5FA5489-208D-45C0-A4E8-216007B492F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7B5385-328E-4EB0-B3C1-F3F5CBBE4350}"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1143000" y="2405857"/>
            <a:ext cx="6858000" cy="1239838"/>
          </a:xfrm>
        </p:spPr>
        <p:txBody>
          <a:bodyPr anchor="b">
            <a:normAutofit/>
          </a:bodyPr>
          <a:lstStyle>
            <a:lvl1pPr algn="ctr">
              <a:defRPr sz="5400">
                <a:solidFill>
                  <a:schemeClr val="tx2"/>
                </a:solidFill>
              </a:defRPr>
            </a:lvl1pPr>
          </a:lstStyle>
          <a:p>
            <a:r>
              <a:rPr lang="zh-CN" altLang="en-US" dirty="0"/>
              <a:t>单击此处编辑标题</a:t>
            </a:r>
            <a:endParaRPr lang="zh-CN" altLang="en-US" dirty="0"/>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9" name="文本占位符 8"/>
          <p:cNvSpPr>
            <a:spLocks noGrp="1"/>
          </p:cNvSpPr>
          <p:nvPr>
            <p:ph type="body" sz="quarter" idx="13"/>
          </p:nvPr>
        </p:nvSpPr>
        <p:spPr>
          <a:xfrm>
            <a:off x="1143000" y="3806825"/>
            <a:ext cx="6858000" cy="892175"/>
          </a:xfrm>
        </p:spPr>
        <p:txBody>
          <a:bodyPr>
            <a:normAutofit/>
          </a:bodyPr>
          <a:lstStyle>
            <a:lvl1pPr marL="0" indent="0" algn="ctr">
              <a:buNone/>
              <a:defRPr sz="2000">
                <a:solidFill>
                  <a:schemeClr val="tx2"/>
                </a:solidFill>
              </a:defRPr>
            </a:lvl1pPr>
            <a:lvl2pPr marL="457200" indent="0">
              <a:buNone/>
              <a:defRPr/>
            </a:lvl2pPr>
            <a:lvl3pPr marL="914400" indent="0">
              <a:buNone/>
              <a:defRPr/>
            </a:lvl3pPr>
            <a:lvl4pPr marL="1371600" indent="0">
              <a:buNone/>
              <a:defRPr/>
            </a:lvl4pPr>
            <a:lvl5pPr marL="1828800" indent="0">
              <a:buNone/>
              <a:defRPr/>
            </a:lvl5pPr>
          </a:lstStyle>
          <a:p>
            <a:pPr lvl="0"/>
            <a:r>
              <a:rPr lang="zh-CN" altLang="en-US" dirty="0"/>
              <a:t>单击此处编辑母版文本样式</a:t>
            </a:r>
            <a:endParaRPr lang="zh-CN" altLang="en-US" dirty="0"/>
          </a:p>
        </p:txBody>
      </p:sp>
    </p:spTree>
  </p:cSld>
  <p:clrMapOvr>
    <a:masterClrMapping/>
  </p:clrMapOvr>
  <p:transition>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_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1143000" y="2405857"/>
            <a:ext cx="6858000" cy="1239838"/>
          </a:xfrm>
        </p:spPr>
        <p:txBody>
          <a:bodyPr anchor="b">
            <a:normAutofit/>
          </a:bodyPr>
          <a:lstStyle>
            <a:lvl1pPr algn="ctr">
              <a:defRPr sz="5400">
                <a:solidFill>
                  <a:schemeClr val="tx2"/>
                </a:solidFill>
              </a:defRPr>
            </a:lvl1pPr>
          </a:lstStyle>
          <a:p>
            <a:r>
              <a:rPr lang="zh-CN" altLang="en-US" dirty="0"/>
              <a:t>单击此处编辑标题</a:t>
            </a:r>
            <a:endParaRPr lang="zh-CN" altLang="en-US" dirty="0"/>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9" name="文本占位符 8"/>
          <p:cNvSpPr>
            <a:spLocks noGrp="1"/>
          </p:cNvSpPr>
          <p:nvPr>
            <p:ph type="body" sz="quarter" idx="13"/>
          </p:nvPr>
        </p:nvSpPr>
        <p:spPr>
          <a:xfrm>
            <a:off x="1143000" y="3806825"/>
            <a:ext cx="6858000" cy="892175"/>
          </a:xfrm>
        </p:spPr>
        <p:txBody>
          <a:bodyPr>
            <a:normAutofit/>
          </a:bodyPr>
          <a:lstStyle>
            <a:lvl1pPr marL="0" indent="0" algn="ctr">
              <a:buNone/>
              <a:defRPr sz="2000">
                <a:solidFill>
                  <a:schemeClr val="tx2"/>
                </a:solidFill>
              </a:defRPr>
            </a:lvl1pPr>
            <a:lvl2pPr marL="457200" indent="0">
              <a:buNone/>
              <a:defRPr/>
            </a:lvl2pPr>
            <a:lvl3pPr marL="914400" indent="0">
              <a:buNone/>
              <a:defRPr/>
            </a:lvl3pPr>
            <a:lvl4pPr marL="1371600" indent="0">
              <a:buNone/>
              <a:defRPr/>
            </a:lvl4pPr>
            <a:lvl5pPr marL="1828800" indent="0">
              <a:buNone/>
              <a:defRPr/>
            </a:lvl5pPr>
          </a:lstStyle>
          <a:p>
            <a:pPr lvl="0"/>
            <a:r>
              <a:rPr lang="zh-CN" altLang="en-US" dirty="0"/>
              <a:t>单击此处编辑母版文本样式</a:t>
            </a:r>
            <a:endParaRPr lang="zh-CN" altLang="en-US" dirty="0"/>
          </a:p>
        </p:txBody>
      </p:sp>
    </p:spTree>
  </p:cSld>
  <p:clrMapOvr>
    <a:masterClrMapping/>
  </p:clrMapOvr>
  <p:transition>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5_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1143000" y="2405857"/>
            <a:ext cx="6858000" cy="1239838"/>
          </a:xfrm>
        </p:spPr>
        <p:txBody>
          <a:bodyPr anchor="b">
            <a:normAutofit/>
          </a:bodyPr>
          <a:lstStyle>
            <a:lvl1pPr algn="ctr">
              <a:defRPr sz="5400">
                <a:solidFill>
                  <a:schemeClr val="tx2"/>
                </a:solidFill>
              </a:defRPr>
            </a:lvl1pPr>
          </a:lstStyle>
          <a:p>
            <a:r>
              <a:rPr lang="zh-CN" altLang="en-US" dirty="0"/>
              <a:t>单击此处编辑标题</a:t>
            </a:r>
            <a:endParaRPr lang="zh-CN" altLang="en-US" dirty="0"/>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9" name="文本占位符 8"/>
          <p:cNvSpPr>
            <a:spLocks noGrp="1"/>
          </p:cNvSpPr>
          <p:nvPr>
            <p:ph type="body" sz="quarter" idx="13"/>
          </p:nvPr>
        </p:nvSpPr>
        <p:spPr>
          <a:xfrm>
            <a:off x="1143000" y="3806825"/>
            <a:ext cx="6858000" cy="892175"/>
          </a:xfrm>
        </p:spPr>
        <p:txBody>
          <a:bodyPr>
            <a:normAutofit/>
          </a:bodyPr>
          <a:lstStyle>
            <a:lvl1pPr marL="0" indent="0" algn="ctr">
              <a:buNone/>
              <a:defRPr sz="2000">
                <a:solidFill>
                  <a:schemeClr val="tx2"/>
                </a:solidFill>
              </a:defRPr>
            </a:lvl1pPr>
            <a:lvl2pPr marL="457200" indent="0">
              <a:buNone/>
              <a:defRPr/>
            </a:lvl2pPr>
            <a:lvl3pPr marL="914400" indent="0">
              <a:buNone/>
              <a:defRPr/>
            </a:lvl3pPr>
            <a:lvl4pPr marL="1371600" indent="0">
              <a:buNone/>
              <a:defRPr/>
            </a:lvl4pPr>
            <a:lvl5pPr marL="1828800" indent="0">
              <a:buNone/>
              <a:defRPr/>
            </a:lvl5pPr>
          </a:lstStyle>
          <a:p>
            <a:pPr lvl="0"/>
            <a:r>
              <a:rPr lang="zh-CN" altLang="en-US" dirty="0"/>
              <a:t>单击此处编辑母版文本样式</a:t>
            </a:r>
            <a:endParaRPr lang="zh-CN" altLang="en-US" dirty="0"/>
          </a:p>
        </p:txBody>
      </p:sp>
    </p:spTree>
  </p:cSld>
  <p:clrMapOvr>
    <a:masterClrMapping/>
  </p:clrMapOvr>
  <p:transition>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85800" y="465138"/>
            <a:ext cx="7772400" cy="5630862"/>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3" name="日期占位符 2"/>
          <p:cNvSpPr>
            <a:spLocks noGrp="1"/>
          </p:cNvSpPr>
          <p:nvPr>
            <p:ph type="dt" sz="half" idx="10"/>
          </p:nvPr>
        </p:nvSpPr>
        <p:spPr>
          <a:xfrm>
            <a:off x="6477000" y="6416675"/>
            <a:ext cx="2133600" cy="365125"/>
          </a:xfrm>
          <a:prstGeom prst="rect">
            <a:avLst/>
          </a:prstGeom>
        </p:spPr>
        <p:txBody>
          <a:bodyPr vert="horz" anchor="b"/>
          <a:p>
            <a:pPr lvl="0" fontAlgn="base">
              <a:spcBef>
                <a:spcPct val="50000"/>
              </a:spcBef>
            </a:pPr>
            <a:endParaRPr lang="zh-CN" altLang="en-US" strike="noStrike" noProof="1" dirty="0">
              <a:latin typeface="Times New Roman" panose="02020603050405020304" pitchFamily="18" charset="0"/>
              <a:ea typeface="宋体" panose="02010600030101010101" pitchFamily="2" charset="-122"/>
            </a:endParaRPr>
          </a:p>
        </p:txBody>
      </p:sp>
      <p:sp>
        <p:nvSpPr>
          <p:cNvPr id="4" name="页脚占位符 3"/>
          <p:cNvSpPr>
            <a:spLocks noGrp="1"/>
          </p:cNvSpPr>
          <p:nvPr>
            <p:ph type="ftr" sz="quarter" idx="11"/>
          </p:nvPr>
        </p:nvSpPr>
        <p:spPr>
          <a:xfrm>
            <a:off x="914400" y="6416675"/>
            <a:ext cx="5562600" cy="365125"/>
          </a:xfrm>
          <a:prstGeom prst="rect">
            <a:avLst/>
          </a:prstGeom>
        </p:spPr>
        <p:txBody>
          <a:bodyPr vert="horz" anchor="b"/>
          <a:p>
            <a:pPr lvl="0" fontAlgn="base">
              <a:spcBef>
                <a:spcPct val="50000"/>
              </a:spcBef>
            </a:pPr>
            <a:endParaRPr lang="zh-CN" altLang="en-US" strike="noStrike" noProof="1" dirty="0">
              <a:latin typeface="Times New Roman" panose="02020603050405020304" pitchFamily="18" charset="0"/>
              <a:ea typeface="宋体" panose="02010600030101010101" pitchFamily="2" charset="-122"/>
            </a:endParaRPr>
          </a:p>
        </p:txBody>
      </p:sp>
      <p:sp>
        <p:nvSpPr>
          <p:cNvPr id="5" name="灯片编号占位符 4"/>
          <p:cNvSpPr>
            <a:spLocks noGrp="1"/>
          </p:cNvSpPr>
          <p:nvPr>
            <p:ph type="sldNum" sz="quarter" idx="12"/>
          </p:nvPr>
        </p:nvSpPr>
        <p:spPr>
          <a:xfrm>
            <a:off x="8610600" y="6416675"/>
            <a:ext cx="457200" cy="365125"/>
          </a:xfrm>
          <a:prstGeom prst="rect">
            <a:avLst/>
          </a:prstGeom>
        </p:spPr>
        <p:txBody>
          <a:bodyPr vert="horz" anchor="b"/>
          <a:p>
            <a:pPr lvl="0" fontAlgn="base">
              <a:spcBef>
                <a:spcPct val="50000"/>
              </a:spcBef>
            </a:pPr>
            <a:fld id="{9A0DB2DC-4C9A-4742-B13C-FB6460FD3503}" type="slidenum">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latin typeface="Times New Roman" panose="02020603050405020304" pitchFamily="18" charset="0"/>
              <a:ea typeface="宋体" panose="02010600030101010101" pitchFamily="2" charset="-122"/>
            </a:endParaRPr>
          </a:p>
        </p:txBody>
      </p:sp>
    </p:spTree>
  </p:cSld>
  <p:clrMapOvr>
    <a:masterClrMapping/>
  </p:clrMapOvr>
  <p:transition>
    <p:random/>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7" Type="http://schemas.openxmlformats.org/officeDocument/2006/relationships/theme" Target="../theme/theme1.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FA5489-208D-45C0-A4E8-216007B492FD}" type="datetimeFigureOut">
              <a:rPr lang="zh-CN" altLang="en-US" smtClean="0"/>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7B5385-328E-4EB0-B3C1-F3F5CBBE4350}"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6.xml"/><Relationship Id="rId2" Type="http://schemas.openxmlformats.org/officeDocument/2006/relationships/tags" Target="../tags/tag1.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image" Target="../media/image4.jpeg"/><Relationship Id="rId1"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3.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4.xml"/><Relationship Id="rId1" Type="http://schemas.openxmlformats.org/officeDocument/2006/relationships/image" Target="../media/image5.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5.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7.xml"/><Relationship Id="rId2" Type="http://schemas.openxmlformats.org/officeDocument/2006/relationships/image" Target="../media/image8.png"/><Relationship Id="rId1" Type="http://schemas.openxmlformats.org/officeDocument/2006/relationships/image" Target="../media/image7.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image" Target="../media/image10.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jpeg"/></Relationships>
</file>

<file path=ppt/slides/_rels/slide16.xml.rels><?xml version="1.0" encoding="UTF-8" standalone="yes"?>
<Relationships xmlns="http://schemas.openxmlformats.org/package/2006/relationships"><Relationship Id="rId6" Type="http://schemas.openxmlformats.org/officeDocument/2006/relationships/notesSlide" Target="../notesSlides/notesSlide5.xml"/><Relationship Id="rId5" Type="http://schemas.openxmlformats.org/officeDocument/2006/relationships/slideLayout" Target="../slideLayouts/slideLayout6.xml"/><Relationship Id="rId4" Type="http://schemas.openxmlformats.org/officeDocument/2006/relationships/tags" Target="../tags/tag6.xml"/><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image" Target="../media/image12.jpeg"/></Relationships>
</file>

<file path=ppt/slides/_rels/slide17.xml.rels><?xml version="1.0" encoding="UTF-8" standalone="yes"?>
<Relationships xmlns="http://schemas.openxmlformats.org/package/2006/relationships"><Relationship Id="rId5" Type="http://schemas.openxmlformats.org/officeDocument/2006/relationships/notesSlide" Target="../notesSlides/notesSlide6.xml"/><Relationship Id="rId4" Type="http://schemas.openxmlformats.org/officeDocument/2006/relationships/slideLayout" Target="../slideLayouts/slideLayout6.xml"/><Relationship Id="rId3" Type="http://schemas.openxmlformats.org/officeDocument/2006/relationships/tags" Target="../tags/tag7.xml"/><Relationship Id="rId2" Type="http://schemas.openxmlformats.org/officeDocument/2006/relationships/image" Target="../media/image16.jpeg"/><Relationship Id="rId1" Type="http://schemas.openxmlformats.org/officeDocument/2006/relationships/image" Target="../media/image15.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tags" Target="../tags/tag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80" name="WordArt 8"/>
          <p:cNvSpPr>
            <a:spLocks noChangeArrowheads="1" noChangeShapeType="1" noTextEdit="1"/>
          </p:cNvSpPr>
          <p:nvPr/>
        </p:nvSpPr>
        <p:spPr bwMode="auto">
          <a:xfrm>
            <a:off x="571472" y="1785926"/>
            <a:ext cx="8208912" cy="93610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a:ln w="28575">
                  <a:solidFill>
                    <a:srgbClr val="FFCC00"/>
                  </a:solidFill>
                  <a:round/>
                </a:ln>
                <a:solidFill>
                  <a:srgbClr val="0070C0"/>
                </a:solidFill>
                <a:effectLst>
                  <a:outerShdw blurRad="38100" dist="38100" dir="2700000" algn="tl">
                    <a:srgbClr val="000000">
                      <a:alpha val="43137"/>
                    </a:srgbClr>
                  </a:outerShdw>
                </a:effectLst>
                <a:latin typeface="黑体" panose="02010609060101010101" charset="-122"/>
                <a:ea typeface="黑体" panose="02010609060101010101" charset="-122"/>
              </a:rPr>
              <a:t>第</a:t>
            </a:r>
            <a:r>
              <a:rPr lang="en-US" altLang="zh-CN" sz="3600" b="1" kern="10" dirty="0">
                <a:ln w="28575">
                  <a:solidFill>
                    <a:srgbClr val="FFCC00"/>
                  </a:solidFill>
                  <a:round/>
                </a:ln>
                <a:solidFill>
                  <a:srgbClr val="0070C0"/>
                </a:solidFill>
                <a:effectLst>
                  <a:outerShdw blurRad="38100" dist="38100" dir="2700000" algn="tl">
                    <a:srgbClr val="000000">
                      <a:alpha val="43137"/>
                    </a:srgbClr>
                  </a:outerShdw>
                </a:effectLst>
                <a:latin typeface="黑体" panose="02010609060101010101" charset="-122"/>
                <a:ea typeface="黑体" panose="02010609060101010101" charset="-122"/>
              </a:rPr>
              <a:t>12</a:t>
            </a:r>
            <a:r>
              <a:rPr lang="zh-CN" altLang="en-US" sz="3600" b="1" kern="10" dirty="0" smtClean="0">
                <a:ln w="28575">
                  <a:solidFill>
                    <a:srgbClr val="FFCC00"/>
                  </a:solidFill>
                  <a:round/>
                </a:ln>
                <a:solidFill>
                  <a:srgbClr val="0070C0"/>
                </a:solidFill>
                <a:effectLst>
                  <a:outerShdw blurRad="38100" dist="38100" dir="2700000" algn="tl">
                    <a:srgbClr val="000000">
                      <a:alpha val="43137"/>
                    </a:srgbClr>
                  </a:outerShdw>
                </a:effectLst>
                <a:latin typeface="黑体" panose="02010609060101010101" charset="-122"/>
                <a:ea typeface="黑体" panose="02010609060101010101" charset="-122"/>
              </a:rPr>
              <a:t>课 亚洲</a:t>
            </a:r>
            <a:r>
              <a:rPr lang="zh-CN" altLang="en-US" sz="3600" b="1" kern="10" dirty="0">
                <a:ln w="28575">
                  <a:solidFill>
                    <a:srgbClr val="FFCC00"/>
                  </a:solidFill>
                  <a:round/>
                </a:ln>
                <a:solidFill>
                  <a:srgbClr val="0070C0"/>
                </a:solidFill>
                <a:effectLst>
                  <a:outerShdw blurRad="38100" dist="38100" dir="2700000" algn="tl">
                    <a:srgbClr val="000000">
                      <a:alpha val="43137"/>
                    </a:srgbClr>
                  </a:outerShdw>
                </a:effectLst>
                <a:latin typeface="黑体" panose="02010609060101010101" charset="-122"/>
                <a:ea typeface="黑体" panose="02010609060101010101" charset="-122"/>
              </a:rPr>
              <a:t>殖民地人民的抗争</a:t>
            </a:r>
            <a:endParaRPr lang="zh-CN" altLang="en-US" sz="3600" b="1" kern="10" dirty="0">
              <a:ln w="28575">
                <a:solidFill>
                  <a:srgbClr val="FFCC00"/>
                </a:solidFill>
                <a:round/>
              </a:ln>
              <a:solidFill>
                <a:srgbClr val="0070C0"/>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1"/>
          <p:cNvSpPr txBox="1">
            <a:spLocks noChangeArrowheads="1"/>
          </p:cNvSpPr>
          <p:nvPr/>
        </p:nvSpPr>
        <p:spPr bwMode="auto">
          <a:xfrm>
            <a:off x="499745" y="772773"/>
            <a:ext cx="756084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r>
              <a:rPr lang="en-US" altLang="zh-CN" sz="32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rPr>
              <a:t>1</a:t>
            </a:r>
            <a:r>
              <a:rPr lang="zh-CN" altLang="en-US" sz="32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rPr>
              <a:t>、印度的非暴力不合作运动</a:t>
            </a:r>
            <a:endParaRPr lang="zh-CN" altLang="en-US" sz="32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3" name="文本框 2"/>
          <p:cNvSpPr txBox="1"/>
          <p:nvPr/>
        </p:nvSpPr>
        <p:spPr>
          <a:xfrm>
            <a:off x="960120" y="1881505"/>
            <a:ext cx="5953760" cy="583565"/>
          </a:xfrm>
          <a:prstGeom prst="rect">
            <a:avLst/>
          </a:prstGeom>
          <a:noFill/>
        </p:spPr>
        <p:txBody>
          <a:bodyPr wrap="square" rtlCol="0">
            <a:spAutoFit/>
          </a:bodyPr>
          <a:p>
            <a:r>
              <a:rPr lang="zh-CN" altLang="zh-CN" sz="3200" b="1"/>
              <a:t>背景、</a:t>
            </a:r>
            <a:r>
              <a:rPr lang="zh-CN" altLang="en-US" sz="3200" b="1">
                <a:sym typeface="+mn-ea"/>
              </a:rPr>
              <a:t>人物、目的、时间、影响</a:t>
            </a:r>
            <a:endParaRPr lang="zh-CN" altLang="en-US" sz="3200" b="1">
              <a:sym typeface="+mn-ea"/>
            </a:endParaRPr>
          </a:p>
        </p:txBody>
      </p:sp>
      <p:sp>
        <p:nvSpPr>
          <p:cNvPr id="4" name="文本框 1"/>
          <p:cNvSpPr txBox="1">
            <a:spLocks noChangeArrowheads="1"/>
          </p:cNvSpPr>
          <p:nvPr/>
        </p:nvSpPr>
        <p:spPr bwMode="auto">
          <a:xfrm>
            <a:off x="692785" y="2913993"/>
            <a:ext cx="756084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r>
              <a:rPr lang="en-US" altLang="zh-CN" sz="32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rPr>
              <a:t>2</a:t>
            </a:r>
            <a:r>
              <a:rPr lang="zh-CN" altLang="en-US" sz="32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rPr>
              <a:t>、土耳其的凯末尔革命</a:t>
            </a:r>
            <a:endParaRPr lang="zh-CN" altLang="en-US" sz="32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6" name="文本框 5"/>
          <p:cNvSpPr txBox="1"/>
          <p:nvPr/>
        </p:nvSpPr>
        <p:spPr>
          <a:xfrm>
            <a:off x="1087120" y="3785235"/>
            <a:ext cx="7384415" cy="1076325"/>
          </a:xfrm>
          <a:prstGeom prst="rect">
            <a:avLst/>
          </a:prstGeom>
          <a:noFill/>
        </p:spPr>
        <p:txBody>
          <a:bodyPr wrap="square" rtlCol="0">
            <a:spAutoFit/>
          </a:bodyPr>
          <a:p>
            <a:r>
              <a:rPr lang="zh-CN" altLang="zh-CN" sz="3200" b="1"/>
              <a:t>背景、</a:t>
            </a:r>
            <a:r>
              <a:rPr lang="zh-CN" altLang="en-US" sz="3200" b="1">
                <a:sym typeface="+mn-ea"/>
              </a:rPr>
              <a:t>人物、目的、时间、过程、性质、改革措施、影响</a:t>
            </a:r>
            <a:endParaRPr lang="zh-CN" altLang="en-US" sz="3200" b="1">
              <a:sym typeface="+mn-e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descr="HW016"/>
          <p:cNvPicPr>
            <a:picLocks noChangeAspect="1"/>
          </p:cNvPicPr>
          <p:nvPr/>
        </p:nvPicPr>
        <p:blipFill>
          <a:blip r:embed="rId1" cstate="print"/>
          <a:stretch>
            <a:fillRect/>
          </a:stretch>
        </p:blipFill>
        <p:spPr>
          <a:xfrm>
            <a:off x="343774" y="1121886"/>
            <a:ext cx="3009900" cy="3942160"/>
          </a:xfrm>
          <a:prstGeom prst="rect">
            <a:avLst/>
          </a:prstGeom>
          <a:noFill/>
          <a:ln w="38100" cap="flat" cmpd="sng">
            <a:solidFill>
              <a:srgbClr val="FF9900"/>
            </a:solidFill>
            <a:prstDash val="solid"/>
            <a:miter/>
            <a:headEnd type="none" w="med" len="med"/>
            <a:tailEnd type="none" w="med" len="med"/>
          </a:ln>
        </p:spPr>
      </p:pic>
      <p:sp>
        <p:nvSpPr>
          <p:cNvPr id="27654" name="Text Box 6"/>
          <p:cNvSpPr txBox="1"/>
          <p:nvPr/>
        </p:nvSpPr>
        <p:spPr>
          <a:xfrm>
            <a:off x="3575050" y="246221"/>
            <a:ext cx="4963954" cy="5692775"/>
          </a:xfrm>
          <a:prstGeom prst="rect">
            <a:avLst/>
          </a:prstGeom>
          <a:solidFill>
            <a:schemeClr val="bg1">
              <a:alpha val="50000"/>
            </a:schemeClr>
          </a:solidFill>
          <a:ln w="9525">
            <a:noFill/>
          </a:ln>
        </p:spPr>
        <p:txBody>
          <a:bodyPr wrap="square">
            <a:spAutoFit/>
          </a:bodyPr>
          <a:lstStyle/>
          <a:p>
            <a:r>
              <a:rPr lang="zh-CN" altLang="en-US" sz="2800" b="1" dirty="0">
                <a:solidFill>
                  <a:schemeClr val="tx1"/>
                </a:solidFill>
                <a:latin typeface="微软雅黑" panose="020B0503020204020204" charset="-122"/>
                <a:ea typeface="微软雅黑" panose="020B0503020204020204" charset="-122"/>
                <a:cs typeface="微软雅黑" panose="020B0503020204020204" charset="-122"/>
              </a:rPr>
              <a:t>　    </a:t>
            </a:r>
            <a:r>
              <a:rPr lang="en-US" altLang="zh-CN" sz="2800" b="1">
                <a:solidFill>
                  <a:schemeClr val="tx1"/>
                </a:solidFill>
                <a:latin typeface="微软雅黑" panose="020B0503020204020204" charset="-122"/>
                <a:ea typeface="微软雅黑" panose="020B0503020204020204" charset="-122"/>
                <a:cs typeface="微软雅黑" panose="020B0503020204020204" charset="-122"/>
              </a:rPr>
              <a:t>19</a:t>
            </a:r>
            <a:r>
              <a:rPr lang="zh-CN" altLang="en-US" sz="2800" b="1" dirty="0">
                <a:solidFill>
                  <a:schemeClr val="tx1"/>
                </a:solidFill>
                <a:latin typeface="微软雅黑" panose="020B0503020204020204" charset="-122"/>
                <a:ea typeface="微软雅黑" panose="020B0503020204020204" charset="-122"/>
                <a:cs typeface="微软雅黑" panose="020B0503020204020204" charset="-122"/>
              </a:rPr>
              <a:t>世纪中期，英国已经完成了工业革命，进一步加紧对印度的经济剥削和政治统治，印度社会民不聊生，人民的反抗情绪日益高涨。</a:t>
            </a:r>
            <a:r>
              <a:rPr lang="en-US" altLang="zh-CN" sz="2800" b="1">
                <a:solidFill>
                  <a:schemeClr val="tx1"/>
                </a:solidFill>
                <a:latin typeface="微软雅黑" panose="020B0503020204020204" charset="-122"/>
                <a:ea typeface="微软雅黑" panose="020B0503020204020204" charset="-122"/>
                <a:cs typeface="微软雅黑" panose="020B0503020204020204" charset="-122"/>
              </a:rPr>
              <a:t>1857</a:t>
            </a:r>
            <a:r>
              <a:rPr lang="zh-CN" altLang="en-US" sz="2800" b="1" dirty="0">
                <a:solidFill>
                  <a:schemeClr val="tx1"/>
                </a:solidFill>
                <a:latin typeface="微软雅黑" panose="020B0503020204020204" charset="-122"/>
                <a:ea typeface="微软雅黑" panose="020B0503020204020204" charset="-122"/>
                <a:cs typeface="微软雅黑" panose="020B0503020204020204" charset="-122"/>
              </a:rPr>
              <a:t>～</a:t>
            </a:r>
            <a:r>
              <a:rPr lang="en-US" altLang="zh-CN" sz="2800" b="1">
                <a:solidFill>
                  <a:schemeClr val="tx1"/>
                </a:solidFill>
                <a:latin typeface="微软雅黑" panose="020B0503020204020204" charset="-122"/>
                <a:ea typeface="微软雅黑" panose="020B0503020204020204" charset="-122"/>
                <a:cs typeface="微软雅黑" panose="020B0503020204020204" charset="-122"/>
              </a:rPr>
              <a:t>1859</a:t>
            </a:r>
            <a:r>
              <a:rPr lang="zh-CN" altLang="en-US" sz="2800" b="1" dirty="0">
                <a:solidFill>
                  <a:schemeClr val="tx1"/>
                </a:solidFill>
                <a:latin typeface="微软雅黑" panose="020B0503020204020204" charset="-122"/>
                <a:ea typeface="微软雅黑" panose="020B0503020204020204" charset="-122"/>
                <a:cs typeface="微软雅黑" panose="020B0503020204020204" charset="-122"/>
              </a:rPr>
              <a:t>年，印度终于爆发了一场声势浩大的</a:t>
            </a:r>
            <a:r>
              <a:rPr lang="zh-CN" altLang="en-US" sz="2800" b="1" dirty="0">
                <a:solidFill>
                  <a:srgbClr val="FF0000"/>
                </a:solidFill>
                <a:latin typeface="微软雅黑" panose="020B0503020204020204" charset="-122"/>
                <a:ea typeface="微软雅黑" panose="020B0503020204020204" charset="-122"/>
                <a:cs typeface="微软雅黑" panose="020B0503020204020204" charset="-122"/>
              </a:rPr>
              <a:t>民族大起义</a:t>
            </a:r>
            <a:r>
              <a:rPr lang="zh-CN" altLang="en-US" sz="2800" b="1" dirty="0">
                <a:solidFill>
                  <a:schemeClr val="tx1"/>
                </a:solidFill>
                <a:latin typeface="微软雅黑" panose="020B0503020204020204" charset="-122"/>
                <a:ea typeface="微软雅黑" panose="020B0503020204020204" charset="-122"/>
                <a:cs typeface="微软雅黑" panose="020B0503020204020204" charset="-122"/>
              </a:rPr>
              <a:t>。章西女王是这次印度民族起义中的杰出女英雄。</a:t>
            </a:r>
            <a:endParaRPr lang="zh-CN" altLang="en-US" sz="2800" b="1" dirty="0">
              <a:solidFill>
                <a:schemeClr val="tx1"/>
              </a:solidFill>
              <a:latin typeface="微软雅黑" panose="020B0503020204020204" charset="-122"/>
              <a:ea typeface="微软雅黑" panose="020B0503020204020204" charset="-122"/>
              <a:cs typeface="微软雅黑" panose="020B0503020204020204" charset="-122"/>
            </a:endParaRPr>
          </a:p>
          <a:p>
            <a:r>
              <a:rPr lang="zh-CN" altLang="en-US" sz="2800" b="1" dirty="0">
                <a:solidFill>
                  <a:schemeClr val="tx1"/>
                </a:solidFill>
                <a:latin typeface="微软雅黑" panose="020B0503020204020204" charset="-122"/>
                <a:ea typeface="微软雅黑" panose="020B0503020204020204" charset="-122"/>
                <a:cs typeface="微软雅黑" panose="020B0503020204020204" charset="-122"/>
              </a:rPr>
              <a:t>　   </a:t>
            </a:r>
            <a:r>
              <a:rPr lang="zh-CN" altLang="en-US" sz="2800" b="1" dirty="0">
                <a:solidFill>
                  <a:srgbClr val="FF0000"/>
                </a:solidFill>
                <a:latin typeface="微软雅黑" panose="020B0503020204020204" charset="-122"/>
                <a:ea typeface="微软雅黑" panose="020B0503020204020204" charset="-122"/>
                <a:cs typeface="微软雅黑" panose="020B0503020204020204" charset="-122"/>
              </a:rPr>
              <a:t> 章西女王</a:t>
            </a:r>
            <a:r>
              <a:rPr lang="zh-CN" altLang="en-US" sz="2800" b="1" dirty="0">
                <a:solidFill>
                  <a:schemeClr val="tx1"/>
                </a:solidFill>
                <a:latin typeface="微软雅黑" panose="020B0503020204020204" charset="-122"/>
                <a:ea typeface="微软雅黑" panose="020B0503020204020204" charset="-122"/>
                <a:cs typeface="微软雅黑" panose="020B0503020204020204" charset="-122"/>
              </a:rPr>
              <a:t>和印度人民的英勇斗争，表现了殖民地人民不畏强暴，反抗侵略的决心和勇气，沉重地打击了英国殖民者。</a:t>
            </a:r>
            <a:endParaRPr lang="zh-CN" altLang="en-US" sz="2800" b="1"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2" name="文本框 1"/>
          <p:cNvSpPr txBox="1"/>
          <p:nvPr/>
        </p:nvSpPr>
        <p:spPr>
          <a:xfrm>
            <a:off x="4241800" y="5064125"/>
            <a:ext cx="3854450" cy="645160"/>
          </a:xfrm>
          <a:prstGeom prst="rect">
            <a:avLst/>
          </a:prstGeom>
          <a:solidFill>
            <a:srgbClr val="FFFF00"/>
          </a:solidFill>
        </p:spPr>
        <p:txBody>
          <a:bodyPr wrap="square" rtlCol="0">
            <a:spAutoFit/>
          </a:bodyPr>
          <a:lstStyle/>
          <a:p>
            <a:r>
              <a:rPr lang="zh-CN" altLang="en-US" sz="3600" b="1">
                <a:solidFill>
                  <a:srgbClr val="FF0000"/>
                </a:solidFill>
                <a:latin typeface="微软雅黑" panose="020B0503020204020204" charset="-122"/>
                <a:ea typeface="微软雅黑" panose="020B0503020204020204" charset="-122"/>
                <a:cs typeface="微软雅黑" panose="020B0503020204020204" charset="-122"/>
              </a:rPr>
              <a:t>抗争仍在继续</a:t>
            </a:r>
            <a:r>
              <a:rPr lang="en-US" altLang="zh-CN" sz="3600" b="1">
                <a:solidFill>
                  <a:srgbClr val="FF0000"/>
                </a:solidFill>
                <a:latin typeface="微软雅黑" panose="020B0503020204020204" charset="-122"/>
                <a:ea typeface="微软雅黑" panose="020B0503020204020204" charset="-122"/>
                <a:cs typeface="微软雅黑" panose="020B0503020204020204" charset="-122"/>
              </a:rPr>
              <a:t>……</a:t>
            </a:r>
            <a:endParaRPr lang="en-US" altLang="zh-CN" sz="3600" b="1">
              <a:solidFill>
                <a:srgbClr val="FF0000"/>
              </a:solidFill>
              <a:latin typeface="微软雅黑" panose="020B0503020204020204" charset="-122"/>
              <a:ea typeface="微软雅黑" panose="020B0503020204020204" charset="-122"/>
              <a:cs typeface="微软雅黑" panose="020B0503020204020204" charset="-122"/>
            </a:endParaRPr>
          </a:p>
        </p:txBody>
      </p:sp>
    </p:spTree>
    <p:custDataLst>
      <p:tags r:id="rId2"/>
    </p:custDataLst>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4"/>
                                        </p:tgtEl>
                                        <p:attrNameLst>
                                          <p:attrName>style.visibility</p:attrName>
                                        </p:attrNameLst>
                                      </p:cBhvr>
                                      <p:to>
                                        <p:strVal val="visible"/>
                                      </p:to>
                                    </p:set>
                                    <p:anim calcmode="lin" valueType="num">
                                      <p:cBhvr additive="base">
                                        <p:cTn id="7" dur="500" fill="hold"/>
                                        <p:tgtEl>
                                          <p:spTgt spid="27654"/>
                                        </p:tgtEl>
                                        <p:attrNameLst>
                                          <p:attrName>ppt_x</p:attrName>
                                        </p:attrNameLst>
                                      </p:cBhvr>
                                      <p:tavLst>
                                        <p:tav tm="0">
                                          <p:val>
                                            <p:strVal val="#ppt_x"/>
                                          </p:val>
                                        </p:tav>
                                        <p:tav tm="100000">
                                          <p:val>
                                            <p:strVal val="#ppt_x"/>
                                          </p:val>
                                        </p:tav>
                                      </p:tavLst>
                                    </p:anim>
                                    <p:anim calcmode="lin" valueType="num">
                                      <p:cBhvr additive="base">
                                        <p:cTn id="8" dur="500" fill="hold"/>
                                        <p:tgtEl>
                                          <p:spTgt spid="2765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linds(horizontal)">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2765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3" name="Text Box 7"/>
          <p:cNvSpPr txBox="1">
            <a:spLocks noChangeArrowheads="1"/>
          </p:cNvSpPr>
          <p:nvPr/>
        </p:nvSpPr>
        <p:spPr bwMode="auto">
          <a:xfrm>
            <a:off x="2517775" y="428625"/>
            <a:ext cx="4107815" cy="583565"/>
          </a:xfrm>
          <a:prstGeom prst="rect">
            <a:avLst/>
          </a:prstGeom>
          <a:noFill/>
          <a:ln w="9525">
            <a:noFill/>
            <a:miter lim="800000"/>
          </a:ln>
          <a:effectLst/>
        </p:spPr>
        <p:txBody>
          <a:bodyPr wrap="square">
            <a:spAutoFit/>
          </a:bodyPr>
          <a:lstStyle/>
          <a:p>
            <a:pPr>
              <a:spcBef>
                <a:spcPct val="50000"/>
              </a:spcBef>
            </a:pPr>
            <a:r>
              <a:rPr lang="zh-CN" altLang="en-US" sz="3200" b="1">
                <a:solidFill>
                  <a:srgbClr val="800000"/>
                </a:solidFill>
                <a:latin typeface="黑体" panose="02010609060101010101" charset="-122"/>
                <a:ea typeface="黑体" panose="02010609060101010101" charset="-122"/>
              </a:rPr>
              <a:t>什么是</a:t>
            </a:r>
            <a:r>
              <a:rPr lang="zh-CN" altLang="en-US" sz="3200" b="1">
                <a:solidFill>
                  <a:srgbClr val="800000"/>
                </a:solidFill>
                <a:latin typeface="Arial" panose="020B0604020202020204"/>
                <a:ea typeface="黑体" panose="02010609060101010101" charset="-122"/>
              </a:rPr>
              <a:t>“</a:t>
            </a:r>
            <a:r>
              <a:rPr lang="zh-CN" altLang="en-US" sz="3200" b="1">
                <a:solidFill>
                  <a:srgbClr val="800000"/>
                </a:solidFill>
                <a:latin typeface="黑体" panose="02010609060101010101" charset="-122"/>
                <a:ea typeface="黑体" panose="02010609060101010101" charset="-122"/>
              </a:rPr>
              <a:t>非暴力</a:t>
            </a:r>
            <a:r>
              <a:rPr lang="zh-CN" altLang="en-US" sz="3200" b="1">
                <a:solidFill>
                  <a:srgbClr val="800000"/>
                </a:solidFill>
                <a:latin typeface="Arial" panose="020B0604020202020204"/>
                <a:ea typeface="黑体" panose="02010609060101010101" charset="-122"/>
              </a:rPr>
              <a:t>”</a:t>
            </a:r>
            <a:r>
              <a:rPr lang="zh-CN" altLang="en-US" sz="3200" b="1">
                <a:solidFill>
                  <a:srgbClr val="800000"/>
                </a:solidFill>
                <a:latin typeface="黑体" panose="02010609060101010101" charset="-122"/>
                <a:ea typeface="黑体" panose="02010609060101010101" charset="-122"/>
              </a:rPr>
              <a:t>？</a:t>
            </a:r>
            <a:endParaRPr lang="zh-CN" altLang="en-US" sz="3200" b="1">
              <a:solidFill>
                <a:srgbClr val="800000"/>
              </a:solidFill>
              <a:latin typeface="黑体" panose="02010609060101010101" charset="-122"/>
              <a:ea typeface="黑体" panose="02010609060101010101" charset="-122"/>
            </a:endParaRPr>
          </a:p>
        </p:txBody>
      </p:sp>
      <p:sp>
        <p:nvSpPr>
          <p:cNvPr id="9224" name="Text Box 8"/>
          <p:cNvSpPr txBox="1">
            <a:spLocks noChangeArrowheads="1"/>
          </p:cNvSpPr>
          <p:nvPr/>
        </p:nvSpPr>
        <p:spPr bwMode="auto">
          <a:xfrm>
            <a:off x="685800" y="1763395"/>
            <a:ext cx="8229600" cy="1568450"/>
          </a:xfrm>
          <a:prstGeom prst="rect">
            <a:avLst/>
          </a:prstGeom>
          <a:noFill/>
          <a:ln w="9525">
            <a:noFill/>
            <a:miter lim="800000"/>
          </a:ln>
          <a:effectLst/>
        </p:spPr>
        <p:txBody>
          <a:bodyPr wrap="square">
            <a:spAutoFit/>
          </a:bodyPr>
          <a:lstStyle/>
          <a:p>
            <a:pPr>
              <a:spcBef>
                <a:spcPct val="50000"/>
              </a:spcBef>
            </a:pPr>
            <a:r>
              <a:rPr lang="en-US" altLang="zh-CN" sz="3200" b="1">
                <a:ea typeface="楷体_GB2312" pitchFamily="49" charset="-122"/>
              </a:rPr>
              <a:t>“</a:t>
            </a:r>
            <a:r>
              <a:rPr lang="zh-CN" altLang="en-US" sz="3200" b="1">
                <a:ea typeface="楷体_GB2312" pitchFamily="49" charset="-122"/>
              </a:rPr>
              <a:t>非暴力”</a:t>
            </a:r>
            <a:r>
              <a:rPr lang="en-US" altLang="zh-CN" sz="3200" b="1">
                <a:ea typeface="楷体_GB2312" pitchFamily="49" charset="-122"/>
              </a:rPr>
              <a:t>——</a:t>
            </a:r>
            <a:r>
              <a:rPr lang="zh-CN" altLang="en-US" sz="3200" b="1">
                <a:ea typeface="楷体_GB2312" pitchFamily="49" charset="-122"/>
              </a:rPr>
              <a:t>就是“以爱的福音代替仇恨，以自我牺牲代替暴力，以灵魂的力量代替野蛮”</a:t>
            </a:r>
            <a:endParaRPr lang="zh-CN" altLang="en-US" sz="3200" b="1">
              <a:ea typeface="楷体_GB2312" pitchFamily="49" charset="-122"/>
            </a:endParaRPr>
          </a:p>
        </p:txBody>
      </p:sp>
      <p:sp>
        <p:nvSpPr>
          <p:cNvPr id="9225" name="Text Box 9"/>
          <p:cNvSpPr txBox="1">
            <a:spLocks noChangeArrowheads="1"/>
          </p:cNvSpPr>
          <p:nvPr/>
        </p:nvSpPr>
        <p:spPr bwMode="auto">
          <a:xfrm>
            <a:off x="2362200" y="3634105"/>
            <a:ext cx="4419600" cy="579438"/>
          </a:xfrm>
          <a:prstGeom prst="rect">
            <a:avLst/>
          </a:prstGeom>
          <a:noFill/>
          <a:ln w="9525">
            <a:noFill/>
            <a:miter lim="800000"/>
          </a:ln>
          <a:effectLst/>
        </p:spPr>
        <p:txBody>
          <a:bodyPr>
            <a:spAutoFit/>
          </a:bodyPr>
          <a:lstStyle/>
          <a:p>
            <a:pPr>
              <a:spcBef>
                <a:spcPct val="50000"/>
              </a:spcBef>
            </a:pPr>
            <a:r>
              <a:rPr lang="zh-CN" altLang="en-US" sz="3200" b="1">
                <a:solidFill>
                  <a:srgbClr val="800000"/>
                </a:solidFill>
                <a:latin typeface="黑体" panose="02010609060101010101" charset="-122"/>
                <a:ea typeface="黑体" panose="02010609060101010101" charset="-122"/>
              </a:rPr>
              <a:t>斗争形式是什么？</a:t>
            </a:r>
            <a:endParaRPr lang="zh-CN" altLang="en-US" sz="3200" b="1">
              <a:solidFill>
                <a:srgbClr val="800000"/>
              </a:solidFill>
              <a:latin typeface="黑体" panose="02010609060101010101" charset="-122"/>
              <a:ea typeface="黑体" panose="02010609060101010101" charset="-122"/>
            </a:endParaRPr>
          </a:p>
        </p:txBody>
      </p:sp>
      <p:sp>
        <p:nvSpPr>
          <p:cNvPr id="9226" name="Text Box 10"/>
          <p:cNvSpPr txBox="1">
            <a:spLocks noChangeArrowheads="1"/>
          </p:cNvSpPr>
          <p:nvPr/>
        </p:nvSpPr>
        <p:spPr bwMode="auto">
          <a:xfrm>
            <a:off x="875665" y="4509770"/>
            <a:ext cx="7391400" cy="579438"/>
          </a:xfrm>
          <a:prstGeom prst="rect">
            <a:avLst/>
          </a:prstGeom>
          <a:noFill/>
          <a:ln w="9525">
            <a:noFill/>
            <a:miter lim="800000"/>
          </a:ln>
          <a:effectLst/>
        </p:spPr>
        <p:txBody>
          <a:bodyPr>
            <a:spAutoFit/>
          </a:bodyPr>
          <a:lstStyle/>
          <a:p>
            <a:pPr>
              <a:spcBef>
                <a:spcPct val="50000"/>
              </a:spcBef>
            </a:pPr>
            <a:r>
              <a:rPr lang="zh-CN" altLang="en-US" sz="3200" b="1">
                <a:ea typeface="楷体_GB2312" pitchFamily="49" charset="-122"/>
              </a:rPr>
              <a:t>以祈祷和绝食等非暴力形式进行斗争</a:t>
            </a:r>
            <a:endParaRPr lang="zh-CN" altLang="en-US" sz="3200" b="1">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wipe(up)">
                                      <p:cBhvr>
                                        <p:cTn id="7" dur="500"/>
                                        <p:tgtEl>
                                          <p:spTgt spid="922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226"/>
                                        </p:tgtEl>
                                        <p:attrNameLst>
                                          <p:attrName>style.visibility</p:attrName>
                                        </p:attrNameLst>
                                      </p:cBhvr>
                                      <p:to>
                                        <p:strVal val="visible"/>
                                      </p:to>
                                    </p:set>
                                    <p:animEffect transition="in" filter="blinds(horizontal)">
                                      <p:cBhvr>
                                        <p:cTn id="12" dur="500"/>
                                        <p:tgtEl>
                                          <p:spTgt spid="9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4" grpId="0" bldLvl="0" animBg="1"/>
      <p:bldP spid="9226"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1"/>
          <p:cNvSpPr txBox="1">
            <a:spLocks noChangeArrowheads="1"/>
          </p:cNvSpPr>
          <p:nvPr/>
        </p:nvSpPr>
        <p:spPr bwMode="auto">
          <a:xfrm>
            <a:off x="513080" y="285728"/>
            <a:ext cx="7560840"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r>
              <a:rPr lang="zh-CN" altLang="en-US" sz="40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rPr>
              <a:t>一、印度的非暴力不合作运动</a:t>
            </a:r>
            <a:endParaRPr lang="zh-CN" altLang="en-US" sz="40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3" name="文本框 2"/>
          <p:cNvSpPr txBox="1"/>
          <p:nvPr/>
        </p:nvSpPr>
        <p:spPr>
          <a:xfrm>
            <a:off x="668020" y="1473835"/>
            <a:ext cx="3190240" cy="706755"/>
          </a:xfrm>
          <a:prstGeom prst="rect">
            <a:avLst/>
          </a:prstGeom>
          <a:noFill/>
        </p:spPr>
        <p:txBody>
          <a:bodyPr wrap="square" rtlCol="0">
            <a:spAutoFit/>
          </a:bodyPr>
          <a:p>
            <a:r>
              <a:rPr lang="en-US" altLang="zh-CN" sz="4000" b="1"/>
              <a:t>1</a:t>
            </a:r>
            <a:r>
              <a:rPr lang="zh-CN" altLang="en-US" sz="4000" b="1"/>
              <a:t>、</a:t>
            </a:r>
            <a:r>
              <a:rPr lang="zh-CN" altLang="zh-CN" sz="4000" b="1"/>
              <a:t>背景：</a:t>
            </a:r>
            <a:endParaRPr lang="zh-CN" altLang="zh-CN" sz="4000" b="1"/>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矩形 1"/>
          <p:cNvSpPr/>
          <p:nvPr/>
        </p:nvSpPr>
        <p:spPr>
          <a:xfrm>
            <a:off x="255270" y="5313680"/>
            <a:ext cx="8632825" cy="584200"/>
          </a:xfrm>
          <a:prstGeom prst="rect">
            <a:avLst/>
          </a:prstGeom>
          <a:noFill/>
          <a:ln w="9525">
            <a:noFill/>
          </a:ln>
        </p:spPr>
        <p:txBody>
          <a:bodyPr>
            <a:spAutoFit/>
          </a:bodyPr>
          <a:p>
            <a:pPr eaLnBrk="1" hangingPunct="1"/>
            <a:r>
              <a:rPr lang="en-US" altLang="zh-CN" sz="3200" b="1" dirty="0">
                <a:latin typeface="宋体" panose="02010600030101010101" pitchFamily="2" charset="-122"/>
              </a:rPr>
              <a:t>130</a:t>
            </a:r>
            <a:r>
              <a:rPr lang="zh-CN" altLang="en-US" sz="3200" b="1" dirty="0">
                <a:latin typeface="宋体" panose="02010600030101010101" pitchFamily="2" charset="-122"/>
              </a:rPr>
              <a:t>万印度士兵曾在第一次世界大战为英国效力。</a:t>
            </a:r>
            <a:endParaRPr lang="zh-CN" altLang="en-US" sz="3200" b="1" dirty="0">
              <a:latin typeface="宋体" panose="02010600030101010101" pitchFamily="2" charset="-122"/>
            </a:endParaRPr>
          </a:p>
        </p:txBody>
      </p:sp>
      <p:grpSp>
        <p:nvGrpSpPr>
          <p:cNvPr id="3" name="组合 2"/>
          <p:cNvGrpSpPr/>
          <p:nvPr/>
        </p:nvGrpSpPr>
        <p:grpSpPr>
          <a:xfrm>
            <a:off x="1355725" y="620713"/>
            <a:ext cx="6432550" cy="4248150"/>
            <a:chOff x="1524000" y="2348880"/>
            <a:chExt cx="6096000" cy="3914775"/>
          </a:xfrm>
        </p:grpSpPr>
        <p:pic>
          <p:nvPicPr>
            <p:cNvPr id="12292" name="Picture 6" descr="C:\Users\Administrator\Desktop\293238-6c3fd65f72e4bde2.jpg"/>
            <p:cNvPicPr>
              <a:picLocks noChangeAspect="1"/>
            </p:cNvPicPr>
            <p:nvPr/>
          </p:nvPicPr>
          <p:blipFill>
            <a:blip r:embed="rId1"/>
            <a:stretch>
              <a:fillRect/>
            </a:stretch>
          </p:blipFill>
          <p:spPr>
            <a:xfrm>
              <a:off x="1524000" y="2348880"/>
              <a:ext cx="6096000" cy="3914775"/>
            </a:xfrm>
            <a:prstGeom prst="rect">
              <a:avLst/>
            </a:prstGeom>
            <a:noFill/>
            <a:ln w="9525">
              <a:noFill/>
            </a:ln>
          </p:spPr>
        </p:pic>
        <p:sp>
          <p:nvSpPr>
            <p:cNvPr id="12293" name="矩形 4"/>
            <p:cNvSpPr/>
            <p:nvPr/>
          </p:nvSpPr>
          <p:spPr>
            <a:xfrm>
              <a:off x="1536948" y="2420888"/>
              <a:ext cx="3206327" cy="369332"/>
            </a:xfrm>
            <a:prstGeom prst="rect">
              <a:avLst/>
            </a:prstGeom>
            <a:noFill/>
            <a:ln w="9525">
              <a:noFill/>
            </a:ln>
          </p:spPr>
          <p:txBody>
            <a:bodyPr wrap="none">
              <a:spAutoFit/>
            </a:bodyPr>
            <a:p>
              <a:pPr eaLnBrk="1" hangingPunct="1"/>
              <a:r>
                <a:rPr lang="zh-CN" altLang="en-US" b="1" dirty="0">
                  <a:solidFill>
                    <a:srgbClr val="0000FF"/>
                  </a:solidFill>
                  <a:latin typeface="Calibri" panose="020F0502020204030204" charset="0"/>
                </a:rPr>
                <a:t>一战时期的英国军队印度士兵</a:t>
              </a:r>
              <a:endParaRPr lang="zh-CN" altLang="en-US" b="1" dirty="0">
                <a:solidFill>
                  <a:srgbClr val="0000FF"/>
                </a:solidFill>
                <a:latin typeface="Calibri" panose="020F050202020403020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 name="组合 2"/>
          <p:cNvGrpSpPr/>
          <p:nvPr/>
        </p:nvGrpSpPr>
        <p:grpSpPr>
          <a:xfrm>
            <a:off x="107950" y="188913"/>
            <a:ext cx="6096000" cy="4286250"/>
            <a:chOff x="107504" y="188640"/>
            <a:chExt cx="6096000" cy="4286250"/>
          </a:xfrm>
        </p:grpSpPr>
        <p:pic>
          <p:nvPicPr>
            <p:cNvPr id="13318" name="Picture 1" descr="C:\Users\Administrator\Desktop\293238-9c6b7f9637f309fa.jpg"/>
            <p:cNvPicPr>
              <a:picLocks noChangeAspect="1"/>
            </p:cNvPicPr>
            <p:nvPr/>
          </p:nvPicPr>
          <p:blipFill>
            <a:blip r:embed="rId1"/>
            <a:stretch>
              <a:fillRect/>
            </a:stretch>
          </p:blipFill>
          <p:spPr>
            <a:xfrm>
              <a:off x="107504" y="188640"/>
              <a:ext cx="6096000" cy="4286250"/>
            </a:xfrm>
            <a:prstGeom prst="rect">
              <a:avLst/>
            </a:prstGeom>
            <a:noFill/>
            <a:ln w="9525">
              <a:noFill/>
            </a:ln>
          </p:spPr>
        </p:pic>
        <p:sp>
          <p:nvSpPr>
            <p:cNvPr id="13319" name="矩形 1"/>
            <p:cNvSpPr/>
            <p:nvPr/>
          </p:nvSpPr>
          <p:spPr>
            <a:xfrm>
              <a:off x="136253" y="222781"/>
              <a:ext cx="4604146" cy="369332"/>
            </a:xfrm>
            <a:prstGeom prst="rect">
              <a:avLst/>
            </a:prstGeom>
            <a:noFill/>
            <a:ln w="9525">
              <a:noFill/>
            </a:ln>
          </p:spPr>
          <p:txBody>
            <a:bodyPr wrap="none">
              <a:spAutoFit/>
            </a:bodyPr>
            <a:p>
              <a:pPr eaLnBrk="1" hangingPunct="1"/>
              <a:r>
                <a:rPr lang="en-US" altLang="zh-CN" b="1" dirty="0">
                  <a:solidFill>
                    <a:srgbClr val="0000FF"/>
                  </a:solidFill>
                  <a:latin typeface="宋体" panose="02010600030101010101" pitchFamily="2" charset="-122"/>
                </a:rPr>
                <a:t>1914</a:t>
              </a:r>
              <a:r>
                <a:rPr lang="zh-CN" altLang="en-US" b="1" dirty="0">
                  <a:solidFill>
                    <a:srgbClr val="0000FF"/>
                  </a:solidFill>
                  <a:latin typeface="宋体" panose="02010600030101010101" pitchFamily="2" charset="-122"/>
                </a:rPr>
                <a:t>年，在西线作战的英国军队印度骑兵。</a:t>
              </a:r>
              <a:endParaRPr lang="zh-CN" altLang="en-US" dirty="0">
                <a:solidFill>
                  <a:srgbClr val="0000FF"/>
                </a:solidFill>
                <a:latin typeface="宋体" panose="02010600030101010101" pitchFamily="2" charset="-122"/>
              </a:endParaRPr>
            </a:p>
          </p:txBody>
        </p:sp>
      </p:grpSp>
      <p:grpSp>
        <p:nvGrpSpPr>
          <p:cNvPr id="5" name="组合 4"/>
          <p:cNvGrpSpPr/>
          <p:nvPr/>
        </p:nvGrpSpPr>
        <p:grpSpPr>
          <a:xfrm>
            <a:off x="3635375" y="2565400"/>
            <a:ext cx="5340350" cy="4127500"/>
            <a:chOff x="2879304" y="1844824"/>
            <a:chExt cx="6096000" cy="4848225"/>
          </a:xfrm>
        </p:grpSpPr>
        <p:pic>
          <p:nvPicPr>
            <p:cNvPr id="13316" name="Picture 2" descr="C:\Users\Administrator\Desktop\293238-d681f013cc81898d.jpg"/>
            <p:cNvPicPr>
              <a:picLocks noChangeAspect="1"/>
            </p:cNvPicPr>
            <p:nvPr/>
          </p:nvPicPr>
          <p:blipFill>
            <a:blip r:embed="rId2"/>
            <a:stretch>
              <a:fillRect/>
            </a:stretch>
          </p:blipFill>
          <p:spPr>
            <a:xfrm>
              <a:off x="2879304" y="1844824"/>
              <a:ext cx="6096000" cy="4848225"/>
            </a:xfrm>
            <a:prstGeom prst="rect">
              <a:avLst/>
            </a:prstGeom>
            <a:noFill/>
            <a:ln w="9525">
              <a:noFill/>
            </a:ln>
          </p:spPr>
        </p:pic>
        <p:sp>
          <p:nvSpPr>
            <p:cNvPr id="13317" name="矩形 3"/>
            <p:cNvSpPr/>
            <p:nvPr/>
          </p:nvSpPr>
          <p:spPr>
            <a:xfrm>
              <a:off x="2901480" y="1888257"/>
              <a:ext cx="5846984" cy="369332"/>
            </a:xfrm>
            <a:prstGeom prst="rect">
              <a:avLst/>
            </a:prstGeom>
            <a:noFill/>
            <a:ln w="9525">
              <a:noFill/>
            </a:ln>
          </p:spPr>
          <p:txBody>
            <a:bodyPr>
              <a:spAutoFit/>
            </a:bodyPr>
            <a:p>
              <a:pPr eaLnBrk="1" hangingPunct="1"/>
              <a:r>
                <a:rPr lang="en-US" altLang="zh-CN" b="1" dirty="0">
                  <a:solidFill>
                    <a:srgbClr val="0000FF"/>
                  </a:solidFill>
                  <a:latin typeface="宋体" panose="02010600030101010101" pitchFamily="2" charset="-122"/>
                </a:rPr>
                <a:t>1916</a:t>
              </a:r>
              <a:r>
                <a:rPr lang="zh-CN" altLang="en-US" b="1" dirty="0">
                  <a:solidFill>
                    <a:srgbClr val="0000FF"/>
                  </a:solidFill>
                  <a:latin typeface="宋体" panose="02010600030101010101" pitchFamily="2" charset="-122"/>
                </a:rPr>
                <a:t>年</a:t>
              </a:r>
              <a:r>
                <a:rPr lang="en-US" altLang="zh-CN" b="1" dirty="0">
                  <a:solidFill>
                    <a:srgbClr val="0000FF"/>
                  </a:solidFill>
                  <a:latin typeface="宋体" panose="02010600030101010101" pitchFamily="2" charset="-122"/>
                </a:rPr>
                <a:t>7</a:t>
              </a:r>
              <a:r>
                <a:rPr lang="zh-CN" altLang="en-US" b="1" dirty="0">
                  <a:solidFill>
                    <a:srgbClr val="0000FF"/>
                  </a:solidFill>
                  <a:latin typeface="宋体" panose="02010600030101010101" pitchFamily="2" charset="-122"/>
                </a:rPr>
                <a:t>月</a:t>
              </a:r>
              <a:r>
                <a:rPr lang="en-US" altLang="zh-CN" b="1" dirty="0">
                  <a:solidFill>
                    <a:srgbClr val="0000FF"/>
                  </a:solidFill>
                  <a:latin typeface="宋体" panose="02010600030101010101" pitchFamily="2" charset="-122"/>
                </a:rPr>
                <a:t>1</a:t>
              </a:r>
              <a:r>
                <a:rPr lang="zh-CN" altLang="en-US" b="1" dirty="0">
                  <a:solidFill>
                    <a:srgbClr val="0000FF"/>
                  </a:solidFill>
                  <a:latin typeface="宋体" panose="02010600030101010101" pitchFamily="2" charset="-122"/>
                </a:rPr>
                <a:t>日，在索姆河的英国军队印度自行车部队。</a:t>
              </a:r>
              <a:endParaRPr lang="zh-CN" altLang="en-US" dirty="0">
                <a:solidFill>
                  <a:srgbClr val="0000FF"/>
                </a:solidFill>
                <a:latin typeface="宋体" panose="02010600030101010101" pitchFamily="2"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1"/>
          <p:cNvSpPr txBox="1">
            <a:spLocks noChangeArrowheads="1"/>
          </p:cNvSpPr>
          <p:nvPr/>
        </p:nvSpPr>
        <p:spPr bwMode="auto">
          <a:xfrm>
            <a:off x="513080" y="285728"/>
            <a:ext cx="7560840"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r>
              <a:rPr lang="zh-CN" altLang="en-US" sz="4000" b="1" dirty="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一、印度的非暴力不合作运动</a:t>
            </a:r>
            <a:endParaRPr lang="zh-CN" altLang="en-US" sz="4000" b="1" dirty="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3" name="文本框 2"/>
          <p:cNvSpPr txBox="1"/>
          <p:nvPr/>
        </p:nvSpPr>
        <p:spPr>
          <a:xfrm>
            <a:off x="655320" y="1144270"/>
            <a:ext cx="3190240" cy="706755"/>
          </a:xfrm>
          <a:prstGeom prst="rect">
            <a:avLst/>
          </a:prstGeom>
          <a:noFill/>
        </p:spPr>
        <p:txBody>
          <a:bodyPr wrap="square" rtlCol="0">
            <a:spAutoFit/>
          </a:bodyPr>
          <a:p>
            <a:r>
              <a:rPr lang="en-US" altLang="zh-CN" sz="4000" b="1"/>
              <a:t>1</a:t>
            </a:r>
            <a:r>
              <a:rPr lang="zh-CN" altLang="en-US" sz="4000" b="1"/>
              <a:t>、</a:t>
            </a:r>
            <a:r>
              <a:rPr lang="zh-CN" altLang="zh-CN" sz="4000" b="1"/>
              <a:t>背景：</a:t>
            </a:r>
            <a:endParaRPr lang="zh-CN" altLang="zh-CN" sz="4000" b="1"/>
          </a:p>
        </p:txBody>
      </p:sp>
      <p:sp>
        <p:nvSpPr>
          <p:cNvPr id="4" name="文本框 3"/>
          <p:cNvSpPr txBox="1"/>
          <p:nvPr/>
        </p:nvSpPr>
        <p:spPr>
          <a:xfrm>
            <a:off x="434340" y="2123440"/>
            <a:ext cx="8564245" cy="583565"/>
          </a:xfrm>
          <a:prstGeom prst="rect">
            <a:avLst/>
          </a:prstGeom>
          <a:noFill/>
        </p:spPr>
        <p:txBody>
          <a:bodyPr wrap="square" rtlCol="0">
            <a:spAutoFit/>
          </a:bodyPr>
          <a:p>
            <a:pPr algn="l"/>
            <a:r>
              <a:rPr lang="zh-CN" altLang="en-US" sz="3200" b="1">
                <a:solidFill>
                  <a:srgbClr val="FF0000"/>
                </a:solidFill>
                <a:latin typeface="微软雅黑" panose="020B0503020204020204" charset="-122"/>
                <a:ea typeface="微软雅黑" panose="020B0503020204020204" charset="-122"/>
              </a:rPr>
              <a:t>一战期间，印度人民与英国殖民者的矛盾激化</a:t>
            </a:r>
            <a:endParaRPr lang="zh-CN" altLang="en-US" sz="3200" b="1">
              <a:solidFill>
                <a:srgbClr val="FF0000"/>
              </a:solidFill>
              <a:latin typeface="微软雅黑" panose="020B0503020204020204" charset="-122"/>
              <a:ea typeface="微软雅黑" panose="020B0503020204020204" charset="-122"/>
            </a:endParaRPr>
          </a:p>
        </p:txBody>
      </p:sp>
      <p:sp>
        <p:nvSpPr>
          <p:cNvPr id="2" name="文本框 1"/>
          <p:cNvSpPr txBox="1"/>
          <p:nvPr/>
        </p:nvSpPr>
        <p:spPr>
          <a:xfrm>
            <a:off x="655320" y="3075940"/>
            <a:ext cx="3190240" cy="706755"/>
          </a:xfrm>
          <a:prstGeom prst="rect">
            <a:avLst/>
          </a:prstGeom>
          <a:noFill/>
        </p:spPr>
        <p:txBody>
          <a:bodyPr wrap="square" rtlCol="0">
            <a:spAutoFit/>
          </a:bodyPr>
          <a:p>
            <a:r>
              <a:rPr lang="en-US" altLang="zh-CN" sz="4000" b="1"/>
              <a:t>2</a:t>
            </a:r>
            <a:r>
              <a:rPr lang="zh-CN" altLang="en-US" sz="4000" b="1"/>
              <a:t>、人物</a:t>
            </a:r>
            <a:r>
              <a:rPr lang="zh-CN" altLang="zh-CN" sz="4000" b="1"/>
              <a:t>：</a:t>
            </a:r>
            <a:endParaRPr lang="zh-CN" altLang="zh-CN" sz="4000" b="1"/>
          </a:p>
        </p:txBody>
      </p:sp>
      <p:sp>
        <p:nvSpPr>
          <p:cNvPr id="6" name="文本框 5"/>
          <p:cNvSpPr txBox="1"/>
          <p:nvPr/>
        </p:nvSpPr>
        <p:spPr>
          <a:xfrm>
            <a:off x="3330575" y="3136900"/>
            <a:ext cx="1667510" cy="583565"/>
          </a:xfrm>
          <a:prstGeom prst="rect">
            <a:avLst/>
          </a:prstGeom>
          <a:noFill/>
        </p:spPr>
        <p:txBody>
          <a:bodyPr wrap="square" rtlCol="0">
            <a:spAutoFit/>
          </a:bodyPr>
          <a:p>
            <a:pPr algn="l"/>
            <a:r>
              <a:rPr lang="zh-CN" altLang="en-US" sz="3200" b="1">
                <a:solidFill>
                  <a:srgbClr val="FF0000"/>
                </a:solidFill>
                <a:latin typeface="微软雅黑" panose="020B0503020204020204" charset="-122"/>
                <a:ea typeface="微软雅黑" panose="020B0503020204020204" charset="-122"/>
              </a:rPr>
              <a:t>甘地</a:t>
            </a:r>
            <a:endParaRPr lang="zh-CN" altLang="en-US" sz="3200" b="1">
              <a:solidFill>
                <a:srgbClr val="FF0000"/>
              </a:solidFill>
              <a:latin typeface="微软雅黑" panose="020B0503020204020204" charset="-122"/>
              <a:ea typeface="微软雅黑" panose="020B0503020204020204" charset="-122"/>
            </a:endParaRPr>
          </a:p>
        </p:txBody>
      </p:sp>
      <p:sp>
        <p:nvSpPr>
          <p:cNvPr id="7" name="文本框 6"/>
          <p:cNvSpPr txBox="1"/>
          <p:nvPr/>
        </p:nvSpPr>
        <p:spPr>
          <a:xfrm>
            <a:off x="655320" y="4702810"/>
            <a:ext cx="3190240" cy="706755"/>
          </a:xfrm>
          <a:prstGeom prst="rect">
            <a:avLst/>
          </a:prstGeom>
          <a:noFill/>
        </p:spPr>
        <p:txBody>
          <a:bodyPr wrap="square" rtlCol="0">
            <a:spAutoFit/>
          </a:bodyPr>
          <a:p>
            <a:r>
              <a:rPr lang="en-US" altLang="zh-CN" sz="4000" b="1"/>
              <a:t>4</a:t>
            </a:r>
            <a:r>
              <a:rPr lang="zh-CN" altLang="en-US" sz="4000" b="1"/>
              <a:t>、时间</a:t>
            </a:r>
            <a:r>
              <a:rPr lang="zh-CN" altLang="zh-CN" sz="4000" b="1"/>
              <a:t>：</a:t>
            </a:r>
            <a:endParaRPr lang="zh-CN" altLang="zh-CN" sz="4000" b="1"/>
          </a:p>
        </p:txBody>
      </p:sp>
      <p:sp>
        <p:nvSpPr>
          <p:cNvPr id="8" name="文本框 7"/>
          <p:cNvSpPr txBox="1"/>
          <p:nvPr/>
        </p:nvSpPr>
        <p:spPr>
          <a:xfrm>
            <a:off x="655320" y="3902710"/>
            <a:ext cx="3190240" cy="706755"/>
          </a:xfrm>
          <a:prstGeom prst="rect">
            <a:avLst/>
          </a:prstGeom>
          <a:noFill/>
        </p:spPr>
        <p:txBody>
          <a:bodyPr wrap="square" rtlCol="0">
            <a:spAutoFit/>
          </a:bodyPr>
          <a:p>
            <a:r>
              <a:rPr lang="en-US" altLang="zh-CN" sz="4000" b="1"/>
              <a:t>3</a:t>
            </a:r>
            <a:r>
              <a:rPr lang="zh-CN" altLang="en-US" sz="4000" b="1"/>
              <a:t>、目的</a:t>
            </a:r>
            <a:r>
              <a:rPr lang="zh-CN" altLang="zh-CN" sz="4000" b="1"/>
              <a:t>：</a:t>
            </a:r>
            <a:endParaRPr lang="zh-CN" altLang="zh-CN" sz="4000" b="1"/>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80">
                                          <p:stCondLst>
                                            <p:cond delay="0"/>
                                          </p:stCondLst>
                                        </p:cTn>
                                        <p:tgtEl>
                                          <p:spTgt spid="6"/>
                                        </p:tgtEl>
                                      </p:cBhvr>
                                    </p:animEffect>
                                    <p:anim calcmode="lin" valueType="num">
                                      <p:cBhvr>
                                        <p:cTn id="26"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1" dur="26">
                                          <p:stCondLst>
                                            <p:cond delay="650"/>
                                          </p:stCondLst>
                                        </p:cTn>
                                        <p:tgtEl>
                                          <p:spTgt spid="6"/>
                                        </p:tgtEl>
                                      </p:cBhvr>
                                      <p:to x="100000" y="60000"/>
                                    </p:animScale>
                                    <p:animScale>
                                      <p:cBhvr>
                                        <p:cTn id="32" dur="166" decel="50000">
                                          <p:stCondLst>
                                            <p:cond delay="676"/>
                                          </p:stCondLst>
                                        </p:cTn>
                                        <p:tgtEl>
                                          <p:spTgt spid="6"/>
                                        </p:tgtEl>
                                      </p:cBhvr>
                                      <p:to x="100000" y="100000"/>
                                    </p:animScale>
                                    <p:animScale>
                                      <p:cBhvr>
                                        <p:cTn id="33" dur="26">
                                          <p:stCondLst>
                                            <p:cond delay="1312"/>
                                          </p:stCondLst>
                                        </p:cTn>
                                        <p:tgtEl>
                                          <p:spTgt spid="6"/>
                                        </p:tgtEl>
                                      </p:cBhvr>
                                      <p:to x="100000" y="80000"/>
                                    </p:animScale>
                                    <p:animScale>
                                      <p:cBhvr>
                                        <p:cTn id="34" dur="166" decel="50000">
                                          <p:stCondLst>
                                            <p:cond delay="1338"/>
                                          </p:stCondLst>
                                        </p:cTn>
                                        <p:tgtEl>
                                          <p:spTgt spid="6"/>
                                        </p:tgtEl>
                                      </p:cBhvr>
                                      <p:to x="100000" y="100000"/>
                                    </p:animScale>
                                    <p:animScale>
                                      <p:cBhvr>
                                        <p:cTn id="35" dur="26">
                                          <p:stCondLst>
                                            <p:cond delay="1642"/>
                                          </p:stCondLst>
                                        </p:cTn>
                                        <p:tgtEl>
                                          <p:spTgt spid="6"/>
                                        </p:tgtEl>
                                      </p:cBhvr>
                                      <p:to x="100000" y="90000"/>
                                    </p:animScale>
                                    <p:animScale>
                                      <p:cBhvr>
                                        <p:cTn id="36" dur="166" decel="50000">
                                          <p:stCondLst>
                                            <p:cond delay="1668"/>
                                          </p:stCondLst>
                                        </p:cTn>
                                        <p:tgtEl>
                                          <p:spTgt spid="6"/>
                                        </p:tgtEl>
                                      </p:cBhvr>
                                      <p:to x="100000" y="100000"/>
                                    </p:animScale>
                                    <p:animScale>
                                      <p:cBhvr>
                                        <p:cTn id="37" dur="26">
                                          <p:stCondLst>
                                            <p:cond delay="1808"/>
                                          </p:stCondLst>
                                        </p:cTn>
                                        <p:tgtEl>
                                          <p:spTgt spid="6"/>
                                        </p:tgtEl>
                                      </p:cBhvr>
                                      <p:to x="100000" y="95000"/>
                                    </p:animScale>
                                    <p:animScale>
                                      <p:cBhvr>
                                        <p:cTn id="38"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文本框 97282"/>
          <p:cNvSpPr txBox="1"/>
          <p:nvPr/>
        </p:nvSpPr>
        <p:spPr>
          <a:xfrm>
            <a:off x="2353945" y="59690"/>
            <a:ext cx="6573520" cy="6554470"/>
          </a:xfrm>
          <a:prstGeom prst="rect">
            <a:avLst/>
          </a:prstGeom>
          <a:noFill/>
          <a:ln w="9525">
            <a:noFill/>
          </a:ln>
        </p:spPr>
        <p:txBody>
          <a:bodyPr wrap="square">
            <a:spAutoFit/>
          </a:bodyPr>
          <a:lstStyle/>
          <a:p>
            <a:pPr>
              <a:buClr>
                <a:schemeClr val="bg1"/>
              </a:buClr>
            </a:pPr>
            <a:r>
              <a:rPr lang="zh-CN" altLang="en-US" sz="2800" b="1" dirty="0">
                <a:solidFill>
                  <a:schemeClr val="tx1"/>
                </a:solidFill>
                <a:latin typeface="微软雅黑" panose="020B0503020204020204" charset="-122"/>
                <a:ea typeface="微软雅黑" panose="020B0503020204020204" charset="-122"/>
                <a:cs typeface="微软雅黑" panose="020B0503020204020204" charset="-122"/>
              </a:rPr>
              <a:t>甘地生平简介</a:t>
            </a:r>
            <a:endParaRPr lang="zh-CN" altLang="en-US" sz="2800" b="1" dirty="0">
              <a:solidFill>
                <a:schemeClr val="tx1"/>
              </a:solidFill>
              <a:latin typeface="微软雅黑" panose="020B0503020204020204" charset="-122"/>
              <a:ea typeface="微软雅黑" panose="020B0503020204020204" charset="-122"/>
              <a:cs typeface="微软雅黑" panose="020B0503020204020204" charset="-122"/>
            </a:endParaRPr>
          </a:p>
          <a:p>
            <a:pPr>
              <a:buClr>
                <a:schemeClr val="bg1"/>
              </a:buClr>
            </a:pPr>
            <a:r>
              <a:rPr lang="en-US" altLang="zh-CN" sz="2800" b="1" dirty="0">
                <a:latin typeface="黑体" panose="02010609060101010101" charset="-122"/>
                <a:ea typeface="黑体" panose="02010609060101010101" charset="-122"/>
                <a:cs typeface="黑体" panose="02010609060101010101" charset="-122"/>
                <a:sym typeface="+mn-ea"/>
              </a:rPr>
              <a:t>    1869</a:t>
            </a:r>
            <a:r>
              <a:rPr lang="zh-CN" altLang="en-US" sz="2800" b="1" dirty="0">
                <a:latin typeface="黑体" panose="02010609060101010101" charset="-122"/>
                <a:ea typeface="黑体" panose="02010609060101010101" charset="-122"/>
                <a:cs typeface="黑体" panose="02010609060101010101" charset="-122"/>
                <a:sym typeface="+mn-ea"/>
              </a:rPr>
              <a:t>年</a:t>
            </a:r>
            <a:r>
              <a:rPr lang="zh-CN" altLang="en-US" sz="2800" b="1" dirty="0">
                <a:solidFill>
                  <a:schemeClr val="tx1"/>
                </a:solidFill>
                <a:latin typeface="黑体" panose="02010609060101010101" charset="-122"/>
                <a:ea typeface="黑体" panose="02010609060101010101" charset="-122"/>
                <a:cs typeface="黑体" panose="02010609060101010101" charset="-122"/>
              </a:rPr>
              <a:t>出生于一个印度教家庭</a:t>
            </a:r>
            <a:endParaRPr lang="zh-CN" altLang="en-US" sz="2800" b="1" dirty="0">
              <a:solidFill>
                <a:schemeClr val="tx1"/>
              </a:solidFill>
              <a:latin typeface="黑体" panose="02010609060101010101" charset="-122"/>
              <a:ea typeface="黑体" panose="02010609060101010101" charset="-122"/>
              <a:cs typeface="黑体" panose="02010609060101010101" charset="-122"/>
            </a:endParaRPr>
          </a:p>
          <a:p>
            <a:pPr>
              <a:buClr>
                <a:schemeClr val="bg1"/>
              </a:buClr>
            </a:pPr>
            <a:r>
              <a:rPr lang="zh-CN" altLang="en-US" sz="2800" b="1" dirty="0">
                <a:solidFill>
                  <a:schemeClr val="tx1"/>
                </a:solidFill>
                <a:latin typeface="黑体" panose="02010609060101010101" charset="-122"/>
                <a:ea typeface="黑体" panose="02010609060101010101" charset="-122"/>
                <a:cs typeface="黑体" panose="02010609060101010101" charset="-122"/>
              </a:rPr>
              <a:t>    </a:t>
            </a:r>
            <a:r>
              <a:rPr lang="en-US" altLang="zh-CN" sz="2800" b="1" dirty="0">
                <a:solidFill>
                  <a:schemeClr val="tx1"/>
                </a:solidFill>
                <a:latin typeface="黑体" panose="02010609060101010101" charset="-122"/>
                <a:ea typeface="黑体" panose="02010609060101010101" charset="-122"/>
                <a:cs typeface="黑体" panose="02010609060101010101" charset="-122"/>
              </a:rPr>
              <a:t>1887</a:t>
            </a:r>
            <a:r>
              <a:rPr lang="zh-CN" altLang="en-US" sz="2800" b="1" dirty="0">
                <a:solidFill>
                  <a:schemeClr val="tx1"/>
                </a:solidFill>
                <a:latin typeface="黑体" panose="02010609060101010101" charset="-122"/>
                <a:ea typeface="黑体" panose="02010609060101010101" charset="-122"/>
                <a:cs typeface="黑体" panose="02010609060101010101" charset="-122"/>
              </a:rPr>
              <a:t>年，进入伦敦大学</a:t>
            </a:r>
            <a:r>
              <a:rPr lang="zh-CN" altLang="en-US" sz="2800" b="1" dirty="0">
                <a:solidFill>
                  <a:srgbClr val="FF0000"/>
                </a:solidFill>
                <a:latin typeface="黑体" panose="02010609060101010101" charset="-122"/>
                <a:ea typeface="黑体" panose="02010609060101010101" charset="-122"/>
                <a:cs typeface="黑体" panose="02010609060101010101" charset="-122"/>
              </a:rPr>
              <a:t>攻读法律</a:t>
            </a:r>
            <a:endParaRPr lang="zh-CN" altLang="en-US" sz="2800" b="1" dirty="0">
              <a:solidFill>
                <a:schemeClr val="tx1"/>
              </a:solidFill>
              <a:latin typeface="黑体" panose="02010609060101010101" charset="-122"/>
              <a:ea typeface="黑体" panose="02010609060101010101" charset="-122"/>
              <a:cs typeface="黑体" panose="02010609060101010101" charset="-122"/>
            </a:endParaRPr>
          </a:p>
          <a:p>
            <a:pPr>
              <a:buClr>
                <a:schemeClr val="bg1"/>
              </a:buClr>
            </a:pPr>
            <a:r>
              <a:rPr lang="en-US" altLang="zh-CN" sz="2800" b="1" dirty="0">
                <a:solidFill>
                  <a:schemeClr val="tx1"/>
                </a:solidFill>
                <a:latin typeface="黑体" panose="02010609060101010101" charset="-122"/>
                <a:ea typeface="黑体" panose="02010609060101010101" charset="-122"/>
                <a:cs typeface="黑体" panose="02010609060101010101" charset="-122"/>
              </a:rPr>
              <a:t>    1904</a:t>
            </a:r>
            <a:r>
              <a:rPr lang="zh-CN" altLang="en-US" sz="2800" b="1" dirty="0">
                <a:solidFill>
                  <a:schemeClr val="tx1"/>
                </a:solidFill>
                <a:latin typeface="黑体" panose="02010609060101010101" charset="-122"/>
                <a:ea typeface="黑体" panose="02010609060101010101" charset="-122"/>
                <a:cs typeface="黑体" panose="02010609060101010101" charset="-122"/>
              </a:rPr>
              <a:t>年</a:t>
            </a:r>
            <a:r>
              <a:rPr lang="zh-CN" altLang="en-US" sz="2800" b="1" dirty="0">
                <a:latin typeface="黑体" panose="02010609060101010101" charset="-122"/>
                <a:ea typeface="黑体" panose="02010609060101010101" charset="-122"/>
                <a:cs typeface="黑体" panose="02010609060101010101" charset="-122"/>
                <a:sym typeface="+mn-ea"/>
              </a:rPr>
              <a:t>创办凤凰村，</a:t>
            </a:r>
            <a:r>
              <a:rPr lang="zh-CN" altLang="en-US" sz="2800" b="1" dirty="0">
                <a:solidFill>
                  <a:srgbClr val="FF0000"/>
                </a:solidFill>
                <a:latin typeface="黑体" panose="02010609060101010101" charset="-122"/>
                <a:ea typeface="黑体" panose="02010609060101010101" charset="-122"/>
                <a:cs typeface="黑体" panose="02010609060101010101" charset="-122"/>
                <a:sym typeface="+mn-ea"/>
              </a:rPr>
              <a:t>践行没有压迫、种族歧视</a:t>
            </a:r>
            <a:r>
              <a:rPr lang="zh-CN" altLang="en-US" sz="2800" b="1" dirty="0">
                <a:latin typeface="黑体" panose="02010609060101010101" charset="-122"/>
                <a:ea typeface="黑体" panose="02010609060101010101" charset="-122"/>
                <a:cs typeface="黑体" panose="02010609060101010101" charset="-122"/>
                <a:sym typeface="+mn-ea"/>
              </a:rPr>
              <a:t>，人人自食其力的“乌托邦”理想</a:t>
            </a:r>
            <a:endParaRPr lang="zh-CN" altLang="en-US" sz="2800" b="1" dirty="0">
              <a:latin typeface="黑体" panose="02010609060101010101" charset="-122"/>
              <a:ea typeface="黑体" panose="02010609060101010101" charset="-122"/>
              <a:cs typeface="黑体" panose="02010609060101010101" charset="-122"/>
            </a:endParaRPr>
          </a:p>
          <a:p>
            <a:pPr>
              <a:buClr>
                <a:schemeClr val="bg1"/>
              </a:buClr>
            </a:pPr>
            <a:r>
              <a:rPr lang="zh-CN" altLang="en-US" sz="2800" b="1" dirty="0">
                <a:solidFill>
                  <a:schemeClr val="tx1"/>
                </a:solidFill>
                <a:latin typeface="黑体" panose="02010609060101010101" charset="-122"/>
                <a:ea typeface="黑体" panose="02010609060101010101" charset="-122"/>
                <a:cs typeface="黑体" panose="02010609060101010101" charset="-122"/>
              </a:rPr>
              <a:t>    </a:t>
            </a:r>
            <a:r>
              <a:rPr lang="en-US" altLang="zh-CN" sz="2800" b="1" dirty="0">
                <a:solidFill>
                  <a:schemeClr val="tx1"/>
                </a:solidFill>
                <a:latin typeface="微软雅黑" panose="020B0503020204020204" charset="-122"/>
                <a:ea typeface="微软雅黑" panose="020B0503020204020204" charset="-122"/>
                <a:cs typeface="微软雅黑" panose="020B0503020204020204" charset="-122"/>
              </a:rPr>
              <a:t>1914</a:t>
            </a:r>
            <a:r>
              <a:rPr lang="zh-CN" altLang="en-US" sz="2800" b="1" dirty="0">
                <a:solidFill>
                  <a:schemeClr val="tx1"/>
                </a:solidFill>
                <a:latin typeface="微软雅黑" panose="020B0503020204020204" charset="-122"/>
                <a:ea typeface="微软雅黑" panose="020B0503020204020204" charset="-122"/>
                <a:cs typeface="微软雅黑" panose="020B0503020204020204" charset="-122"/>
              </a:rPr>
              <a:t>年回国，后成为印度民族独立运动的领袖、印度国大党的领导人，人们称他为</a:t>
            </a:r>
            <a:r>
              <a:rPr lang="zh-CN" altLang="en-US" sz="2800" b="1" dirty="0">
                <a:latin typeface="微软雅黑" panose="020B0503020204020204" charset="-122"/>
                <a:ea typeface="微软雅黑" panose="020B0503020204020204" charset="-122"/>
                <a:cs typeface="微软雅黑" panose="020B0503020204020204" charset="-122"/>
                <a:sym typeface="+mn-ea"/>
              </a:rPr>
              <a:t>“</a:t>
            </a:r>
            <a:r>
              <a:rPr lang="en-US" altLang="zh-CN" sz="2800" b="1" dirty="0">
                <a:latin typeface="微软雅黑" panose="020B0503020204020204" charset="-122"/>
                <a:ea typeface="微软雅黑" panose="020B0503020204020204" charset="-122"/>
                <a:cs typeface="微软雅黑" panose="020B0503020204020204" charset="-122"/>
                <a:sym typeface="+mn-ea"/>
              </a:rPr>
              <a:t>Mahatma</a:t>
            </a:r>
            <a:r>
              <a:rPr lang="zh-CN" altLang="en-US" sz="2800" b="1" dirty="0">
                <a:latin typeface="微软雅黑" panose="020B0503020204020204" charset="-122"/>
                <a:ea typeface="微软雅黑" panose="020B0503020204020204" charset="-122"/>
                <a:cs typeface="微软雅黑" panose="020B0503020204020204" charset="-122"/>
                <a:sym typeface="+mn-ea"/>
              </a:rPr>
              <a:t>”（</a:t>
            </a:r>
            <a:r>
              <a:rPr lang="en-US" altLang="zh-CN" sz="2800" b="1" dirty="0">
                <a:latin typeface="微软雅黑" panose="020B0503020204020204" charset="-122"/>
                <a:ea typeface="微软雅黑" panose="020B0503020204020204" charset="-122"/>
                <a:cs typeface="微软雅黑" panose="020B0503020204020204" charset="-122"/>
                <a:sym typeface="+mn-ea"/>
              </a:rPr>
              <a:t>"</a:t>
            </a:r>
            <a:r>
              <a:rPr lang="zh-CN" altLang="en-US" sz="2800" b="1" dirty="0">
                <a:latin typeface="微软雅黑" panose="020B0503020204020204" charset="-122"/>
                <a:ea typeface="微软雅黑" panose="020B0503020204020204" charset="-122"/>
                <a:cs typeface="微软雅黑" panose="020B0503020204020204" charset="-122"/>
                <a:sym typeface="+mn-ea"/>
              </a:rPr>
              <a:t>马哈特马</a:t>
            </a:r>
            <a:r>
              <a:rPr lang="en-US" altLang="zh-CN" sz="2800" b="1" dirty="0">
                <a:latin typeface="微软雅黑" panose="020B0503020204020204" charset="-122"/>
                <a:ea typeface="微软雅黑" panose="020B0503020204020204" charset="-122"/>
                <a:cs typeface="微软雅黑" panose="020B0503020204020204" charset="-122"/>
                <a:sym typeface="+mn-ea"/>
              </a:rPr>
              <a:t>"</a:t>
            </a:r>
            <a:r>
              <a:rPr lang="zh-CN" altLang="en-US" sz="2800" b="1" dirty="0">
                <a:latin typeface="微软雅黑" panose="020B0503020204020204" charset="-122"/>
                <a:ea typeface="微软雅黑" panose="020B0503020204020204" charset="-122"/>
                <a:cs typeface="微软雅黑" panose="020B0503020204020204" charset="-122"/>
                <a:sym typeface="+mn-ea"/>
              </a:rPr>
              <a:t>，即</a:t>
            </a:r>
            <a:r>
              <a:rPr lang="zh-CN" altLang="en-US" sz="2800" b="1" dirty="0">
                <a:solidFill>
                  <a:srgbClr val="FF0000"/>
                </a:solidFill>
                <a:latin typeface="微软雅黑" panose="020B0503020204020204" charset="-122"/>
                <a:ea typeface="微软雅黑" panose="020B0503020204020204" charset="-122"/>
                <a:cs typeface="微软雅黑" panose="020B0503020204020204" charset="-122"/>
                <a:sym typeface="+mn-ea"/>
              </a:rPr>
              <a:t>圣雄</a:t>
            </a:r>
            <a:r>
              <a:rPr lang="zh-CN" altLang="en-US" sz="2800" b="1" dirty="0">
                <a:latin typeface="微软雅黑" panose="020B0503020204020204" charset="-122"/>
                <a:ea typeface="微软雅黑" panose="020B0503020204020204" charset="-122"/>
                <a:cs typeface="微软雅黑" panose="020B0503020204020204" charset="-122"/>
                <a:sym typeface="+mn-ea"/>
              </a:rPr>
              <a:t>）</a:t>
            </a:r>
            <a:r>
              <a:rPr lang="zh-CN" altLang="en-US" sz="2800" b="1" dirty="0">
                <a:solidFill>
                  <a:schemeClr val="tx1"/>
                </a:solidFill>
                <a:latin typeface="微软雅黑" panose="020B0503020204020204" charset="-122"/>
                <a:ea typeface="微软雅黑" panose="020B0503020204020204" charset="-122"/>
                <a:cs typeface="微软雅黑" panose="020B0503020204020204" charset="-122"/>
              </a:rPr>
              <a:t>，意思是</a:t>
            </a:r>
            <a:r>
              <a:rPr lang="en-US" altLang="zh-CN" sz="2800" b="1" dirty="0">
                <a:solidFill>
                  <a:schemeClr val="tx1"/>
                </a:solidFill>
                <a:latin typeface="微软雅黑" panose="020B0503020204020204" charset="-122"/>
                <a:ea typeface="微软雅黑" panose="020B0503020204020204" charset="-122"/>
                <a:cs typeface="微软雅黑" panose="020B0503020204020204" charset="-122"/>
              </a:rPr>
              <a:t>"</a:t>
            </a:r>
            <a:r>
              <a:rPr lang="zh-CN" altLang="en-US" sz="2800" b="1" dirty="0">
                <a:solidFill>
                  <a:schemeClr val="tx1"/>
                </a:solidFill>
                <a:latin typeface="微软雅黑" panose="020B0503020204020204" charset="-122"/>
                <a:ea typeface="微软雅黑" panose="020B0503020204020204" charset="-122"/>
                <a:cs typeface="微软雅黑" panose="020B0503020204020204" charset="-122"/>
              </a:rPr>
              <a:t>伟大的灵魂</a:t>
            </a:r>
            <a:r>
              <a:rPr lang="en-US" altLang="zh-CN" sz="2800" b="1" dirty="0">
                <a:solidFill>
                  <a:schemeClr val="tx1"/>
                </a:solidFill>
                <a:latin typeface="微软雅黑" panose="020B0503020204020204" charset="-122"/>
                <a:ea typeface="微软雅黑" panose="020B0503020204020204" charset="-122"/>
                <a:cs typeface="微软雅黑" panose="020B0503020204020204" charset="-122"/>
              </a:rPr>
              <a:t>"</a:t>
            </a:r>
            <a:r>
              <a:rPr lang="zh-CN" altLang="en-US" sz="2800" b="1" dirty="0">
                <a:solidFill>
                  <a:schemeClr val="tx1"/>
                </a:solidFill>
                <a:latin typeface="微软雅黑" panose="020B0503020204020204" charset="-122"/>
                <a:ea typeface="微软雅黑" panose="020B0503020204020204" charset="-122"/>
                <a:cs typeface="微软雅黑" panose="020B0503020204020204" charset="-122"/>
              </a:rPr>
              <a:t>。他三次领导了“非暴力不合作运动”。为争取祖国独立和人间公正，他一生中曾</a:t>
            </a:r>
            <a:r>
              <a:rPr lang="en-US" altLang="zh-CN" sz="2800" b="1" dirty="0">
                <a:solidFill>
                  <a:schemeClr val="tx1"/>
                </a:solidFill>
                <a:latin typeface="微软雅黑" panose="020B0503020204020204" charset="-122"/>
                <a:ea typeface="微软雅黑" panose="020B0503020204020204" charset="-122"/>
                <a:cs typeface="微软雅黑" panose="020B0503020204020204" charset="-122"/>
              </a:rPr>
              <a:t>17</a:t>
            </a:r>
            <a:r>
              <a:rPr lang="zh-CN" altLang="en-US" sz="2800" b="1" dirty="0">
                <a:solidFill>
                  <a:schemeClr val="tx1"/>
                </a:solidFill>
                <a:latin typeface="微软雅黑" panose="020B0503020204020204" charset="-122"/>
                <a:ea typeface="微软雅黑" panose="020B0503020204020204" charset="-122"/>
                <a:cs typeface="微软雅黑" panose="020B0503020204020204" charset="-122"/>
              </a:rPr>
              <a:t>次绝食，</a:t>
            </a:r>
            <a:r>
              <a:rPr lang="en-US" altLang="zh-CN" sz="2800" b="1" dirty="0">
                <a:solidFill>
                  <a:schemeClr val="tx1"/>
                </a:solidFill>
                <a:latin typeface="微软雅黑" panose="020B0503020204020204" charset="-122"/>
                <a:ea typeface="微软雅黑" panose="020B0503020204020204" charset="-122"/>
                <a:cs typeface="微软雅黑" panose="020B0503020204020204" charset="-122"/>
              </a:rPr>
              <a:t>18</a:t>
            </a:r>
            <a:r>
              <a:rPr lang="zh-CN" altLang="en-US" sz="2800" b="1" dirty="0">
                <a:solidFill>
                  <a:schemeClr val="tx1"/>
                </a:solidFill>
                <a:latin typeface="微软雅黑" panose="020B0503020204020204" charset="-122"/>
                <a:ea typeface="微软雅黑" panose="020B0503020204020204" charset="-122"/>
                <a:cs typeface="微软雅黑" panose="020B0503020204020204" charset="-122"/>
              </a:rPr>
              <a:t>次进监狱，</a:t>
            </a:r>
            <a:r>
              <a:rPr lang="en-US" altLang="zh-CN" sz="2800" b="1" dirty="0">
                <a:solidFill>
                  <a:schemeClr val="tx1"/>
                </a:solidFill>
                <a:latin typeface="微软雅黑" panose="020B0503020204020204" charset="-122"/>
                <a:ea typeface="微软雅黑" panose="020B0503020204020204" charset="-122"/>
                <a:cs typeface="微软雅黑" panose="020B0503020204020204" charset="-122"/>
              </a:rPr>
              <a:t>5</a:t>
            </a:r>
            <a:r>
              <a:rPr lang="zh-CN" altLang="en-US" sz="2800" b="1" dirty="0">
                <a:solidFill>
                  <a:schemeClr val="tx1"/>
                </a:solidFill>
                <a:latin typeface="微软雅黑" panose="020B0503020204020204" charset="-122"/>
                <a:ea typeface="微软雅黑" panose="020B0503020204020204" charset="-122"/>
                <a:cs typeface="微软雅黑" panose="020B0503020204020204" charset="-122"/>
              </a:rPr>
              <a:t>次遇刺。</a:t>
            </a:r>
            <a:r>
              <a:rPr lang="en-US" altLang="zh-CN" sz="2800" b="1" dirty="0">
                <a:solidFill>
                  <a:schemeClr val="tx1"/>
                </a:solidFill>
                <a:latin typeface="微软雅黑" panose="020B0503020204020204" charset="-122"/>
                <a:ea typeface="微软雅黑" panose="020B0503020204020204" charset="-122"/>
                <a:cs typeface="微软雅黑" panose="020B0503020204020204" charset="-122"/>
              </a:rPr>
              <a:t>1948</a:t>
            </a:r>
            <a:r>
              <a:rPr lang="zh-CN" altLang="en-US" sz="2800" b="1" dirty="0">
                <a:solidFill>
                  <a:schemeClr val="tx1"/>
                </a:solidFill>
                <a:latin typeface="微软雅黑" panose="020B0503020204020204" charset="-122"/>
                <a:ea typeface="微软雅黑" panose="020B0503020204020204" charset="-122"/>
                <a:cs typeface="微软雅黑" panose="020B0503020204020204" charset="-122"/>
              </a:rPr>
              <a:t>年</a:t>
            </a:r>
            <a:r>
              <a:rPr lang="en-US" altLang="zh-CN" sz="2800" b="1" dirty="0">
                <a:solidFill>
                  <a:schemeClr val="tx1"/>
                </a:solidFill>
                <a:latin typeface="微软雅黑" panose="020B0503020204020204" charset="-122"/>
                <a:ea typeface="微软雅黑" panose="020B0503020204020204" charset="-122"/>
                <a:cs typeface="微软雅黑" panose="020B0503020204020204" charset="-122"/>
              </a:rPr>
              <a:t>1</a:t>
            </a:r>
            <a:r>
              <a:rPr lang="zh-CN" altLang="en-US" sz="2800" b="1" dirty="0">
                <a:solidFill>
                  <a:schemeClr val="tx1"/>
                </a:solidFill>
                <a:latin typeface="微软雅黑" panose="020B0503020204020204" charset="-122"/>
                <a:ea typeface="微软雅黑" panose="020B0503020204020204" charset="-122"/>
                <a:cs typeface="微软雅黑" panose="020B0503020204020204" charset="-122"/>
              </a:rPr>
              <a:t>月</a:t>
            </a:r>
            <a:r>
              <a:rPr lang="en-US" altLang="zh-CN" sz="2800" b="1" dirty="0">
                <a:solidFill>
                  <a:schemeClr val="tx1"/>
                </a:solidFill>
                <a:latin typeface="微软雅黑" panose="020B0503020204020204" charset="-122"/>
                <a:ea typeface="微软雅黑" panose="020B0503020204020204" charset="-122"/>
                <a:cs typeface="微软雅黑" panose="020B0503020204020204" charset="-122"/>
              </a:rPr>
              <a:t>30</a:t>
            </a:r>
            <a:r>
              <a:rPr lang="zh-CN" altLang="en-US" sz="2800" b="1" dirty="0">
                <a:solidFill>
                  <a:schemeClr val="tx1"/>
                </a:solidFill>
                <a:latin typeface="微软雅黑" panose="020B0503020204020204" charset="-122"/>
                <a:ea typeface="微软雅黑" panose="020B0503020204020204" charset="-122"/>
                <a:cs typeface="微软雅黑" panose="020B0503020204020204" charset="-122"/>
              </a:rPr>
              <a:t>日，甘地被极右分子刺杀身亡，时年</a:t>
            </a:r>
            <a:r>
              <a:rPr lang="en-US" altLang="zh-CN" sz="2800" b="1" dirty="0">
                <a:solidFill>
                  <a:schemeClr val="tx1"/>
                </a:solidFill>
                <a:latin typeface="微软雅黑" panose="020B0503020204020204" charset="-122"/>
                <a:ea typeface="微软雅黑" panose="020B0503020204020204" charset="-122"/>
                <a:cs typeface="微软雅黑" panose="020B0503020204020204" charset="-122"/>
              </a:rPr>
              <a:t>79</a:t>
            </a:r>
            <a:r>
              <a:rPr lang="zh-CN" altLang="en-US" sz="2800" b="1" dirty="0">
                <a:solidFill>
                  <a:schemeClr val="tx1"/>
                </a:solidFill>
                <a:latin typeface="微软雅黑" panose="020B0503020204020204" charset="-122"/>
                <a:ea typeface="微软雅黑" panose="020B0503020204020204" charset="-122"/>
                <a:cs typeface="微软雅黑" panose="020B0503020204020204" charset="-122"/>
              </a:rPr>
              <a:t>岁。</a:t>
            </a:r>
            <a:endParaRPr lang="zh-CN" altLang="en-US" sz="2800" b="1"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129028" name="文本框 129027"/>
          <p:cNvSpPr txBox="1"/>
          <p:nvPr/>
        </p:nvSpPr>
        <p:spPr>
          <a:xfrm>
            <a:off x="-272891" y="2643981"/>
            <a:ext cx="2944178" cy="645160"/>
          </a:xfrm>
          <a:prstGeom prst="rect">
            <a:avLst/>
          </a:prstGeom>
          <a:noFill/>
          <a:ln w="9525">
            <a:noFill/>
          </a:ln>
        </p:spPr>
        <p:txBody>
          <a:bodyPr wrap="square" anchor="t">
            <a:spAutoFit/>
          </a:bodyPr>
          <a:lstStyle/>
          <a:p>
            <a:pPr algn="ctr"/>
            <a:r>
              <a:rPr lang="zh-CN" altLang="en-US" b="1" dirty="0">
                <a:solidFill>
                  <a:schemeClr val="tx1"/>
                </a:solidFill>
                <a:latin typeface="宋体" panose="02010600030101010101" pitchFamily="2" charset="-122"/>
                <a:ea typeface="宋体" panose="02010600030101010101" pitchFamily="2" charset="-122"/>
                <a:cs typeface="宋体" panose="02010600030101010101" pitchFamily="2" charset="-122"/>
              </a:rPr>
              <a:t>圣雄甘地</a:t>
            </a:r>
            <a:endParaRPr lang="zh-CN" altLang="en-US" b="1" dirty="0">
              <a:solidFill>
                <a:schemeClr val="tx1"/>
              </a:solidFill>
              <a:latin typeface="宋体" panose="02010600030101010101" pitchFamily="2" charset="-122"/>
              <a:ea typeface="宋体" panose="02010600030101010101" pitchFamily="2" charset="-122"/>
              <a:cs typeface="宋体" panose="02010600030101010101" pitchFamily="2" charset="-122"/>
            </a:endParaRPr>
          </a:p>
          <a:p>
            <a:pPr algn="ctr"/>
            <a:r>
              <a:rPr lang="zh-CN" altLang="en-US" b="1" dirty="0">
                <a:solidFill>
                  <a:schemeClr val="tx1"/>
                </a:solidFill>
                <a:latin typeface="宋体" panose="02010600030101010101" pitchFamily="2" charset="-122"/>
                <a:ea typeface="宋体" panose="02010600030101010101" pitchFamily="2" charset="-122"/>
                <a:cs typeface="宋体" panose="02010600030101010101" pitchFamily="2" charset="-122"/>
              </a:rPr>
              <a:t>（</a:t>
            </a:r>
            <a:r>
              <a:rPr lang="en-US" altLang="zh-CN" b="1">
                <a:solidFill>
                  <a:schemeClr val="tx1"/>
                </a:solidFill>
                <a:latin typeface="宋体" panose="02010600030101010101" pitchFamily="2" charset="-122"/>
                <a:ea typeface="宋体" panose="02010600030101010101" pitchFamily="2" charset="-122"/>
                <a:cs typeface="宋体" panose="02010600030101010101" pitchFamily="2" charset="-122"/>
              </a:rPr>
              <a:t>1869—</a:t>
            </a:r>
            <a:r>
              <a:rPr lang="en-US" altLang="zh-CN" b="1" dirty="0">
                <a:solidFill>
                  <a:schemeClr val="tx1"/>
                </a:solidFill>
                <a:latin typeface="宋体" panose="02010600030101010101" pitchFamily="2" charset="-122"/>
                <a:ea typeface="宋体" panose="02010600030101010101" pitchFamily="2" charset="-122"/>
                <a:cs typeface="宋体" panose="02010600030101010101" pitchFamily="2" charset="-122"/>
              </a:rPr>
              <a:t>1948</a:t>
            </a:r>
            <a:r>
              <a:rPr lang="zh-CN" altLang="en-US" b="1" dirty="0">
                <a:solidFill>
                  <a:schemeClr val="tx1"/>
                </a:solidFill>
                <a:latin typeface="宋体" panose="02010600030101010101" pitchFamily="2" charset="-122"/>
                <a:ea typeface="宋体" panose="02010600030101010101" pitchFamily="2" charset="-122"/>
                <a:cs typeface="宋体" panose="02010600030101010101" pitchFamily="2" charset="-122"/>
              </a:rPr>
              <a:t>）</a:t>
            </a:r>
            <a:endParaRPr lang="zh-CN" altLang="en-US" b="1" dirty="0">
              <a:solidFill>
                <a:schemeClr val="tx1"/>
              </a:solidFill>
              <a:latin typeface="楷体" panose="02010609060101010101" charset="-122"/>
              <a:ea typeface="楷体" panose="02010609060101010101" charset="-122"/>
              <a:cs typeface="宋体" panose="02010600030101010101" pitchFamily="2" charset="-122"/>
            </a:endParaRPr>
          </a:p>
        </p:txBody>
      </p:sp>
      <p:pic>
        <p:nvPicPr>
          <p:cNvPr id="129027" name="图片 129026" descr="4027143"/>
          <p:cNvPicPr>
            <a:picLocks noChangeAspect="1"/>
          </p:cNvPicPr>
          <p:nvPr/>
        </p:nvPicPr>
        <p:blipFill>
          <a:blip r:embed="rId1" cstate="print"/>
          <a:srcRect t="8824" b="13235"/>
          <a:stretch>
            <a:fillRect/>
          </a:stretch>
        </p:blipFill>
        <p:spPr>
          <a:xfrm>
            <a:off x="202883" y="204470"/>
            <a:ext cx="1992630" cy="2438876"/>
          </a:xfrm>
          <a:prstGeom prst="rect">
            <a:avLst/>
          </a:prstGeom>
          <a:noFill/>
          <a:ln w="9525" cap="flat" cmpd="sng">
            <a:solidFill>
              <a:schemeClr val="bg1"/>
            </a:solidFill>
            <a:prstDash val="solid"/>
            <a:miter/>
            <a:headEnd type="none" w="med" len="med"/>
            <a:tailEnd type="none" w="med" len="med"/>
          </a:ln>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97283"/>
                                        </p:tgtEl>
                                        <p:attrNameLst>
                                          <p:attrName>style.visibility</p:attrName>
                                        </p:attrNameLst>
                                      </p:cBhvr>
                                      <p:to>
                                        <p:strVal val="visible"/>
                                      </p:to>
                                    </p:set>
                                    <p:animEffect transition="in" filter="blinds(horizontal)">
                                      <p:cBhvr>
                                        <p:cTn id="7" dur="500"/>
                                        <p:tgtEl>
                                          <p:spTgt spid="972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1"/>
          <p:cNvSpPr txBox="1">
            <a:spLocks noChangeArrowheads="1"/>
          </p:cNvSpPr>
          <p:nvPr/>
        </p:nvSpPr>
        <p:spPr bwMode="auto">
          <a:xfrm>
            <a:off x="513080" y="285728"/>
            <a:ext cx="7560840"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r>
              <a:rPr lang="zh-CN" altLang="en-US" sz="4000" b="1" dirty="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rPr>
              <a:t>一、印度的非暴力不合作运动</a:t>
            </a:r>
            <a:endParaRPr lang="zh-CN" altLang="en-US" sz="4000" b="1" dirty="0">
              <a:solidFill>
                <a:schemeClr val="tx1"/>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3" name="文本框 2"/>
          <p:cNvSpPr txBox="1"/>
          <p:nvPr/>
        </p:nvSpPr>
        <p:spPr>
          <a:xfrm>
            <a:off x="655320" y="1144270"/>
            <a:ext cx="3190240" cy="706755"/>
          </a:xfrm>
          <a:prstGeom prst="rect">
            <a:avLst/>
          </a:prstGeom>
          <a:noFill/>
        </p:spPr>
        <p:txBody>
          <a:bodyPr wrap="square" rtlCol="0">
            <a:spAutoFit/>
          </a:bodyPr>
          <a:p>
            <a:r>
              <a:rPr lang="en-US" altLang="zh-CN" sz="4000" b="1"/>
              <a:t>1</a:t>
            </a:r>
            <a:r>
              <a:rPr lang="zh-CN" altLang="en-US" sz="4000" b="1"/>
              <a:t>、</a:t>
            </a:r>
            <a:r>
              <a:rPr lang="zh-CN" altLang="zh-CN" sz="4000" b="1"/>
              <a:t>背景：</a:t>
            </a:r>
            <a:endParaRPr lang="zh-CN" altLang="zh-CN" sz="4000" b="1"/>
          </a:p>
        </p:txBody>
      </p:sp>
      <p:sp>
        <p:nvSpPr>
          <p:cNvPr id="4" name="文本框 3"/>
          <p:cNvSpPr txBox="1"/>
          <p:nvPr/>
        </p:nvSpPr>
        <p:spPr>
          <a:xfrm>
            <a:off x="434340" y="2123440"/>
            <a:ext cx="8564245" cy="583565"/>
          </a:xfrm>
          <a:prstGeom prst="rect">
            <a:avLst/>
          </a:prstGeom>
          <a:noFill/>
        </p:spPr>
        <p:txBody>
          <a:bodyPr wrap="square" rtlCol="0">
            <a:spAutoFit/>
          </a:bodyPr>
          <a:p>
            <a:pPr algn="l"/>
            <a:r>
              <a:rPr lang="zh-CN" altLang="en-US" sz="3200" b="1">
                <a:solidFill>
                  <a:srgbClr val="FF0000"/>
                </a:solidFill>
                <a:latin typeface="微软雅黑" panose="020B0503020204020204" charset="-122"/>
                <a:ea typeface="微软雅黑" panose="020B0503020204020204" charset="-122"/>
              </a:rPr>
              <a:t>一战期间，印度人民与英国殖民者的矛盾激化</a:t>
            </a:r>
            <a:endParaRPr lang="zh-CN" altLang="en-US" sz="3200" b="1">
              <a:solidFill>
                <a:srgbClr val="FF0000"/>
              </a:solidFill>
              <a:latin typeface="微软雅黑" panose="020B0503020204020204" charset="-122"/>
              <a:ea typeface="微软雅黑" panose="020B0503020204020204" charset="-122"/>
            </a:endParaRPr>
          </a:p>
        </p:txBody>
      </p:sp>
      <p:sp>
        <p:nvSpPr>
          <p:cNvPr id="2" name="文本框 1"/>
          <p:cNvSpPr txBox="1"/>
          <p:nvPr/>
        </p:nvSpPr>
        <p:spPr>
          <a:xfrm>
            <a:off x="655320" y="3075940"/>
            <a:ext cx="3190240" cy="706755"/>
          </a:xfrm>
          <a:prstGeom prst="rect">
            <a:avLst/>
          </a:prstGeom>
          <a:noFill/>
        </p:spPr>
        <p:txBody>
          <a:bodyPr wrap="square" rtlCol="0">
            <a:spAutoFit/>
          </a:bodyPr>
          <a:p>
            <a:r>
              <a:rPr lang="en-US" altLang="zh-CN" sz="4000" b="1"/>
              <a:t>2</a:t>
            </a:r>
            <a:r>
              <a:rPr lang="zh-CN" altLang="en-US" sz="4000" b="1"/>
              <a:t>、人物</a:t>
            </a:r>
            <a:r>
              <a:rPr lang="zh-CN" altLang="zh-CN" sz="4000" b="1"/>
              <a:t>：</a:t>
            </a:r>
            <a:endParaRPr lang="zh-CN" altLang="zh-CN" sz="4000" b="1"/>
          </a:p>
        </p:txBody>
      </p:sp>
      <p:sp>
        <p:nvSpPr>
          <p:cNvPr id="6" name="文本框 5"/>
          <p:cNvSpPr txBox="1"/>
          <p:nvPr/>
        </p:nvSpPr>
        <p:spPr>
          <a:xfrm>
            <a:off x="3330575" y="3136900"/>
            <a:ext cx="1667510" cy="583565"/>
          </a:xfrm>
          <a:prstGeom prst="rect">
            <a:avLst/>
          </a:prstGeom>
          <a:noFill/>
        </p:spPr>
        <p:txBody>
          <a:bodyPr wrap="square" rtlCol="0">
            <a:spAutoFit/>
          </a:bodyPr>
          <a:p>
            <a:pPr algn="l"/>
            <a:r>
              <a:rPr lang="zh-CN" altLang="en-US" sz="3200" b="1">
                <a:solidFill>
                  <a:srgbClr val="FF0000"/>
                </a:solidFill>
                <a:latin typeface="微软雅黑" panose="020B0503020204020204" charset="-122"/>
                <a:ea typeface="微软雅黑" panose="020B0503020204020204" charset="-122"/>
              </a:rPr>
              <a:t>甘地</a:t>
            </a:r>
            <a:endParaRPr lang="zh-CN" altLang="en-US" sz="3200" b="1">
              <a:solidFill>
                <a:srgbClr val="FF0000"/>
              </a:solidFill>
              <a:latin typeface="微软雅黑" panose="020B0503020204020204" charset="-122"/>
              <a:ea typeface="微软雅黑" panose="020B0503020204020204" charset="-122"/>
            </a:endParaRPr>
          </a:p>
        </p:txBody>
      </p:sp>
      <p:sp>
        <p:nvSpPr>
          <p:cNvPr id="7" name="文本框 6"/>
          <p:cNvSpPr txBox="1"/>
          <p:nvPr/>
        </p:nvSpPr>
        <p:spPr>
          <a:xfrm>
            <a:off x="655320" y="4645660"/>
            <a:ext cx="3190240" cy="706755"/>
          </a:xfrm>
          <a:prstGeom prst="rect">
            <a:avLst/>
          </a:prstGeom>
          <a:noFill/>
        </p:spPr>
        <p:txBody>
          <a:bodyPr wrap="square" rtlCol="0">
            <a:spAutoFit/>
          </a:bodyPr>
          <a:p>
            <a:r>
              <a:rPr lang="en-US" altLang="zh-CN" sz="4000" b="1"/>
              <a:t>4</a:t>
            </a:r>
            <a:r>
              <a:rPr lang="zh-CN" altLang="en-US" sz="4000" b="1"/>
              <a:t>、时间</a:t>
            </a:r>
            <a:r>
              <a:rPr lang="zh-CN" altLang="zh-CN" sz="4000" b="1"/>
              <a:t>：</a:t>
            </a:r>
            <a:endParaRPr lang="zh-CN" altLang="zh-CN" sz="4000" b="1"/>
          </a:p>
        </p:txBody>
      </p:sp>
      <p:sp>
        <p:nvSpPr>
          <p:cNvPr id="8" name="文本框 7"/>
          <p:cNvSpPr txBox="1"/>
          <p:nvPr/>
        </p:nvSpPr>
        <p:spPr>
          <a:xfrm>
            <a:off x="3010535" y="4707255"/>
            <a:ext cx="3154045" cy="583565"/>
          </a:xfrm>
          <a:prstGeom prst="rect">
            <a:avLst/>
          </a:prstGeom>
          <a:noFill/>
        </p:spPr>
        <p:txBody>
          <a:bodyPr wrap="square" rtlCol="0">
            <a:spAutoFit/>
          </a:bodyPr>
          <a:p>
            <a:pPr algn="l"/>
            <a:r>
              <a:rPr lang="en-US" altLang="zh-CN" sz="3200" b="1">
                <a:solidFill>
                  <a:srgbClr val="FF0000"/>
                </a:solidFill>
                <a:latin typeface="微软雅黑" panose="020B0503020204020204" charset="-122"/>
                <a:ea typeface="微软雅黑" panose="020B0503020204020204" charset="-122"/>
              </a:rPr>
              <a:t>1920--1922</a:t>
            </a:r>
            <a:endParaRPr lang="en-US" altLang="zh-CN" sz="3200" b="1">
              <a:solidFill>
                <a:srgbClr val="FF0000"/>
              </a:solidFill>
              <a:latin typeface="微软雅黑" panose="020B0503020204020204" charset="-122"/>
              <a:ea typeface="微软雅黑" panose="020B0503020204020204" charset="-122"/>
            </a:endParaRPr>
          </a:p>
        </p:txBody>
      </p:sp>
      <p:sp>
        <p:nvSpPr>
          <p:cNvPr id="9" name="文本框 8"/>
          <p:cNvSpPr txBox="1"/>
          <p:nvPr/>
        </p:nvSpPr>
        <p:spPr>
          <a:xfrm>
            <a:off x="3139440" y="5439410"/>
            <a:ext cx="3154045" cy="583565"/>
          </a:xfrm>
          <a:prstGeom prst="rect">
            <a:avLst/>
          </a:prstGeom>
          <a:noFill/>
        </p:spPr>
        <p:txBody>
          <a:bodyPr wrap="square" rtlCol="0">
            <a:spAutoFit/>
          </a:bodyPr>
          <a:p>
            <a:pPr algn="l"/>
            <a:r>
              <a:rPr lang="en-US" altLang="zh-CN" sz="3200" b="1">
                <a:solidFill>
                  <a:srgbClr val="FF0000"/>
                </a:solidFill>
                <a:latin typeface="微软雅黑" panose="020B0503020204020204" charset="-122"/>
                <a:ea typeface="微软雅黑" panose="020B0503020204020204" charset="-122"/>
              </a:rPr>
              <a:t>1930</a:t>
            </a:r>
            <a:endParaRPr lang="en-US" altLang="zh-CN" sz="3200" b="1">
              <a:solidFill>
                <a:srgbClr val="FF0000"/>
              </a:solidFill>
              <a:latin typeface="微软雅黑" panose="020B0503020204020204" charset="-122"/>
              <a:ea typeface="微软雅黑" panose="020B0503020204020204" charset="-122"/>
            </a:endParaRPr>
          </a:p>
        </p:txBody>
      </p:sp>
      <p:sp>
        <p:nvSpPr>
          <p:cNvPr id="10" name="文本框 9"/>
          <p:cNvSpPr txBox="1"/>
          <p:nvPr/>
        </p:nvSpPr>
        <p:spPr>
          <a:xfrm>
            <a:off x="655320" y="3902710"/>
            <a:ext cx="3190240" cy="706755"/>
          </a:xfrm>
          <a:prstGeom prst="rect">
            <a:avLst/>
          </a:prstGeom>
          <a:noFill/>
        </p:spPr>
        <p:txBody>
          <a:bodyPr wrap="square" rtlCol="0">
            <a:spAutoFit/>
          </a:bodyPr>
          <a:p>
            <a:r>
              <a:rPr lang="en-US" altLang="zh-CN" sz="4000" b="1"/>
              <a:t>3</a:t>
            </a:r>
            <a:r>
              <a:rPr lang="zh-CN" altLang="en-US" sz="4000" b="1"/>
              <a:t>、目的</a:t>
            </a:r>
            <a:r>
              <a:rPr lang="zh-CN" altLang="zh-CN" sz="4000" b="1"/>
              <a:t>：</a:t>
            </a:r>
            <a:endParaRPr lang="zh-CN" altLang="zh-CN" sz="4000" b="1"/>
          </a:p>
        </p:txBody>
      </p:sp>
      <p:sp>
        <p:nvSpPr>
          <p:cNvPr id="11" name="文本框 10"/>
          <p:cNvSpPr txBox="1"/>
          <p:nvPr/>
        </p:nvSpPr>
        <p:spPr>
          <a:xfrm>
            <a:off x="3267075" y="3964305"/>
            <a:ext cx="3781425" cy="583565"/>
          </a:xfrm>
          <a:prstGeom prst="rect">
            <a:avLst/>
          </a:prstGeom>
          <a:noFill/>
        </p:spPr>
        <p:txBody>
          <a:bodyPr wrap="square" rtlCol="0">
            <a:spAutoFit/>
          </a:bodyPr>
          <a:p>
            <a:pPr algn="l"/>
            <a:r>
              <a:rPr lang="zh-CN" altLang="en-US" sz="3200" b="1">
                <a:solidFill>
                  <a:srgbClr val="FF0000"/>
                </a:solidFill>
                <a:latin typeface="微软雅黑" panose="020B0503020204020204" charset="-122"/>
                <a:ea typeface="微软雅黑" panose="020B0503020204020204" charset="-122"/>
              </a:rPr>
              <a:t>争取印度自治</a:t>
            </a:r>
            <a:endParaRPr lang="zh-CN" altLang="en-US" sz="3200" b="1">
              <a:solidFill>
                <a:srgbClr val="FF0000"/>
              </a:solidFill>
              <a:latin typeface="微软雅黑" panose="020B0503020204020204" charset="-122"/>
              <a:ea typeface="微软雅黑" panose="020B0503020204020204"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80">
                                          <p:stCondLst>
                                            <p:cond delay="0"/>
                                          </p:stCondLst>
                                        </p:cTn>
                                        <p:tgtEl>
                                          <p:spTgt spid="8"/>
                                        </p:tgtEl>
                                      </p:cBhvr>
                                    </p:animEffect>
                                    <p:anim calcmode="lin" valueType="num">
                                      <p:cBhvr>
                                        <p:cTn id="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gtEl>
                                      </p:cBhvr>
                                      <p:to x="100000" y="60000"/>
                                    </p:animScale>
                                    <p:animScale>
                                      <p:cBhvr>
                                        <p:cTn id="14" dur="166" decel="50000">
                                          <p:stCondLst>
                                            <p:cond delay="676"/>
                                          </p:stCondLst>
                                        </p:cTn>
                                        <p:tgtEl>
                                          <p:spTgt spid="8"/>
                                        </p:tgtEl>
                                      </p:cBhvr>
                                      <p:to x="100000" y="100000"/>
                                    </p:animScale>
                                    <p:animScale>
                                      <p:cBhvr>
                                        <p:cTn id="15" dur="26">
                                          <p:stCondLst>
                                            <p:cond delay="1312"/>
                                          </p:stCondLst>
                                        </p:cTn>
                                        <p:tgtEl>
                                          <p:spTgt spid="8"/>
                                        </p:tgtEl>
                                      </p:cBhvr>
                                      <p:to x="100000" y="80000"/>
                                    </p:animScale>
                                    <p:animScale>
                                      <p:cBhvr>
                                        <p:cTn id="16" dur="166" decel="50000">
                                          <p:stCondLst>
                                            <p:cond delay="1338"/>
                                          </p:stCondLst>
                                        </p:cTn>
                                        <p:tgtEl>
                                          <p:spTgt spid="8"/>
                                        </p:tgtEl>
                                      </p:cBhvr>
                                      <p:to x="100000" y="100000"/>
                                    </p:animScale>
                                    <p:animScale>
                                      <p:cBhvr>
                                        <p:cTn id="17" dur="26">
                                          <p:stCondLst>
                                            <p:cond delay="1642"/>
                                          </p:stCondLst>
                                        </p:cTn>
                                        <p:tgtEl>
                                          <p:spTgt spid="8"/>
                                        </p:tgtEl>
                                      </p:cBhvr>
                                      <p:to x="100000" y="90000"/>
                                    </p:animScale>
                                    <p:animScale>
                                      <p:cBhvr>
                                        <p:cTn id="18" dur="166" decel="50000">
                                          <p:stCondLst>
                                            <p:cond delay="1668"/>
                                          </p:stCondLst>
                                        </p:cTn>
                                        <p:tgtEl>
                                          <p:spTgt spid="8"/>
                                        </p:tgtEl>
                                      </p:cBhvr>
                                      <p:to x="100000" y="100000"/>
                                    </p:animScale>
                                    <p:animScale>
                                      <p:cBhvr>
                                        <p:cTn id="19" dur="26">
                                          <p:stCondLst>
                                            <p:cond delay="1808"/>
                                          </p:stCondLst>
                                        </p:cTn>
                                        <p:tgtEl>
                                          <p:spTgt spid="8"/>
                                        </p:tgtEl>
                                      </p:cBhvr>
                                      <p:to x="100000" y="95000"/>
                                    </p:animScale>
                                    <p:animScale>
                                      <p:cBhvr>
                                        <p:cTn id="20" dur="166" decel="50000">
                                          <p:stCondLst>
                                            <p:cond delay="1834"/>
                                          </p:stCondLst>
                                        </p:cTn>
                                        <p:tgtEl>
                                          <p:spTgt spid="8"/>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down)">
                                      <p:cBhvr>
                                        <p:cTn id="25" dur="580">
                                          <p:stCondLst>
                                            <p:cond delay="0"/>
                                          </p:stCondLst>
                                        </p:cTn>
                                        <p:tgtEl>
                                          <p:spTgt spid="9"/>
                                        </p:tgtEl>
                                      </p:cBhvr>
                                    </p:animEffect>
                                    <p:anim calcmode="lin" valueType="num">
                                      <p:cBhvr>
                                        <p:cTn id="26"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1" dur="26">
                                          <p:stCondLst>
                                            <p:cond delay="650"/>
                                          </p:stCondLst>
                                        </p:cTn>
                                        <p:tgtEl>
                                          <p:spTgt spid="9"/>
                                        </p:tgtEl>
                                      </p:cBhvr>
                                      <p:to x="100000" y="60000"/>
                                    </p:animScale>
                                    <p:animScale>
                                      <p:cBhvr>
                                        <p:cTn id="32" dur="166" decel="50000">
                                          <p:stCondLst>
                                            <p:cond delay="676"/>
                                          </p:stCondLst>
                                        </p:cTn>
                                        <p:tgtEl>
                                          <p:spTgt spid="9"/>
                                        </p:tgtEl>
                                      </p:cBhvr>
                                      <p:to x="100000" y="100000"/>
                                    </p:animScale>
                                    <p:animScale>
                                      <p:cBhvr>
                                        <p:cTn id="33" dur="26">
                                          <p:stCondLst>
                                            <p:cond delay="1312"/>
                                          </p:stCondLst>
                                        </p:cTn>
                                        <p:tgtEl>
                                          <p:spTgt spid="9"/>
                                        </p:tgtEl>
                                      </p:cBhvr>
                                      <p:to x="100000" y="80000"/>
                                    </p:animScale>
                                    <p:animScale>
                                      <p:cBhvr>
                                        <p:cTn id="34" dur="166" decel="50000">
                                          <p:stCondLst>
                                            <p:cond delay="1338"/>
                                          </p:stCondLst>
                                        </p:cTn>
                                        <p:tgtEl>
                                          <p:spTgt spid="9"/>
                                        </p:tgtEl>
                                      </p:cBhvr>
                                      <p:to x="100000" y="100000"/>
                                    </p:animScale>
                                    <p:animScale>
                                      <p:cBhvr>
                                        <p:cTn id="35" dur="26">
                                          <p:stCondLst>
                                            <p:cond delay="1642"/>
                                          </p:stCondLst>
                                        </p:cTn>
                                        <p:tgtEl>
                                          <p:spTgt spid="9"/>
                                        </p:tgtEl>
                                      </p:cBhvr>
                                      <p:to x="100000" y="90000"/>
                                    </p:animScale>
                                    <p:animScale>
                                      <p:cBhvr>
                                        <p:cTn id="36" dur="166" decel="50000">
                                          <p:stCondLst>
                                            <p:cond delay="1668"/>
                                          </p:stCondLst>
                                        </p:cTn>
                                        <p:tgtEl>
                                          <p:spTgt spid="9"/>
                                        </p:tgtEl>
                                      </p:cBhvr>
                                      <p:to x="100000" y="100000"/>
                                    </p:animScale>
                                    <p:animScale>
                                      <p:cBhvr>
                                        <p:cTn id="37" dur="26">
                                          <p:stCondLst>
                                            <p:cond delay="1808"/>
                                          </p:stCondLst>
                                        </p:cTn>
                                        <p:tgtEl>
                                          <p:spTgt spid="9"/>
                                        </p:tgtEl>
                                      </p:cBhvr>
                                      <p:to x="100000" y="95000"/>
                                    </p:animScale>
                                    <p:animScale>
                                      <p:cBhvr>
                                        <p:cTn id="38"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土耳其图"/>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0"/>
            <a:ext cx="9144000" cy="692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1" name="Text Box 3"/>
          <p:cNvSpPr txBox="1">
            <a:spLocks noChangeArrowheads="1"/>
          </p:cNvSpPr>
          <p:nvPr/>
        </p:nvSpPr>
        <p:spPr bwMode="auto">
          <a:xfrm>
            <a:off x="885825" y="5562600"/>
            <a:ext cx="7540847" cy="769441"/>
          </a:xfrm>
          <a:prstGeom prst="rect">
            <a:avLst/>
          </a:prstGeom>
          <a:solidFill>
            <a:srgbClr val="FF99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a:solidFill>
                  <a:schemeClr val="tx1"/>
                </a:solidFill>
                <a:latin typeface="Arial" panose="020B0604020202020204" pitchFamily="34" charset="0"/>
                <a:ea typeface="宋体" panose="02010600030101010101" pitchFamily="2" charset="-122"/>
              </a:defRPr>
            </a:lvl1pPr>
            <a:lvl2pPr>
              <a:defRPr sz="2800">
                <a:solidFill>
                  <a:schemeClr val="tx1"/>
                </a:solidFill>
                <a:latin typeface="Arial" panose="020B0604020202020204" pitchFamily="34" charset="0"/>
                <a:ea typeface="宋体" panose="02010600030101010101" pitchFamily="2" charset="-122"/>
              </a:defRPr>
            </a:lvl2pPr>
            <a:lvl3pPr>
              <a:defRPr sz="2400">
                <a:solidFill>
                  <a:schemeClr val="tx1"/>
                </a:solidFill>
                <a:latin typeface="Arial" panose="020B0604020202020204" pitchFamily="34" charset="0"/>
                <a:ea typeface="宋体" panose="02010600030101010101" pitchFamily="2" charset="-122"/>
              </a:defRPr>
            </a:lvl3pPr>
            <a:lvl4pPr>
              <a:defRPr sz="2000">
                <a:solidFill>
                  <a:schemeClr val="tx1"/>
                </a:solidFill>
                <a:latin typeface="Arial" panose="020B0604020202020204" pitchFamily="34" charset="0"/>
                <a:ea typeface="宋体" panose="02010600030101010101" pitchFamily="2" charset="-122"/>
              </a:defRPr>
            </a:lvl4pPr>
            <a:lvl5pPr>
              <a:defRPr sz="20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r>
              <a:rPr lang="zh-CN" altLang="en-US" sz="44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rPr>
              <a:t>曾经是地跨欧亚非的封建</a:t>
            </a:r>
            <a:r>
              <a:rPr lang="zh-CN" altLang="en-US" sz="4400" b="1" dirty="0" smtClean="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rPr>
              <a:t>帝国</a:t>
            </a:r>
            <a:endParaRPr lang="zh-CN" altLang="en-US" sz="44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blinds(horizontal)">
                                      <p:cBhvr>
                                        <p:cTn id="7" dur="500"/>
                                        <p:tgtEl>
                                          <p:spTgt spid="327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228600"/>
            <a:ext cx="9144000" cy="64008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17647"/>
            <a:ext cx="5760640" cy="6611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0" name="Text Box 10"/>
          <p:cNvSpPr txBox="1">
            <a:spLocks noChangeArrowheads="1"/>
          </p:cNvSpPr>
          <p:nvPr/>
        </p:nvSpPr>
        <p:spPr bwMode="auto">
          <a:xfrm>
            <a:off x="148654" y="908720"/>
            <a:ext cx="5719490"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000">
                <a:solidFill>
                  <a:schemeClr val="tx1"/>
                </a:solidFill>
                <a:latin typeface="Arial" panose="020B0604020202020204" pitchFamily="34" charset="0"/>
                <a:ea typeface="宋体" panose="02010600030101010101" pitchFamily="2" charset="-122"/>
              </a:defRPr>
            </a:lvl1pPr>
            <a:lvl2pPr marL="742950" indent="-285750" eaLnBrk="0" hangingPunct="0">
              <a:defRPr sz="2000">
                <a:solidFill>
                  <a:schemeClr val="tx1"/>
                </a:solidFill>
                <a:latin typeface="Arial" panose="020B0604020202020204" pitchFamily="34" charset="0"/>
                <a:ea typeface="宋体" panose="02010600030101010101" pitchFamily="2" charset="-122"/>
              </a:defRPr>
            </a:lvl2pPr>
            <a:lvl3pPr marL="1143000" indent="-228600" eaLnBrk="0" hangingPunct="0">
              <a:defRPr sz="2000">
                <a:solidFill>
                  <a:schemeClr val="tx1"/>
                </a:solidFill>
                <a:latin typeface="Arial" panose="020B0604020202020204" pitchFamily="34" charset="0"/>
                <a:ea typeface="宋体" panose="02010600030101010101" pitchFamily="2" charset="-122"/>
              </a:defRPr>
            </a:lvl3pPr>
            <a:lvl4pPr marL="1600200" indent="-228600" eaLnBrk="0" hangingPunct="0">
              <a:defRPr sz="2000">
                <a:solidFill>
                  <a:schemeClr val="tx1"/>
                </a:solidFill>
                <a:latin typeface="Arial" panose="020B0604020202020204" pitchFamily="34" charset="0"/>
                <a:ea typeface="宋体" panose="02010600030101010101" pitchFamily="2" charset="-122"/>
              </a:defRPr>
            </a:lvl4pPr>
            <a:lvl5pPr marL="2057400" indent="-228600" eaLnBrk="0" hangingPunct="0">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000">
                <a:solidFill>
                  <a:schemeClr val="tx1"/>
                </a:solidFill>
                <a:latin typeface="Arial" panose="020B0604020202020204" pitchFamily="34" charset="0"/>
                <a:ea typeface="宋体" panose="02010600030101010101" pitchFamily="2" charset="-122"/>
              </a:defRPr>
            </a:lvl9pPr>
          </a:lstStyle>
          <a:p>
            <a:pPr eaLnBrk="1" hangingPunct="1">
              <a:buFont typeface="Wingdings" panose="05000000000000000000" pitchFamily="2" charset="2"/>
              <a:buChar char="Ø"/>
            </a:pPr>
            <a:r>
              <a:rPr lang="zh-CN" altLang="en-US" sz="3600" b="1" dirty="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rPr>
              <a:t>从小酷爱军事聪明好学．</a:t>
            </a:r>
            <a:endParaRPr lang="zh-CN" altLang="en-US" sz="3600" b="1" dirty="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endParaRPr>
          </a:p>
          <a:p>
            <a:pPr eaLnBrk="1" hangingPunct="1">
              <a:buFont typeface="Wingdings" panose="05000000000000000000" pitchFamily="2" charset="2"/>
              <a:buChar char="Ø"/>
            </a:pPr>
            <a:r>
              <a:rPr lang="zh-CN" altLang="en-US" sz="3600" b="1" dirty="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rPr>
              <a:t>一战期间在部队服役凭战功历任师长军长司令但他始终反对土耳其政府追随德国的政策．</a:t>
            </a:r>
            <a:endParaRPr lang="zh-CN" altLang="en-US" sz="3600" b="1" dirty="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endParaRPr>
          </a:p>
          <a:p>
            <a:pPr eaLnBrk="1" hangingPunct="1">
              <a:buFont typeface="Wingdings" panose="05000000000000000000" pitchFamily="2" charset="2"/>
              <a:buChar char="Ø"/>
            </a:pPr>
            <a:r>
              <a:rPr lang="en-US" altLang="zh-CN" sz="3600" b="1" dirty="0" smtClean="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rPr>
              <a:t>1918</a:t>
            </a:r>
            <a:r>
              <a:rPr lang="zh-CN" altLang="en-US" sz="3600" b="1" dirty="0" smtClean="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rPr>
              <a:t>年</a:t>
            </a:r>
            <a:r>
              <a:rPr lang="zh-CN" altLang="en-US" sz="3600" b="1" dirty="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rPr>
              <a:t>民族危亡时刻毅然放弃高官厚禄．</a:t>
            </a:r>
            <a:endParaRPr lang="zh-CN" altLang="en-US" sz="3600" b="1" dirty="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endParaRPr>
          </a:p>
          <a:p>
            <a:pPr eaLnBrk="1" hangingPunct="1">
              <a:buFont typeface="Wingdings" panose="05000000000000000000" pitchFamily="2" charset="2"/>
              <a:buChar char="Ø"/>
            </a:pPr>
            <a:r>
              <a:rPr lang="en-US" altLang="zh-CN" sz="3600" b="1" dirty="0" smtClean="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rPr>
              <a:t>1919</a:t>
            </a:r>
            <a:r>
              <a:rPr lang="zh-CN" altLang="en-US" sz="3600" b="1" dirty="0" smtClean="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rPr>
              <a:t>年</a:t>
            </a:r>
            <a:r>
              <a:rPr lang="en-US" altLang="zh-CN" sz="3600" b="1" dirty="0" smtClean="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rPr>
              <a:t>5</a:t>
            </a:r>
            <a:r>
              <a:rPr lang="zh-CN" altLang="en-US" sz="3600" b="1" dirty="0" smtClean="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rPr>
              <a:t>月</a:t>
            </a:r>
            <a:r>
              <a:rPr lang="zh-CN" altLang="en-US" sz="3600" b="1" dirty="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rPr>
              <a:t>来到游击区肩负起民族革命的历史重任，并组织了国民军．</a:t>
            </a:r>
            <a:endParaRPr lang="zh-CN" altLang="en-US" sz="3600" b="1" dirty="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8" name="WordArt 3"/>
          <p:cNvSpPr>
            <a:spLocks noChangeArrowheads="1" noChangeShapeType="1" noTextEdit="1"/>
          </p:cNvSpPr>
          <p:nvPr/>
        </p:nvSpPr>
        <p:spPr bwMode="auto">
          <a:xfrm>
            <a:off x="395536" y="88900"/>
            <a:ext cx="3889375" cy="647700"/>
          </a:xfrm>
          <a:prstGeom prst="rect">
            <a:avLst/>
          </a:prstGeom>
        </p:spPr>
        <p:txBody>
          <a:bodyPr wrap="none" fromWordArt="1">
            <a:prstTxWarp prst="textPlain">
              <a:avLst>
                <a:gd name="adj" fmla="val 50000"/>
              </a:avLst>
            </a:prstTxWarp>
          </a:bodyPr>
          <a:lstStyle/>
          <a:p>
            <a:pPr algn="ctr"/>
            <a:r>
              <a:rPr lang="zh-CN" altLang="en-US" sz="3600" b="1" kern="10" dirty="0" smtClean="0">
                <a:ln w="28575">
                  <a:solidFill>
                    <a:srgbClr val="FF0000"/>
                  </a:solidFill>
                  <a:round/>
                </a:ln>
                <a:solidFill>
                  <a:srgbClr val="FFFF66"/>
                </a:solidFill>
                <a:effectLst>
                  <a:outerShdw dist="35921" dir="2700000" algn="ctr" rotWithShape="0">
                    <a:srgbClr val="C0C0C0">
                      <a:alpha val="79999"/>
                    </a:srgbClr>
                  </a:outerShdw>
                </a:effectLst>
                <a:latin typeface="宋体" panose="02010600030101010101" pitchFamily="2" charset="-122"/>
                <a:ea typeface="宋体" panose="02010600030101010101" pitchFamily="2" charset="-122"/>
              </a:rPr>
              <a:t>人物扫描</a:t>
            </a:r>
            <a:endParaRPr lang="zh-CN" altLang="en-US" sz="3600" b="1" kern="10" dirty="0">
              <a:ln w="28575">
                <a:solidFill>
                  <a:srgbClr val="FF0000"/>
                </a:solidFill>
                <a:round/>
              </a:ln>
              <a:solidFill>
                <a:srgbClr val="FFFF66"/>
              </a:solidFill>
              <a:effectLst>
                <a:outerShdw dist="35921" dir="2700000" algn="ctr" rotWithShape="0">
                  <a:srgbClr val="C0C0C0">
                    <a:alpha val="79999"/>
                  </a:srgbClr>
                </a:outerShdw>
              </a:effectLst>
              <a:latin typeface="宋体" panose="02010600030101010101" pitchFamily="2" charset="-122"/>
              <a:ea typeface="宋体" panose="02010600030101010101" pitchFamily="2" charset="-122"/>
            </a:endParaRPr>
          </a:p>
        </p:txBody>
      </p:sp>
      <p:pic>
        <p:nvPicPr>
          <p:cNvPr id="1026" name="Picture 2" descr="https://p1.ssl.qhmsg.com/dr/270_500_/t01905f46800717d8d0.jpg?size=268x32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769518" y="908452"/>
            <a:ext cx="3267167" cy="3913287"/>
          </a:xfrm>
          <a:prstGeom prst="rect">
            <a:avLst/>
          </a:prstGeom>
          <a:noFill/>
          <a:extLst>
            <a:ext uri="{909E8E84-426E-40DD-AFC4-6F175D3DCCD1}">
              <a14:hiddenFill xmlns:a14="http://schemas.microsoft.com/office/drawing/2010/main">
                <a:solidFill>
                  <a:srgbClr val="FFFFFF"/>
                </a:solidFill>
              </a14:hiddenFill>
            </a:ext>
          </a:extLst>
        </p:spPr>
      </p:pic>
      <p:sp>
        <p:nvSpPr>
          <p:cNvPr id="5132" name="Text Box 12"/>
          <p:cNvSpPr txBox="1">
            <a:spLocks noChangeArrowheads="1"/>
          </p:cNvSpPr>
          <p:nvPr/>
        </p:nvSpPr>
        <p:spPr bwMode="auto">
          <a:xfrm>
            <a:off x="5924252" y="5085184"/>
            <a:ext cx="3112244"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000">
                <a:solidFill>
                  <a:schemeClr val="tx1"/>
                </a:solidFill>
                <a:latin typeface="Arial" panose="020B0604020202020204" pitchFamily="34" charset="0"/>
                <a:ea typeface="宋体" panose="02010600030101010101" pitchFamily="2" charset="-122"/>
              </a:defRPr>
            </a:lvl1pPr>
            <a:lvl2pPr marL="742950" indent="-285750" eaLnBrk="0" hangingPunct="0">
              <a:defRPr sz="2000">
                <a:solidFill>
                  <a:schemeClr val="tx1"/>
                </a:solidFill>
                <a:latin typeface="Arial" panose="020B0604020202020204" pitchFamily="34" charset="0"/>
                <a:ea typeface="宋体" panose="02010600030101010101" pitchFamily="2" charset="-122"/>
              </a:defRPr>
            </a:lvl2pPr>
            <a:lvl3pPr marL="1143000" indent="-228600" eaLnBrk="0" hangingPunct="0">
              <a:defRPr sz="2000">
                <a:solidFill>
                  <a:schemeClr val="tx1"/>
                </a:solidFill>
                <a:latin typeface="Arial" panose="020B0604020202020204" pitchFamily="34" charset="0"/>
                <a:ea typeface="宋体" panose="02010600030101010101" pitchFamily="2" charset="-122"/>
              </a:defRPr>
            </a:lvl3pPr>
            <a:lvl4pPr marL="1600200" indent="-228600" eaLnBrk="0" hangingPunct="0">
              <a:defRPr sz="2000">
                <a:solidFill>
                  <a:schemeClr val="tx1"/>
                </a:solidFill>
                <a:latin typeface="Arial" panose="020B0604020202020204" pitchFamily="34" charset="0"/>
                <a:ea typeface="宋体" panose="02010600030101010101" pitchFamily="2" charset="-122"/>
              </a:defRPr>
            </a:lvl4pPr>
            <a:lvl5pPr marL="2057400" indent="-228600" eaLnBrk="0" hangingPunct="0">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4400" b="1" dirty="0" smtClean="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rPr>
              <a:t>凯</a:t>
            </a:r>
            <a:r>
              <a:rPr lang="zh-CN" altLang="en-US" sz="44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rPr>
              <a:t>末</a:t>
            </a:r>
            <a:r>
              <a:rPr lang="zh-CN" altLang="en-US" sz="4400" b="1" dirty="0" smtClean="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rPr>
              <a:t>尔</a:t>
            </a:r>
            <a:r>
              <a:rPr lang="en-US" altLang="zh-CN" sz="4400" b="1" dirty="0" smtClean="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rPr>
              <a:t>1881--1938</a:t>
            </a:r>
            <a:endParaRPr lang="en-US" altLang="zh-CN" sz="4400" b="1" dirty="0" smtClean="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132"/>
                                        </p:tgtEl>
                                        <p:attrNameLst>
                                          <p:attrName>style.visibility</p:attrName>
                                        </p:attrNameLst>
                                      </p:cBhvr>
                                      <p:to>
                                        <p:strVal val="visible"/>
                                      </p:to>
                                    </p:set>
                                    <p:anim calcmode="lin" valueType="num">
                                      <p:cBhvr additive="base">
                                        <p:cTn id="7" dur="500" fill="hold"/>
                                        <p:tgtEl>
                                          <p:spTgt spid="5132"/>
                                        </p:tgtEl>
                                        <p:attrNameLst>
                                          <p:attrName>ppt_x</p:attrName>
                                        </p:attrNameLst>
                                      </p:cBhvr>
                                      <p:tavLst>
                                        <p:tav tm="0">
                                          <p:val>
                                            <p:strVal val="0-#ppt_w/2"/>
                                          </p:val>
                                        </p:tav>
                                        <p:tav tm="100000">
                                          <p:val>
                                            <p:strVal val="#ppt_x"/>
                                          </p:val>
                                        </p:tav>
                                      </p:tavLst>
                                    </p:anim>
                                    <p:anim calcmode="lin" valueType="num">
                                      <p:cBhvr additive="base">
                                        <p:cTn id="8" dur="500" fill="hold"/>
                                        <p:tgtEl>
                                          <p:spTgt spid="513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2" fill="hold" grpId="0" nodeType="afterEffect">
                                  <p:stCondLst>
                                    <p:cond delay="0"/>
                                  </p:stCondLst>
                                  <p:childTnLst>
                                    <p:set>
                                      <p:cBhvr>
                                        <p:cTn id="11" dur="1" fill="hold">
                                          <p:stCondLst>
                                            <p:cond delay="0"/>
                                          </p:stCondLst>
                                        </p:cTn>
                                        <p:tgtEl>
                                          <p:spTgt spid="5130"/>
                                        </p:tgtEl>
                                        <p:attrNameLst>
                                          <p:attrName>style.visibility</p:attrName>
                                        </p:attrNameLst>
                                      </p:cBhvr>
                                      <p:to>
                                        <p:strVal val="visible"/>
                                      </p:to>
                                    </p:set>
                                    <p:animEffect transition="in" filter="slide(fromRight)">
                                      <p:cBhvr>
                                        <p:cTn id="12" dur="500"/>
                                        <p:tgtEl>
                                          <p:spTgt spid="5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30" grpId="0" autoUpdateAnimBg="0"/>
      <p:bldP spid="5132"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253" name="Group 5"/>
          <p:cNvGrpSpPr/>
          <p:nvPr/>
        </p:nvGrpSpPr>
        <p:grpSpPr bwMode="auto">
          <a:xfrm>
            <a:off x="1347397" y="250508"/>
            <a:ext cx="6207921" cy="4524376"/>
            <a:chOff x="1914" y="1369"/>
            <a:chExt cx="3861" cy="2850"/>
          </a:xfrm>
        </p:grpSpPr>
        <p:pic>
          <p:nvPicPr>
            <p:cNvPr id="32776" name="Picture 6" descr="土耳其人民围着国旗庆祝胜利（1922年10月）"/>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972" y="1369"/>
              <a:ext cx="3744" cy="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7" name="Rectangle 7"/>
            <p:cNvSpPr>
              <a:spLocks noChangeArrowheads="1"/>
            </p:cNvSpPr>
            <p:nvPr/>
          </p:nvSpPr>
          <p:spPr bwMode="auto">
            <a:xfrm>
              <a:off x="1914" y="3812"/>
              <a:ext cx="3861" cy="4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zh-CN" altLang="en-US" sz="3600" b="1" dirty="0">
                  <a:effectLst>
                    <a:outerShdw blurRad="38100" dist="38100" dir="2700000" algn="tl">
                      <a:srgbClr val="000000">
                        <a:alpha val="43137"/>
                      </a:srgbClr>
                    </a:outerShdw>
                  </a:effectLst>
                  <a:latin typeface="黑体" panose="02010609060101010101" charset="-122"/>
                  <a:ea typeface="黑体" panose="02010609060101010101" charset="-122"/>
                </a:rPr>
                <a:t>土耳其人民围着国旗庆祝胜利</a:t>
              </a:r>
              <a:endParaRPr lang="zh-CN" altLang="en-US" sz="3600" b="1" dirty="0">
                <a:effectLst>
                  <a:outerShdw blurRad="38100" dist="38100" dir="2700000" algn="tl">
                    <a:srgbClr val="000000">
                      <a:alpha val="43137"/>
                    </a:srgbClr>
                  </a:outerShdw>
                </a:effectLst>
                <a:latin typeface="黑体" panose="02010609060101010101" charset="-122"/>
                <a:ea typeface="黑体" panose="02010609060101010101" charset="-122"/>
              </a:endParaRPr>
            </a:p>
          </p:txBody>
        </p:sp>
      </p:grpSp>
      <p:sp>
        <p:nvSpPr>
          <p:cNvPr id="2" name="文本框 1"/>
          <p:cNvSpPr txBox="1"/>
          <p:nvPr/>
        </p:nvSpPr>
        <p:spPr>
          <a:xfrm>
            <a:off x="1301750" y="5081270"/>
            <a:ext cx="6539865" cy="1198880"/>
          </a:xfrm>
          <a:prstGeom prst="rect">
            <a:avLst/>
          </a:prstGeom>
          <a:noFill/>
        </p:spPr>
        <p:txBody>
          <a:bodyPr wrap="square" rtlCol="0" anchor="t">
            <a:spAutoFit/>
            <a:scene3d>
              <a:camera prst="orthographicFront"/>
              <a:lightRig rig="threePt" dir="t"/>
            </a:scene3d>
          </a:bodyPr>
          <a:p>
            <a:pPr algn="ctr"/>
            <a:r>
              <a:rPr lang="zh-CN" altLang="en-US" sz="3600" b="1" kern="10" dirty="0">
                <a:solidFill>
                  <a:srgbClr val="FF0000"/>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资产阶级领导的反帝</a:t>
            </a:r>
            <a:endParaRPr lang="zh-CN" altLang="en-US" sz="3600" b="1" kern="10" dirty="0">
              <a:solidFill>
                <a:srgbClr val="FF0000"/>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endParaRPr>
          </a:p>
          <a:p>
            <a:pPr algn="ctr"/>
            <a:r>
              <a:rPr lang="zh-CN" altLang="en-US" sz="3600" b="1" kern="10" dirty="0">
                <a:solidFill>
                  <a:srgbClr val="FF0000"/>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rPr>
              <a:t>反封建的民族民主革命</a:t>
            </a:r>
            <a:endParaRPr lang="zh-CN" altLang="en-US" sz="3600" b="1" kern="10" dirty="0">
              <a:solidFill>
                <a:srgbClr val="FF0000"/>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Text Box 4"/>
          <p:cNvSpPr txBox="1">
            <a:spLocks noChangeArrowheads="1"/>
          </p:cNvSpPr>
          <p:nvPr/>
        </p:nvSpPr>
        <p:spPr bwMode="auto">
          <a:xfrm>
            <a:off x="228600" y="457200"/>
            <a:ext cx="3505200" cy="521493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76200">
                <a:solidFill>
                  <a:srgbClr val="000080"/>
                </a:solidFill>
                <a:prstDash val="sysDot"/>
                <a:miter lim="800000"/>
                <a:headEnd/>
                <a:tailEnd/>
              </a14:hiddenLine>
            </a:ext>
          </a:extLst>
        </p:spPr>
        <p:txBody>
          <a:bodyPr>
            <a:spAutoFit/>
          </a:bodyPr>
          <a:lstStyle/>
          <a:p>
            <a:pPr>
              <a:spcBef>
                <a:spcPct val="50000"/>
              </a:spcBef>
            </a:pPr>
            <a:r>
              <a:rPr lang="en-US" altLang="zh-CN" sz="3200" b="1" dirty="0">
                <a:ea typeface="黑体" panose="02010609060101010101" charset="-122"/>
              </a:rPr>
              <a:t>          </a:t>
            </a:r>
            <a:r>
              <a:rPr lang="en-US" altLang="zh-CN" sz="4800" b="1" dirty="0">
                <a:solidFill>
                  <a:srgbClr val="FF0000"/>
                </a:solidFill>
                <a:ea typeface="黑体" panose="02010609060101010101" charset="-122"/>
              </a:rPr>
              <a:t>1923</a:t>
            </a:r>
            <a:r>
              <a:rPr lang="zh-CN" altLang="en-US" sz="4800" b="1" dirty="0">
                <a:solidFill>
                  <a:srgbClr val="FF0000"/>
                </a:solidFill>
                <a:ea typeface="黑体" panose="02010609060101010101" charset="-122"/>
              </a:rPr>
              <a:t>年建立了土耳其共和国后，从此，土耳其进入了新的历史发展时期</a:t>
            </a:r>
            <a:endParaRPr lang="zh-CN" altLang="en-US" sz="4800" b="1" dirty="0">
              <a:solidFill>
                <a:srgbClr val="FF0000"/>
              </a:solidFill>
              <a:ea typeface="黑体" panose="02010609060101010101" charset="-122"/>
            </a:endParaRPr>
          </a:p>
        </p:txBody>
      </p:sp>
      <p:pic>
        <p:nvPicPr>
          <p:cNvPr id="15366" name="Picture 2" descr="E:\resource\9s22\01\jpg\03501018.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810000" y="-25773"/>
            <a:ext cx="5334000" cy="5755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7" name="TextBox 3"/>
          <p:cNvSpPr txBox="1">
            <a:spLocks noChangeArrowheads="1"/>
          </p:cNvSpPr>
          <p:nvPr/>
        </p:nvSpPr>
        <p:spPr bwMode="auto">
          <a:xfrm>
            <a:off x="815280" y="5733256"/>
            <a:ext cx="80772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r"/>
            <a:r>
              <a:rPr kumimoji="1" lang="zh-CN" altLang="en-US" sz="4000" b="1" dirty="0" smtClean="0">
                <a:solidFill>
                  <a:srgbClr val="0000FF"/>
                </a:solidFill>
                <a:effectLst>
                  <a:outerShdw blurRad="38100" dist="38100" dir="2700000" algn="tl">
                    <a:srgbClr val="000000">
                      <a:alpha val="43137"/>
                    </a:srgbClr>
                  </a:outerShdw>
                </a:effectLst>
                <a:latin typeface="黑体" panose="02010609060101010101" charset="-122"/>
                <a:ea typeface="黑体" panose="02010609060101010101" charset="-122"/>
              </a:rPr>
              <a:t>凯</a:t>
            </a:r>
            <a:r>
              <a:rPr kumimoji="1" lang="zh-CN" altLang="en-US" sz="4000" b="1" dirty="0">
                <a:solidFill>
                  <a:srgbClr val="0000FF"/>
                </a:solidFill>
                <a:effectLst>
                  <a:outerShdw blurRad="38100" dist="38100" dir="2700000" algn="tl">
                    <a:srgbClr val="000000">
                      <a:alpha val="43137"/>
                    </a:srgbClr>
                  </a:outerShdw>
                </a:effectLst>
                <a:latin typeface="黑体" panose="02010609060101010101" charset="-122"/>
                <a:ea typeface="黑体" panose="02010609060101010101" charset="-122"/>
              </a:rPr>
              <a:t>末尔当选共和国第一任总统</a:t>
            </a:r>
            <a:endParaRPr kumimoji="1" lang="zh-CN" altLang="en-US" sz="4000" b="1" dirty="0">
              <a:solidFill>
                <a:srgbClr val="0000FF"/>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图片 55297" descr="000"/>
          <p:cNvPicPr>
            <a:picLocks noChangeAspect="1"/>
          </p:cNvPicPr>
          <p:nvPr/>
        </p:nvPicPr>
        <p:blipFill>
          <a:blip r:embed="rId1" cstate="print"/>
          <a:stretch>
            <a:fillRect/>
          </a:stretch>
        </p:blipFill>
        <p:spPr>
          <a:xfrm>
            <a:off x="4399280" y="3411855"/>
            <a:ext cx="4660265" cy="3049905"/>
          </a:xfrm>
          <a:prstGeom prst="rect">
            <a:avLst/>
          </a:prstGeom>
          <a:noFill/>
          <a:ln w="9525">
            <a:noFill/>
          </a:ln>
        </p:spPr>
      </p:pic>
      <p:sp>
        <p:nvSpPr>
          <p:cNvPr id="55300" name="文本框 55299"/>
          <p:cNvSpPr txBox="1"/>
          <p:nvPr/>
        </p:nvSpPr>
        <p:spPr>
          <a:xfrm>
            <a:off x="151130" y="3977640"/>
            <a:ext cx="4158615" cy="1938020"/>
          </a:xfrm>
          <a:prstGeom prst="rect">
            <a:avLst/>
          </a:prstGeom>
          <a:noFill/>
          <a:ln w="9525">
            <a:noFill/>
          </a:ln>
        </p:spPr>
        <p:txBody>
          <a:bodyPr wrap="square">
            <a:spAutoFit/>
          </a:bodyPr>
          <a:lstStyle/>
          <a:p>
            <a:pPr>
              <a:buClr>
                <a:schemeClr val="bg1"/>
              </a:buClr>
            </a:pPr>
            <a:r>
              <a:rPr lang="en-US" altLang="zh-CN" sz="2400" b="1" dirty="0">
                <a:latin typeface="微软雅黑" panose="020B0503020204020204" charset="-122"/>
                <a:ea typeface="微软雅黑" panose="020B0503020204020204" charset="-122"/>
                <a:cs typeface="微软雅黑" panose="020B0503020204020204" charset="-122"/>
              </a:rPr>
              <a:t>    </a:t>
            </a:r>
            <a:r>
              <a:rPr lang="zh-CN" altLang="en-US" sz="2400" b="1" dirty="0">
                <a:latin typeface="微软雅黑" panose="020B0503020204020204" charset="-122"/>
                <a:ea typeface="微软雅黑" panose="020B0503020204020204" charset="-122"/>
                <a:cs typeface="微软雅黑" panose="020B0503020204020204" charset="-122"/>
              </a:rPr>
              <a:t>为了解放妇女，凯末尔曾要求内阁部长们的妻子学习跳舞。图为</a:t>
            </a:r>
            <a:r>
              <a:rPr lang="en-US" altLang="zh-CN" sz="2400" b="1">
                <a:latin typeface="微软雅黑" panose="020B0503020204020204" charset="-122"/>
                <a:ea typeface="微软雅黑" panose="020B0503020204020204" charset="-122"/>
                <a:cs typeface="微软雅黑" panose="020B0503020204020204" charset="-122"/>
              </a:rPr>
              <a:t>1932</a:t>
            </a:r>
            <a:r>
              <a:rPr lang="zh-CN" altLang="en-US" sz="2400" b="1" dirty="0">
                <a:latin typeface="微软雅黑" panose="020B0503020204020204" charset="-122"/>
                <a:ea typeface="微软雅黑" panose="020B0503020204020204" charset="-122"/>
                <a:cs typeface="微软雅黑" panose="020B0503020204020204" charset="-122"/>
              </a:rPr>
              <a:t>年在安卡拉举办的欢迎希腊领导人到访而举办的舞会上。</a:t>
            </a:r>
            <a:endParaRPr lang="zh-CN" altLang="en-US" sz="2400" b="1" dirty="0">
              <a:latin typeface="微软雅黑" panose="020B0503020204020204" charset="-122"/>
              <a:ea typeface="微软雅黑" panose="020B0503020204020204" charset="-122"/>
              <a:cs typeface="微软雅黑" panose="020B0503020204020204" charset="-122"/>
            </a:endParaRPr>
          </a:p>
        </p:txBody>
      </p:sp>
      <p:pic>
        <p:nvPicPr>
          <p:cNvPr id="56322" name="图片 56321" descr="000"/>
          <p:cNvPicPr>
            <a:picLocks noChangeAspect="1"/>
          </p:cNvPicPr>
          <p:nvPr/>
        </p:nvPicPr>
        <p:blipFill>
          <a:blip r:embed="rId2" cstate="print"/>
          <a:stretch>
            <a:fillRect/>
          </a:stretch>
        </p:blipFill>
        <p:spPr>
          <a:xfrm>
            <a:off x="4689475" y="203835"/>
            <a:ext cx="4144645" cy="2520315"/>
          </a:xfrm>
          <a:prstGeom prst="rect">
            <a:avLst/>
          </a:prstGeom>
          <a:noFill/>
          <a:ln w="9525">
            <a:noFill/>
          </a:ln>
        </p:spPr>
      </p:pic>
      <p:sp>
        <p:nvSpPr>
          <p:cNvPr id="56323" name="文本框 56322"/>
          <p:cNvSpPr txBox="1"/>
          <p:nvPr/>
        </p:nvSpPr>
        <p:spPr>
          <a:xfrm>
            <a:off x="5167630" y="2816384"/>
            <a:ext cx="3383280" cy="368300"/>
          </a:xfrm>
          <a:prstGeom prst="rect">
            <a:avLst/>
          </a:prstGeom>
          <a:noFill/>
          <a:ln w="9525">
            <a:noFill/>
          </a:ln>
        </p:spPr>
        <p:txBody>
          <a:bodyPr wrap="none" anchor="t">
            <a:spAutoFit/>
          </a:bodyPr>
          <a:lstStyle/>
          <a:p>
            <a:pPr>
              <a:buClr>
                <a:schemeClr val="bg1"/>
              </a:buClr>
            </a:pPr>
            <a:r>
              <a:rPr lang="zh-CN" altLang="en-US" b="1" dirty="0">
                <a:latin typeface="微软雅黑" panose="020B0503020204020204" charset="-122"/>
                <a:ea typeface="微软雅黑" panose="020B0503020204020204" charset="-122"/>
              </a:rPr>
              <a:t>凯末尔与土耳其女飞行员在一起</a:t>
            </a:r>
            <a:endParaRPr lang="zh-CN" altLang="en-US" b="1" dirty="0">
              <a:latin typeface="微软雅黑" panose="020B0503020204020204" charset="-122"/>
              <a:ea typeface="微软雅黑" panose="020B0503020204020204" charset="-122"/>
            </a:endParaRPr>
          </a:p>
        </p:txBody>
      </p:sp>
      <p:pic>
        <p:nvPicPr>
          <p:cNvPr id="260109" name="图片 260108" descr="xinsimple_452005191356140242917"/>
          <p:cNvPicPr>
            <a:picLocks noChangeAspect="1"/>
          </p:cNvPicPr>
          <p:nvPr/>
        </p:nvPicPr>
        <p:blipFill>
          <a:blip r:embed="rId3" cstate="print"/>
          <a:stretch>
            <a:fillRect/>
          </a:stretch>
        </p:blipFill>
        <p:spPr>
          <a:xfrm>
            <a:off x="586581" y="730250"/>
            <a:ext cx="3417570" cy="2232184"/>
          </a:xfrm>
          <a:prstGeom prst="rect">
            <a:avLst/>
          </a:prstGeom>
          <a:noFill/>
          <a:ln w="9525">
            <a:noFill/>
          </a:ln>
        </p:spPr>
      </p:pic>
      <p:sp>
        <p:nvSpPr>
          <p:cNvPr id="260110" name="文本框 260109"/>
          <p:cNvSpPr txBox="1"/>
          <p:nvPr/>
        </p:nvSpPr>
        <p:spPr>
          <a:xfrm>
            <a:off x="373460" y="203994"/>
            <a:ext cx="3429000" cy="553085"/>
          </a:xfrm>
          <a:prstGeom prst="rect">
            <a:avLst/>
          </a:prstGeom>
          <a:noFill/>
          <a:ln w="9525">
            <a:noFill/>
          </a:ln>
        </p:spPr>
        <p:txBody>
          <a:bodyPr>
            <a:spAutoFit/>
          </a:bodyPr>
          <a:lstStyle/>
          <a:p>
            <a:pPr algn="ctr">
              <a:buClr>
                <a:schemeClr val="bg1"/>
              </a:buClr>
            </a:pPr>
            <a:r>
              <a:rPr lang="zh-CN" altLang="en-US" sz="3000" b="1" dirty="0">
                <a:solidFill>
                  <a:srgbClr val="0000FF"/>
                </a:solidFill>
                <a:latin typeface="华文中宋" panose="02010600040101010101" pitchFamily="2" charset="-122"/>
                <a:ea typeface="华文中宋" panose="02010600040101010101" pitchFamily="2" charset="-122"/>
              </a:rPr>
              <a:t>土 耳 其 议 会</a:t>
            </a:r>
            <a:endParaRPr lang="zh-CN" altLang="en-US" sz="3000" b="1" dirty="0">
              <a:solidFill>
                <a:srgbClr val="0000FF"/>
              </a:solidFill>
              <a:latin typeface="华文中宋" panose="02010600040101010101" pitchFamily="2" charset="-122"/>
              <a:ea typeface="华文中宋" panose="02010600040101010101" pitchFamily="2" charset="-122"/>
            </a:endParaRPr>
          </a:p>
        </p:txBody>
      </p:sp>
    </p:spTree>
    <p:custDataLst>
      <p:tags r:id="rId4"/>
    </p:custDataLst>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60109"/>
                                        </p:tgtEl>
                                        <p:attrNameLst>
                                          <p:attrName>style.visibility</p:attrName>
                                        </p:attrNameLst>
                                      </p:cBhvr>
                                      <p:to>
                                        <p:strVal val="visible"/>
                                      </p:to>
                                    </p:set>
                                    <p:animEffect transition="in" filter="randombar(horizontal)">
                                      <p:cBhvr>
                                        <p:cTn id="7" dur="500"/>
                                        <p:tgtEl>
                                          <p:spTgt spid="260109"/>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60110"/>
                                        </p:tgtEl>
                                        <p:attrNameLst>
                                          <p:attrName>style.visibility</p:attrName>
                                        </p:attrNameLst>
                                      </p:cBhvr>
                                      <p:to>
                                        <p:strVal val="visible"/>
                                      </p:to>
                                    </p:set>
                                    <p:animEffect transition="in" filter="randombar(horizontal)">
                                      <p:cBhvr>
                                        <p:cTn id="10" dur="500"/>
                                        <p:tgtEl>
                                          <p:spTgt spid="260110"/>
                                        </p:tgtEl>
                                      </p:cBhvr>
                                    </p:animEffect>
                                  </p:childTnLst>
                                </p:cTn>
                              </p:par>
                            </p:childTnLst>
                          </p:cTn>
                        </p:par>
                      </p:childTnLst>
                    </p:cTn>
                  </p:par>
                  <p:par>
                    <p:cTn id="11" fill="hold">
                      <p:stCondLst>
                        <p:cond delay="indefinite"/>
                      </p:stCondLst>
                      <p:childTnLst>
                        <p:par>
                          <p:cTn id="12" fill="hold">
                            <p:stCondLst>
                              <p:cond delay="0"/>
                            </p:stCondLst>
                            <p:childTnLst>
                              <p:par>
                                <p:cTn id="13" presetID="12" presetClass="entr" presetSubtype="4" fill="hold" nodeType="clickEffect">
                                  <p:stCondLst>
                                    <p:cond delay="0"/>
                                  </p:stCondLst>
                                  <p:childTnLst>
                                    <p:set>
                                      <p:cBhvr>
                                        <p:cTn id="14" dur="1" fill="hold">
                                          <p:stCondLst>
                                            <p:cond delay="0"/>
                                          </p:stCondLst>
                                        </p:cTn>
                                        <p:tgtEl>
                                          <p:spTgt spid="56322"/>
                                        </p:tgtEl>
                                        <p:attrNameLst>
                                          <p:attrName>style.visibility</p:attrName>
                                        </p:attrNameLst>
                                      </p:cBhvr>
                                      <p:to>
                                        <p:strVal val="visible"/>
                                      </p:to>
                                    </p:set>
                                    <p:anim calcmode="lin" valueType="num">
                                      <p:cBhvr additive="base">
                                        <p:cTn id="15" dur="500"/>
                                        <p:tgtEl>
                                          <p:spTgt spid="56322"/>
                                        </p:tgtEl>
                                        <p:attrNameLst>
                                          <p:attrName>ppt_y</p:attrName>
                                        </p:attrNameLst>
                                      </p:cBhvr>
                                      <p:tavLst>
                                        <p:tav tm="0">
                                          <p:val>
                                            <p:strVal val="#ppt_y+#ppt_h*1.125000"/>
                                          </p:val>
                                        </p:tav>
                                        <p:tav tm="100000">
                                          <p:val>
                                            <p:strVal val="#ppt_y"/>
                                          </p:val>
                                        </p:tav>
                                      </p:tavLst>
                                    </p:anim>
                                    <p:animEffect transition="in" filter="wipe(up)">
                                      <p:cBhvr>
                                        <p:cTn id="16" dur="500"/>
                                        <p:tgtEl>
                                          <p:spTgt spid="56322"/>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56323"/>
                                        </p:tgtEl>
                                        <p:attrNameLst>
                                          <p:attrName>style.visibility</p:attrName>
                                        </p:attrNameLst>
                                      </p:cBhvr>
                                      <p:to>
                                        <p:strVal val="visible"/>
                                      </p:to>
                                    </p:set>
                                    <p:anim calcmode="lin" valueType="num">
                                      <p:cBhvr additive="base">
                                        <p:cTn id="19" dur="500"/>
                                        <p:tgtEl>
                                          <p:spTgt spid="56323"/>
                                        </p:tgtEl>
                                        <p:attrNameLst>
                                          <p:attrName>ppt_y</p:attrName>
                                        </p:attrNameLst>
                                      </p:cBhvr>
                                      <p:tavLst>
                                        <p:tav tm="0">
                                          <p:val>
                                            <p:strVal val="#ppt_y+#ppt_h*1.125000"/>
                                          </p:val>
                                        </p:tav>
                                        <p:tav tm="100000">
                                          <p:val>
                                            <p:strVal val="#ppt_y"/>
                                          </p:val>
                                        </p:tav>
                                      </p:tavLst>
                                    </p:anim>
                                    <p:animEffect transition="in" filter="wipe(up)">
                                      <p:cBhvr>
                                        <p:cTn id="20" dur="500"/>
                                        <p:tgtEl>
                                          <p:spTgt spid="56323"/>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8" fill="hold" nodeType="clickEffect">
                                  <p:stCondLst>
                                    <p:cond delay="0"/>
                                  </p:stCondLst>
                                  <p:childTnLst>
                                    <p:set>
                                      <p:cBhvr>
                                        <p:cTn id="24" dur="1" fill="hold">
                                          <p:stCondLst>
                                            <p:cond delay="0"/>
                                          </p:stCondLst>
                                        </p:cTn>
                                        <p:tgtEl>
                                          <p:spTgt spid="55298"/>
                                        </p:tgtEl>
                                        <p:attrNameLst>
                                          <p:attrName>style.visibility</p:attrName>
                                        </p:attrNameLst>
                                      </p:cBhvr>
                                      <p:to>
                                        <p:strVal val="visible"/>
                                      </p:to>
                                    </p:set>
                                    <p:anim calcmode="lin" valueType="num">
                                      <p:cBhvr additive="base">
                                        <p:cTn id="25" dur="500"/>
                                        <p:tgtEl>
                                          <p:spTgt spid="55298"/>
                                        </p:tgtEl>
                                        <p:attrNameLst>
                                          <p:attrName>ppt_x</p:attrName>
                                        </p:attrNameLst>
                                      </p:cBhvr>
                                      <p:tavLst>
                                        <p:tav tm="0">
                                          <p:val>
                                            <p:strVal val="#ppt_x-#ppt_w*1.125000"/>
                                          </p:val>
                                        </p:tav>
                                        <p:tav tm="100000">
                                          <p:val>
                                            <p:strVal val="#ppt_x"/>
                                          </p:val>
                                        </p:tav>
                                      </p:tavLst>
                                    </p:anim>
                                    <p:animEffect transition="in" filter="wipe(right)">
                                      <p:cBhvr>
                                        <p:cTn id="26" dur="500"/>
                                        <p:tgtEl>
                                          <p:spTgt spid="55298"/>
                                        </p:tgtEl>
                                      </p:cBhvr>
                                    </p:animEffect>
                                  </p:childTnLst>
                                </p:cTn>
                              </p:par>
                              <p:par>
                                <p:cTn id="27" presetID="12" presetClass="entr" presetSubtype="2" fill="hold" grpId="0" nodeType="withEffect">
                                  <p:stCondLst>
                                    <p:cond delay="0"/>
                                  </p:stCondLst>
                                  <p:childTnLst>
                                    <p:set>
                                      <p:cBhvr>
                                        <p:cTn id="28" dur="1" fill="hold">
                                          <p:stCondLst>
                                            <p:cond delay="0"/>
                                          </p:stCondLst>
                                        </p:cTn>
                                        <p:tgtEl>
                                          <p:spTgt spid="55300"/>
                                        </p:tgtEl>
                                        <p:attrNameLst>
                                          <p:attrName>style.visibility</p:attrName>
                                        </p:attrNameLst>
                                      </p:cBhvr>
                                      <p:to>
                                        <p:strVal val="visible"/>
                                      </p:to>
                                    </p:set>
                                    <p:anim calcmode="lin" valueType="num">
                                      <p:cBhvr additive="base">
                                        <p:cTn id="29" dur="500"/>
                                        <p:tgtEl>
                                          <p:spTgt spid="55300"/>
                                        </p:tgtEl>
                                        <p:attrNameLst>
                                          <p:attrName>ppt_x</p:attrName>
                                        </p:attrNameLst>
                                      </p:cBhvr>
                                      <p:tavLst>
                                        <p:tav tm="0">
                                          <p:val>
                                            <p:strVal val="#ppt_x+#ppt_w*1.125000"/>
                                          </p:val>
                                        </p:tav>
                                        <p:tav tm="100000">
                                          <p:val>
                                            <p:strVal val="#ppt_x"/>
                                          </p:val>
                                        </p:tav>
                                      </p:tavLst>
                                    </p:anim>
                                    <p:animEffect transition="in" filter="wipe(left)">
                                      <p:cBhvr>
                                        <p:cTn id="30" dur="500"/>
                                        <p:tgtEl>
                                          <p:spTgt spid="55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0" grpId="0"/>
      <p:bldP spid="56323" grpId="0"/>
      <p:bldP spid="2601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4" name="图片 53253" descr="000"/>
          <p:cNvPicPr>
            <a:picLocks noChangeAspect="1"/>
          </p:cNvPicPr>
          <p:nvPr/>
        </p:nvPicPr>
        <p:blipFill>
          <a:blip r:embed="rId1" cstate="print"/>
          <a:stretch>
            <a:fillRect/>
          </a:stretch>
        </p:blipFill>
        <p:spPr>
          <a:xfrm>
            <a:off x="4320540" y="41910"/>
            <a:ext cx="2771140" cy="4213860"/>
          </a:xfrm>
          <a:prstGeom prst="rect">
            <a:avLst/>
          </a:prstGeom>
          <a:noFill/>
          <a:ln w="9525">
            <a:noFill/>
          </a:ln>
        </p:spPr>
      </p:pic>
      <p:sp>
        <p:nvSpPr>
          <p:cNvPr id="53253" name="文本框 53252"/>
          <p:cNvSpPr txBox="1"/>
          <p:nvPr/>
        </p:nvSpPr>
        <p:spPr>
          <a:xfrm>
            <a:off x="227330" y="5026660"/>
            <a:ext cx="8752205" cy="1198880"/>
          </a:xfrm>
          <a:prstGeom prst="rect">
            <a:avLst/>
          </a:prstGeom>
          <a:noFill/>
          <a:ln w="9525">
            <a:noFill/>
          </a:ln>
        </p:spPr>
        <p:txBody>
          <a:bodyPr wrap="square">
            <a:spAutoFit/>
          </a:bodyPr>
          <a:lstStyle/>
          <a:p>
            <a:pPr>
              <a:buClr>
                <a:schemeClr val="bg1"/>
              </a:buClr>
            </a:pPr>
            <a:r>
              <a:rPr lang="en-US" altLang="zh-CN" sz="2400" b="1" dirty="0">
                <a:latin typeface="微软雅黑" panose="020B0503020204020204" charset="-122"/>
                <a:ea typeface="微软雅黑" panose="020B0503020204020204" charset="-122"/>
                <a:cs typeface="微软雅黑" panose="020B0503020204020204" charset="-122"/>
              </a:rPr>
              <a:t>      </a:t>
            </a:r>
            <a:r>
              <a:rPr lang="zh-CN" altLang="en-US" sz="2400" b="1" dirty="0">
                <a:latin typeface="微软雅黑" panose="020B0503020204020204" charset="-122"/>
                <a:ea typeface="微软雅黑" panose="020B0503020204020204" charset="-122"/>
                <a:cs typeface="微软雅黑" panose="020B0503020204020204" charset="-122"/>
              </a:rPr>
              <a:t>凯末尔执政后不久，发起了一次“帽子革命”。当时土耳其男子都戴一种红色圆筒形毡帽，叫做“</a:t>
            </a:r>
            <a:r>
              <a:rPr lang="zh-CN" altLang="en-US" sz="2400" b="1" dirty="0">
                <a:solidFill>
                  <a:srgbClr val="FF0000"/>
                </a:solidFill>
                <a:latin typeface="微软雅黑" panose="020B0503020204020204" charset="-122"/>
                <a:ea typeface="微软雅黑" panose="020B0503020204020204" charset="-122"/>
                <a:cs typeface="微软雅黑" panose="020B0503020204020204" charset="-122"/>
              </a:rPr>
              <a:t>费兹”</a:t>
            </a:r>
            <a:r>
              <a:rPr lang="zh-CN" altLang="en-US" sz="2400" b="1" dirty="0">
                <a:latin typeface="微软雅黑" panose="020B0503020204020204" charset="-122"/>
                <a:ea typeface="微软雅黑" panose="020B0503020204020204" charset="-122"/>
                <a:cs typeface="微软雅黑" panose="020B0503020204020204" charset="-122"/>
              </a:rPr>
              <a:t>帽，</a:t>
            </a:r>
            <a:r>
              <a:rPr lang="zh-CN" altLang="en-US" sz="2400" b="1" dirty="0">
                <a:solidFill>
                  <a:srgbClr val="FF0000"/>
                </a:solidFill>
                <a:latin typeface="微软雅黑" panose="020B0503020204020204" charset="-122"/>
                <a:ea typeface="微软雅黑" panose="020B0503020204020204" charset="-122"/>
                <a:cs typeface="微软雅黑" panose="020B0503020204020204" charset="-122"/>
              </a:rPr>
              <a:t>具有宗教意义</a:t>
            </a:r>
            <a:r>
              <a:rPr lang="zh-CN" altLang="en-US" sz="2400" b="1" dirty="0">
                <a:latin typeface="微软雅黑" panose="020B0503020204020204" charset="-122"/>
                <a:ea typeface="微软雅黑" panose="020B0503020204020204" charset="-122"/>
                <a:cs typeface="微软雅黑" panose="020B0503020204020204" charset="-122"/>
              </a:rPr>
              <a:t>。凯末尔下令，国民不准再戴费兹帽，而要改戴欧式礼帽。 </a:t>
            </a:r>
            <a:endParaRPr lang="zh-CN" altLang="en-US" sz="2400" b="1" dirty="0">
              <a:latin typeface="微软雅黑" panose="020B0503020204020204" charset="-122"/>
              <a:ea typeface="微软雅黑" panose="020B0503020204020204" charset="-122"/>
              <a:cs typeface="微软雅黑" panose="020B0503020204020204" charset="-122"/>
            </a:endParaRPr>
          </a:p>
        </p:txBody>
      </p:sp>
      <p:pic>
        <p:nvPicPr>
          <p:cNvPr id="53250" name="图片 53249" descr="000"/>
          <p:cNvPicPr>
            <a:picLocks noChangeAspect="1"/>
          </p:cNvPicPr>
          <p:nvPr/>
        </p:nvPicPr>
        <p:blipFill>
          <a:blip r:embed="rId2" cstate="print"/>
          <a:stretch>
            <a:fillRect/>
          </a:stretch>
        </p:blipFill>
        <p:spPr>
          <a:xfrm>
            <a:off x="1195070" y="41910"/>
            <a:ext cx="2705100" cy="4213860"/>
          </a:xfrm>
          <a:prstGeom prst="rect">
            <a:avLst/>
          </a:prstGeom>
          <a:noFill/>
          <a:ln w="9525">
            <a:noFill/>
          </a:ln>
        </p:spPr>
      </p:pic>
      <p:sp>
        <p:nvSpPr>
          <p:cNvPr id="53252" name="文本框 53251"/>
          <p:cNvSpPr txBox="1"/>
          <p:nvPr/>
        </p:nvSpPr>
        <p:spPr>
          <a:xfrm>
            <a:off x="1510665" y="4432300"/>
            <a:ext cx="2508885" cy="337185"/>
          </a:xfrm>
          <a:prstGeom prst="rect">
            <a:avLst/>
          </a:prstGeom>
          <a:noFill/>
          <a:ln w="9525">
            <a:noFill/>
          </a:ln>
        </p:spPr>
        <p:txBody>
          <a:bodyPr wrap="square" anchor="t">
            <a:spAutoFit/>
          </a:bodyPr>
          <a:lstStyle/>
          <a:p>
            <a:pPr algn="ctr">
              <a:buClr>
                <a:schemeClr val="bg1"/>
              </a:buClr>
            </a:pPr>
            <a:r>
              <a:rPr lang="zh-CN" altLang="en-US" sz="1600" b="1" dirty="0">
                <a:latin typeface="Times New Roman" panose="02020603050405020304" pitchFamily="18" charset="0"/>
              </a:rPr>
              <a:t>戴“费兹帽” 的凯末尔</a:t>
            </a:r>
            <a:endParaRPr lang="zh-CN" altLang="en-US" sz="1600" b="1" dirty="0">
              <a:latin typeface="Times New Roman" panose="02020603050405020304" pitchFamily="18" charset="0"/>
            </a:endParaRPr>
          </a:p>
        </p:txBody>
      </p:sp>
      <p:sp>
        <p:nvSpPr>
          <p:cNvPr id="53251" name="文本框 53250"/>
          <p:cNvSpPr txBox="1"/>
          <p:nvPr/>
        </p:nvSpPr>
        <p:spPr>
          <a:xfrm>
            <a:off x="4956969" y="4432141"/>
            <a:ext cx="1710214" cy="337185"/>
          </a:xfrm>
          <a:prstGeom prst="rect">
            <a:avLst/>
          </a:prstGeom>
          <a:noFill/>
          <a:ln w="9525">
            <a:noFill/>
          </a:ln>
        </p:spPr>
        <p:txBody>
          <a:bodyPr wrap="square" anchor="t">
            <a:spAutoFit/>
          </a:bodyPr>
          <a:lstStyle/>
          <a:p>
            <a:pPr algn="ctr">
              <a:buClr>
                <a:schemeClr val="bg1"/>
              </a:buClr>
            </a:pPr>
            <a:r>
              <a:rPr lang="zh-CN" altLang="en-US" sz="1600" b="1" dirty="0">
                <a:latin typeface="Times New Roman" panose="02020603050405020304" pitchFamily="18" charset="0"/>
              </a:rPr>
              <a:t>戴礼帽的凯末尔</a:t>
            </a:r>
            <a:endParaRPr lang="zh-CN" altLang="en-US" sz="1600" b="1" dirty="0">
              <a:latin typeface="Times New Roman" panose="02020603050405020304" pitchFamily="18" charset="0"/>
            </a:endParaRPr>
          </a:p>
        </p:txBody>
      </p:sp>
    </p:spTree>
    <p:custDataLst>
      <p:tags r:id="rId3"/>
    </p:custDataLst>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3254"/>
                                        </p:tgtEl>
                                        <p:attrNameLst>
                                          <p:attrName>style.visibility</p:attrName>
                                        </p:attrNameLst>
                                      </p:cBhvr>
                                      <p:to>
                                        <p:strVal val="visible"/>
                                      </p:to>
                                    </p:set>
                                    <p:animEffect transition="in" filter="randombar(horizontal)">
                                      <p:cBhvr>
                                        <p:cTn id="7" dur="500"/>
                                        <p:tgtEl>
                                          <p:spTgt spid="5325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3253"/>
                                        </p:tgtEl>
                                        <p:attrNameLst>
                                          <p:attrName>style.visibility</p:attrName>
                                        </p:attrNameLst>
                                      </p:cBhvr>
                                      <p:to>
                                        <p:strVal val="visible"/>
                                      </p:to>
                                    </p:set>
                                    <p:animEffect transition="in" filter="randombar(horizontal)">
                                      <p:cBhvr>
                                        <p:cTn id="10" dur="500"/>
                                        <p:tgtEl>
                                          <p:spTgt spid="53253"/>
                                        </p:tgtEl>
                                      </p:cBhvr>
                                    </p:animEffect>
                                  </p:childTnLst>
                                </p:cTn>
                              </p:par>
                              <p:par>
                                <p:cTn id="11" presetID="14" presetClass="entr" presetSubtype="10" fill="hold" nodeType="withEffect">
                                  <p:stCondLst>
                                    <p:cond delay="0"/>
                                  </p:stCondLst>
                                  <p:childTnLst>
                                    <p:set>
                                      <p:cBhvr>
                                        <p:cTn id="12" dur="1" fill="hold">
                                          <p:stCondLst>
                                            <p:cond delay="0"/>
                                          </p:stCondLst>
                                        </p:cTn>
                                        <p:tgtEl>
                                          <p:spTgt spid="53250"/>
                                        </p:tgtEl>
                                        <p:attrNameLst>
                                          <p:attrName>style.visibility</p:attrName>
                                        </p:attrNameLst>
                                      </p:cBhvr>
                                      <p:to>
                                        <p:strVal val="visible"/>
                                      </p:to>
                                    </p:set>
                                    <p:animEffect transition="in" filter="randombar(horizontal)">
                                      <p:cBhvr>
                                        <p:cTn id="13" dur="500"/>
                                        <p:tgtEl>
                                          <p:spTgt spid="53250"/>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53252"/>
                                        </p:tgtEl>
                                        <p:attrNameLst>
                                          <p:attrName>style.visibility</p:attrName>
                                        </p:attrNameLst>
                                      </p:cBhvr>
                                      <p:to>
                                        <p:strVal val="visible"/>
                                      </p:to>
                                    </p:set>
                                    <p:animEffect transition="in" filter="randombar(horizontal)">
                                      <p:cBhvr>
                                        <p:cTn id="16" dur="500"/>
                                        <p:tgtEl>
                                          <p:spTgt spid="53252"/>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53251"/>
                                        </p:tgtEl>
                                        <p:attrNameLst>
                                          <p:attrName>style.visibility</p:attrName>
                                        </p:attrNameLst>
                                      </p:cBhvr>
                                      <p:to>
                                        <p:strVal val="visible"/>
                                      </p:to>
                                    </p:set>
                                    <p:animEffect transition="in" filter="randombar(horizontal)">
                                      <p:cBhvr>
                                        <p:cTn id="19" dur="5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3" grpId="0"/>
      <p:bldP spid="53252" grpId="0"/>
      <p:bldP spid="5325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Text Box 4"/>
          <p:cNvSpPr txBox="1">
            <a:spLocks noChangeArrowheads="1"/>
          </p:cNvSpPr>
          <p:nvPr/>
        </p:nvSpPr>
        <p:spPr bwMode="auto">
          <a:xfrm>
            <a:off x="227806" y="4869160"/>
            <a:ext cx="211375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sysDot"/>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4400" b="1" dirty="0" smtClean="0">
                <a:solidFill>
                  <a:srgbClr val="CC0000"/>
                </a:solidFill>
                <a:effectLst>
                  <a:outerShdw blurRad="38100" dist="38100" dir="2700000" algn="tl">
                    <a:srgbClr val="000000">
                      <a:alpha val="43137"/>
                    </a:srgbClr>
                  </a:outerShdw>
                </a:effectLst>
                <a:ea typeface="黑体" panose="02010609060101010101" charset="-122"/>
              </a:rPr>
              <a:t>土耳其</a:t>
            </a:r>
            <a:endParaRPr lang="zh-CN" altLang="en-US" sz="4400" b="1" dirty="0">
              <a:solidFill>
                <a:srgbClr val="CC0000"/>
              </a:solidFill>
              <a:effectLst>
                <a:outerShdw blurRad="38100" dist="38100" dir="2700000" algn="tl">
                  <a:srgbClr val="000000">
                    <a:alpha val="43137"/>
                  </a:srgbClr>
                </a:outerShdw>
              </a:effectLst>
              <a:ea typeface="黑体" panose="02010609060101010101" charset="-122"/>
            </a:endParaRPr>
          </a:p>
        </p:txBody>
      </p:sp>
      <p:sp>
        <p:nvSpPr>
          <p:cNvPr id="123907" name="Text Box 7"/>
          <p:cNvSpPr txBox="1">
            <a:spLocks noChangeArrowheads="1"/>
          </p:cNvSpPr>
          <p:nvPr/>
        </p:nvSpPr>
        <p:spPr bwMode="auto">
          <a:xfrm>
            <a:off x="2771800" y="836712"/>
            <a:ext cx="24638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4400" b="1" dirty="0">
                <a:solidFill>
                  <a:srgbClr val="0000FF"/>
                </a:solidFill>
                <a:effectLst>
                  <a:outerShdw blurRad="38100" dist="38100" dir="2700000" algn="tl">
                    <a:srgbClr val="C0C0C0"/>
                  </a:outerShdw>
                </a:effectLst>
                <a:ea typeface="黑体" panose="02010609060101010101" charset="-122"/>
              </a:rPr>
              <a:t>反抗</a:t>
            </a:r>
            <a:endParaRPr lang="zh-CN" altLang="en-US" sz="4400" b="1" dirty="0">
              <a:solidFill>
                <a:srgbClr val="0000FF"/>
              </a:solidFill>
              <a:effectLst>
                <a:outerShdw blurRad="38100" dist="38100" dir="2700000" algn="tl">
                  <a:srgbClr val="C0C0C0"/>
                </a:outerShdw>
              </a:effectLst>
              <a:ea typeface="黑体" panose="02010609060101010101" charset="-122"/>
            </a:endParaRPr>
          </a:p>
        </p:txBody>
      </p:sp>
      <p:sp>
        <p:nvSpPr>
          <p:cNvPr id="123909" name="Text Box 9"/>
          <p:cNvSpPr txBox="1">
            <a:spLocks noChangeArrowheads="1"/>
          </p:cNvSpPr>
          <p:nvPr/>
        </p:nvSpPr>
        <p:spPr bwMode="auto">
          <a:xfrm>
            <a:off x="2772742" y="5373216"/>
            <a:ext cx="53276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lgDashDot"/>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4800" b="1" dirty="0">
                <a:solidFill>
                  <a:srgbClr val="0000FF"/>
                </a:solidFill>
                <a:effectLst>
                  <a:outerShdw blurRad="38100" dist="38100" dir="2700000" algn="tl">
                    <a:srgbClr val="C0C0C0"/>
                  </a:outerShdw>
                </a:effectLst>
                <a:ea typeface="黑体" panose="02010609060101010101" charset="-122"/>
              </a:rPr>
              <a:t>凯末尔革命</a:t>
            </a:r>
            <a:endParaRPr lang="zh-CN" altLang="en-US" sz="4800" b="1" dirty="0">
              <a:solidFill>
                <a:srgbClr val="0000FF"/>
              </a:solidFill>
              <a:effectLst>
                <a:outerShdw blurRad="38100" dist="38100" dir="2700000" algn="tl">
                  <a:srgbClr val="C0C0C0"/>
                </a:outerShdw>
              </a:effectLst>
              <a:ea typeface="黑体" panose="02010609060101010101" charset="-122"/>
            </a:endParaRPr>
          </a:p>
        </p:txBody>
      </p:sp>
      <p:sp>
        <p:nvSpPr>
          <p:cNvPr id="123910" name="Text Box 10"/>
          <p:cNvSpPr txBox="1">
            <a:spLocks noChangeArrowheads="1"/>
          </p:cNvSpPr>
          <p:nvPr/>
        </p:nvSpPr>
        <p:spPr bwMode="auto">
          <a:xfrm>
            <a:off x="227806" y="1268413"/>
            <a:ext cx="177641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sysDot"/>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4400" b="1" dirty="0">
                <a:solidFill>
                  <a:srgbClr val="CC0000"/>
                </a:solidFill>
                <a:effectLst>
                  <a:outerShdw blurRad="38100" dist="38100" dir="2700000" algn="tl">
                    <a:srgbClr val="000000">
                      <a:alpha val="43137"/>
                    </a:srgbClr>
                  </a:outerShdw>
                </a:effectLst>
                <a:ea typeface="黑体" panose="02010609060101010101" charset="-122"/>
              </a:rPr>
              <a:t>印度</a:t>
            </a:r>
            <a:endParaRPr lang="zh-CN" altLang="en-US" sz="4400" b="1" dirty="0">
              <a:solidFill>
                <a:srgbClr val="CC0000"/>
              </a:solidFill>
              <a:effectLst>
                <a:outerShdw blurRad="38100" dist="38100" dir="2700000" algn="tl">
                  <a:srgbClr val="000000">
                    <a:alpha val="43137"/>
                  </a:srgbClr>
                </a:outerShdw>
              </a:effectLst>
              <a:ea typeface="黑体" panose="02010609060101010101" charset="-122"/>
            </a:endParaRPr>
          </a:p>
        </p:txBody>
      </p:sp>
      <p:sp>
        <p:nvSpPr>
          <p:cNvPr id="17420" name="Text Box 12"/>
          <p:cNvSpPr txBox="1">
            <a:spLocks noChangeArrowheads="1"/>
          </p:cNvSpPr>
          <p:nvPr/>
        </p:nvSpPr>
        <p:spPr bwMode="auto">
          <a:xfrm>
            <a:off x="6803975" y="1196975"/>
            <a:ext cx="13684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sysDot"/>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4400" b="1" dirty="0">
                <a:solidFill>
                  <a:srgbClr val="800000"/>
                </a:solidFill>
                <a:effectLst>
                  <a:outerShdw blurRad="38100" dist="38100" dir="2700000" algn="tl">
                    <a:srgbClr val="000000">
                      <a:alpha val="43137"/>
                    </a:srgbClr>
                  </a:outerShdw>
                </a:effectLst>
                <a:ea typeface="黑体" panose="02010609060101010101" charset="-122"/>
              </a:rPr>
              <a:t>英国</a:t>
            </a:r>
            <a:endParaRPr lang="zh-CN" altLang="en-US" sz="4400" b="1" dirty="0">
              <a:solidFill>
                <a:srgbClr val="800000"/>
              </a:solidFill>
              <a:effectLst>
                <a:outerShdw blurRad="38100" dist="38100" dir="2700000" algn="tl">
                  <a:srgbClr val="000000">
                    <a:alpha val="43137"/>
                  </a:srgbClr>
                </a:outerShdw>
              </a:effectLst>
              <a:ea typeface="黑体" panose="02010609060101010101" charset="-122"/>
            </a:endParaRPr>
          </a:p>
        </p:txBody>
      </p:sp>
      <p:sp>
        <p:nvSpPr>
          <p:cNvPr id="123914" name="Text Box 17"/>
          <p:cNvSpPr txBox="1">
            <a:spLocks noChangeArrowheads="1"/>
          </p:cNvSpPr>
          <p:nvPr/>
        </p:nvSpPr>
        <p:spPr bwMode="auto">
          <a:xfrm>
            <a:off x="1909763" y="1707247"/>
            <a:ext cx="431842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sysDot"/>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4000" b="1" dirty="0">
                <a:solidFill>
                  <a:srgbClr val="0000FF"/>
                </a:solidFill>
                <a:effectLst>
                  <a:outerShdw blurRad="38100" dist="38100" dir="2700000" algn="tl">
                    <a:srgbClr val="C0C0C0"/>
                  </a:outerShdw>
                </a:effectLst>
                <a:ea typeface="黑体" panose="02010609060101010101" charset="-122"/>
              </a:rPr>
              <a:t>非暴力不合作运动</a:t>
            </a:r>
            <a:endParaRPr lang="zh-CN" altLang="en-US" sz="4000" b="1" dirty="0">
              <a:solidFill>
                <a:srgbClr val="0000FF"/>
              </a:solidFill>
              <a:effectLst>
                <a:outerShdw blurRad="38100" dist="38100" dir="2700000" algn="tl">
                  <a:srgbClr val="C0C0C0"/>
                </a:outerShdw>
              </a:effectLst>
              <a:ea typeface="黑体" panose="02010609060101010101" charset="-122"/>
            </a:endParaRPr>
          </a:p>
        </p:txBody>
      </p:sp>
      <p:sp>
        <p:nvSpPr>
          <p:cNvPr id="123950" name="Line 46"/>
          <p:cNvSpPr>
            <a:spLocks noChangeShapeType="1"/>
          </p:cNvSpPr>
          <p:nvPr/>
        </p:nvSpPr>
        <p:spPr bwMode="auto">
          <a:xfrm>
            <a:off x="1784052" y="1628775"/>
            <a:ext cx="4804172" cy="10319"/>
          </a:xfrm>
          <a:prstGeom prst="line">
            <a:avLst/>
          </a:prstGeom>
          <a:noFill/>
          <a:ln w="57150">
            <a:solidFill>
              <a:srgbClr val="0000FF"/>
            </a:solidFill>
            <a:round/>
            <a:tailEnd type="stealth" w="med" len="lg"/>
          </a:ln>
          <a:extLst>
            <a:ext uri="{909E8E84-426E-40DD-AFC4-6F175D3DCCD1}">
              <a14:hiddenFill xmlns:a14="http://schemas.microsoft.com/office/drawing/2010/main">
                <a:noFill/>
              </a14:hiddenFill>
            </a:ext>
          </a:extLst>
        </p:spPr>
        <p:txBody>
          <a:bodyPr/>
          <a:lstStyle/>
          <a:p>
            <a:endParaRPr lang="zh-CN" altLang="en-US"/>
          </a:p>
        </p:txBody>
      </p:sp>
      <p:sp>
        <p:nvSpPr>
          <p:cNvPr id="2" name="Line 46"/>
          <p:cNvSpPr>
            <a:spLocks noChangeShapeType="1"/>
          </p:cNvSpPr>
          <p:nvPr/>
        </p:nvSpPr>
        <p:spPr bwMode="auto">
          <a:xfrm flipV="1">
            <a:off x="2627311" y="5301208"/>
            <a:ext cx="5712769" cy="0"/>
          </a:xfrm>
          <a:prstGeom prst="line">
            <a:avLst/>
          </a:prstGeom>
          <a:noFill/>
          <a:ln w="57150">
            <a:solidFill>
              <a:srgbClr val="0000FF"/>
            </a:solidFill>
            <a:round/>
            <a:tailEnd type="stealth" w="med" len="lg"/>
          </a:ln>
          <a:extLst>
            <a:ext uri="{909E8E84-426E-40DD-AFC4-6F175D3DCCD1}">
              <a14:hiddenFill xmlns:a14="http://schemas.microsoft.com/office/drawing/2010/main">
                <a:noFill/>
              </a14:hiddenFill>
            </a:ext>
          </a:extLst>
        </p:spPr>
        <p:txBody>
          <a:bodyPr/>
          <a:lstStyle/>
          <a:p>
            <a:endParaRPr lang="zh-CN" altLang="en-US"/>
          </a:p>
        </p:txBody>
      </p:sp>
      <p:sp>
        <p:nvSpPr>
          <p:cNvPr id="57347" name="WordArt 3"/>
          <p:cNvSpPr>
            <a:spLocks noChangeArrowheads="1" noChangeShapeType="1" noTextEdit="1"/>
          </p:cNvSpPr>
          <p:nvPr/>
        </p:nvSpPr>
        <p:spPr bwMode="auto">
          <a:xfrm>
            <a:off x="900113" y="88899"/>
            <a:ext cx="3889375" cy="647700"/>
          </a:xfrm>
          <a:prstGeom prst="rect">
            <a:avLst/>
          </a:prstGeom>
        </p:spPr>
        <p:txBody>
          <a:bodyPr wrap="none" fromWordArt="1">
            <a:prstTxWarp prst="textPlain">
              <a:avLst>
                <a:gd name="adj" fmla="val 50000"/>
              </a:avLst>
            </a:prstTxWarp>
          </a:bodyPr>
          <a:lstStyle/>
          <a:p>
            <a:pPr algn="ctr"/>
            <a:r>
              <a:rPr lang="zh-CN" altLang="en-US" sz="3600" b="1" kern="10" dirty="0">
                <a:ln w="28575">
                  <a:solidFill>
                    <a:srgbClr val="FF0000"/>
                  </a:solidFill>
                  <a:round/>
                </a:ln>
                <a:solidFill>
                  <a:srgbClr val="FFFF66"/>
                </a:solidFill>
                <a:effectLst>
                  <a:outerShdw dist="35921" dir="2700000" algn="ctr" rotWithShape="0">
                    <a:srgbClr val="C0C0C0">
                      <a:alpha val="79999"/>
                    </a:srgbClr>
                  </a:outerShdw>
                </a:effectLst>
                <a:latin typeface="宋体" panose="02010600030101010101" pitchFamily="2" charset="-122"/>
                <a:ea typeface="宋体" panose="02010600030101010101" pitchFamily="2" charset="-122"/>
              </a:rPr>
              <a:t>本课小结</a:t>
            </a:r>
            <a:endParaRPr lang="zh-CN" altLang="en-US" sz="3600" b="1" kern="10" dirty="0">
              <a:ln w="28575">
                <a:solidFill>
                  <a:srgbClr val="FF0000"/>
                </a:solidFill>
                <a:round/>
              </a:ln>
              <a:solidFill>
                <a:srgbClr val="FFFF66"/>
              </a:solidFill>
              <a:effectLst>
                <a:outerShdw dist="35921" dir="2700000" algn="ctr" rotWithShape="0">
                  <a:srgbClr val="C0C0C0">
                    <a:alpha val="79999"/>
                  </a:srgbClr>
                </a:outerShdw>
              </a:effectLst>
              <a:latin typeface="宋体" panose="02010600030101010101" pitchFamily="2" charset="-122"/>
              <a:ea typeface="宋体" panose="02010600030101010101" pitchFamily="2" charset="-122"/>
            </a:endParaRPr>
          </a:p>
        </p:txBody>
      </p:sp>
      <p:sp>
        <p:nvSpPr>
          <p:cNvPr id="123926" name="Rectangle 22"/>
          <p:cNvSpPr>
            <a:spLocks noChangeArrowheads="1"/>
          </p:cNvSpPr>
          <p:nvPr/>
        </p:nvSpPr>
        <p:spPr bwMode="auto">
          <a:xfrm>
            <a:off x="1042988" y="2660650"/>
            <a:ext cx="688975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4400" b="1">
                <a:solidFill>
                  <a:srgbClr val="660066"/>
                </a:solidFill>
                <a:effectLst>
                  <a:outerShdw blurRad="38100" dist="38100" dir="2700000" algn="tl">
                    <a:srgbClr val="C0C0C0"/>
                  </a:outerShdw>
                </a:effectLst>
                <a:ea typeface="华文彩云" panose="02010800040101010101" pitchFamily="2" charset="-122"/>
              </a:rPr>
              <a:t>哪里有压迫，哪里就有反抗</a:t>
            </a:r>
            <a:endParaRPr lang="zh-CN" altLang="en-US" sz="4400" b="1">
              <a:solidFill>
                <a:srgbClr val="660066"/>
              </a:solidFill>
              <a:effectLst>
                <a:outerShdw blurRad="38100" dist="38100" dir="2700000" algn="tl">
                  <a:srgbClr val="C0C0C0"/>
                </a:outerShdw>
              </a:effectLst>
              <a:ea typeface="华文彩云" panose="02010800040101010101" pitchFamily="2" charset="-122"/>
            </a:endParaRPr>
          </a:p>
        </p:txBody>
      </p:sp>
      <p:sp>
        <p:nvSpPr>
          <p:cNvPr id="3" name="矩形 2"/>
          <p:cNvSpPr/>
          <p:nvPr/>
        </p:nvSpPr>
        <p:spPr>
          <a:xfrm>
            <a:off x="2627312" y="3933056"/>
            <a:ext cx="5712768" cy="1323439"/>
          </a:xfrm>
          <a:prstGeom prst="rect">
            <a:avLst/>
          </a:prstGeom>
        </p:spPr>
        <p:txBody>
          <a:bodyPr wrap="square">
            <a:spAutoFit/>
          </a:bodyPr>
          <a:lstStyle/>
          <a:p>
            <a:r>
              <a:rPr lang="zh-CN" altLang="en-US" sz="4000" b="1" dirty="0">
                <a:effectLst>
                  <a:outerShdw blurRad="38100" dist="38100" dir="2700000" algn="tl">
                    <a:srgbClr val="000000">
                      <a:alpha val="43137"/>
                    </a:srgbClr>
                  </a:outerShdw>
                </a:effectLst>
                <a:latin typeface="黑体" panose="02010609060101010101" charset="-122"/>
                <a:ea typeface="黑体" panose="02010609060101010101" charset="-122"/>
              </a:rPr>
              <a:t>资产阶级领导的反帝</a:t>
            </a:r>
            <a:endParaRPr lang="zh-CN" altLang="en-US" sz="4000" b="1" dirty="0">
              <a:effectLst>
                <a:outerShdw blurRad="38100" dist="38100" dir="2700000" algn="tl">
                  <a:srgbClr val="000000">
                    <a:alpha val="43137"/>
                  </a:srgbClr>
                </a:outerShdw>
              </a:effectLst>
              <a:latin typeface="黑体" panose="02010609060101010101" charset="-122"/>
              <a:ea typeface="黑体" panose="02010609060101010101" charset="-122"/>
            </a:endParaRPr>
          </a:p>
          <a:p>
            <a:r>
              <a:rPr lang="zh-CN" altLang="en-US" sz="4000" b="1" dirty="0">
                <a:effectLst>
                  <a:outerShdw blurRad="38100" dist="38100" dir="2700000" algn="tl">
                    <a:srgbClr val="000000">
                      <a:alpha val="43137"/>
                    </a:srgbClr>
                  </a:outerShdw>
                </a:effectLst>
                <a:latin typeface="黑体" panose="02010609060101010101" charset="-122"/>
                <a:ea typeface="黑体" panose="02010609060101010101" charset="-122"/>
              </a:rPr>
              <a:t>反封建的民族民主革命</a:t>
            </a:r>
            <a:endParaRPr lang="zh-CN" altLang="en-US" sz="4000" b="1" dirty="0">
              <a:effectLst>
                <a:outerShdw blurRad="38100" dist="38100" dir="2700000" algn="tl">
                  <a:srgbClr val="000000">
                    <a:alpha val="43137"/>
                  </a:srgbClr>
                </a:outerShdw>
              </a:effectLst>
              <a:latin typeface="黑体" panose="02010609060101010101" charset="-122"/>
              <a:ea typeface="黑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910"/>
                                        </p:tgtEl>
                                        <p:attrNameLst>
                                          <p:attrName>style.visibility</p:attrName>
                                        </p:attrNameLst>
                                      </p:cBhvr>
                                      <p:to>
                                        <p:strVal val="visible"/>
                                      </p:to>
                                    </p:set>
                                    <p:animEffect transition="in" filter="wipe(left)">
                                      <p:cBhvr>
                                        <p:cTn id="7" dur="500"/>
                                        <p:tgtEl>
                                          <p:spTgt spid="1239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3950"/>
                                        </p:tgtEl>
                                        <p:attrNameLst>
                                          <p:attrName>style.visibility</p:attrName>
                                        </p:attrNameLst>
                                      </p:cBhvr>
                                      <p:to>
                                        <p:strVal val="visible"/>
                                      </p:to>
                                    </p:set>
                                    <p:animEffect transition="in" filter="wipe(left)">
                                      <p:cBhvr>
                                        <p:cTn id="11" dur="500"/>
                                        <p:tgtEl>
                                          <p:spTgt spid="12395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23907"/>
                                        </p:tgtEl>
                                        <p:attrNameLst>
                                          <p:attrName>style.visibility</p:attrName>
                                        </p:attrNameLst>
                                      </p:cBhvr>
                                      <p:to>
                                        <p:strVal val="visible"/>
                                      </p:to>
                                    </p:set>
                                    <p:animEffect transition="in" filter="wipe(left)">
                                      <p:cBhvr>
                                        <p:cTn id="15" dur="500"/>
                                        <p:tgtEl>
                                          <p:spTgt spid="12390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7420"/>
                                        </p:tgtEl>
                                        <p:attrNameLst>
                                          <p:attrName>style.visibility</p:attrName>
                                        </p:attrNameLst>
                                      </p:cBhvr>
                                      <p:to>
                                        <p:strVal val="visible"/>
                                      </p:to>
                                    </p:set>
                                    <p:animEffect transition="in" filter="wipe(left)">
                                      <p:cBhvr>
                                        <p:cTn id="19" dur="500"/>
                                        <p:tgtEl>
                                          <p:spTgt spid="1742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23914"/>
                                        </p:tgtEl>
                                        <p:attrNameLst>
                                          <p:attrName>style.visibility</p:attrName>
                                        </p:attrNameLst>
                                      </p:cBhvr>
                                      <p:to>
                                        <p:strVal val="visible"/>
                                      </p:to>
                                    </p:set>
                                    <p:animEffect transition="in" filter="wipe(left)">
                                      <p:cBhvr>
                                        <p:cTn id="23" dur="500"/>
                                        <p:tgtEl>
                                          <p:spTgt spid="123914"/>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23906"/>
                                        </p:tgtEl>
                                        <p:attrNameLst>
                                          <p:attrName>style.visibility</p:attrName>
                                        </p:attrNameLst>
                                      </p:cBhvr>
                                      <p:to>
                                        <p:strVal val="visible"/>
                                      </p:to>
                                    </p:set>
                                    <p:animEffect transition="in" filter="wipe(left)">
                                      <p:cBhvr>
                                        <p:cTn id="27" dur="500"/>
                                        <p:tgtEl>
                                          <p:spTgt spid="123906"/>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wipe(left)">
                                      <p:cBhvr>
                                        <p:cTn id="31" dur="500"/>
                                        <p:tgtEl>
                                          <p:spTgt spid="2"/>
                                        </p:tgtEl>
                                      </p:cBhvr>
                                    </p:animEffect>
                                  </p:childTnLst>
                                </p:cTn>
                              </p:par>
                            </p:childTnLst>
                          </p:cTn>
                        </p:par>
                        <p:par>
                          <p:cTn id="32" fill="hold">
                            <p:stCondLst>
                              <p:cond delay="3500"/>
                            </p:stCondLst>
                            <p:childTnLst>
                              <p:par>
                                <p:cTn id="33" presetID="1" presetClass="entr" presetSubtype="0" fill="hold" grpId="0" nodeType="afterEffect">
                                  <p:stCondLst>
                                    <p:cond delay="0"/>
                                  </p:stCondLst>
                                  <p:childTnLst>
                                    <p:set>
                                      <p:cBhvr>
                                        <p:cTn id="34" dur="1" fill="hold">
                                          <p:stCondLst>
                                            <p:cond delay="0"/>
                                          </p:stCondLst>
                                        </p:cTn>
                                        <p:tgtEl>
                                          <p:spTgt spid="3"/>
                                        </p:tgtEl>
                                        <p:attrNameLst>
                                          <p:attrName>style.visibility</p:attrName>
                                        </p:attrNameLst>
                                      </p:cBhvr>
                                      <p:to>
                                        <p:strVal val="visible"/>
                                      </p:to>
                                    </p:set>
                                  </p:childTnLst>
                                </p:cTn>
                              </p:par>
                            </p:childTnLst>
                          </p:cTn>
                        </p:par>
                        <p:par>
                          <p:cTn id="35" fill="hold">
                            <p:stCondLst>
                              <p:cond delay="3500"/>
                            </p:stCondLst>
                            <p:childTnLst>
                              <p:par>
                                <p:cTn id="36" presetID="22" presetClass="entr" presetSubtype="8" fill="hold" grpId="0" nodeType="afterEffect">
                                  <p:stCondLst>
                                    <p:cond delay="0"/>
                                  </p:stCondLst>
                                  <p:childTnLst>
                                    <p:set>
                                      <p:cBhvr>
                                        <p:cTn id="37" dur="1" fill="hold">
                                          <p:stCondLst>
                                            <p:cond delay="0"/>
                                          </p:stCondLst>
                                        </p:cTn>
                                        <p:tgtEl>
                                          <p:spTgt spid="123909"/>
                                        </p:tgtEl>
                                        <p:attrNameLst>
                                          <p:attrName>style.visibility</p:attrName>
                                        </p:attrNameLst>
                                      </p:cBhvr>
                                      <p:to>
                                        <p:strVal val="visible"/>
                                      </p:to>
                                    </p:set>
                                    <p:animEffect transition="in" filter="wipe(left)">
                                      <p:cBhvr>
                                        <p:cTn id="38" dur="500"/>
                                        <p:tgtEl>
                                          <p:spTgt spid="123909"/>
                                        </p:tgtEl>
                                      </p:cBhvr>
                                    </p:animEffect>
                                  </p:childTnLst>
                                </p:cTn>
                              </p:par>
                            </p:childTnLst>
                          </p:cTn>
                        </p:par>
                      </p:childTnLst>
                    </p:cTn>
                  </p:par>
                  <p:par>
                    <p:cTn id="39" fill="hold">
                      <p:stCondLst>
                        <p:cond delay="indefinite"/>
                      </p:stCondLst>
                      <p:childTnLst>
                        <p:par>
                          <p:cTn id="40" fill="hold">
                            <p:stCondLst>
                              <p:cond delay="0"/>
                            </p:stCondLst>
                            <p:childTnLst>
                              <p:par>
                                <p:cTn id="41" presetID="5" presetClass="entr" presetSubtype="10" fill="hold" grpId="0" nodeType="clickEffect">
                                  <p:stCondLst>
                                    <p:cond delay="0"/>
                                  </p:stCondLst>
                                  <p:childTnLst>
                                    <p:set>
                                      <p:cBhvr>
                                        <p:cTn id="42" dur="1" fill="hold">
                                          <p:stCondLst>
                                            <p:cond delay="0"/>
                                          </p:stCondLst>
                                        </p:cTn>
                                        <p:tgtEl>
                                          <p:spTgt spid="123926"/>
                                        </p:tgtEl>
                                        <p:attrNameLst>
                                          <p:attrName>style.visibility</p:attrName>
                                        </p:attrNameLst>
                                      </p:cBhvr>
                                      <p:to>
                                        <p:strVal val="visible"/>
                                      </p:to>
                                    </p:set>
                                    <p:animEffect transition="in" filter="checkerboard(across)">
                                      <p:cBhvr>
                                        <p:cTn id="43" dur="500"/>
                                        <p:tgtEl>
                                          <p:spTgt spid="1239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6" grpId="0"/>
      <p:bldP spid="123907" grpId="0"/>
      <p:bldP spid="123909" grpId="0"/>
      <p:bldP spid="123910" grpId="0"/>
      <p:bldP spid="17420" grpId="0"/>
      <p:bldP spid="123914" grpId="0"/>
      <p:bldP spid="123950" grpId="0" animBg="1"/>
      <p:bldP spid="2" grpId="0" animBg="1"/>
      <p:bldP spid="123926"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WordArt 24"/>
          <p:cNvSpPr>
            <a:spLocks noChangeArrowheads="1" noChangeShapeType="1" noTextEdit="1"/>
          </p:cNvSpPr>
          <p:nvPr/>
        </p:nvSpPr>
        <p:spPr bwMode="auto">
          <a:xfrm>
            <a:off x="827088" y="115888"/>
            <a:ext cx="4464050" cy="792832"/>
          </a:xfrm>
          <a:prstGeom prst="rect">
            <a:avLst/>
          </a:prstGeom>
        </p:spPr>
        <p:txBody>
          <a:bodyPr wrap="none" fromWordArt="1">
            <a:prstTxWarp prst="textPlain">
              <a:avLst>
                <a:gd name="adj" fmla="val 50000"/>
              </a:avLst>
            </a:prstTxWarp>
          </a:bodyPr>
          <a:lstStyle/>
          <a:p>
            <a:pPr algn="ctr"/>
            <a:r>
              <a:rPr lang="zh-CN" altLang="en-US" sz="3600" kern="10" dirty="0" smtClean="0">
                <a:ln w="9525">
                  <a:solidFill>
                    <a:srgbClr val="FF0000"/>
                  </a:solidFill>
                  <a:round/>
                </a:ln>
                <a:solidFill>
                  <a:srgbClr val="CC0000"/>
                </a:solidFill>
                <a:effectLst>
                  <a:outerShdw dist="35921" dir="2700000" algn="ctr" rotWithShape="0">
                    <a:srgbClr val="C0C0C0">
                      <a:alpha val="79999"/>
                    </a:srgbClr>
                  </a:outerShdw>
                </a:effectLst>
                <a:latin typeface="华文新魏" panose="02010800040101010101" charset="-122"/>
                <a:ea typeface="华文新魏" panose="02010800040101010101" charset="-122"/>
              </a:rPr>
              <a:t>课后活动</a:t>
            </a:r>
            <a:endParaRPr lang="zh-CN" altLang="en-US" sz="3600" kern="10" dirty="0">
              <a:ln w="9525">
                <a:solidFill>
                  <a:srgbClr val="FF0000"/>
                </a:solidFill>
                <a:round/>
              </a:ln>
              <a:solidFill>
                <a:srgbClr val="CC0000"/>
              </a:solidFill>
              <a:effectLst>
                <a:outerShdw dist="35921" dir="2700000" algn="ctr" rotWithShape="0">
                  <a:srgbClr val="C0C0C0">
                    <a:alpha val="79999"/>
                  </a:srgbClr>
                </a:outerShdw>
              </a:effectLst>
              <a:latin typeface="华文新魏" panose="02010800040101010101" charset="-122"/>
              <a:ea typeface="华文新魏" panose="02010800040101010101" charset="-122"/>
            </a:endParaRPr>
          </a:p>
        </p:txBody>
      </p:sp>
      <p:sp>
        <p:nvSpPr>
          <p:cNvPr id="11" name="Rectangle 7"/>
          <p:cNvSpPr>
            <a:spLocks noChangeArrowheads="1"/>
          </p:cNvSpPr>
          <p:nvPr/>
        </p:nvSpPr>
        <p:spPr bwMode="auto">
          <a:xfrm>
            <a:off x="323528" y="980728"/>
            <a:ext cx="8475087" cy="5847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ts val="1200"/>
              </a:spcBef>
              <a:defRPr/>
            </a:pPr>
            <a:r>
              <a:rPr kumimoji="1" lang="en-US" altLang="zh-CN" sz="3600" b="1" dirty="0" smtClean="0">
                <a:solidFill>
                  <a:srgbClr val="800000"/>
                </a:solidFill>
                <a:effectLst>
                  <a:outerShdw blurRad="38100" dist="38100" dir="2700000" algn="tl">
                    <a:srgbClr val="C0C0C0"/>
                  </a:outerShdw>
                </a:effectLst>
                <a:latin typeface="黑体" panose="02010609060101010101" charset="-122"/>
                <a:ea typeface="黑体" panose="02010609060101010101" charset="-122"/>
              </a:rPr>
              <a:t> 1</a:t>
            </a:r>
            <a:r>
              <a:rPr kumimoji="1" lang="zh-CN" altLang="en-US" sz="3600" b="1" dirty="0" smtClean="0">
                <a:solidFill>
                  <a:srgbClr val="800000"/>
                </a:solidFill>
                <a:effectLst>
                  <a:outerShdw blurRad="38100" dist="38100" dir="2700000" algn="tl">
                    <a:srgbClr val="C0C0C0"/>
                  </a:outerShdw>
                </a:effectLst>
                <a:latin typeface="黑体" panose="02010609060101010101" charset="-122"/>
                <a:ea typeface="黑体" panose="02010609060101010101" charset="-122"/>
              </a:rPr>
              <a:t>、判断以下对课文的理解，请在正确选项后的括号内画</a:t>
            </a:r>
            <a:r>
              <a:rPr kumimoji="1" lang="en-US" altLang="zh-CN" sz="3600" b="1" dirty="0" smtClean="0">
                <a:solidFill>
                  <a:srgbClr val="800000"/>
                </a:solidFill>
                <a:effectLst>
                  <a:outerShdw blurRad="38100" dist="38100" dir="2700000" algn="tl">
                    <a:srgbClr val="C0C0C0"/>
                  </a:outerShdw>
                </a:effectLst>
                <a:latin typeface="黑体" panose="02010609060101010101" charset="-122"/>
                <a:ea typeface="黑体" panose="02010609060101010101" charset="-122"/>
                <a:cs typeface="Calibri" panose="020F0502020204030204"/>
              </a:rPr>
              <a:t>√</a:t>
            </a:r>
            <a:r>
              <a:rPr kumimoji="1" lang="zh-CN" altLang="en-US" sz="3600" b="1" dirty="0" smtClean="0">
                <a:solidFill>
                  <a:srgbClr val="800000"/>
                </a:solidFill>
                <a:effectLst>
                  <a:outerShdw blurRad="38100" dist="38100" dir="2700000" algn="tl">
                    <a:srgbClr val="C0C0C0"/>
                  </a:outerShdw>
                </a:effectLst>
                <a:latin typeface="黑体" panose="02010609060101010101" charset="-122"/>
                <a:ea typeface="黑体" panose="02010609060101010101" charset="-122"/>
              </a:rPr>
              <a:t>，错误的画</a:t>
            </a:r>
            <a:r>
              <a:rPr kumimoji="1" lang="en-US" altLang="zh-CN" sz="3600" b="1" dirty="0">
                <a:solidFill>
                  <a:srgbClr val="800000"/>
                </a:solidFill>
                <a:effectLst>
                  <a:outerShdw blurRad="38100" dist="38100" dir="2700000" algn="tl">
                    <a:srgbClr val="C0C0C0"/>
                  </a:outerShdw>
                </a:effectLst>
                <a:latin typeface="黑体" panose="02010609060101010101" charset="-122"/>
                <a:ea typeface="黑体" panose="02010609060101010101" charset="-122"/>
                <a:cs typeface="Calibri" panose="020F0502020204030204"/>
              </a:rPr>
              <a:t>X</a:t>
            </a:r>
            <a:r>
              <a:rPr kumimoji="1" lang="zh-CN" altLang="en-US" sz="3600" b="1" dirty="0" smtClean="0">
                <a:solidFill>
                  <a:srgbClr val="800000"/>
                </a:solidFill>
                <a:effectLst>
                  <a:outerShdw blurRad="38100" dist="38100" dir="2700000" algn="tl">
                    <a:srgbClr val="C0C0C0"/>
                  </a:outerShdw>
                </a:effectLst>
                <a:latin typeface="黑体" panose="02010609060101010101" charset="-122"/>
                <a:ea typeface="黑体" panose="02010609060101010101" charset="-122"/>
              </a:rPr>
              <a:t>。</a:t>
            </a:r>
            <a:endParaRPr kumimoji="1" lang="en-US" altLang="zh-CN" sz="3600" b="1" dirty="0" smtClean="0">
              <a:solidFill>
                <a:srgbClr val="800000"/>
              </a:solidFill>
              <a:effectLst>
                <a:outerShdw blurRad="38100" dist="38100" dir="2700000" algn="tl">
                  <a:srgbClr val="C0C0C0"/>
                </a:outerShdw>
              </a:effectLst>
              <a:latin typeface="黑体" panose="02010609060101010101" charset="-122"/>
              <a:ea typeface="黑体" panose="02010609060101010101" charset="-122"/>
            </a:endParaRPr>
          </a:p>
          <a:p>
            <a:pPr>
              <a:spcBef>
                <a:spcPts val="1200"/>
              </a:spcBef>
              <a:defRPr/>
            </a:pPr>
            <a:r>
              <a:rPr kumimoji="1" lang="zh-CN" altLang="en-US" sz="3600" b="1" dirty="0" smtClean="0">
                <a:solidFill>
                  <a:srgbClr val="0000CC"/>
                </a:solidFill>
                <a:effectLst>
                  <a:outerShdw blurRad="38100" dist="38100" dir="2700000" algn="tl">
                    <a:srgbClr val="C0C0C0"/>
                  </a:outerShdw>
                </a:effectLst>
                <a:latin typeface="黑体" panose="02010609060101010101" charset="-122"/>
                <a:ea typeface="黑体" panose="02010609060101010101" charset="-122"/>
              </a:rPr>
              <a:t>土耳其在第一次世界大战中是协约国成员         </a:t>
            </a:r>
            <a:endParaRPr kumimoji="1" lang="en-US" altLang="zh-CN" sz="3600" b="1" dirty="0" smtClean="0">
              <a:solidFill>
                <a:srgbClr val="0000CC"/>
              </a:solidFill>
              <a:effectLst>
                <a:outerShdw blurRad="38100" dist="38100" dir="2700000" algn="tl">
                  <a:srgbClr val="C0C0C0"/>
                </a:outerShdw>
              </a:effectLst>
              <a:latin typeface="黑体" panose="02010609060101010101" charset="-122"/>
              <a:ea typeface="黑体" panose="02010609060101010101" charset="-122"/>
            </a:endParaRPr>
          </a:p>
          <a:p>
            <a:pPr algn="r">
              <a:defRPr/>
            </a:pPr>
            <a:r>
              <a:rPr kumimoji="1" lang="zh-CN" altLang="en-US" sz="3600" b="1" dirty="0" smtClean="0">
                <a:solidFill>
                  <a:srgbClr val="0000CC"/>
                </a:solidFill>
                <a:effectLst>
                  <a:outerShdw blurRad="38100" dist="38100" dir="2700000" algn="tl">
                    <a:srgbClr val="C0C0C0"/>
                  </a:outerShdw>
                </a:effectLst>
                <a:latin typeface="黑体" panose="02010609060101010101" charset="-122"/>
                <a:ea typeface="黑体" panose="02010609060101010101" charset="-122"/>
              </a:rPr>
              <a:t>                    （  ）</a:t>
            </a:r>
            <a:endParaRPr kumimoji="1" lang="en-US" altLang="zh-CN" sz="3600" b="1" dirty="0" smtClean="0">
              <a:solidFill>
                <a:srgbClr val="0000CC"/>
              </a:solidFill>
              <a:effectLst>
                <a:outerShdw blurRad="38100" dist="38100" dir="2700000" algn="tl">
                  <a:srgbClr val="C0C0C0"/>
                </a:outerShdw>
              </a:effectLst>
              <a:latin typeface="黑体" panose="02010609060101010101" charset="-122"/>
              <a:ea typeface="黑体" panose="02010609060101010101" charset="-122"/>
            </a:endParaRPr>
          </a:p>
          <a:p>
            <a:pPr>
              <a:spcBef>
                <a:spcPts val="1200"/>
              </a:spcBef>
              <a:defRPr/>
            </a:pPr>
            <a:r>
              <a:rPr kumimoji="1" lang="zh-CN" altLang="en-US" sz="3600" b="1" dirty="0" smtClean="0">
                <a:solidFill>
                  <a:srgbClr val="0000CC"/>
                </a:solidFill>
                <a:effectLst>
                  <a:outerShdw blurRad="38100" dist="38100" dir="2700000" algn="tl">
                    <a:srgbClr val="C0C0C0"/>
                  </a:outerShdw>
                </a:effectLst>
                <a:latin typeface="黑体" panose="02010609060101010101" charset="-122"/>
                <a:ea typeface="黑体" panose="02010609060101010101" charset="-122"/>
              </a:rPr>
              <a:t>第一次世界大战后土耳其面临沦为殖民地的危险                        （  ）</a:t>
            </a:r>
            <a:endParaRPr kumimoji="1" lang="en-US" altLang="zh-CN" sz="3600" b="1" dirty="0" smtClean="0">
              <a:solidFill>
                <a:srgbClr val="0000CC"/>
              </a:solidFill>
              <a:effectLst>
                <a:outerShdw blurRad="38100" dist="38100" dir="2700000" algn="tl">
                  <a:srgbClr val="C0C0C0"/>
                </a:outerShdw>
              </a:effectLst>
              <a:latin typeface="黑体" panose="02010609060101010101" charset="-122"/>
              <a:ea typeface="黑体" panose="02010609060101010101" charset="-122"/>
            </a:endParaRPr>
          </a:p>
          <a:p>
            <a:pPr>
              <a:spcBef>
                <a:spcPts val="1200"/>
              </a:spcBef>
              <a:defRPr/>
            </a:pPr>
            <a:r>
              <a:rPr kumimoji="1" lang="zh-CN" altLang="en-US" sz="3600" b="1" dirty="0" smtClean="0">
                <a:solidFill>
                  <a:srgbClr val="0000CC"/>
                </a:solidFill>
                <a:effectLst>
                  <a:outerShdw blurRad="38100" dist="38100" dir="2700000" algn="tl">
                    <a:srgbClr val="C0C0C0"/>
                  </a:outerShdw>
                </a:effectLst>
                <a:latin typeface="黑体" panose="02010609060101010101" charset="-122"/>
                <a:ea typeface="黑体" panose="02010609060101010101" charset="-122"/>
              </a:rPr>
              <a:t>凯末尔革命废除了土耳其封建旧制度（  ）</a:t>
            </a:r>
            <a:endParaRPr kumimoji="1" lang="en-US" altLang="zh-CN" sz="3600" b="1" dirty="0" smtClean="0">
              <a:solidFill>
                <a:srgbClr val="0000CC"/>
              </a:solidFill>
              <a:effectLst>
                <a:outerShdw blurRad="38100" dist="38100" dir="2700000" algn="tl">
                  <a:srgbClr val="C0C0C0"/>
                </a:outerShdw>
              </a:effectLst>
              <a:latin typeface="黑体" panose="02010609060101010101" charset="-122"/>
              <a:ea typeface="黑体" panose="02010609060101010101" charset="-122"/>
            </a:endParaRPr>
          </a:p>
          <a:p>
            <a:pPr>
              <a:spcBef>
                <a:spcPts val="1200"/>
              </a:spcBef>
              <a:defRPr/>
            </a:pPr>
            <a:r>
              <a:rPr kumimoji="1" lang="zh-CN" altLang="en-US" sz="3600" b="1" dirty="0">
                <a:solidFill>
                  <a:srgbClr val="0000CC"/>
                </a:solidFill>
                <a:effectLst>
                  <a:outerShdw blurRad="38100" dist="38100" dir="2700000" algn="tl">
                    <a:srgbClr val="C0C0C0"/>
                  </a:outerShdw>
                </a:effectLst>
                <a:latin typeface="黑体" panose="02010609060101010101" charset="-122"/>
                <a:ea typeface="黑体" panose="02010609060101010101" charset="-122"/>
              </a:rPr>
              <a:t>凯末尔</a:t>
            </a:r>
            <a:r>
              <a:rPr kumimoji="1" lang="zh-CN" altLang="en-US" sz="3600" b="1" dirty="0" smtClean="0">
                <a:solidFill>
                  <a:srgbClr val="0000CC"/>
                </a:solidFill>
                <a:effectLst>
                  <a:outerShdw blurRad="38100" dist="38100" dir="2700000" algn="tl">
                    <a:srgbClr val="C0C0C0"/>
                  </a:outerShdw>
                </a:effectLst>
                <a:latin typeface="黑体" panose="02010609060101010101" charset="-122"/>
                <a:ea typeface="黑体" panose="02010609060101010101" charset="-122"/>
              </a:rPr>
              <a:t>革命使土耳其走上了民族复兴之路</a:t>
            </a:r>
            <a:endParaRPr kumimoji="1" lang="en-US" altLang="zh-CN" sz="3600" b="1" dirty="0" smtClean="0">
              <a:solidFill>
                <a:srgbClr val="0000CC"/>
              </a:solidFill>
              <a:effectLst>
                <a:outerShdw blurRad="38100" dist="38100" dir="2700000" algn="tl">
                  <a:srgbClr val="C0C0C0"/>
                </a:outerShdw>
              </a:effectLst>
              <a:latin typeface="黑体" panose="02010609060101010101" charset="-122"/>
              <a:ea typeface="黑体" panose="02010609060101010101" charset="-122"/>
            </a:endParaRPr>
          </a:p>
          <a:p>
            <a:pPr algn="r">
              <a:defRPr/>
            </a:pPr>
            <a:r>
              <a:rPr kumimoji="1" lang="zh-CN" altLang="en-US" sz="3600" b="1" dirty="0" smtClean="0">
                <a:solidFill>
                  <a:srgbClr val="0000CC"/>
                </a:solidFill>
                <a:effectLst>
                  <a:outerShdw blurRad="38100" dist="38100" dir="2700000" algn="tl">
                    <a:srgbClr val="C0C0C0"/>
                  </a:outerShdw>
                </a:effectLst>
                <a:latin typeface="黑体" panose="02010609060101010101" charset="-122"/>
                <a:ea typeface="黑体" panose="02010609060101010101" charset="-122"/>
              </a:rPr>
              <a:t>（  ）</a:t>
            </a:r>
            <a:endParaRPr kumimoji="1" lang="en-US" altLang="zh-CN" sz="3600" b="1" dirty="0">
              <a:solidFill>
                <a:srgbClr val="0000CC"/>
              </a:solidFill>
              <a:effectLst>
                <a:outerShdw blurRad="38100" dist="38100" dir="2700000" algn="tl">
                  <a:srgbClr val="C0C0C0"/>
                </a:outerShdw>
              </a:effectLst>
              <a:latin typeface="黑体" panose="02010609060101010101" charset="-122"/>
              <a:ea typeface="黑体" panose="02010609060101010101" charset="-122"/>
            </a:endParaRPr>
          </a:p>
        </p:txBody>
      </p:sp>
      <p:sp>
        <p:nvSpPr>
          <p:cNvPr id="3" name="矩形 2"/>
          <p:cNvSpPr/>
          <p:nvPr/>
        </p:nvSpPr>
        <p:spPr>
          <a:xfrm>
            <a:off x="7458702" y="3573016"/>
            <a:ext cx="1215397" cy="1323439"/>
          </a:xfrm>
          <a:prstGeom prst="rect">
            <a:avLst/>
          </a:prstGeom>
        </p:spPr>
        <p:txBody>
          <a:bodyPr wrap="none">
            <a:spAutoFit/>
          </a:bodyPr>
          <a:lstStyle/>
          <a:p>
            <a:r>
              <a:rPr kumimoji="1" lang="en-US" altLang="zh-CN" sz="8000" b="1" dirty="0">
                <a:solidFill>
                  <a:srgbClr val="800000"/>
                </a:solidFill>
                <a:effectLst>
                  <a:outerShdw blurRad="38100" dist="38100" dir="2700000" algn="tl">
                    <a:srgbClr val="C0C0C0"/>
                  </a:outerShdw>
                </a:effectLst>
                <a:latin typeface="黑体" panose="02010609060101010101" charset="-122"/>
                <a:ea typeface="黑体" panose="02010609060101010101" charset="-122"/>
                <a:cs typeface="Calibri" panose="020F0502020204030204"/>
              </a:rPr>
              <a:t>√</a:t>
            </a:r>
            <a:endParaRPr lang="zh-CN" altLang="en-US" sz="4000" dirty="0"/>
          </a:p>
        </p:txBody>
      </p:sp>
      <p:sp>
        <p:nvSpPr>
          <p:cNvPr id="12" name="矩形 11"/>
          <p:cNvSpPr/>
          <p:nvPr/>
        </p:nvSpPr>
        <p:spPr>
          <a:xfrm>
            <a:off x="7749091" y="4221088"/>
            <a:ext cx="1215397" cy="1323439"/>
          </a:xfrm>
          <a:prstGeom prst="rect">
            <a:avLst/>
          </a:prstGeom>
        </p:spPr>
        <p:txBody>
          <a:bodyPr wrap="none">
            <a:spAutoFit/>
          </a:bodyPr>
          <a:lstStyle/>
          <a:p>
            <a:r>
              <a:rPr kumimoji="1" lang="en-US" altLang="zh-CN" sz="8000" b="1" dirty="0">
                <a:solidFill>
                  <a:srgbClr val="800000"/>
                </a:solidFill>
                <a:effectLst>
                  <a:outerShdw blurRad="38100" dist="38100" dir="2700000" algn="tl">
                    <a:srgbClr val="C0C0C0"/>
                  </a:outerShdw>
                </a:effectLst>
                <a:latin typeface="黑体" panose="02010609060101010101" charset="-122"/>
                <a:ea typeface="黑体" panose="02010609060101010101" charset="-122"/>
                <a:cs typeface="Calibri" panose="020F0502020204030204"/>
              </a:rPr>
              <a:t>√</a:t>
            </a:r>
            <a:endParaRPr lang="zh-CN" altLang="en-US" sz="4000" dirty="0"/>
          </a:p>
        </p:txBody>
      </p:sp>
      <p:sp>
        <p:nvSpPr>
          <p:cNvPr id="13" name="矩形 12"/>
          <p:cNvSpPr/>
          <p:nvPr/>
        </p:nvSpPr>
        <p:spPr>
          <a:xfrm>
            <a:off x="7308304" y="5443530"/>
            <a:ext cx="1215397" cy="1323439"/>
          </a:xfrm>
          <a:prstGeom prst="rect">
            <a:avLst/>
          </a:prstGeom>
        </p:spPr>
        <p:txBody>
          <a:bodyPr wrap="none">
            <a:spAutoFit/>
          </a:bodyPr>
          <a:lstStyle/>
          <a:p>
            <a:r>
              <a:rPr kumimoji="1" lang="en-US" altLang="zh-CN" sz="8000" b="1" dirty="0">
                <a:solidFill>
                  <a:srgbClr val="800000"/>
                </a:solidFill>
                <a:effectLst>
                  <a:outerShdw blurRad="38100" dist="38100" dir="2700000" algn="tl">
                    <a:srgbClr val="C0C0C0"/>
                  </a:outerShdw>
                </a:effectLst>
                <a:latin typeface="黑体" panose="02010609060101010101" charset="-122"/>
                <a:ea typeface="黑体" panose="02010609060101010101" charset="-122"/>
                <a:cs typeface="Calibri" panose="020F0502020204030204"/>
              </a:rPr>
              <a:t>√</a:t>
            </a:r>
            <a:endParaRPr lang="zh-CN" altLang="en-US" sz="4000" dirty="0"/>
          </a:p>
        </p:txBody>
      </p:sp>
      <p:sp>
        <p:nvSpPr>
          <p:cNvPr id="14" name="矩形 13"/>
          <p:cNvSpPr/>
          <p:nvPr/>
        </p:nvSpPr>
        <p:spPr>
          <a:xfrm>
            <a:off x="7690632" y="2564904"/>
            <a:ext cx="649537" cy="1200329"/>
          </a:xfrm>
          <a:prstGeom prst="rect">
            <a:avLst/>
          </a:prstGeom>
        </p:spPr>
        <p:txBody>
          <a:bodyPr wrap="none">
            <a:spAutoFit/>
          </a:bodyPr>
          <a:lstStyle/>
          <a:p>
            <a:r>
              <a:rPr kumimoji="1" lang="en-US" altLang="zh-CN" sz="7200" b="1" dirty="0">
                <a:solidFill>
                  <a:srgbClr val="800000"/>
                </a:solidFill>
                <a:effectLst>
                  <a:outerShdw blurRad="38100" dist="38100" dir="2700000" algn="tl">
                    <a:srgbClr val="C0C0C0"/>
                  </a:outerShdw>
                </a:effectLst>
                <a:latin typeface="黑体" panose="02010609060101010101" charset="-122"/>
                <a:ea typeface="黑体" panose="02010609060101010101" charset="-122"/>
                <a:cs typeface="Calibri" panose="020F0502020204030204"/>
              </a:rPr>
              <a:t>X</a:t>
            </a:r>
            <a:endParaRPr lang="zh-CN" altLang="en-US"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p:bldP spid="13"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文本框 21505"/>
          <p:cNvSpPr txBox="1"/>
          <p:nvPr/>
        </p:nvSpPr>
        <p:spPr>
          <a:xfrm>
            <a:off x="827585" y="2061270"/>
            <a:ext cx="1561286" cy="3046988"/>
          </a:xfrm>
          <a:prstGeom prst="rect">
            <a:avLst/>
          </a:prstGeom>
          <a:solidFill>
            <a:srgbClr val="FFFF00"/>
          </a:solidFill>
          <a:ln w="9525">
            <a:noFill/>
          </a:ln>
        </p:spPr>
        <p:txBody>
          <a:bodyPr wrap="square">
            <a:spAutoFit/>
          </a:bodyPr>
          <a:lstStyle/>
          <a:p>
            <a:pPr algn="ctr"/>
            <a:r>
              <a:rPr lang="zh-CN" altLang="en-US" sz="36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rPr>
              <a:t>孙中山</a:t>
            </a:r>
            <a:endParaRPr lang="zh-CN" altLang="en-US" sz="36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endParaRPr>
          </a:p>
          <a:p>
            <a:pPr algn="ctr"/>
            <a:endParaRPr lang="zh-CN" altLang="en-US" sz="16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endParaRPr>
          </a:p>
          <a:p>
            <a:pPr algn="ctr"/>
            <a:r>
              <a:rPr lang="zh-CN" altLang="en-US" sz="36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rPr>
              <a:t>甘地</a:t>
            </a:r>
            <a:endParaRPr lang="zh-CN" altLang="en-US" sz="36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endParaRPr>
          </a:p>
          <a:p>
            <a:pPr algn="ctr"/>
            <a:endParaRPr lang="en-US" altLang="zh-CN" sz="3600" b="1" dirty="0" smtClean="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endParaRPr>
          </a:p>
          <a:p>
            <a:pPr algn="ctr"/>
            <a:endParaRPr lang="zh-CN" altLang="en-US" sz="28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endParaRPr>
          </a:p>
          <a:p>
            <a:pPr algn="ctr"/>
            <a:r>
              <a:rPr lang="zh-CN" altLang="en-US" sz="36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rPr>
              <a:t>凯末</a:t>
            </a:r>
            <a:r>
              <a:rPr lang="zh-CN" altLang="en-US" sz="3600" b="1" dirty="0" smtClean="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rPr>
              <a:t>尔</a:t>
            </a:r>
            <a:endParaRPr lang="zh-CN" altLang="en-US" sz="3600" b="1" dirty="0">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endParaRPr>
          </a:p>
        </p:txBody>
      </p:sp>
      <p:sp>
        <p:nvSpPr>
          <p:cNvPr id="21509" name="文本框 21508"/>
          <p:cNvSpPr txBox="1"/>
          <p:nvPr/>
        </p:nvSpPr>
        <p:spPr>
          <a:xfrm>
            <a:off x="2394028" y="2040950"/>
            <a:ext cx="6570459" cy="3847207"/>
          </a:xfrm>
          <a:prstGeom prst="rect">
            <a:avLst/>
          </a:prstGeom>
          <a:noFill/>
          <a:ln w="9525">
            <a:noFill/>
          </a:ln>
        </p:spPr>
        <p:txBody>
          <a:bodyPr wrap="square">
            <a:spAutoFit/>
          </a:bodyPr>
          <a:lstStyle/>
          <a:p>
            <a:pPr>
              <a:spcBef>
                <a:spcPts val="1200"/>
              </a:spcBef>
            </a:pPr>
            <a:r>
              <a:rPr lang="zh-CN" altLang="en-US" sz="3200" b="1" dirty="0">
                <a:solidFill>
                  <a:schemeClr val="tx1"/>
                </a:solidFill>
                <a:effectLst>
                  <a:outerShdw blurRad="38100" dist="38100" dir="2700000" algn="tl">
                    <a:srgbClr val="000000">
                      <a:alpha val="43137"/>
                    </a:srgbClr>
                  </a:outerShdw>
                </a:effectLst>
                <a:latin typeface="Verdana" panose="020B0604030504040204" pitchFamily="34" charset="0"/>
                <a:ea typeface="黑体" panose="02010609060101010101" charset="-122"/>
              </a:rPr>
              <a:t>领导</a:t>
            </a:r>
            <a:r>
              <a:rPr lang="zh-CN" altLang="en-US" sz="3200" b="1" dirty="0">
                <a:solidFill>
                  <a:srgbClr val="FF0000"/>
                </a:solidFill>
                <a:effectLst>
                  <a:outerShdw blurRad="38100" dist="38100" dir="2700000" algn="tl">
                    <a:srgbClr val="000000">
                      <a:alpha val="43137"/>
                    </a:srgbClr>
                  </a:outerShdw>
                </a:effectLst>
                <a:latin typeface="Verdana" panose="020B0604030504040204" pitchFamily="34" charset="0"/>
                <a:ea typeface="黑体" panose="02010609060101010101" charset="-122"/>
              </a:rPr>
              <a:t>辛亥革命</a:t>
            </a:r>
            <a:r>
              <a:rPr lang="zh-CN" altLang="en-US" sz="3200" b="1" dirty="0">
                <a:solidFill>
                  <a:schemeClr val="tx1"/>
                </a:solidFill>
                <a:effectLst>
                  <a:outerShdw blurRad="38100" dist="38100" dir="2700000" algn="tl">
                    <a:srgbClr val="000000">
                      <a:alpha val="43137"/>
                    </a:srgbClr>
                  </a:outerShdw>
                </a:effectLst>
                <a:latin typeface="Verdana" panose="020B0604030504040204" pitchFamily="34" charset="0"/>
                <a:ea typeface="黑体" panose="02010609060101010101" charset="-122"/>
              </a:rPr>
              <a:t>，推翻封建君主专制；</a:t>
            </a:r>
            <a:endParaRPr lang="zh-CN" altLang="en-US" sz="3200" b="1" dirty="0">
              <a:solidFill>
                <a:schemeClr val="tx1"/>
              </a:solidFill>
              <a:effectLst>
                <a:outerShdw blurRad="38100" dist="38100" dir="2700000" algn="tl">
                  <a:srgbClr val="000000">
                    <a:alpha val="43137"/>
                  </a:srgbClr>
                </a:outerShdw>
              </a:effectLst>
              <a:latin typeface="Verdana" panose="020B0604030504040204" pitchFamily="34" charset="0"/>
              <a:ea typeface="黑体" panose="02010609060101010101" charset="-122"/>
            </a:endParaRPr>
          </a:p>
          <a:p>
            <a:pPr>
              <a:spcBef>
                <a:spcPts val="1200"/>
              </a:spcBef>
            </a:pPr>
            <a:r>
              <a:rPr lang="zh-CN" altLang="en-US" sz="3200" b="1" dirty="0" smtClean="0">
                <a:solidFill>
                  <a:srgbClr val="0000CC"/>
                </a:solidFill>
                <a:effectLst>
                  <a:outerShdw blurRad="38100" dist="38100" dir="2700000" algn="tl">
                    <a:srgbClr val="000000">
                      <a:alpha val="43137"/>
                    </a:srgbClr>
                  </a:outerShdw>
                </a:effectLst>
                <a:latin typeface="Verdana" panose="020B0604030504040204" pitchFamily="34" charset="0"/>
                <a:ea typeface="黑体" panose="02010609060101010101" charset="-122"/>
              </a:rPr>
              <a:t>领导</a:t>
            </a:r>
            <a:r>
              <a:rPr lang="zh-CN" altLang="en-US" sz="3200" b="1" dirty="0">
                <a:solidFill>
                  <a:srgbClr val="FF0000"/>
                </a:solidFill>
                <a:effectLst>
                  <a:outerShdw blurRad="38100" dist="38100" dir="2700000" algn="tl">
                    <a:srgbClr val="000000">
                      <a:alpha val="43137"/>
                    </a:srgbClr>
                  </a:outerShdw>
                </a:effectLst>
                <a:latin typeface="Verdana" panose="020B0604030504040204" pitchFamily="34" charset="0"/>
                <a:ea typeface="黑体" panose="02010609060101010101" charset="-122"/>
              </a:rPr>
              <a:t>非暴力不合作运动</a:t>
            </a:r>
            <a:r>
              <a:rPr lang="zh-CN" altLang="en-US" sz="3200" b="1" dirty="0">
                <a:solidFill>
                  <a:srgbClr val="0000CC"/>
                </a:solidFill>
                <a:effectLst>
                  <a:outerShdw blurRad="38100" dist="38100" dir="2700000" algn="tl">
                    <a:srgbClr val="000000">
                      <a:alpha val="43137"/>
                    </a:srgbClr>
                  </a:outerShdw>
                </a:effectLst>
                <a:latin typeface="Verdana" panose="020B0604030504040204" pitchFamily="34" charset="0"/>
                <a:ea typeface="黑体" panose="02010609060101010101" charset="-122"/>
              </a:rPr>
              <a:t>，沉重打击英国殖民统治，为印度民族独立奠定基础</a:t>
            </a:r>
            <a:endParaRPr lang="zh-CN" altLang="en-US" sz="3200" b="1" dirty="0">
              <a:solidFill>
                <a:srgbClr val="0000CC"/>
              </a:solidFill>
              <a:effectLst>
                <a:outerShdw blurRad="38100" dist="38100" dir="2700000" algn="tl">
                  <a:srgbClr val="000000">
                    <a:alpha val="43137"/>
                  </a:srgbClr>
                </a:outerShdw>
              </a:effectLst>
              <a:latin typeface="Verdana" panose="020B0604030504040204" pitchFamily="34" charset="0"/>
              <a:ea typeface="黑体" panose="02010609060101010101" charset="-122"/>
            </a:endParaRPr>
          </a:p>
          <a:p>
            <a:pPr>
              <a:spcBef>
                <a:spcPts val="1200"/>
              </a:spcBef>
            </a:pPr>
            <a:r>
              <a:rPr lang="zh-CN" altLang="en-US" sz="3200" b="1" dirty="0">
                <a:solidFill>
                  <a:schemeClr val="tx1"/>
                </a:solidFill>
                <a:effectLst>
                  <a:outerShdw blurRad="38100" dist="38100" dir="2700000" algn="tl">
                    <a:srgbClr val="000000">
                      <a:alpha val="43137"/>
                    </a:srgbClr>
                  </a:outerShdw>
                </a:effectLst>
                <a:latin typeface="Verdana" panose="020B0604030504040204" pitchFamily="34" charset="0"/>
                <a:ea typeface="黑体" panose="02010609060101010101" charset="-122"/>
              </a:rPr>
              <a:t>领导</a:t>
            </a:r>
            <a:r>
              <a:rPr lang="zh-CN" altLang="en-US" sz="3200" b="1" dirty="0">
                <a:solidFill>
                  <a:srgbClr val="FF0000"/>
                </a:solidFill>
                <a:effectLst>
                  <a:outerShdw blurRad="38100" dist="38100" dir="2700000" algn="tl">
                    <a:srgbClr val="000000">
                      <a:alpha val="43137"/>
                    </a:srgbClr>
                  </a:outerShdw>
                </a:effectLst>
                <a:latin typeface="Verdana" panose="020B0604030504040204" pitchFamily="34" charset="0"/>
                <a:ea typeface="黑体" panose="02010609060101010101" charset="-122"/>
              </a:rPr>
              <a:t>土耳其民族独立战争</a:t>
            </a:r>
            <a:r>
              <a:rPr lang="zh-CN" altLang="en-US" sz="3200" b="1" dirty="0">
                <a:solidFill>
                  <a:schemeClr val="tx1"/>
                </a:solidFill>
                <a:effectLst>
                  <a:outerShdw blurRad="38100" dist="38100" dir="2700000" algn="tl">
                    <a:srgbClr val="000000">
                      <a:alpha val="43137"/>
                    </a:srgbClr>
                  </a:outerShdw>
                </a:effectLst>
                <a:latin typeface="Verdana" panose="020B0604030504040204" pitchFamily="34" charset="0"/>
                <a:ea typeface="黑体" panose="02010609060101010101" charset="-122"/>
              </a:rPr>
              <a:t>，实现了民族独立，进行改革，使土耳其走上富强道路</a:t>
            </a:r>
            <a:endParaRPr lang="zh-CN" altLang="en-US" sz="3200" b="1" dirty="0">
              <a:solidFill>
                <a:schemeClr val="tx1"/>
              </a:solidFill>
              <a:effectLst>
                <a:outerShdw blurRad="38100" dist="38100" dir="2700000" algn="tl">
                  <a:srgbClr val="000000">
                    <a:alpha val="43137"/>
                  </a:srgbClr>
                </a:outerShdw>
              </a:effectLst>
              <a:latin typeface="Verdana" panose="020B0604030504040204" pitchFamily="34" charset="0"/>
              <a:ea typeface="黑体" panose="02010609060101010101" charset="-122"/>
            </a:endParaRPr>
          </a:p>
        </p:txBody>
      </p:sp>
      <p:sp>
        <p:nvSpPr>
          <p:cNvPr id="21510" name="文本框 21509"/>
          <p:cNvSpPr txBox="1"/>
          <p:nvPr/>
        </p:nvSpPr>
        <p:spPr>
          <a:xfrm>
            <a:off x="627702" y="375960"/>
            <a:ext cx="8336280" cy="1446550"/>
          </a:xfrm>
          <a:prstGeom prst="rect">
            <a:avLst/>
          </a:prstGeom>
          <a:solidFill>
            <a:schemeClr val="bg1"/>
          </a:solidFill>
          <a:ln w="9525">
            <a:noFill/>
          </a:ln>
        </p:spPr>
        <p:txBody>
          <a:bodyPr wrap="square" anchor="t">
            <a:spAutoFit/>
            <a:scene3d>
              <a:camera prst="orthographicFront"/>
              <a:lightRig rig="threePt" dir="t"/>
            </a:scene3d>
          </a:bodyPr>
          <a:lstStyle/>
          <a:p>
            <a:r>
              <a:rPr lang="zh-CN" altLang="en-US" sz="44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rPr>
              <a:t>  </a:t>
            </a:r>
            <a:r>
              <a:rPr lang="en-US" altLang="zh-CN" sz="44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rPr>
              <a:t>20</a:t>
            </a:r>
            <a:r>
              <a:rPr lang="zh-CN" altLang="en-US" sz="44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rPr>
              <a:t>世纪初，帝国主义加紧对亚洲进行侵略，民族危机加深</a:t>
            </a:r>
            <a:endParaRPr lang="zh-CN" altLang="en-US" sz="4400" b="1" dirty="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endParaRPr>
          </a:p>
        </p:txBody>
      </p:sp>
      <p:sp>
        <p:nvSpPr>
          <p:cNvPr id="2" name="文本框 1"/>
          <p:cNvSpPr txBox="1"/>
          <p:nvPr/>
        </p:nvSpPr>
        <p:spPr>
          <a:xfrm>
            <a:off x="107504" y="2351916"/>
            <a:ext cx="677108" cy="2679700"/>
          </a:xfrm>
          <a:prstGeom prst="rect">
            <a:avLst/>
          </a:prstGeom>
          <a:noFill/>
        </p:spPr>
        <p:txBody>
          <a:bodyPr vert="eaVert" wrap="square" rtlCol="0">
            <a:spAutoFit/>
          </a:bodyPr>
          <a:lstStyle/>
          <a:p>
            <a:r>
              <a:rPr lang="zh-CN" altLang="en-US" sz="3200" b="1" dirty="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三位</a:t>
            </a:r>
            <a:r>
              <a:rPr lang="en-US" altLang="zh-CN" sz="3200" b="1" dirty="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a:t>
            </a:r>
            <a:r>
              <a:rPr lang="zh-CN" altLang="en-US" sz="3200" b="1" dirty="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国父</a:t>
            </a:r>
            <a:r>
              <a:rPr lang="en-US" altLang="zh-CN" sz="3200" b="1" dirty="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a:t>
            </a:r>
            <a:endParaRPr lang="en-US" altLang="zh-CN" sz="3200" b="1" dirty="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p:txBody>
      </p:sp>
    </p:spTree>
    <p:custDataLst>
      <p:tags r:id="rId1"/>
    </p:custData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510"/>
                                        </p:tgtEl>
                                        <p:attrNameLst>
                                          <p:attrName>style.visibility</p:attrName>
                                        </p:attrNameLst>
                                      </p:cBhvr>
                                      <p:to>
                                        <p:strVal val="visible"/>
                                      </p:to>
                                    </p:set>
                                    <p:animEffect transition="in" filter="blinds(horizontal)">
                                      <p:cBhvr>
                                        <p:cTn id="7" dur="500"/>
                                        <p:tgtEl>
                                          <p:spTgt spid="21510"/>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p:tgtEl>
                                          <p:spTgt spid="2"/>
                                        </p:tgtEl>
                                        <p:attrNameLst>
                                          <p:attrName>ppt_x</p:attrName>
                                        </p:attrNameLst>
                                      </p:cBhvr>
                                      <p:tavLst>
                                        <p:tav tm="0">
                                          <p:val>
                                            <p:strVal val="#ppt_x-#ppt_w*1.125000"/>
                                          </p:val>
                                        </p:tav>
                                        <p:tav tm="100000">
                                          <p:val>
                                            <p:strVal val="#ppt_x"/>
                                          </p:val>
                                        </p:tav>
                                      </p:tavLst>
                                    </p:anim>
                                    <p:animEffect transition="in" filter="wipe(right)">
                                      <p:cBhvr>
                                        <p:cTn id="12" dur="500"/>
                                        <p:tgtEl>
                                          <p:spTgt spid="2"/>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21506"/>
                                        </p:tgtEl>
                                        <p:attrNameLst>
                                          <p:attrName>style.visibility</p:attrName>
                                        </p:attrNameLst>
                                      </p:cBhvr>
                                      <p:to>
                                        <p:strVal val="visible"/>
                                      </p:to>
                                    </p:set>
                                    <p:anim calcmode="lin" valueType="num">
                                      <p:cBhvr additive="base">
                                        <p:cTn id="15" dur="500"/>
                                        <p:tgtEl>
                                          <p:spTgt spid="21506"/>
                                        </p:tgtEl>
                                        <p:attrNameLst>
                                          <p:attrName>ppt_x</p:attrName>
                                        </p:attrNameLst>
                                      </p:cBhvr>
                                      <p:tavLst>
                                        <p:tav tm="0">
                                          <p:val>
                                            <p:strVal val="#ppt_x-#ppt_w*1.125000"/>
                                          </p:val>
                                        </p:tav>
                                        <p:tav tm="100000">
                                          <p:val>
                                            <p:strVal val="#ppt_x"/>
                                          </p:val>
                                        </p:tav>
                                      </p:tavLst>
                                    </p:anim>
                                    <p:animEffect transition="in" filter="wipe(right)">
                                      <p:cBhvr>
                                        <p:cTn id="16" dur="500"/>
                                        <p:tgtEl>
                                          <p:spTgt spid="21506"/>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8" fill="hold" grpId="0" nodeType="clickEffect">
                                  <p:stCondLst>
                                    <p:cond delay="0"/>
                                  </p:stCondLst>
                                  <p:childTnLst>
                                    <p:set>
                                      <p:cBhvr>
                                        <p:cTn id="20" dur="1" fill="hold">
                                          <p:stCondLst>
                                            <p:cond delay="0"/>
                                          </p:stCondLst>
                                        </p:cTn>
                                        <p:tgtEl>
                                          <p:spTgt spid="21509"/>
                                        </p:tgtEl>
                                        <p:attrNameLst>
                                          <p:attrName>style.visibility</p:attrName>
                                        </p:attrNameLst>
                                      </p:cBhvr>
                                      <p:to>
                                        <p:strVal val="visible"/>
                                      </p:to>
                                    </p:set>
                                    <p:anim calcmode="lin" valueType="num">
                                      <p:cBhvr additive="base">
                                        <p:cTn id="21" dur="500"/>
                                        <p:tgtEl>
                                          <p:spTgt spid="21509"/>
                                        </p:tgtEl>
                                        <p:attrNameLst>
                                          <p:attrName>ppt_x</p:attrName>
                                        </p:attrNameLst>
                                      </p:cBhvr>
                                      <p:tavLst>
                                        <p:tav tm="0">
                                          <p:val>
                                            <p:strVal val="#ppt_x-#ppt_w*1.125000"/>
                                          </p:val>
                                        </p:tav>
                                        <p:tav tm="100000">
                                          <p:val>
                                            <p:strVal val="#ppt_x"/>
                                          </p:val>
                                        </p:tav>
                                      </p:tavLst>
                                    </p:anim>
                                    <p:animEffect transition="in" filter="wipe(right)">
                                      <p:cBhvr>
                                        <p:cTn id="22" dur="500"/>
                                        <p:tgtEl>
                                          <p:spTgt spid="215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bldLvl="0" animBg="1"/>
      <p:bldP spid="21509" grpId="0"/>
      <p:bldP spid="21510" grpId="0" bldLvl="0" animBg="1"/>
      <p:bldP spid="2" grpId="0"/>
    </p:bldLst>
  </p:timing>
</p:sld>
</file>

<file path=ppt/tags/tag1.xml><?xml version="1.0" encoding="utf-8"?>
<p:tagLst xmlns:p="http://schemas.openxmlformats.org/presentationml/2006/main">
  <p:tag name="KSO_WM_TEMPLATE_CATEGORY" val="custom"/>
  <p:tag name="KSO_WM_TEMPLATE_INDEX" val="20185039"/>
  <p:tag name="KSO_WM_TAG_VERSION" val="1.0"/>
  <p:tag name="KSO_WM_SLIDE_ID" val="custom20185039_20"/>
  <p:tag name="KSO_WM_SLIDE_INDEX" val="20"/>
  <p:tag name="KSO_WM_SLIDE_ITEM_CNT" val="2"/>
  <p:tag name="KSO_WM_SLIDE_LAYOUT" val="a_f"/>
  <p:tag name="KSO_WM_SLIDE_LAYOUT_CNT" val="1_1"/>
  <p:tag name="KSO_WM_SLIDE_TYPE" val="endPage"/>
  <p:tag name="KSO_WM_BEAUTIFY_FLAG" val="#wm#"/>
</p:tagLst>
</file>

<file path=ppt/tags/tag2.xml><?xml version="1.0" encoding="utf-8"?>
<p:tagLst xmlns:p="http://schemas.openxmlformats.org/presentationml/2006/main">
  <p:tag name="KSO_WM_BEAUTIFY_FLAG" val="#wm#"/>
  <p:tag name="KSO_WM_TEMPLATE_CATEGORY" val="custom"/>
  <p:tag name="KSO_WM_TEMPLATE_INDEX" val="20185039"/>
</p:tagLst>
</file>

<file path=ppt/tags/tag3.xml><?xml version="1.0" encoding="utf-8"?>
<p:tagLst xmlns:p="http://schemas.openxmlformats.org/presentationml/2006/main">
  <p:tag name="KSO_WM_BEAUTIFY_FLAG" val="#wm#"/>
  <p:tag name="KSO_WM_TEMPLATE_CATEGORY" val="custom"/>
  <p:tag name="KSO_WM_TEMPLATE_INDEX" val="20185039"/>
</p:tagLst>
</file>

<file path=ppt/tags/tag4.xml><?xml version="1.0" encoding="utf-8"?>
<p:tagLst xmlns:p="http://schemas.openxmlformats.org/presentationml/2006/main">
  <p:tag name="KSO_WM_BEAUTIFY_FLAG" val="#wm#"/>
  <p:tag name="KSO_WM_TEMPLATE_CATEGORY" val="custom"/>
  <p:tag name="KSO_WM_TEMPLATE_INDEX" val="20185039"/>
</p:tagLst>
</file>

<file path=ppt/tags/tag5.xml><?xml version="1.0" encoding="utf-8"?>
<p:tagLst xmlns:p="http://schemas.openxmlformats.org/presentationml/2006/main">
  <p:tag name="KSO_WM_BEAUTIFY_FLAG" val="#wm#"/>
  <p:tag name="KSO_WM_TEMPLATE_CATEGORY" val="custom"/>
  <p:tag name="KSO_WM_TEMPLATE_INDEX" val="20185039"/>
</p:tagLst>
</file>

<file path=ppt/tags/tag6.xml><?xml version="1.0" encoding="utf-8"?>
<p:tagLst xmlns:p="http://schemas.openxmlformats.org/presentationml/2006/main">
  <p:tag name="KSO_WM_TEMPLATE_CATEGORY" val="custom"/>
  <p:tag name="KSO_WM_TEMPLATE_INDEX" val="20185039"/>
  <p:tag name="KSO_WM_TAG_VERSION" val="1.0"/>
  <p:tag name="KSO_WM_SLIDE_ID" val="custom20185039_20"/>
  <p:tag name="KSO_WM_SLIDE_INDEX" val="20"/>
  <p:tag name="KSO_WM_SLIDE_ITEM_CNT" val="2"/>
  <p:tag name="KSO_WM_SLIDE_LAYOUT" val="a_f"/>
  <p:tag name="KSO_WM_SLIDE_LAYOUT_CNT" val="1_1"/>
  <p:tag name="KSO_WM_SLIDE_TYPE" val="endPage"/>
  <p:tag name="KSO_WM_BEAUTIFY_FLAG" val="#wm#"/>
</p:tagLst>
</file>

<file path=ppt/tags/tag7.xml><?xml version="1.0" encoding="utf-8"?>
<p:tagLst xmlns:p="http://schemas.openxmlformats.org/presentationml/2006/main">
  <p:tag name="KSO_WM_TEMPLATE_CATEGORY" val="custom"/>
  <p:tag name="KSO_WM_TEMPLATE_INDEX" val="20185039"/>
  <p:tag name="KSO_WM_TAG_VERSION" val="1.0"/>
  <p:tag name="KSO_WM_SLIDE_ID" val="custom20185039_20"/>
  <p:tag name="KSO_WM_SLIDE_INDEX" val="20"/>
  <p:tag name="KSO_WM_SLIDE_ITEM_CNT" val="2"/>
  <p:tag name="KSO_WM_SLIDE_LAYOUT" val="a_f"/>
  <p:tag name="KSO_WM_SLIDE_LAYOUT_CNT" val="1_1"/>
  <p:tag name="KSO_WM_SLIDE_TYPE" val="endPage"/>
  <p:tag name="KSO_WM_BEAUTIFY_FLAG" val="#wm#"/>
</p:tagLst>
</file>

<file path=ppt/tags/tag8.xml><?xml version="1.0" encoding="utf-8"?>
<p:tagLst xmlns:p="http://schemas.openxmlformats.org/presentationml/2006/main">
  <p:tag name="KSO_WM_TEMPLATE_CATEGORY" val="custom"/>
  <p:tag name="KSO_WM_TEMPLATE_INDEX" val="20185039"/>
  <p:tag name="KSO_WM_TAG_VERSION" val="1.0"/>
  <p:tag name="KSO_WM_SLIDE_ID" val="custom20185039_20"/>
  <p:tag name="KSO_WM_SLIDE_INDEX" val="20"/>
  <p:tag name="KSO_WM_SLIDE_ITEM_CNT" val="2"/>
  <p:tag name="KSO_WM_SLIDE_LAYOUT" val="a_f"/>
  <p:tag name="KSO_WM_SLIDE_LAYOUT_CNT" val="1_1"/>
  <p:tag name="KSO_WM_SLIDE_TYPE" val="endPage"/>
  <p:tag name="KSO_WM_BEAUTIFY_FLAG" val="#wm#"/>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1599</Words>
  <PresentationFormat>全屏显示(4:3)</PresentationFormat>
  <Paragraphs>162</Paragraphs>
  <Slides>20</Slides>
  <Notes>6</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20</vt:i4>
      </vt:variant>
    </vt:vector>
  </HeadingPairs>
  <TitlesOfParts>
    <vt:vector size="40" baseType="lpstr">
      <vt:lpstr>Arial</vt:lpstr>
      <vt:lpstr>宋体</vt:lpstr>
      <vt:lpstr>Wingdings</vt:lpstr>
      <vt:lpstr>Times New Roman</vt:lpstr>
      <vt:lpstr>楷体</vt:lpstr>
      <vt:lpstr>黑体</vt:lpstr>
      <vt:lpstr>Tahoma</vt:lpstr>
      <vt:lpstr>楷体_GB2312</vt:lpstr>
      <vt:lpstr>华文楷体</vt:lpstr>
      <vt:lpstr>微软雅黑</vt:lpstr>
      <vt:lpstr>Arial Unicode MS</vt:lpstr>
      <vt:lpstr>Calibri</vt:lpstr>
      <vt:lpstr>华文新魏</vt:lpstr>
      <vt:lpstr>Calibri</vt:lpstr>
      <vt:lpstr>Arial</vt:lpstr>
      <vt:lpstr>华文中宋</vt:lpstr>
      <vt:lpstr>华文彩云</vt:lpstr>
      <vt:lpstr>Verdana</vt:lpstr>
      <vt:lpstr>新宋体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2018-06-14T02:25:00Z</dcterms:created>
  <dcterms:modified xsi:type="dcterms:W3CDTF">2018-12-03T09:49:38Z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2052-10.1.0.7670</vt:lpwstr>
  </property>
</Properties>
</file>