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0" r:id="rId1"/>
  </p:sldMasterIdLst>
  <p:notesMasterIdLst>
    <p:notesMasterId r:id="rId29"/>
  </p:notesMasterIdLst>
  <p:handoutMasterIdLst>
    <p:handoutMasterId r:id="rId30"/>
  </p:handoutMasterIdLst>
  <p:sldIdLst>
    <p:sldId id="426" r:id="rId2"/>
    <p:sldId id="465" r:id="rId3"/>
    <p:sldId id="464" r:id="rId4"/>
    <p:sldId id="427" r:id="rId5"/>
    <p:sldId id="466" r:id="rId6"/>
    <p:sldId id="469" r:id="rId7"/>
    <p:sldId id="468" r:id="rId8"/>
    <p:sldId id="470" r:id="rId9"/>
    <p:sldId id="435" r:id="rId10"/>
    <p:sldId id="370" r:id="rId11"/>
    <p:sldId id="313" r:id="rId12"/>
    <p:sldId id="472" r:id="rId13"/>
    <p:sldId id="471" r:id="rId14"/>
    <p:sldId id="448" r:id="rId15"/>
    <p:sldId id="474" r:id="rId16"/>
    <p:sldId id="475" r:id="rId17"/>
    <p:sldId id="476" r:id="rId18"/>
    <p:sldId id="477" r:id="rId19"/>
    <p:sldId id="478" r:id="rId20"/>
    <p:sldId id="454" r:id="rId21"/>
    <p:sldId id="418" r:id="rId22"/>
    <p:sldId id="331" r:id="rId23"/>
    <p:sldId id="479" r:id="rId24"/>
    <p:sldId id="457" r:id="rId25"/>
    <p:sldId id="458" r:id="rId26"/>
    <p:sldId id="480" r:id="rId27"/>
    <p:sldId id="481" r:id="rId28"/>
  </p:sldIdLst>
  <p:sldSz cx="12192000" cy="6858000"/>
  <p:notesSz cx="6858000" cy="9144000"/>
  <p:defaultTextStyle>
    <a:defPPr>
      <a:defRPr lang="zh-CN"/>
    </a:defPPr>
    <a:lvl1pPr algn="l" rtl="0" fontAlgn="base">
      <a:spcBef>
        <a:spcPct val="0"/>
      </a:spcBef>
      <a:spcAft>
        <a:spcPct val="0"/>
      </a:spcAft>
      <a:defRPr sz="2400" kern="1200">
        <a:solidFill>
          <a:schemeClr val="tx1"/>
        </a:solidFill>
        <a:latin typeface="Times New Roman" pitchFamily="18" charset="0"/>
        <a:ea typeface="宋体" pitchFamily="2" charset="-122"/>
        <a:cs typeface="+mn-cs"/>
      </a:defRPr>
    </a:lvl1pPr>
    <a:lvl2pPr marL="457200" algn="l" rtl="0" fontAlgn="base">
      <a:spcBef>
        <a:spcPct val="0"/>
      </a:spcBef>
      <a:spcAft>
        <a:spcPct val="0"/>
      </a:spcAft>
      <a:defRPr sz="2400" kern="1200">
        <a:solidFill>
          <a:schemeClr val="tx1"/>
        </a:solidFill>
        <a:latin typeface="Times New Roman" pitchFamily="18" charset="0"/>
        <a:ea typeface="宋体" pitchFamily="2" charset="-122"/>
        <a:cs typeface="+mn-cs"/>
      </a:defRPr>
    </a:lvl2pPr>
    <a:lvl3pPr marL="914400" algn="l" rtl="0" fontAlgn="base">
      <a:spcBef>
        <a:spcPct val="0"/>
      </a:spcBef>
      <a:spcAft>
        <a:spcPct val="0"/>
      </a:spcAft>
      <a:defRPr sz="2400" kern="1200">
        <a:solidFill>
          <a:schemeClr val="tx1"/>
        </a:solidFill>
        <a:latin typeface="Times New Roman" pitchFamily="18" charset="0"/>
        <a:ea typeface="宋体" pitchFamily="2" charset="-122"/>
        <a:cs typeface="+mn-cs"/>
      </a:defRPr>
    </a:lvl3pPr>
    <a:lvl4pPr marL="1371600" algn="l" rtl="0" fontAlgn="base">
      <a:spcBef>
        <a:spcPct val="0"/>
      </a:spcBef>
      <a:spcAft>
        <a:spcPct val="0"/>
      </a:spcAft>
      <a:defRPr sz="2400" kern="1200">
        <a:solidFill>
          <a:schemeClr val="tx1"/>
        </a:solidFill>
        <a:latin typeface="Times New Roman" pitchFamily="18" charset="0"/>
        <a:ea typeface="宋体" pitchFamily="2" charset="-122"/>
        <a:cs typeface="+mn-cs"/>
      </a:defRPr>
    </a:lvl4pPr>
    <a:lvl5pPr marL="1828800" algn="l" rtl="0" fontAlgn="base">
      <a:spcBef>
        <a:spcPct val="0"/>
      </a:spcBef>
      <a:spcAft>
        <a:spcPct val="0"/>
      </a:spcAft>
      <a:defRPr sz="2400" kern="1200">
        <a:solidFill>
          <a:schemeClr val="tx1"/>
        </a:solidFill>
        <a:latin typeface="Times New Roman" pitchFamily="18" charset="0"/>
        <a:ea typeface="宋体" pitchFamily="2" charset="-122"/>
        <a:cs typeface="+mn-cs"/>
      </a:defRPr>
    </a:lvl5pPr>
    <a:lvl6pPr marL="2286000" algn="l" defTabSz="914400" rtl="0" eaLnBrk="1" latinLnBrk="0" hangingPunct="1">
      <a:defRPr sz="2400" kern="1200">
        <a:solidFill>
          <a:schemeClr val="tx1"/>
        </a:solidFill>
        <a:latin typeface="Times New Roman" pitchFamily="18" charset="0"/>
        <a:ea typeface="宋体" pitchFamily="2" charset="-122"/>
        <a:cs typeface="+mn-cs"/>
      </a:defRPr>
    </a:lvl6pPr>
    <a:lvl7pPr marL="2743200" algn="l" defTabSz="914400" rtl="0" eaLnBrk="1" latinLnBrk="0" hangingPunct="1">
      <a:defRPr sz="2400" kern="1200">
        <a:solidFill>
          <a:schemeClr val="tx1"/>
        </a:solidFill>
        <a:latin typeface="Times New Roman" pitchFamily="18" charset="0"/>
        <a:ea typeface="宋体" pitchFamily="2" charset="-122"/>
        <a:cs typeface="+mn-cs"/>
      </a:defRPr>
    </a:lvl7pPr>
    <a:lvl8pPr marL="3200400" algn="l" defTabSz="914400" rtl="0" eaLnBrk="1" latinLnBrk="0" hangingPunct="1">
      <a:defRPr sz="2400" kern="1200">
        <a:solidFill>
          <a:schemeClr val="tx1"/>
        </a:solidFill>
        <a:latin typeface="Times New Roman" pitchFamily="18" charset="0"/>
        <a:ea typeface="宋体" pitchFamily="2" charset="-122"/>
        <a:cs typeface="+mn-cs"/>
      </a:defRPr>
    </a:lvl8pPr>
    <a:lvl9pPr marL="3657600" algn="l" defTabSz="914400" rtl="0" eaLnBrk="1" latinLnBrk="0" hangingPunct="1">
      <a:defRPr sz="2400" kern="1200">
        <a:solidFill>
          <a:schemeClr val="tx1"/>
        </a:solidFill>
        <a:latin typeface="Times New Roman" pitchFamily="18" charset="0"/>
        <a:ea typeface="宋体" pitchFamily="2" charset="-122"/>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useTimings="0">
    <p:present/>
    <p:sldAll/>
    <p:penClr>
      <a:srgbClr val="000000"/>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99"/>
    <a:srgbClr val="003300"/>
    <a:srgbClr val="FF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616" autoAdjust="0"/>
  </p:normalViewPr>
  <p:slideViewPr>
    <p:cSldViewPr>
      <p:cViewPr varScale="1">
        <p:scale>
          <a:sx n="77" d="100"/>
          <a:sy n="77" d="100"/>
        </p:scale>
        <p:origin x="-1026" y="-102"/>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ea typeface="宋体" pitchFamily="2" charset="-122"/>
              </a:defRPr>
            </a:lvl1pPr>
          </a:lstStyle>
          <a:p>
            <a:pPr>
              <a:defRPr/>
            </a:pPr>
            <a:endParaRPr lang="en-US" altLang="zh-CN"/>
          </a:p>
        </p:txBody>
      </p:sp>
      <p:sp>
        <p:nvSpPr>
          <p:cNvPr id="3072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宋体" pitchFamily="2" charset="-122"/>
              </a:defRPr>
            </a:lvl1pPr>
          </a:lstStyle>
          <a:p>
            <a:pPr>
              <a:defRPr/>
            </a:pPr>
            <a:endParaRPr lang="en-US" altLang="zh-CN"/>
          </a:p>
        </p:txBody>
      </p:sp>
      <p:sp>
        <p:nvSpPr>
          <p:cNvPr id="3072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ea typeface="宋体" pitchFamily="2" charset="-122"/>
              </a:defRPr>
            </a:lvl1pPr>
          </a:lstStyle>
          <a:p>
            <a:pPr>
              <a:defRPr/>
            </a:pPr>
            <a:endParaRPr lang="en-US" altLang="zh-CN"/>
          </a:p>
        </p:txBody>
      </p:sp>
      <p:sp>
        <p:nvSpPr>
          <p:cNvPr id="3072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宋体" pitchFamily="2" charset="-122"/>
              </a:defRPr>
            </a:lvl1pPr>
          </a:lstStyle>
          <a:p>
            <a:pPr>
              <a:defRPr/>
            </a:pPr>
            <a:fld id="{F83DF415-027B-4219-89D2-129C5D5B1124}"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42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atin typeface="Arial" charset="0"/>
                <a:ea typeface="宋体" pitchFamily="2" charset="-122"/>
              </a:defRPr>
            </a:lvl1pPr>
          </a:lstStyle>
          <a:p>
            <a:pPr>
              <a:defRPr/>
            </a:pPr>
            <a:endParaRPr lang="en-US" altLang="zh-CN"/>
          </a:p>
        </p:txBody>
      </p:sp>
      <p:sp>
        <p:nvSpPr>
          <p:cNvPr id="942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ea typeface="宋体" pitchFamily="2" charset="-122"/>
              </a:defRPr>
            </a:lvl1pPr>
          </a:lstStyle>
          <a:p>
            <a:pPr>
              <a:defRPr/>
            </a:pPr>
            <a:endParaRPr lang="en-US" altLang="zh-CN"/>
          </a:p>
        </p:txBody>
      </p:sp>
      <p:sp>
        <p:nvSpPr>
          <p:cNvPr id="49156"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942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942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atin typeface="Arial" charset="0"/>
                <a:ea typeface="宋体" pitchFamily="2" charset="-122"/>
              </a:defRPr>
            </a:lvl1pPr>
          </a:lstStyle>
          <a:p>
            <a:pPr>
              <a:defRPr/>
            </a:pPr>
            <a:endParaRPr lang="en-US" altLang="zh-CN"/>
          </a:p>
        </p:txBody>
      </p:sp>
      <p:sp>
        <p:nvSpPr>
          <p:cNvPr id="942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ea typeface="宋体" pitchFamily="2" charset="-122"/>
              </a:defRPr>
            </a:lvl1pPr>
          </a:lstStyle>
          <a:p>
            <a:pPr>
              <a:defRPr/>
            </a:pPr>
            <a:fld id="{0E53038B-4E90-4791-B87F-211E9F8ACE8E}" type="slidenum">
              <a:rPr lang="en-US" altLang="zh-CN"/>
              <a:pPr>
                <a:defRPr/>
              </a:pPr>
              <a:t>‹#›</a:t>
            </a:fld>
            <a:endParaRPr lang="en-US" altLang="zh-C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Arial"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Arial"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Arial"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Arial"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z="1200" dirty="0">
                <a:solidFill>
                  <a:srgbClr val="002060"/>
                </a:solidFill>
                <a:latin typeface="黑体" panose="02010609060101010101" pitchFamily="49" charset="-122"/>
                <a:ea typeface="黑体" panose="02010609060101010101" pitchFamily="49" charset="-122"/>
              </a:rPr>
              <a:t>宁汉合流后，张学良东北易帜，国民政府完成了形式上的统一</a:t>
            </a:r>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3</a:t>
            </a:fld>
            <a:endParaRPr lang="en-US" altLang="zh-CN"/>
          </a:p>
        </p:txBody>
      </p:sp>
    </p:spTree>
    <p:extLst>
      <p:ext uri="{BB962C8B-B14F-4D97-AF65-F5344CB8AC3E}">
        <p14:creationId xmlns:p14="http://schemas.microsoft.com/office/powerpoint/2010/main" xmlns="" val="28565341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革命遭受了严重的挫折</a:t>
            </a:r>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4</a:t>
            </a:fld>
            <a:endParaRPr lang="en-US" altLang="zh-CN"/>
          </a:p>
        </p:txBody>
      </p:sp>
    </p:spTree>
    <p:extLst>
      <p:ext uri="{BB962C8B-B14F-4D97-AF65-F5344CB8AC3E}">
        <p14:creationId xmlns:p14="http://schemas.microsoft.com/office/powerpoint/2010/main" xmlns="" val="46460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r>
              <a:rPr lang="zh-CN" altLang="en-US" sz="1200" b="0" i="0" kern="1200" dirty="0">
                <a:solidFill>
                  <a:schemeClr val="tx1"/>
                </a:solidFill>
                <a:latin typeface="Arial" charset="0"/>
                <a:ea typeface="宋体" pitchFamily="2" charset="-122"/>
                <a:cs typeface="+mn-cs"/>
              </a:rPr>
              <a:t>大家看，我们从三大起义的目标和相应结局中能得出什么教训？</a:t>
            </a:r>
            <a:endParaRPr lang="en-US" altLang="zh-CN" sz="1200" b="0" i="0" kern="1200" dirty="0">
              <a:solidFill>
                <a:schemeClr val="tx1"/>
              </a:solidFill>
              <a:latin typeface="Arial" charset="0"/>
              <a:ea typeface="宋体" pitchFamily="2" charset="-122"/>
              <a:cs typeface="+mn-cs"/>
            </a:endParaRPr>
          </a:p>
        </p:txBody>
      </p:sp>
      <p:sp>
        <p:nvSpPr>
          <p:cNvPr id="4" name="灯片编号占位符 3"/>
          <p:cNvSpPr>
            <a:spLocks noGrp="1"/>
          </p:cNvSpPr>
          <p:nvPr>
            <p:ph type="sldNum" sz="quarter" idx="10"/>
          </p:nvPr>
        </p:nvSpPr>
        <p:spPr/>
        <p:txBody>
          <a:bodyPr/>
          <a:lstStyle/>
          <a:p>
            <a:pPr>
              <a:defRPr/>
            </a:pPr>
            <a:fld id="{0E53038B-4E90-4791-B87F-211E9F8ACE8E}" type="slidenum">
              <a:rPr lang="en-US" altLang="zh-CN" smtClean="0"/>
              <a:pPr>
                <a:defRPr/>
              </a:pPr>
              <a:t>9</a:t>
            </a:fld>
            <a:endParaRPr lang="en-US" altLang="zh-CN"/>
          </a:p>
        </p:txBody>
      </p:sp>
    </p:spTree>
    <p:extLst>
      <p:ext uri="{BB962C8B-B14F-4D97-AF65-F5344CB8AC3E}">
        <p14:creationId xmlns:p14="http://schemas.microsoft.com/office/powerpoint/2010/main" xmlns="" val="37537755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10</a:t>
            </a:fld>
            <a:endParaRPr lang="en-US" altLang="zh-CN"/>
          </a:p>
        </p:txBody>
      </p:sp>
    </p:spTree>
    <p:extLst>
      <p:ext uri="{BB962C8B-B14F-4D97-AF65-F5344CB8AC3E}">
        <p14:creationId xmlns:p14="http://schemas.microsoft.com/office/powerpoint/2010/main" xmlns="" val="27106803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0E53038B-4E90-4791-B87F-211E9F8ACE8E}" type="slidenum">
              <a:rPr lang="en-US" altLang="zh-CN" smtClean="0"/>
              <a:pPr>
                <a:defRPr/>
              </a:pPr>
              <a:t>11</a:t>
            </a:fld>
            <a:endParaRPr lang="en-US" altLang="zh-CN"/>
          </a:p>
        </p:txBody>
      </p:sp>
    </p:spTree>
    <p:extLst>
      <p:ext uri="{BB962C8B-B14F-4D97-AF65-F5344CB8AC3E}">
        <p14:creationId xmlns:p14="http://schemas.microsoft.com/office/powerpoint/2010/main" xmlns="" val="40585795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2770" name="备注占位符 2"/>
          <p:cNvSpPr>
            <a:spLocks noGrp="1" noChangeArrowheads="1"/>
          </p:cNvSpPr>
          <p:nvPr>
            <p:ph type="body" idx="429496729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2771" name="灯片编号占位符 3"/>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D563CDB8-D525-488C-B427-0003C6EDDDA9}" type="slidenum">
              <a:rPr lang="zh-CN" altLang="en-US" sz="1800">
                <a:ea typeface="微软雅黑" panose="020B0503020204020204" charset="-122"/>
              </a:rPr>
              <a:pPr>
                <a:buFont typeface="Arial" panose="020B0604020202020204" pitchFamily="34" charset="0"/>
                <a:buChar char="•"/>
              </a:pPr>
              <a:t>12</a:t>
            </a:fld>
            <a:endParaRPr lang="zh-CN" altLang="en-US" sz="1800" dirty="0">
              <a:ea typeface="微软雅黑" panose="020B050302020402020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dirty="0"/>
              <a:t>加强党的思想建设</a:t>
            </a:r>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14</a:t>
            </a:fld>
            <a:endParaRPr lang="en-US" altLang="zh-CN"/>
          </a:p>
        </p:txBody>
      </p:sp>
    </p:spTree>
    <p:extLst>
      <p:ext uri="{BB962C8B-B14F-4D97-AF65-F5344CB8AC3E}">
        <p14:creationId xmlns:p14="http://schemas.microsoft.com/office/powerpoint/2010/main" xmlns="" val="24847634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20</a:t>
            </a:fld>
            <a:endParaRPr lang="en-US" altLang="zh-CN"/>
          </a:p>
        </p:txBody>
      </p:sp>
    </p:spTree>
    <p:extLst>
      <p:ext uri="{BB962C8B-B14F-4D97-AF65-F5344CB8AC3E}">
        <p14:creationId xmlns:p14="http://schemas.microsoft.com/office/powerpoint/2010/main" xmlns="" val="2223872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21</a:t>
            </a:fld>
            <a:endParaRPr lang="en-US" altLang="zh-CN"/>
          </a:p>
        </p:txBody>
      </p:sp>
    </p:spTree>
    <p:extLst>
      <p:ext uri="{BB962C8B-B14F-4D97-AF65-F5344CB8AC3E}">
        <p14:creationId xmlns:p14="http://schemas.microsoft.com/office/powerpoint/2010/main" xmlns="" val="6953336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22</a:t>
            </a:fld>
            <a:endParaRPr lang="en-US" altLang="zh-CN"/>
          </a:p>
        </p:txBody>
      </p:sp>
    </p:spTree>
    <p:extLst>
      <p:ext uri="{BB962C8B-B14F-4D97-AF65-F5344CB8AC3E}">
        <p14:creationId xmlns:p14="http://schemas.microsoft.com/office/powerpoint/2010/main" xmlns="" val="39901056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24</a:t>
            </a:fld>
            <a:endParaRPr lang="en-US" altLang="zh-CN"/>
          </a:p>
        </p:txBody>
      </p:sp>
    </p:spTree>
    <p:extLst>
      <p:ext uri="{BB962C8B-B14F-4D97-AF65-F5344CB8AC3E}">
        <p14:creationId xmlns:p14="http://schemas.microsoft.com/office/powerpoint/2010/main" xmlns="" val="31465643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r>
              <a:rPr lang="zh-CN" altLang="en-US" dirty="0"/>
              <a:t>怎么看出要从国情出发？</a:t>
            </a:r>
            <a:endParaRPr lang="en-US" altLang="zh-CN" dirty="0"/>
          </a:p>
          <a:p>
            <a:r>
              <a:rPr lang="zh-CN" altLang="en-US" dirty="0"/>
              <a:t>从大革命失败到抗日战争全面爆发前的</a:t>
            </a:r>
            <a:r>
              <a:rPr lang="en-US" altLang="zh-CN" dirty="0"/>
              <a:t>10</a:t>
            </a:r>
            <a:r>
              <a:rPr lang="zh-CN" altLang="en-US" dirty="0"/>
              <a:t>年的实践证明：那种理论脱离实际，照搬照抄外国经验的做法，或者由一个远离中国的国际指挥中心来指导中国革命的做法，是行不通的。</a:t>
            </a:r>
            <a:endParaRPr lang="en-US" altLang="zh-CN" dirty="0"/>
          </a:p>
          <a:p>
            <a:r>
              <a:rPr lang="zh-CN" altLang="en-US" dirty="0"/>
              <a:t>中国共产党开辟的革命新道路，是马克思主义中国化的成就之一，同时也发展了马克思主义学说，并且还为殖民地半殖民的国家和人民的解放斗争提供了重要经验。</a:t>
            </a:r>
          </a:p>
        </p:txBody>
      </p:sp>
      <p:sp>
        <p:nvSpPr>
          <p:cNvPr id="4" name="灯片编号占位符 3"/>
          <p:cNvSpPr>
            <a:spLocks noGrp="1"/>
          </p:cNvSpPr>
          <p:nvPr>
            <p:ph type="sldNum" sz="quarter" idx="5"/>
          </p:nvPr>
        </p:nvSpPr>
        <p:spPr/>
        <p:txBody>
          <a:bodyPr/>
          <a:lstStyle/>
          <a:p>
            <a:pPr>
              <a:defRPr/>
            </a:pPr>
            <a:fld id="{0E53038B-4E90-4791-B87F-211E9F8ACE8E}" type="slidenum">
              <a:rPr lang="en-US" altLang="zh-CN" smtClean="0"/>
              <a:pPr>
                <a:defRPr/>
              </a:pPr>
              <a:t>25</a:t>
            </a:fld>
            <a:endParaRPr lang="en-US" altLang="zh-CN"/>
          </a:p>
        </p:txBody>
      </p:sp>
    </p:spTree>
    <p:extLst>
      <p:ext uri="{BB962C8B-B14F-4D97-AF65-F5344CB8AC3E}">
        <p14:creationId xmlns:p14="http://schemas.microsoft.com/office/powerpoint/2010/main" xmlns="" val="593068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9235" name="Rectangle 19"/>
          <p:cNvSpPr>
            <a:spLocks noGrp="1" noChangeArrowheads="1"/>
          </p:cNvSpPr>
          <p:nvPr>
            <p:ph type="ctrTitle"/>
          </p:nvPr>
        </p:nvSpPr>
        <p:spPr>
          <a:xfrm>
            <a:off x="3962400" y="1828800"/>
            <a:ext cx="8026400" cy="2209800"/>
          </a:xfrm>
        </p:spPr>
        <p:txBody>
          <a:bodyPr/>
          <a:lstStyle>
            <a:lvl1pPr>
              <a:defRPr sz="5000">
                <a:solidFill>
                  <a:srgbClr val="FFFFFF"/>
                </a:solidFill>
              </a:defRPr>
            </a:lvl1pPr>
          </a:lstStyle>
          <a:p>
            <a:r>
              <a:rPr lang="zh-CN" altLang="en-US"/>
              <a:t>单击此处编辑母版标题样式</a:t>
            </a:r>
          </a:p>
        </p:txBody>
      </p:sp>
      <p:sp>
        <p:nvSpPr>
          <p:cNvPr id="9236" name="Rectangle 20"/>
          <p:cNvSpPr>
            <a:spLocks noGrp="1" noChangeArrowheads="1"/>
          </p:cNvSpPr>
          <p:nvPr>
            <p:ph type="subTitle" idx="1"/>
          </p:nvPr>
        </p:nvSpPr>
        <p:spPr>
          <a:xfrm>
            <a:off x="3962400" y="4267200"/>
            <a:ext cx="8026400" cy="1752600"/>
          </a:xfrm>
        </p:spPr>
        <p:txBody>
          <a:bodyPr/>
          <a:lstStyle>
            <a:lvl1pPr marL="0" indent="0">
              <a:buFont typeface="Wingdings" pitchFamily="2" charset="2"/>
              <a:buNone/>
              <a:defRPr sz="3400"/>
            </a:lvl1pPr>
          </a:lstStyle>
          <a:p>
            <a:r>
              <a:rPr lang="zh-CN" altLang="en-US"/>
              <a:t>单击此处编辑母版副标题样式</a:t>
            </a:r>
          </a:p>
        </p:txBody>
      </p:sp>
      <p:sp>
        <p:nvSpPr>
          <p:cNvPr id="18" name="Rectangle 16"/>
          <p:cNvSpPr>
            <a:spLocks noGrp="1" noChangeArrowheads="1"/>
          </p:cNvSpPr>
          <p:nvPr>
            <p:ph type="dt" sz="half" idx="10"/>
          </p:nvPr>
        </p:nvSpPr>
        <p:spPr>
          <a:xfrm>
            <a:off x="609600" y="6248400"/>
            <a:ext cx="2844800" cy="457200"/>
          </a:xfrm>
        </p:spPr>
        <p:txBody>
          <a:bodyPr/>
          <a:lstStyle>
            <a:lvl1pPr>
              <a:defRPr/>
            </a:lvl1pPr>
          </a:lstStyle>
          <a:p>
            <a:pPr>
              <a:defRPr/>
            </a:pPr>
            <a:endParaRPr lang="it-IT" altLang="zh-CN"/>
          </a:p>
        </p:txBody>
      </p:sp>
      <p:sp>
        <p:nvSpPr>
          <p:cNvPr id="19" name="Rectangle 17"/>
          <p:cNvSpPr>
            <a:spLocks noGrp="1" noChangeArrowheads="1"/>
          </p:cNvSpPr>
          <p:nvPr>
            <p:ph type="ftr" sz="quarter" idx="11"/>
          </p:nvPr>
        </p:nvSpPr>
        <p:spPr/>
        <p:txBody>
          <a:bodyPr/>
          <a:lstStyle>
            <a:lvl1pPr>
              <a:defRPr/>
            </a:lvl1pPr>
          </a:lstStyle>
          <a:p>
            <a:pPr>
              <a:defRPr/>
            </a:pPr>
            <a:endParaRPr lang="it-IT" altLang="zh-CN"/>
          </a:p>
        </p:txBody>
      </p:sp>
      <p:sp>
        <p:nvSpPr>
          <p:cNvPr id="20" name="Rectangle 18"/>
          <p:cNvSpPr>
            <a:spLocks noGrp="1" noChangeArrowheads="1"/>
          </p:cNvSpPr>
          <p:nvPr>
            <p:ph type="sldNum" sz="quarter" idx="12"/>
          </p:nvPr>
        </p:nvSpPr>
        <p:spPr/>
        <p:txBody>
          <a:bodyPr/>
          <a:lstStyle>
            <a:lvl1pPr>
              <a:defRPr/>
            </a:lvl1pPr>
          </a:lstStyle>
          <a:p>
            <a:pPr>
              <a:defRPr/>
            </a:pPr>
            <a:fld id="{6074DA07-D557-410F-AB9F-A96DAA5E1357}" type="slidenum">
              <a:rPr lang="it-IT" altLang="zh-CN" smtClean="0"/>
              <a:pPr>
                <a:defRPr/>
              </a:pPr>
              <a:t>‹#›</a:t>
            </a:fld>
            <a:endParaRPr lang="it-IT" altLang="zh-CN"/>
          </a:p>
        </p:txBody>
      </p:sp>
    </p:spTree>
    <p:extLst>
      <p:ext uri="{BB962C8B-B14F-4D97-AF65-F5344CB8AC3E}">
        <p14:creationId xmlns:p14="http://schemas.microsoft.com/office/powerpoint/2010/main" xmlns="" val="32834339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5" name="Rectangle 3"/>
          <p:cNvSpPr>
            <a:spLocks noGrp="1" noChangeArrowheads="1"/>
          </p:cNvSpPr>
          <p:nvPr>
            <p:ph type="sldNum" sz="quarter" idx="11"/>
          </p:nvPr>
        </p:nvSpPr>
        <p:spPr>
          <a:ln/>
        </p:spPr>
        <p:txBody>
          <a:bodyPr/>
          <a:lstStyle>
            <a:lvl1pPr>
              <a:defRPr/>
            </a:lvl1pPr>
          </a:lstStyle>
          <a:p>
            <a:pPr>
              <a:defRPr/>
            </a:pPr>
            <a:fld id="{0BEB57AA-97C2-4C1D-88E7-C662C00E8FFB}" type="slidenum">
              <a:rPr lang="it-IT" altLang="zh-CN" smtClean="0"/>
              <a:pPr>
                <a:defRPr/>
              </a:pPr>
              <a:t>‹#›</a:t>
            </a:fld>
            <a:endParaRPr lang="it-IT" altLang="zh-CN"/>
          </a:p>
        </p:txBody>
      </p:sp>
      <p:sp>
        <p:nvSpPr>
          <p:cNvPr id="6"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0342395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
        <p:nvSpPr>
          <p:cNvPr id="4"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5" name="Rectangle 3"/>
          <p:cNvSpPr>
            <a:spLocks noGrp="1" noChangeArrowheads="1"/>
          </p:cNvSpPr>
          <p:nvPr>
            <p:ph type="sldNum" sz="quarter" idx="11"/>
          </p:nvPr>
        </p:nvSpPr>
        <p:spPr>
          <a:ln/>
        </p:spPr>
        <p:txBody>
          <a:bodyPr/>
          <a:lstStyle>
            <a:lvl1pPr>
              <a:defRPr/>
            </a:lvl1pPr>
          </a:lstStyle>
          <a:p>
            <a:pPr>
              <a:defRPr/>
            </a:pPr>
            <a:fld id="{2E316D76-BCD7-4F30-8E71-1F766ADCAB2E}" type="slidenum">
              <a:rPr lang="it-IT" altLang="zh-CN" smtClean="0"/>
              <a:pPr>
                <a:defRPr/>
              </a:pPr>
              <a:t>‹#›</a:t>
            </a:fld>
            <a:endParaRPr lang="it-IT" altLang="zh-CN"/>
          </a:p>
        </p:txBody>
      </p:sp>
      <p:sp>
        <p:nvSpPr>
          <p:cNvPr id="6"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38786031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981200"/>
            <a:ext cx="53848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97600" y="1981200"/>
            <a:ext cx="53848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6" name="Rectangle 3"/>
          <p:cNvSpPr>
            <a:spLocks noGrp="1" noChangeArrowheads="1"/>
          </p:cNvSpPr>
          <p:nvPr>
            <p:ph type="sldNum" sz="quarter" idx="11"/>
          </p:nvPr>
        </p:nvSpPr>
        <p:spPr>
          <a:ln/>
        </p:spPr>
        <p:txBody>
          <a:bodyPr/>
          <a:lstStyle>
            <a:lvl1pPr>
              <a:defRPr/>
            </a:lvl1pPr>
          </a:lstStyle>
          <a:p>
            <a:pPr>
              <a:defRPr/>
            </a:pPr>
            <a:fld id="{C7E165DA-CC89-4A6D-A945-DB5B8FF52E7A}" type="slidenum">
              <a:rPr lang="it-IT" altLang="zh-CN" smtClean="0"/>
              <a:pPr>
                <a:defRPr/>
              </a:pPr>
              <a:t>‹#›</a:t>
            </a:fld>
            <a:endParaRPr lang="it-IT" altLang="zh-CN"/>
          </a:p>
        </p:txBody>
      </p:sp>
      <p:sp>
        <p:nvSpPr>
          <p:cNvPr id="7"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087245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8" name="Rectangle 3"/>
          <p:cNvSpPr>
            <a:spLocks noGrp="1" noChangeArrowheads="1"/>
          </p:cNvSpPr>
          <p:nvPr>
            <p:ph type="sldNum" sz="quarter" idx="11"/>
          </p:nvPr>
        </p:nvSpPr>
        <p:spPr>
          <a:ln/>
        </p:spPr>
        <p:txBody>
          <a:bodyPr/>
          <a:lstStyle>
            <a:lvl1pPr>
              <a:defRPr/>
            </a:lvl1pPr>
          </a:lstStyle>
          <a:p>
            <a:pPr>
              <a:defRPr/>
            </a:pPr>
            <a:fld id="{9CE446E5-27E1-4B8D-9C94-AB181B04E761}" type="slidenum">
              <a:rPr lang="it-IT" altLang="zh-CN" smtClean="0"/>
              <a:pPr>
                <a:defRPr/>
              </a:pPr>
              <a:t>‹#›</a:t>
            </a:fld>
            <a:endParaRPr lang="it-IT" altLang="zh-CN"/>
          </a:p>
        </p:txBody>
      </p:sp>
      <p:sp>
        <p:nvSpPr>
          <p:cNvPr id="9"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399023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4" name="Rectangle 3"/>
          <p:cNvSpPr>
            <a:spLocks noGrp="1" noChangeArrowheads="1"/>
          </p:cNvSpPr>
          <p:nvPr>
            <p:ph type="sldNum" sz="quarter" idx="11"/>
          </p:nvPr>
        </p:nvSpPr>
        <p:spPr>
          <a:ln/>
        </p:spPr>
        <p:txBody>
          <a:bodyPr/>
          <a:lstStyle>
            <a:lvl1pPr>
              <a:defRPr/>
            </a:lvl1pPr>
          </a:lstStyle>
          <a:p>
            <a:pPr>
              <a:defRPr/>
            </a:pPr>
            <a:fld id="{5B0F72EA-19C3-4943-AA90-97FEA8CA039B}" type="slidenum">
              <a:rPr lang="it-IT" altLang="zh-CN" smtClean="0"/>
              <a:pPr>
                <a:defRPr/>
              </a:pPr>
              <a:t>‹#›</a:t>
            </a:fld>
            <a:endParaRPr lang="it-IT" altLang="zh-CN"/>
          </a:p>
        </p:txBody>
      </p:sp>
      <p:sp>
        <p:nvSpPr>
          <p:cNvPr id="5"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3829142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cstate="print">
            <a:alphaModFix amt="16000"/>
            <a:lum/>
          </a:blip>
          <a:srcRect/>
          <a:stretch>
            <a:fillRect l="-8000" t="-12000" r="-8000" b="-12000"/>
          </a:stretch>
        </a:blipFill>
        <a:effectLst/>
      </p:bgPr>
    </p:bg>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3" name="Rectangle 3"/>
          <p:cNvSpPr>
            <a:spLocks noGrp="1" noChangeArrowheads="1"/>
          </p:cNvSpPr>
          <p:nvPr>
            <p:ph type="sldNum" sz="quarter" idx="11"/>
          </p:nvPr>
        </p:nvSpPr>
        <p:spPr>
          <a:ln/>
        </p:spPr>
        <p:txBody>
          <a:bodyPr/>
          <a:lstStyle>
            <a:lvl1pPr>
              <a:defRPr/>
            </a:lvl1pPr>
          </a:lstStyle>
          <a:p>
            <a:pPr>
              <a:defRPr/>
            </a:pPr>
            <a:fld id="{036E4C6C-3CBC-49A4-AAF0-4FB535262B4E}" type="slidenum">
              <a:rPr lang="it-IT" altLang="zh-CN" smtClean="0"/>
              <a:pPr>
                <a:defRPr/>
              </a:pPr>
              <a:t>‹#›</a:t>
            </a:fld>
            <a:endParaRPr lang="it-IT" altLang="zh-CN"/>
          </a:p>
        </p:txBody>
      </p:sp>
      <p:sp>
        <p:nvSpPr>
          <p:cNvPr id="4"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71414277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6" name="Rectangle 3"/>
          <p:cNvSpPr>
            <a:spLocks noGrp="1" noChangeArrowheads="1"/>
          </p:cNvSpPr>
          <p:nvPr>
            <p:ph type="sldNum" sz="quarter" idx="11"/>
          </p:nvPr>
        </p:nvSpPr>
        <p:spPr>
          <a:ln/>
        </p:spPr>
        <p:txBody>
          <a:bodyPr/>
          <a:lstStyle>
            <a:lvl1pPr>
              <a:defRPr/>
            </a:lvl1pPr>
          </a:lstStyle>
          <a:p>
            <a:pPr>
              <a:defRPr/>
            </a:pPr>
            <a:fld id="{6FBAC697-CA44-4283-ADAE-1937F32E57A4}" type="slidenum">
              <a:rPr lang="it-IT" altLang="zh-CN" smtClean="0"/>
              <a:pPr>
                <a:defRPr/>
              </a:pPr>
              <a:t>‹#›</a:t>
            </a:fld>
            <a:endParaRPr lang="it-IT" altLang="zh-CN"/>
          </a:p>
        </p:txBody>
      </p:sp>
      <p:sp>
        <p:nvSpPr>
          <p:cNvPr id="7"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210086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6" name="Rectangle 3"/>
          <p:cNvSpPr>
            <a:spLocks noGrp="1" noChangeArrowheads="1"/>
          </p:cNvSpPr>
          <p:nvPr>
            <p:ph type="sldNum" sz="quarter" idx="11"/>
          </p:nvPr>
        </p:nvSpPr>
        <p:spPr>
          <a:ln/>
        </p:spPr>
        <p:txBody>
          <a:bodyPr/>
          <a:lstStyle>
            <a:lvl1pPr>
              <a:defRPr/>
            </a:lvl1pPr>
          </a:lstStyle>
          <a:p>
            <a:pPr>
              <a:defRPr/>
            </a:pPr>
            <a:fld id="{DF11188C-1CF0-45D3-9DA0-EA8DE733EE3F}" type="slidenum">
              <a:rPr lang="it-IT" altLang="zh-CN" smtClean="0"/>
              <a:pPr>
                <a:defRPr/>
              </a:pPr>
              <a:t>‹#›</a:t>
            </a:fld>
            <a:endParaRPr lang="it-IT" altLang="zh-CN"/>
          </a:p>
        </p:txBody>
      </p:sp>
      <p:sp>
        <p:nvSpPr>
          <p:cNvPr id="7"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318871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5" name="Rectangle 3"/>
          <p:cNvSpPr>
            <a:spLocks noGrp="1" noChangeArrowheads="1"/>
          </p:cNvSpPr>
          <p:nvPr>
            <p:ph type="sldNum" sz="quarter" idx="11"/>
          </p:nvPr>
        </p:nvSpPr>
        <p:spPr>
          <a:ln/>
        </p:spPr>
        <p:txBody>
          <a:bodyPr/>
          <a:lstStyle>
            <a:lvl1pPr>
              <a:defRPr/>
            </a:lvl1pPr>
          </a:lstStyle>
          <a:p>
            <a:pPr>
              <a:defRPr/>
            </a:pPr>
            <a:fld id="{464E243F-B7C6-4A37-A9A6-126A9AE6FE22}" type="slidenum">
              <a:rPr lang="it-IT" altLang="zh-CN" smtClean="0"/>
              <a:pPr>
                <a:defRPr/>
              </a:pPr>
              <a:t>‹#›</a:t>
            </a:fld>
            <a:endParaRPr lang="it-IT" altLang="zh-CN"/>
          </a:p>
        </p:txBody>
      </p:sp>
      <p:sp>
        <p:nvSpPr>
          <p:cNvPr id="6"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3662649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457200"/>
            <a:ext cx="2743200" cy="54102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457200"/>
            <a:ext cx="8026400" cy="5410200"/>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Rectangle 2"/>
          <p:cNvSpPr>
            <a:spLocks noGrp="1" noChangeArrowheads="1"/>
          </p:cNvSpPr>
          <p:nvPr>
            <p:ph type="ftr" sz="quarter" idx="10"/>
          </p:nvPr>
        </p:nvSpPr>
        <p:spPr>
          <a:ln/>
        </p:spPr>
        <p:txBody>
          <a:bodyPr/>
          <a:lstStyle>
            <a:lvl1pPr>
              <a:defRPr/>
            </a:lvl1pPr>
          </a:lstStyle>
          <a:p>
            <a:pPr>
              <a:defRPr/>
            </a:pPr>
            <a:endParaRPr lang="it-IT" altLang="zh-CN"/>
          </a:p>
        </p:txBody>
      </p:sp>
      <p:sp>
        <p:nvSpPr>
          <p:cNvPr id="5" name="Rectangle 3"/>
          <p:cNvSpPr>
            <a:spLocks noGrp="1" noChangeArrowheads="1"/>
          </p:cNvSpPr>
          <p:nvPr>
            <p:ph type="sldNum" sz="quarter" idx="11"/>
          </p:nvPr>
        </p:nvSpPr>
        <p:spPr>
          <a:ln/>
        </p:spPr>
        <p:txBody>
          <a:bodyPr/>
          <a:lstStyle>
            <a:lvl1pPr>
              <a:defRPr/>
            </a:lvl1pPr>
          </a:lstStyle>
          <a:p>
            <a:pPr>
              <a:defRPr/>
            </a:pPr>
            <a:fld id="{861E6999-38E6-4053-9816-9143F1978915}" type="slidenum">
              <a:rPr lang="it-IT" altLang="zh-CN" smtClean="0"/>
              <a:pPr>
                <a:defRPr/>
              </a:pPr>
              <a:t>‹#›</a:t>
            </a:fld>
            <a:endParaRPr lang="it-IT" altLang="zh-CN"/>
          </a:p>
        </p:txBody>
      </p:sp>
      <p:sp>
        <p:nvSpPr>
          <p:cNvPr id="6" name="Rectangle 16"/>
          <p:cNvSpPr>
            <a:spLocks noGrp="1" noChangeArrowheads="1"/>
          </p:cNvSpPr>
          <p:nvPr>
            <p:ph type="dt" sz="half" idx="12"/>
          </p:nvPr>
        </p:nvSpPr>
        <p:spPr>
          <a:ln/>
        </p:spPr>
        <p:txBody>
          <a:bodyPr/>
          <a:lstStyle>
            <a:lvl1pPr>
              <a:defRPr/>
            </a:lvl1pPr>
          </a:lstStyle>
          <a:p>
            <a:pPr>
              <a:defRPr/>
            </a:pPr>
            <a:endParaRPr lang="it-IT" altLang="zh-CN"/>
          </a:p>
        </p:txBody>
      </p:sp>
    </p:spTree>
    <p:extLst>
      <p:ext uri="{BB962C8B-B14F-4D97-AF65-F5344CB8AC3E}">
        <p14:creationId xmlns:p14="http://schemas.microsoft.com/office/powerpoint/2010/main" xmlns="" val="13204421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914400" y="609600"/>
            <a:ext cx="10363200" cy="1143000"/>
          </a:xfrm>
        </p:spPr>
        <p:txBody>
          <a:bodyPr/>
          <a:lstStyle/>
          <a:p>
            <a:r>
              <a:rPr lang="zh-CN" altLang="en-US"/>
              <a:t>单击此处编辑母版标题样式</a:t>
            </a:r>
          </a:p>
        </p:txBody>
      </p:sp>
      <p:sp>
        <p:nvSpPr>
          <p:cNvPr id="3" name="表格占位符 2"/>
          <p:cNvSpPr>
            <a:spLocks noGrp="1"/>
          </p:cNvSpPr>
          <p:nvPr>
            <p:ph type="tbl" idx="1"/>
          </p:nvPr>
        </p:nvSpPr>
        <p:spPr>
          <a:xfrm>
            <a:off x="914400" y="1981200"/>
            <a:ext cx="10363200" cy="4114800"/>
          </a:xfrm>
        </p:spPr>
        <p:txBody>
          <a:bodyPr/>
          <a:lstStyle/>
          <a:p>
            <a:pPr lvl="0"/>
            <a:r>
              <a:rPr lang="zh-CN" altLang="en-US" noProof="0"/>
              <a:t>单击图标添加表格</a:t>
            </a:r>
          </a:p>
        </p:txBody>
      </p:sp>
      <p:sp>
        <p:nvSpPr>
          <p:cNvPr id="4" name="Rectangle 4"/>
          <p:cNvSpPr>
            <a:spLocks noGrp="1" noChangeArrowheads="1"/>
          </p:cNvSpPr>
          <p:nvPr>
            <p:ph type="dt" sz="half" idx="10"/>
          </p:nvPr>
        </p:nvSpPr>
        <p:spPr>
          <a:ln/>
        </p:spPr>
        <p:txBody>
          <a:bodyPr/>
          <a:lstStyle>
            <a:lvl1pPr>
              <a:defRPr/>
            </a:lvl1pPr>
          </a:lstStyle>
          <a:p>
            <a:pPr>
              <a:defRPr/>
            </a:pPr>
            <a:endParaRPr lang="it-IT"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it-IT" altLang="zh-CN"/>
          </a:p>
        </p:txBody>
      </p:sp>
      <p:sp>
        <p:nvSpPr>
          <p:cNvPr id="6" name="Rectangle 6"/>
          <p:cNvSpPr>
            <a:spLocks noGrp="1" noChangeArrowheads="1"/>
          </p:cNvSpPr>
          <p:nvPr>
            <p:ph type="sldNum" sz="quarter" idx="12"/>
          </p:nvPr>
        </p:nvSpPr>
        <p:spPr>
          <a:ln/>
        </p:spPr>
        <p:txBody>
          <a:bodyPr/>
          <a:lstStyle>
            <a:lvl1pPr>
              <a:defRPr/>
            </a:lvl1pPr>
          </a:lstStyle>
          <a:p>
            <a:pPr>
              <a:defRPr/>
            </a:pPr>
            <a:fld id="{3B307ABF-612D-47CA-B585-A424E71EE516}" type="slidenum">
              <a:rPr lang="it-IT" altLang="zh-CN" smtClean="0"/>
              <a:pPr>
                <a:defRPr/>
              </a:pPr>
              <a:t>‹#›</a:t>
            </a:fld>
            <a:endParaRPr lang="it-IT" altLang="zh-CN"/>
          </a:p>
        </p:txBody>
      </p:sp>
    </p:spTree>
    <p:extLst>
      <p:ext uri="{BB962C8B-B14F-4D97-AF65-F5344CB8AC3E}">
        <p14:creationId xmlns:p14="http://schemas.microsoft.com/office/powerpoint/2010/main" xmlns="" val="2760794332"/>
      </p:ext>
    </p:extLst>
  </p:cSld>
  <p:clrMapOvr>
    <a:masterClrMapping/>
  </p:clrMapOvr>
  <p:transition spd="med">
    <p:dissolv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cstate="print">
            <a:alphaModFix amt="41000"/>
            <a:lum/>
          </a:blip>
          <a:srcRect/>
          <a:stretch>
            <a:fillRect l="-8000" t="-12000" r="-8000" b="-12000"/>
          </a:stretch>
        </a:blip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ftr" sz="quarter" idx="3"/>
          </p:nvPr>
        </p:nvSpPr>
        <p:spPr bwMode="auto">
          <a:xfrm>
            <a:off x="4165600" y="6248400"/>
            <a:ext cx="3860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a typeface="宋体" charset="-122"/>
              </a:defRPr>
            </a:lvl1pPr>
          </a:lstStyle>
          <a:p>
            <a:pPr>
              <a:defRPr/>
            </a:pPr>
            <a:endParaRPr lang="it-IT" altLang="zh-CN"/>
          </a:p>
        </p:txBody>
      </p:sp>
      <p:sp>
        <p:nvSpPr>
          <p:cNvPr id="8195" name="Rectangle 3"/>
          <p:cNvSpPr>
            <a:spLocks noGrp="1" noChangeArrowheads="1"/>
          </p:cNvSpPr>
          <p:nvPr>
            <p:ph type="sldNum" sz="quarter" idx="4"/>
          </p:nvPr>
        </p:nvSpPr>
        <p:spPr bwMode="auto">
          <a:xfrm>
            <a:off x="8737600" y="6248400"/>
            <a:ext cx="2844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ea typeface="宋体" charset="-122"/>
              </a:defRPr>
            </a:lvl1pPr>
          </a:lstStyle>
          <a:p>
            <a:pPr>
              <a:defRPr/>
            </a:pPr>
            <a:fld id="{3B307ABF-612D-47CA-B585-A424E71EE516}" type="slidenum">
              <a:rPr lang="it-IT" altLang="zh-CN" smtClean="0"/>
              <a:pPr>
                <a:defRPr/>
              </a:pPr>
              <a:t>‹#›</a:t>
            </a:fld>
            <a:endParaRPr lang="it-IT" altLang="zh-CN"/>
          </a:p>
        </p:txBody>
      </p:sp>
      <p:sp>
        <p:nvSpPr>
          <p:cNvPr id="1029" name="Rectangle 14"/>
          <p:cNvSpPr>
            <a:spLocks noGrp="1" noChangeArrowheads="1"/>
          </p:cNvSpPr>
          <p:nvPr>
            <p:ph type="title"/>
          </p:nvPr>
        </p:nvSpPr>
        <p:spPr bwMode="auto">
          <a:xfrm>
            <a:off x="609600" y="457200"/>
            <a:ext cx="109728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dirty="0"/>
              <a:t>单击此处编辑母版标题样式</a:t>
            </a:r>
          </a:p>
        </p:txBody>
      </p:sp>
      <p:sp>
        <p:nvSpPr>
          <p:cNvPr id="1030" name="Rectangle 15"/>
          <p:cNvSpPr>
            <a:spLocks noGrp="1" noChangeArrowheads="1"/>
          </p:cNvSpPr>
          <p:nvPr>
            <p:ph type="body" idx="1"/>
          </p:nvPr>
        </p:nvSpPr>
        <p:spPr bwMode="auto">
          <a:xfrm>
            <a:off x="609600" y="1981200"/>
            <a:ext cx="109728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8208" name="Rectangle 16"/>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a typeface="宋体" charset="-122"/>
              </a:defRPr>
            </a:lvl1pPr>
          </a:lstStyle>
          <a:p>
            <a:pPr>
              <a:defRPr/>
            </a:pPr>
            <a:endParaRPr lang="it-IT" altLang="zh-CN"/>
          </a:p>
        </p:txBody>
      </p:sp>
    </p:spTree>
    <p:extLst>
      <p:ext uri="{BB962C8B-B14F-4D97-AF65-F5344CB8AC3E}">
        <p14:creationId xmlns:p14="http://schemas.microsoft.com/office/powerpoint/2010/main" xmlns="" val="2754504185"/>
      </p:ext>
    </p:extLst>
  </p:cSld>
  <p:clrMap bg1="lt1" tx1="dk1" bg2="lt2" tx2="dk2" accent1="accent1" accent2="accent2" accent3="accent3" accent4="accent4" accent5="accent5" accent6="accent6" hlink="hlink" folHlink="folHlink"/>
  <p:sldLayoutIdLst>
    <p:sldLayoutId id="2147483891" r:id="rId1"/>
    <p:sldLayoutId id="2147483892" r:id="rId2"/>
    <p:sldLayoutId id="2147483893" r:id="rId3"/>
    <p:sldLayoutId id="2147483894" r:id="rId4"/>
    <p:sldLayoutId id="2147483895" r:id="rId5"/>
    <p:sldLayoutId id="2147483896" r:id="rId6"/>
    <p:sldLayoutId id="2147483897" r:id="rId7"/>
    <p:sldLayoutId id="2147483898" r:id="rId8"/>
    <p:sldLayoutId id="2147483899" r:id="rId9"/>
    <p:sldLayoutId id="2147483900" r:id="rId10"/>
    <p:sldLayoutId id="2147483901" r:id="rId11"/>
    <p:sldLayoutId id="2147483902" r:id="rId12"/>
    <p:sldLayoutId id="2147483903" r:id="rId13"/>
  </p:sldLayoutIdLst>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Arial" charset="0"/>
          <a:ea typeface="宋体" charset="-122"/>
        </a:defRPr>
      </a:lvl2pPr>
      <a:lvl3pPr algn="l" rtl="0" eaLnBrk="1" fontAlgn="base" hangingPunct="1">
        <a:spcBef>
          <a:spcPct val="0"/>
        </a:spcBef>
        <a:spcAft>
          <a:spcPct val="0"/>
        </a:spcAft>
        <a:defRPr sz="4400">
          <a:solidFill>
            <a:schemeClr val="tx1"/>
          </a:solidFill>
          <a:latin typeface="Arial" charset="0"/>
          <a:ea typeface="宋体" charset="-122"/>
        </a:defRPr>
      </a:lvl3pPr>
      <a:lvl4pPr algn="l" rtl="0" eaLnBrk="1" fontAlgn="base" hangingPunct="1">
        <a:spcBef>
          <a:spcPct val="0"/>
        </a:spcBef>
        <a:spcAft>
          <a:spcPct val="0"/>
        </a:spcAft>
        <a:defRPr sz="4400">
          <a:solidFill>
            <a:schemeClr val="tx1"/>
          </a:solidFill>
          <a:latin typeface="Arial" charset="0"/>
          <a:ea typeface="宋体" charset="-122"/>
        </a:defRPr>
      </a:lvl4pPr>
      <a:lvl5pPr algn="l" rtl="0" eaLnBrk="1" fontAlgn="base" hangingPunct="1">
        <a:spcBef>
          <a:spcPct val="0"/>
        </a:spcBef>
        <a:spcAft>
          <a:spcPct val="0"/>
        </a:spcAft>
        <a:defRPr sz="4400">
          <a:solidFill>
            <a:schemeClr val="tx1"/>
          </a:solidFill>
          <a:latin typeface="Arial" charset="0"/>
          <a:ea typeface="宋体" charset="-122"/>
        </a:defRPr>
      </a:lvl5pPr>
      <a:lvl6pPr marL="457200" algn="l" rtl="0" eaLnBrk="1" fontAlgn="base" hangingPunct="1">
        <a:spcBef>
          <a:spcPct val="0"/>
        </a:spcBef>
        <a:spcAft>
          <a:spcPct val="0"/>
        </a:spcAft>
        <a:defRPr sz="4400">
          <a:solidFill>
            <a:schemeClr val="tx1"/>
          </a:solidFill>
          <a:latin typeface="Arial" charset="0"/>
          <a:ea typeface="宋体" charset="-122"/>
        </a:defRPr>
      </a:lvl6pPr>
      <a:lvl7pPr marL="914400" algn="l" rtl="0" eaLnBrk="1" fontAlgn="base" hangingPunct="1">
        <a:spcBef>
          <a:spcPct val="0"/>
        </a:spcBef>
        <a:spcAft>
          <a:spcPct val="0"/>
        </a:spcAft>
        <a:defRPr sz="4400">
          <a:solidFill>
            <a:schemeClr val="tx1"/>
          </a:solidFill>
          <a:latin typeface="Arial" charset="0"/>
          <a:ea typeface="宋体" charset="-122"/>
        </a:defRPr>
      </a:lvl7pPr>
      <a:lvl8pPr marL="1371600" algn="l" rtl="0" eaLnBrk="1" fontAlgn="base" hangingPunct="1">
        <a:spcBef>
          <a:spcPct val="0"/>
        </a:spcBef>
        <a:spcAft>
          <a:spcPct val="0"/>
        </a:spcAft>
        <a:defRPr sz="4400">
          <a:solidFill>
            <a:schemeClr val="tx1"/>
          </a:solidFill>
          <a:latin typeface="Arial" charset="0"/>
          <a:ea typeface="宋体" charset="-122"/>
        </a:defRPr>
      </a:lvl8pPr>
      <a:lvl9pPr marL="1828800" algn="l" rtl="0" eaLnBrk="1" fontAlgn="base" hangingPunct="1">
        <a:spcBef>
          <a:spcPct val="0"/>
        </a:spcBef>
        <a:spcAft>
          <a:spcPct val="0"/>
        </a:spcAft>
        <a:defRPr sz="4400">
          <a:solidFill>
            <a:schemeClr val="tx1"/>
          </a:solidFill>
          <a:latin typeface="Arial" charset="0"/>
          <a:ea typeface="宋体" charset="-122"/>
        </a:defRPr>
      </a:lvl9pPr>
    </p:titleStyle>
    <p:bodyStyle>
      <a:lvl1pPr marL="342900" indent="-342900" algn="l" rtl="0" eaLnBrk="1" fontAlgn="base" hangingPunct="1">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accent2"/>
        </a:buClr>
        <a:buSzPct val="80000"/>
        <a:buFont typeface="Wingdings" pitchFamily="2" charset="2"/>
        <a:buChar char="¨"/>
        <a:defRPr sz="2800">
          <a:solidFill>
            <a:schemeClr val="tx1"/>
          </a:solidFill>
          <a:latin typeface="+mn-lt"/>
          <a:ea typeface="+mn-ea"/>
        </a:defRPr>
      </a:lvl2pPr>
      <a:lvl3pPr marL="1143000" indent="-228600" algn="l" rtl="0" eaLnBrk="1" fontAlgn="base" hangingPunct="1">
        <a:spcBef>
          <a:spcPct val="20000"/>
        </a:spcBef>
        <a:spcAft>
          <a:spcPct val="0"/>
        </a:spcAft>
        <a:buClr>
          <a:schemeClr val="bg2"/>
        </a:buClr>
        <a:buSzPct val="65000"/>
        <a:buFont typeface="Wingdings" pitchFamily="2" charset="2"/>
        <a:buChar char="n"/>
        <a:defRPr sz="2400">
          <a:solidFill>
            <a:schemeClr val="tx1"/>
          </a:solidFill>
          <a:latin typeface="+mn-lt"/>
          <a:ea typeface="+mn-ea"/>
        </a:defRPr>
      </a:lvl3pPr>
      <a:lvl4pPr marL="1600200" indent="-228600" algn="l" rtl="0" eaLnBrk="1" fontAlgn="base" hangingPunct="1">
        <a:spcBef>
          <a:spcPct val="20000"/>
        </a:spcBef>
        <a:spcAft>
          <a:spcPct val="0"/>
        </a:spcAft>
        <a:buClr>
          <a:schemeClr val="accent2"/>
        </a:buClr>
        <a:buSzPct val="70000"/>
        <a:buFont typeface="Wingdings" pitchFamily="2" charset="2"/>
        <a:buChar char="¨"/>
        <a:defRPr sz="2000">
          <a:solidFill>
            <a:schemeClr val="tx1"/>
          </a:solidFill>
          <a:latin typeface="+mn-lt"/>
          <a:ea typeface="+mn-ea"/>
        </a:defRPr>
      </a:lvl4pPr>
      <a:lvl5pPr marL="20574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ea typeface="+mn-ea"/>
        </a:defRPr>
      </a:lvl5pPr>
      <a:lvl6pPr marL="25146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ea typeface="+mn-ea"/>
        </a:defRPr>
      </a:lvl6pPr>
      <a:lvl7pPr marL="29718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ea typeface="+mn-ea"/>
        </a:defRPr>
      </a:lvl7pPr>
      <a:lvl8pPr marL="34290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ea typeface="+mn-ea"/>
        </a:defRPr>
      </a:lvl8pPr>
      <a:lvl9pPr marL="3886200" indent="-228600" algn="l" rtl="0" eaLnBrk="1" fontAlgn="base" hangingPunct="1">
        <a:spcBef>
          <a:spcPct val="20000"/>
        </a:spcBef>
        <a:spcAft>
          <a:spcPct val="0"/>
        </a:spcAft>
        <a:buClr>
          <a:schemeClr val="bg2"/>
        </a:buClr>
        <a:buFont typeface="Wingdings" pitchFamily="2"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ctrTitle"/>
          </p:nvPr>
        </p:nvSpPr>
        <p:spPr>
          <a:xfrm>
            <a:off x="0" y="1196752"/>
            <a:ext cx="11280576" cy="2209800"/>
          </a:xfrm>
          <a:solidFill>
            <a:schemeClr val="lt1">
              <a:alpha val="48000"/>
            </a:schemeClr>
          </a:solidFill>
          <a:scene3d>
            <a:camera prst="orthographicFront"/>
            <a:lightRig rig="threePt" dir="t">
              <a:rot lat="0" lon="0" rev="3000000"/>
            </a:lightRig>
          </a:scene3d>
          <a:sp3d>
            <a:bevelT w="12700" h="69850"/>
          </a:sp3d>
        </p:spPr>
        <p:style>
          <a:lnRef idx="2">
            <a:schemeClr val="accent3"/>
          </a:lnRef>
          <a:fillRef idx="1">
            <a:schemeClr val="lt1"/>
          </a:fillRef>
          <a:effectRef idx="0">
            <a:schemeClr val="accent3"/>
          </a:effectRef>
          <a:fontRef idx="minor">
            <a:schemeClr val="dk1"/>
          </a:fontRef>
        </p:style>
        <p:txBody>
          <a:bodyPr/>
          <a:lstStyle/>
          <a:p>
            <a:r>
              <a:rPr lang="zh-CN" altLang="en-US" dirty="0" smtClean="0">
                <a:solidFill>
                  <a:schemeClr val="tx1"/>
                </a:solidFill>
              </a:rPr>
              <a:t>南京国民政府的统治和中国共产党开辟革命新道路</a:t>
            </a:r>
            <a:endParaRPr lang="zh-CN" altLang="en-US" dirty="0">
              <a:solidFill>
                <a:schemeClr val="tx1"/>
              </a:solidFill>
            </a:endParaRPr>
          </a:p>
        </p:txBody>
      </p:sp>
      <p:sp>
        <p:nvSpPr>
          <p:cNvPr id="5" name="Rectangle 6"/>
          <p:cNvSpPr>
            <a:spLocks noChangeArrowheads="1"/>
          </p:cNvSpPr>
          <p:nvPr/>
        </p:nvSpPr>
        <p:spPr bwMode="auto">
          <a:xfrm>
            <a:off x="2855640" y="0"/>
            <a:ext cx="4368409" cy="838371"/>
          </a:xfrm>
          <a:prstGeom prst="rect">
            <a:avLst/>
          </a:prstGeom>
          <a:noFill/>
          <a:ln w="9525">
            <a:noFill/>
            <a:miter lim="800000"/>
          </a:ln>
          <a:effectLst/>
        </p:spPr>
        <p:txBody>
          <a:bodyPr wrap="square">
            <a:spAutoFit/>
          </a:bodyPr>
          <a:lstStyle/>
          <a:p>
            <a:pPr algn="ctr" eaLnBrk="1" hangingPunct="1">
              <a:lnSpc>
                <a:spcPct val="120000"/>
              </a:lnSpc>
              <a:spcBef>
                <a:spcPct val="50000"/>
              </a:spcBef>
              <a:defRPr/>
            </a:pPr>
            <a:r>
              <a:rPr lang="zh-CN" altLang="en-US" sz="4040" b="1" dirty="0">
                <a:solidFill>
                  <a:srgbClr val="FF0000"/>
                </a:solidFill>
                <a:effectLst>
                  <a:outerShdw blurRad="38100" dist="38100" dir="2700000" algn="tl">
                    <a:srgbClr val="C0C0C0"/>
                  </a:outerShdw>
                </a:effectLst>
                <a:latin typeface="方正粗黑宋简体" pitchFamily="2" charset="-122"/>
                <a:ea typeface="方正粗黑宋简体" pitchFamily="2" charset="-122"/>
                <a:sym typeface="Helvetica" panose="020B0604020202020204" pitchFamily="34" charset="0"/>
              </a:rPr>
              <a:t>第</a:t>
            </a:r>
            <a:r>
              <a:rPr lang="en-US" altLang="zh-CN" sz="4040" b="1" dirty="0">
                <a:solidFill>
                  <a:srgbClr val="FF0000"/>
                </a:solidFill>
                <a:effectLst>
                  <a:outerShdw blurRad="38100" dist="38100" dir="2700000" algn="tl">
                    <a:srgbClr val="C0C0C0"/>
                  </a:outerShdw>
                </a:effectLst>
                <a:latin typeface="方正粗黑宋简体" pitchFamily="2" charset="-122"/>
                <a:ea typeface="方正粗黑宋简体" pitchFamily="2" charset="-122"/>
                <a:sym typeface="Helvetica" panose="020B0604020202020204" pitchFamily="34" charset="0"/>
              </a:rPr>
              <a:t>22</a:t>
            </a:r>
            <a:r>
              <a:rPr lang="zh-CN" altLang="en-US" sz="4040" b="1" dirty="0">
                <a:solidFill>
                  <a:srgbClr val="FF0000"/>
                </a:solidFill>
                <a:effectLst>
                  <a:outerShdw blurRad="38100" dist="38100" dir="2700000" algn="tl">
                    <a:srgbClr val="C0C0C0"/>
                  </a:outerShdw>
                </a:effectLst>
                <a:latin typeface="方正粗黑宋简体" pitchFamily="2" charset="-122"/>
                <a:ea typeface="方正粗黑宋简体" pitchFamily="2" charset="-122"/>
                <a:sym typeface="Helvetica" panose="020B0604020202020204" pitchFamily="34" charset="0"/>
              </a:rPr>
              <a:t>课</a:t>
            </a:r>
          </a:p>
        </p:txBody>
      </p:sp>
      <p:pic>
        <p:nvPicPr>
          <p:cNvPr id="6" name="Picture 8" descr="井冈山会师"/>
          <p:cNvPicPr>
            <a:picLocks noChangeAspect="1" noChangeArrowheads="1"/>
          </p:cNvPicPr>
          <p:nvPr/>
        </p:nvPicPr>
        <p:blipFill>
          <a:blip r:embed="rId2" cstate="print"/>
          <a:srcRect/>
          <a:stretch>
            <a:fillRect/>
          </a:stretch>
        </p:blipFill>
        <p:spPr bwMode="auto">
          <a:xfrm>
            <a:off x="6603526" y="3429000"/>
            <a:ext cx="4533034" cy="3260317"/>
          </a:xfrm>
          <a:prstGeom prst="rect">
            <a:avLst/>
          </a:prstGeom>
          <a:noFill/>
          <a:ln w="9525">
            <a:solidFill>
              <a:srgbClr val="000000"/>
            </a:solidFill>
            <a:miter lim="800000"/>
            <a:headEnd/>
            <a:tailEnd/>
          </a:ln>
        </p:spPr>
      </p:pic>
      <p:sp>
        <p:nvSpPr>
          <p:cNvPr id="7" name="矩形 6"/>
          <p:cNvSpPr/>
          <p:nvPr/>
        </p:nvSpPr>
        <p:spPr>
          <a:xfrm>
            <a:off x="407368" y="3789040"/>
            <a:ext cx="6096000" cy="2246769"/>
          </a:xfrm>
          <a:prstGeom prst="rect">
            <a:avLst/>
          </a:prstGeom>
        </p:spPr>
        <p:txBody>
          <a:bodyPr>
            <a:spAutoFit/>
          </a:bodyPr>
          <a:lstStyle/>
          <a:p>
            <a:r>
              <a:rPr lang="zh-CN" altLang="en-US" sz="2800" b="1" dirty="0" smtClean="0">
                <a:latin typeface="黑体" pitchFamily="49" charset="-122"/>
                <a:ea typeface="黑体" pitchFamily="49" charset="-122"/>
              </a:rPr>
              <a:t>课标要求</a:t>
            </a:r>
            <a:endParaRPr lang="en-US" altLang="zh-CN" sz="2800" dirty="0" smtClean="0">
              <a:latin typeface="黑体" pitchFamily="49" charset="-122"/>
              <a:ea typeface="黑体" pitchFamily="49" charset="-122"/>
            </a:endParaRPr>
          </a:p>
          <a:p>
            <a:r>
              <a:rPr lang="zh-CN" altLang="en-US" sz="2800" dirty="0" smtClean="0">
                <a:latin typeface="黑体" pitchFamily="49" charset="-122"/>
                <a:ea typeface="黑体" pitchFamily="49" charset="-122"/>
              </a:rPr>
              <a:t>认识国共合作领导国民革命的历史作用；了解南京国民政府的成立；认识中国共产党开辟革命新道路的意义；认识红军长征的意义。</a:t>
            </a:r>
            <a:endParaRPr lang="zh-CN" altLang="en-US" sz="2800" dirty="0">
              <a:latin typeface="黑体" pitchFamily="49" charset="-122"/>
              <a:ea typeface="黑体" pitchFamily="49" charset="-122"/>
            </a:endParaRPr>
          </a:p>
        </p:txBody>
      </p:sp>
      <p:pic>
        <p:nvPicPr>
          <p:cNvPr id="1026" name="Picture 2"/>
          <p:cNvPicPr>
            <a:picLocks noChangeAspect="1" noChangeArrowheads="1"/>
          </p:cNvPicPr>
          <p:nvPr/>
        </p:nvPicPr>
        <p:blipFill>
          <a:blip r:embed="rId3" cstate="print"/>
          <a:srcRect/>
          <a:stretch>
            <a:fillRect/>
          </a:stretch>
        </p:blipFill>
        <p:spPr bwMode="auto">
          <a:xfrm>
            <a:off x="0" y="1"/>
            <a:ext cx="12192000" cy="6786884"/>
          </a:xfrm>
          <a:prstGeom prst="rect">
            <a:avLst/>
          </a:prstGeom>
          <a:noFill/>
          <a:ln w="9525">
            <a:noFill/>
            <a:miter lim="800000"/>
            <a:headEnd/>
            <a:tailEnd/>
          </a:ln>
          <a:effectLst/>
        </p:spPr>
      </p:pic>
    </p:spTree>
    <p:extLst>
      <p:ext uri="{BB962C8B-B14F-4D97-AF65-F5344CB8AC3E}">
        <p14:creationId xmlns:p14="http://schemas.microsoft.com/office/powerpoint/2010/main" xmlns="" val="199136185"/>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1026"/>
                                        </p:tgtEl>
                                        <p:attrNameLst>
                                          <p:attrName>ppt_x</p:attrName>
                                        </p:attrNameLst>
                                      </p:cBhvr>
                                      <p:tavLst>
                                        <p:tav tm="0">
                                          <p:val>
                                            <p:strVal val="ppt_x"/>
                                          </p:val>
                                        </p:tav>
                                        <p:tav tm="100000">
                                          <p:val>
                                            <p:strVal val="ppt_x"/>
                                          </p:val>
                                        </p:tav>
                                      </p:tavLst>
                                    </p:anim>
                                    <p:anim calcmode="lin" valueType="num">
                                      <p:cBhvr additive="base">
                                        <p:cTn id="12" dur="500"/>
                                        <p:tgtEl>
                                          <p:spTgt spid="1026"/>
                                        </p:tgtEl>
                                        <p:attrNameLst>
                                          <p:attrName>ppt_y</p:attrName>
                                        </p:attrNameLst>
                                      </p:cBhvr>
                                      <p:tavLst>
                                        <p:tav tm="0">
                                          <p:val>
                                            <p:strVal val="ppt_y"/>
                                          </p:val>
                                        </p:tav>
                                        <p:tav tm="100000">
                                          <p:val>
                                            <p:strVal val="1+ppt_h/2"/>
                                          </p:val>
                                        </p:tav>
                                      </p:tavLst>
                                    </p:anim>
                                    <p:set>
                                      <p:cBhvr>
                                        <p:cTn id="13" dur="1" fill="hold">
                                          <p:stCondLst>
                                            <p:cond delay="499"/>
                                          </p:stCondLst>
                                        </p:cTn>
                                        <p:tgtEl>
                                          <p:spTgt spid="10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7" name="AutoShape 3"/>
          <p:cNvSpPr>
            <a:spLocks noChangeArrowheads="1"/>
          </p:cNvSpPr>
          <p:nvPr/>
        </p:nvSpPr>
        <p:spPr bwMode="auto">
          <a:xfrm>
            <a:off x="839416" y="116632"/>
            <a:ext cx="8784103" cy="785105"/>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wrap="none" anchor="ctr"/>
          <a:lstStyle/>
          <a:p>
            <a:r>
              <a:rPr lang="zh-CN" altLang="en-US" sz="3100" dirty="0">
                <a:latin typeface="Calibri" pitchFamily="34" charset="0"/>
                <a:ea typeface="黑体" pitchFamily="49" charset="-122"/>
              </a:rPr>
              <a:t>一、南京国民政府的统治</a:t>
            </a:r>
            <a:endParaRPr lang="zh-CN" altLang="zh-CN" sz="3100" dirty="0">
              <a:latin typeface="Calibri" pitchFamily="34" charset="0"/>
              <a:ea typeface="黑体" pitchFamily="49" charset="-122"/>
            </a:endParaRPr>
          </a:p>
        </p:txBody>
      </p:sp>
      <p:sp>
        <p:nvSpPr>
          <p:cNvPr id="3084" name="Rectangle 12"/>
          <p:cNvSpPr>
            <a:spLocks noChangeArrowheads="1"/>
          </p:cNvSpPr>
          <p:nvPr/>
        </p:nvSpPr>
        <p:spPr bwMode="auto">
          <a:xfrm>
            <a:off x="839417" y="908720"/>
            <a:ext cx="2664296" cy="553817"/>
          </a:xfrm>
          <a:prstGeom prst="rect">
            <a:avLst/>
          </a:prstGeom>
          <a:noFill/>
          <a:ln w="9525">
            <a:noFill/>
            <a:miter lim="800000"/>
            <a:headEnd/>
            <a:tailEnd/>
          </a:ln>
        </p:spPr>
        <p:txBody>
          <a:bodyPr wrap="square" lIns="122219" tIns="61109" rIns="122219" bIns="61109" anchor="ctr">
            <a:spAutoFit/>
          </a:bodyPr>
          <a:lstStyle/>
          <a:p>
            <a:r>
              <a:rPr lang="en-US" altLang="zh-CN" sz="2700" b="1" dirty="0">
                <a:latin typeface="黑体" pitchFamily="49" charset="-122"/>
                <a:ea typeface="黑体" pitchFamily="49" charset="-122"/>
              </a:rPr>
              <a:t>(</a:t>
            </a:r>
            <a:r>
              <a:rPr lang="zh-CN" altLang="en-US" sz="2700" b="1" dirty="0">
                <a:latin typeface="黑体" pitchFamily="49" charset="-122"/>
                <a:ea typeface="黑体" pitchFamily="49" charset="-122"/>
              </a:rPr>
              <a:t>一</a:t>
            </a:r>
            <a:r>
              <a:rPr lang="en-US" altLang="zh-CN" sz="2700" b="1" dirty="0" smtClean="0">
                <a:latin typeface="黑体" pitchFamily="49" charset="-122"/>
                <a:ea typeface="黑体" pitchFamily="49" charset="-122"/>
              </a:rPr>
              <a:t>)</a:t>
            </a:r>
            <a:r>
              <a:rPr lang="zh-CN" altLang="en-US" sz="2700" b="1" dirty="0" smtClean="0">
                <a:latin typeface="黑体" pitchFamily="49" charset="-122"/>
                <a:ea typeface="黑体" pitchFamily="49" charset="-122"/>
              </a:rPr>
              <a:t>政治上：</a:t>
            </a:r>
            <a:endParaRPr lang="zh-CN" altLang="en-US" sz="2700" b="1" dirty="0">
              <a:latin typeface="黑体" pitchFamily="49" charset="-122"/>
              <a:ea typeface="黑体" pitchFamily="49" charset="-122"/>
            </a:endParaRPr>
          </a:p>
        </p:txBody>
      </p:sp>
      <p:sp>
        <p:nvSpPr>
          <p:cNvPr id="13" name="Rectangle 12"/>
          <p:cNvSpPr>
            <a:spLocks noChangeArrowheads="1"/>
          </p:cNvSpPr>
          <p:nvPr/>
        </p:nvSpPr>
        <p:spPr bwMode="auto">
          <a:xfrm>
            <a:off x="1055440" y="1397387"/>
            <a:ext cx="9793133" cy="985186"/>
          </a:xfrm>
          <a:prstGeom prst="rect">
            <a:avLst/>
          </a:prstGeom>
          <a:noFill/>
          <a:ln w="9525">
            <a:noFill/>
            <a:miter lim="800000"/>
            <a:headEnd/>
            <a:tailEnd/>
          </a:ln>
        </p:spPr>
        <p:txBody>
          <a:bodyPr wrap="square" lIns="122219" tIns="61109" rIns="122219" bIns="61109" anchor="ctr">
            <a:spAutoFit/>
          </a:bodyPr>
          <a:lstStyle/>
          <a:p>
            <a:r>
              <a:rPr lang="en-US" altLang="zh-CN" sz="2800" dirty="0" smtClean="0">
                <a:latin typeface="黑体" pitchFamily="49" charset="-122"/>
                <a:ea typeface="黑体" pitchFamily="49" charset="-122"/>
              </a:rPr>
              <a:t>1.</a:t>
            </a:r>
            <a:r>
              <a:rPr lang="zh-CN" altLang="en-US" sz="2800" b="1" dirty="0" smtClean="0">
                <a:latin typeface="黑体" pitchFamily="49" charset="-122"/>
                <a:ea typeface="黑体" pitchFamily="49" charset="-122"/>
              </a:rPr>
              <a:t>“宁汉合流”</a:t>
            </a:r>
            <a:endParaRPr lang="en-US" altLang="zh-CN" sz="2800" b="1" dirty="0" smtClean="0">
              <a:latin typeface="黑体" pitchFamily="49" charset="-122"/>
              <a:ea typeface="黑体" pitchFamily="49" charset="-122"/>
            </a:endParaRPr>
          </a:p>
          <a:p>
            <a:r>
              <a:rPr lang="en-US" altLang="zh-CN" sz="2800" dirty="0" smtClean="0">
                <a:latin typeface="黑体" pitchFamily="49" charset="-122"/>
                <a:ea typeface="黑体" pitchFamily="49" charset="-122"/>
              </a:rPr>
              <a:t>1927</a:t>
            </a:r>
            <a:r>
              <a:rPr lang="zh-CN" altLang="en-US" sz="2800" dirty="0">
                <a:latin typeface="黑体" pitchFamily="49" charset="-122"/>
                <a:ea typeface="黑体" pitchFamily="49" charset="-122"/>
              </a:rPr>
              <a:t>年秋“宁汉合流”，标志着国民党专制统治的确立。</a:t>
            </a:r>
          </a:p>
        </p:txBody>
      </p:sp>
      <p:sp>
        <p:nvSpPr>
          <p:cNvPr id="10" name="Rectangle 12"/>
          <p:cNvSpPr>
            <a:spLocks noChangeArrowheads="1"/>
          </p:cNvSpPr>
          <p:nvPr/>
        </p:nvSpPr>
        <p:spPr bwMode="auto">
          <a:xfrm>
            <a:off x="1055440" y="2492896"/>
            <a:ext cx="10225136" cy="1384995"/>
          </a:xfrm>
          <a:prstGeom prst="rect">
            <a:avLst/>
          </a:prstGeom>
          <a:noFill/>
          <a:ln w="9525">
            <a:noFill/>
            <a:miter lim="800000"/>
            <a:headEnd/>
            <a:tailEnd/>
          </a:ln>
        </p:spPr>
        <p:txBody>
          <a:bodyPr wrap="square" anchor="ctr">
            <a:spAutoFit/>
          </a:bodyPr>
          <a:lstStyle/>
          <a:p>
            <a:r>
              <a:rPr lang="en-US" altLang="zh-CN" sz="2800" b="1" dirty="0" smtClean="0">
                <a:latin typeface="黑体" pitchFamily="49" charset="-122"/>
                <a:ea typeface="黑体" pitchFamily="49" charset="-122"/>
              </a:rPr>
              <a:t>2.</a:t>
            </a:r>
            <a:r>
              <a:rPr lang="zh-CN" altLang="en-US" sz="2800" b="1" dirty="0" smtClean="0">
                <a:latin typeface="黑体" pitchFamily="49" charset="-122"/>
                <a:ea typeface="黑体" pitchFamily="49" charset="-122"/>
              </a:rPr>
              <a:t>东北易帜：</a:t>
            </a:r>
            <a:endParaRPr lang="en-US" altLang="zh-CN" sz="2800" b="1" dirty="0" smtClean="0">
              <a:latin typeface="黑体" pitchFamily="49" charset="-122"/>
              <a:ea typeface="黑体" pitchFamily="49" charset="-122"/>
            </a:endParaRPr>
          </a:p>
          <a:p>
            <a:r>
              <a:rPr lang="en-US" altLang="zh-CN" sz="2800" dirty="0" smtClean="0">
                <a:latin typeface="黑体" pitchFamily="49" charset="-122"/>
                <a:ea typeface="黑体" pitchFamily="49" charset="-122"/>
              </a:rPr>
              <a:t>1928</a:t>
            </a:r>
            <a:r>
              <a:rPr lang="zh-CN" altLang="en-US" sz="2800" dirty="0">
                <a:latin typeface="黑体" pitchFamily="49" charset="-122"/>
                <a:ea typeface="黑体" pitchFamily="49" charset="-122"/>
              </a:rPr>
              <a:t>年年底，张学良东北易帜，标志着国民政府在形式上基本统一了全国。</a:t>
            </a:r>
          </a:p>
        </p:txBody>
      </p:sp>
      <p:pic>
        <p:nvPicPr>
          <p:cNvPr id="11" name="Picture 3">
            <a:extLst>
              <a:ext uri="{FF2B5EF4-FFF2-40B4-BE49-F238E27FC236}">
                <a16:creationId xmlns:a16="http://schemas.microsoft.com/office/drawing/2014/main" xmlns="" id="{3C00F558-667B-42D5-881A-066D3EBDAB32}"/>
              </a:ext>
            </a:extLst>
          </p:cNvPr>
          <p:cNvPicPr>
            <a:picLocks noChangeAspect="1" noChangeArrowheads="1"/>
          </p:cNvPicPr>
          <p:nvPr/>
        </p:nvPicPr>
        <p:blipFill>
          <a:blip r:embed="rId2" cstate="print">
            <a:extLst>
              <a:ext uri="{28A0092B-C50C-407E-A947-70E740481C1C}">
                <a14:useLocalDpi xmlns:a14="http://schemas.microsoft.com/office/drawing/2010/main" xmlns="" val="0"/>
              </a:ext>
            </a:extLst>
          </a:blip>
          <a:srcRect r="44424"/>
          <a:stretch>
            <a:fillRect/>
          </a:stretch>
        </p:blipFill>
        <p:spPr bwMode="auto">
          <a:xfrm>
            <a:off x="5303912" y="3645024"/>
            <a:ext cx="5832648" cy="32129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84"/>
                                        </p:tgtEl>
                                        <p:attrNameLst>
                                          <p:attrName>style.visibility</p:attrName>
                                        </p:attrNameLst>
                                      </p:cBhvr>
                                      <p:to>
                                        <p:strVal val="visible"/>
                                      </p:to>
                                    </p:set>
                                    <p:animEffect transition="in" filter="blinds(horizontal)">
                                      <p:cBhvr>
                                        <p:cTn id="7" dur="500"/>
                                        <p:tgtEl>
                                          <p:spTgt spid="30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84" grpId="0"/>
      <p:bldP spid="13"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5AF9BB14-EC3C-44F1-99C6-4DE082033D1A}"/>
              </a:ext>
            </a:extLst>
          </p:cNvPr>
          <p:cNvSpPr/>
          <p:nvPr/>
        </p:nvSpPr>
        <p:spPr>
          <a:xfrm>
            <a:off x="2207568" y="620689"/>
            <a:ext cx="8136904" cy="584775"/>
          </a:xfrm>
          <a:prstGeom prst="rect">
            <a:avLst/>
          </a:prstGeom>
        </p:spPr>
        <p:txBody>
          <a:bodyPr wrap="square">
            <a:spAutoFit/>
          </a:bodyPr>
          <a:lstStyle/>
          <a:p>
            <a:r>
              <a:rPr lang="zh-CN" altLang="en-US" sz="3200" dirty="0">
                <a:solidFill>
                  <a:srgbClr val="002060"/>
                </a:solidFill>
                <a:latin typeface="黑体" panose="02010609060101010101" pitchFamily="49" charset="-122"/>
                <a:ea typeface="黑体" panose="02010609060101010101" pitchFamily="49" charset="-122"/>
              </a:rPr>
              <a:t>一、中国共产党开辟革命新道路的背景</a:t>
            </a:r>
            <a:endParaRPr lang="en-US" altLang="zh-CN" sz="3200" dirty="0">
              <a:solidFill>
                <a:srgbClr val="002060"/>
              </a:solidFill>
              <a:latin typeface="黑体" panose="02010609060101010101" pitchFamily="49" charset="-122"/>
              <a:ea typeface="黑体" panose="02010609060101010101" pitchFamily="49" charset="-122"/>
            </a:endParaRPr>
          </a:p>
        </p:txBody>
      </p:sp>
      <p:pic>
        <p:nvPicPr>
          <p:cNvPr id="3" name="Picture 3">
            <a:extLst>
              <a:ext uri="{FF2B5EF4-FFF2-40B4-BE49-F238E27FC236}">
                <a16:creationId xmlns:a16="http://schemas.microsoft.com/office/drawing/2014/main" xmlns="" id="{3C00F558-667B-42D5-881A-066D3EBDAB32}"/>
              </a:ext>
            </a:extLst>
          </p:cNvPr>
          <p:cNvPicPr>
            <a:picLocks noChangeAspect="1" noChangeArrowheads="1"/>
          </p:cNvPicPr>
          <p:nvPr/>
        </p:nvPicPr>
        <p:blipFill>
          <a:blip r:embed="rId3" cstate="print">
            <a:extLst>
              <a:ext uri="{28A0092B-C50C-407E-A947-70E740481C1C}">
                <a14:useLocalDpi xmlns:a14="http://schemas.microsoft.com/office/drawing/2010/main" xmlns="" val="0"/>
              </a:ext>
            </a:extLst>
          </a:blip>
          <a:srcRect r="44424"/>
          <a:stretch>
            <a:fillRect/>
          </a:stretch>
        </p:blipFill>
        <p:spPr bwMode="auto">
          <a:xfrm>
            <a:off x="407368" y="1916832"/>
            <a:ext cx="4952516" cy="22179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 name="矩形 4">
            <a:extLst>
              <a:ext uri="{FF2B5EF4-FFF2-40B4-BE49-F238E27FC236}">
                <a16:creationId xmlns:a16="http://schemas.microsoft.com/office/drawing/2014/main" xmlns="" id="{F7F4FD1B-59CE-4C95-8697-9BB62D208E8A}"/>
              </a:ext>
            </a:extLst>
          </p:cNvPr>
          <p:cNvSpPr>
            <a:spLocks noChangeArrowheads="1"/>
          </p:cNvSpPr>
          <p:nvPr/>
        </p:nvSpPr>
        <p:spPr bwMode="auto">
          <a:xfrm>
            <a:off x="174290" y="4622301"/>
            <a:ext cx="5185594"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4400">
                <a:solidFill>
                  <a:schemeClr val="tx1"/>
                </a:solidFill>
                <a:latin typeface="Times New Roman" panose="02020603050405020304" pitchFamily="18" charset="0"/>
                <a:ea typeface="宋体" panose="02010600030101010101" pitchFamily="2" charset="-122"/>
              </a:defRPr>
            </a:lvl1pPr>
            <a:lvl2pPr marL="742950" indent="-285750" eaLnBrk="0" hangingPunct="0">
              <a:defRPr sz="4400">
                <a:solidFill>
                  <a:schemeClr val="tx1"/>
                </a:solidFill>
                <a:latin typeface="Times New Roman" panose="02020603050405020304" pitchFamily="18" charset="0"/>
                <a:ea typeface="宋体" panose="02010600030101010101" pitchFamily="2" charset="-122"/>
              </a:defRPr>
            </a:lvl2pPr>
            <a:lvl3pPr marL="1143000" indent="-228600" eaLnBrk="0" hangingPunct="0">
              <a:defRPr sz="4400">
                <a:solidFill>
                  <a:schemeClr val="tx1"/>
                </a:solidFill>
                <a:latin typeface="Times New Roman" panose="02020603050405020304" pitchFamily="18" charset="0"/>
                <a:ea typeface="宋体" panose="02010600030101010101" pitchFamily="2" charset="-122"/>
              </a:defRPr>
            </a:lvl3pPr>
            <a:lvl4pPr marL="1600200" indent="-228600" eaLnBrk="0" hangingPunct="0">
              <a:defRPr sz="4400">
                <a:solidFill>
                  <a:schemeClr val="tx1"/>
                </a:solidFill>
                <a:latin typeface="Times New Roman" panose="02020603050405020304" pitchFamily="18" charset="0"/>
                <a:ea typeface="宋体" panose="02010600030101010101" pitchFamily="2" charset="-122"/>
              </a:defRPr>
            </a:lvl4pPr>
            <a:lvl5pPr marL="2057400" indent="-228600" eaLnBrk="0" hangingPunct="0">
              <a:defRPr sz="44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44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44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44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4400">
                <a:solidFill>
                  <a:schemeClr val="tx1"/>
                </a:solidFill>
                <a:latin typeface="Times New Roman" panose="02020603050405020304" pitchFamily="18" charset="0"/>
                <a:ea typeface="宋体" panose="02010600030101010101" pitchFamily="2" charset="-122"/>
              </a:defRPr>
            </a:lvl9pPr>
          </a:lstStyle>
          <a:p>
            <a:pPr algn="ctr" eaLnBrk="1" hangingPunct="1"/>
            <a:r>
              <a:rPr lang="zh-CN" altLang="en-US" sz="2800" b="1" dirty="0">
                <a:latin typeface="楷体" panose="02010609060101010101" pitchFamily="49" charset="-122"/>
                <a:ea typeface="楷体" panose="02010609060101010101" pitchFamily="49" charset="-122"/>
              </a:rPr>
              <a:t>“东北易帜”标志国民政府完成形式上的统一</a:t>
            </a:r>
          </a:p>
        </p:txBody>
      </p:sp>
      <p:sp>
        <p:nvSpPr>
          <p:cNvPr id="2" name="文本框 1">
            <a:extLst>
              <a:ext uri="{FF2B5EF4-FFF2-40B4-BE49-F238E27FC236}">
                <a16:creationId xmlns:a16="http://schemas.microsoft.com/office/drawing/2014/main" xmlns="" id="{AA7F52CD-75AB-43FC-A5F1-B07225BD59BC}"/>
              </a:ext>
            </a:extLst>
          </p:cNvPr>
          <p:cNvSpPr txBox="1"/>
          <p:nvPr/>
        </p:nvSpPr>
        <p:spPr>
          <a:xfrm>
            <a:off x="7201879" y="1327044"/>
            <a:ext cx="3168352" cy="523220"/>
          </a:xfrm>
          <a:prstGeom prst="rect">
            <a:avLst/>
          </a:prstGeom>
          <a:noFill/>
        </p:spPr>
        <p:txBody>
          <a:bodyPr wrap="square" rtlCol="0">
            <a:spAutoFit/>
          </a:bodyPr>
          <a:lstStyle/>
          <a:p>
            <a:r>
              <a:rPr lang="zh-CN" altLang="en-US" sz="2800" dirty="0">
                <a:latin typeface="黑体" panose="02010609060101010101" pitchFamily="49" charset="-122"/>
                <a:ea typeface="黑体" panose="02010609060101010101" pitchFamily="49" charset="-122"/>
              </a:rPr>
              <a:t>国民党的专制统治</a:t>
            </a:r>
          </a:p>
        </p:txBody>
      </p:sp>
      <p:sp>
        <p:nvSpPr>
          <p:cNvPr id="6" name="文本框 5">
            <a:extLst>
              <a:ext uri="{FF2B5EF4-FFF2-40B4-BE49-F238E27FC236}">
                <a16:creationId xmlns:a16="http://schemas.microsoft.com/office/drawing/2014/main" xmlns="" id="{A5C4EE7D-8902-49A2-A24F-9442C3F20959}"/>
              </a:ext>
            </a:extLst>
          </p:cNvPr>
          <p:cNvSpPr txBox="1"/>
          <p:nvPr/>
        </p:nvSpPr>
        <p:spPr>
          <a:xfrm>
            <a:off x="5503656" y="1916832"/>
            <a:ext cx="6397515" cy="3970318"/>
          </a:xfrm>
          <a:prstGeom prst="rect">
            <a:avLst/>
          </a:prstGeom>
          <a:noFill/>
          <a:ln>
            <a:solidFill>
              <a:schemeClr val="tx1"/>
            </a:solidFill>
            <a:prstDash val="lgDashDotDot"/>
          </a:ln>
        </p:spPr>
        <p:txBody>
          <a:bodyPr wrap="square" rtlCol="0">
            <a:spAutoFit/>
          </a:bodyPr>
          <a:lstStyle/>
          <a:p>
            <a:r>
              <a:rPr lang="zh-CN" altLang="en-US" sz="2800" b="1" dirty="0">
                <a:solidFill>
                  <a:srgbClr val="002060"/>
                </a:solidFill>
                <a:latin typeface="楷体" panose="02010609060101010101" pitchFamily="49" charset="-122"/>
                <a:ea typeface="楷体" panose="02010609060101010101" pitchFamily="49" charset="-122"/>
              </a:rPr>
              <a:t>政治上：</a:t>
            </a:r>
            <a:r>
              <a:rPr lang="zh-CN" altLang="en-US" sz="2800" b="1" dirty="0">
                <a:latin typeface="楷体" panose="02010609060101010101" pitchFamily="49" charset="-122"/>
                <a:ea typeface="楷体" panose="02010609060101010101" pitchFamily="49" charset="-122"/>
              </a:rPr>
              <a:t>代表</a:t>
            </a:r>
            <a:r>
              <a:rPr lang="zh-CN" altLang="en-US" sz="2800" b="1" dirty="0">
                <a:solidFill>
                  <a:srgbClr val="002060"/>
                </a:solidFill>
                <a:latin typeface="楷体" panose="02010609060101010101" pitchFamily="49" charset="-122"/>
                <a:ea typeface="楷体" panose="02010609060101010101" pitchFamily="49" charset="-122"/>
              </a:rPr>
              <a:t>地主阶级</a:t>
            </a:r>
            <a:r>
              <a:rPr lang="zh-CN" altLang="en-US" sz="2800" b="1" dirty="0">
                <a:latin typeface="楷体" panose="02010609060101010101" pitchFamily="49" charset="-122"/>
                <a:ea typeface="楷体" panose="02010609060101010101" pitchFamily="49" charset="-122"/>
              </a:rPr>
              <a:t>和大资产阶级利益；建立全国性特务系统，推行保甲制度，镇压和控制人民。</a:t>
            </a:r>
            <a:endParaRPr lang="en-US" altLang="zh-CN" sz="2800" b="1" dirty="0">
              <a:latin typeface="楷体" panose="02010609060101010101" pitchFamily="49" charset="-122"/>
              <a:ea typeface="楷体" panose="02010609060101010101" pitchFamily="49" charset="-122"/>
            </a:endParaRPr>
          </a:p>
          <a:p>
            <a:r>
              <a:rPr lang="zh-CN" altLang="en-US" sz="2800" b="1" dirty="0">
                <a:solidFill>
                  <a:srgbClr val="002060"/>
                </a:solidFill>
                <a:latin typeface="楷体" panose="02010609060101010101" pitchFamily="49" charset="-122"/>
                <a:ea typeface="楷体" panose="02010609060101010101" pitchFamily="49" charset="-122"/>
              </a:rPr>
              <a:t>经济上：</a:t>
            </a:r>
            <a:r>
              <a:rPr lang="zh-CN" altLang="en-US" sz="2800" b="1" dirty="0">
                <a:latin typeface="楷体" panose="02010609060101010101" pitchFamily="49" charset="-122"/>
                <a:ea typeface="楷体" panose="02010609060101010101" pitchFamily="49" charset="-122"/>
              </a:rPr>
              <a:t>官僚资本巧取豪夺，民族工业在夹缝中发展。</a:t>
            </a:r>
            <a:endParaRPr lang="en-US" altLang="zh-CN" sz="2800" b="1" dirty="0">
              <a:latin typeface="楷体" panose="02010609060101010101" pitchFamily="49" charset="-122"/>
              <a:ea typeface="楷体" panose="02010609060101010101" pitchFamily="49" charset="-122"/>
            </a:endParaRPr>
          </a:p>
          <a:p>
            <a:r>
              <a:rPr lang="zh-CN" altLang="en-US" sz="2800" b="1" dirty="0">
                <a:solidFill>
                  <a:srgbClr val="002060"/>
                </a:solidFill>
                <a:latin typeface="楷体" panose="02010609060101010101" pitchFamily="49" charset="-122"/>
                <a:ea typeface="楷体" panose="02010609060101010101" pitchFamily="49" charset="-122"/>
              </a:rPr>
              <a:t>军事上：</a:t>
            </a:r>
            <a:r>
              <a:rPr lang="zh-CN" altLang="en-US" sz="2800" b="1" dirty="0">
                <a:latin typeface="楷体" panose="02010609060101010101" pitchFamily="49" charset="-122"/>
                <a:ea typeface="楷体" panose="02010609060101010101" pitchFamily="49" charset="-122"/>
              </a:rPr>
              <a:t>建立庞大军队镇压人民和消灭异己力量。</a:t>
            </a:r>
            <a:endParaRPr lang="en-US" altLang="zh-CN" sz="2800" b="1" dirty="0">
              <a:latin typeface="楷体" panose="02010609060101010101" pitchFamily="49" charset="-122"/>
              <a:ea typeface="楷体" panose="02010609060101010101" pitchFamily="49" charset="-122"/>
            </a:endParaRPr>
          </a:p>
          <a:p>
            <a:r>
              <a:rPr lang="zh-CN" altLang="en-US" sz="2800" b="1" dirty="0">
                <a:solidFill>
                  <a:srgbClr val="002060"/>
                </a:solidFill>
                <a:latin typeface="楷体" panose="02010609060101010101" pitchFamily="49" charset="-122"/>
                <a:ea typeface="楷体" panose="02010609060101010101" pitchFamily="49" charset="-122"/>
              </a:rPr>
              <a:t>外交上：英美等列强</a:t>
            </a:r>
            <a:r>
              <a:rPr lang="zh-CN" altLang="en-US" sz="2800" b="1" dirty="0">
                <a:latin typeface="楷体" panose="02010609060101010101" pitchFamily="49" charset="-122"/>
                <a:ea typeface="楷体" panose="02010609060101010101" pitchFamily="49" charset="-122"/>
              </a:rPr>
              <a:t>在华仍拥有大量政治、经济等</a:t>
            </a:r>
            <a:r>
              <a:rPr lang="zh-CN" altLang="en-US" sz="2800" b="1" dirty="0">
                <a:solidFill>
                  <a:srgbClr val="002060"/>
                </a:solidFill>
                <a:latin typeface="楷体" panose="02010609060101010101" pitchFamily="49" charset="-122"/>
                <a:ea typeface="楷体" panose="02010609060101010101" pitchFamily="49" charset="-122"/>
              </a:rPr>
              <a:t>特权。</a:t>
            </a:r>
          </a:p>
        </p:txBody>
      </p:sp>
      <p:sp>
        <p:nvSpPr>
          <p:cNvPr id="7" name="文本框 6">
            <a:extLst>
              <a:ext uri="{FF2B5EF4-FFF2-40B4-BE49-F238E27FC236}">
                <a16:creationId xmlns:a16="http://schemas.microsoft.com/office/drawing/2014/main" xmlns="" id="{AD131C04-CCA4-491E-BE90-123DD2956997}"/>
              </a:ext>
            </a:extLst>
          </p:cNvPr>
          <p:cNvSpPr txBox="1"/>
          <p:nvPr/>
        </p:nvSpPr>
        <p:spPr>
          <a:xfrm>
            <a:off x="839416" y="6063893"/>
            <a:ext cx="11953328" cy="523220"/>
          </a:xfrm>
          <a:prstGeom prst="rect">
            <a:avLst/>
          </a:prstGeom>
          <a:noFill/>
        </p:spPr>
        <p:txBody>
          <a:bodyPr wrap="square" rtlCol="0">
            <a:spAutoFit/>
          </a:bodyPr>
          <a:lstStyle/>
          <a:p>
            <a:r>
              <a:rPr lang="zh-CN" altLang="en-US" sz="2800" b="1" i="1" dirty="0">
                <a:solidFill>
                  <a:srgbClr val="002060"/>
                </a:solidFill>
                <a:latin typeface="楷体" panose="02010609060101010101" pitchFamily="49" charset="-122"/>
                <a:ea typeface="楷体" panose="02010609060101010101" pitchFamily="49" charset="-122"/>
              </a:rPr>
              <a:t>南京国民政府建立后，中国半殖民地半封建社会的性质是否改变？</a:t>
            </a:r>
          </a:p>
        </p:txBody>
      </p:sp>
    </p:spTree>
    <p:extLst>
      <p:ext uri="{BB962C8B-B14F-4D97-AF65-F5344CB8AC3E}">
        <p14:creationId xmlns:p14="http://schemas.microsoft.com/office/powerpoint/2010/main" xmlns="" val="14360396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EE4B64D1-CA8D-4B07-92F1-C6378D076D97}"/>
              </a:ext>
            </a:extLst>
          </p:cNvPr>
          <p:cNvSpPr/>
          <p:nvPr/>
        </p:nvSpPr>
        <p:spPr>
          <a:xfrm>
            <a:off x="5607224" y="1514351"/>
            <a:ext cx="5616624" cy="2677656"/>
          </a:xfrm>
          <a:prstGeom prst="rect">
            <a:avLst/>
          </a:prstGeom>
          <a:ln>
            <a:solidFill>
              <a:schemeClr val="tx1"/>
            </a:solidFill>
            <a:prstDash val="lgDashDotDot"/>
          </a:ln>
        </p:spPr>
        <p:txBody>
          <a:bodyPr wrap="square">
            <a:spAutoFit/>
          </a:bodyPr>
          <a:lstStyle/>
          <a:p>
            <a:r>
              <a:rPr lang="zh-CN" altLang="en-US" sz="2800" b="1" dirty="0">
                <a:latin typeface="楷体" panose="02010609060101010101" pitchFamily="49" charset="-122"/>
                <a:ea typeface="楷体" panose="02010609060101010101" pitchFamily="49" charset="-122"/>
              </a:rPr>
              <a:t>   从1927年3月到1928年上半年，被杀害的共产党员和革命群众达31万多人，其中，共产党员2.6万多人。</a:t>
            </a:r>
            <a:endParaRPr lang="en-US" altLang="zh-CN" sz="2800" b="1" dirty="0">
              <a:latin typeface="楷体" panose="02010609060101010101" pitchFamily="49" charset="-122"/>
              <a:ea typeface="楷体" panose="02010609060101010101" pitchFamily="49" charset="-122"/>
            </a:endParaRPr>
          </a:p>
          <a:p>
            <a:r>
              <a:rPr lang="en-US" altLang="zh-CN" sz="2800" b="1" dirty="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中共中央党史研究室</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中国共产党历史</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第一卷</a:t>
            </a:r>
          </a:p>
        </p:txBody>
      </p:sp>
      <p:pic>
        <p:nvPicPr>
          <p:cNvPr id="7" name="图片 6">
            <a:extLst>
              <a:ext uri="{FF2B5EF4-FFF2-40B4-BE49-F238E27FC236}">
                <a16:creationId xmlns:a16="http://schemas.microsoft.com/office/drawing/2014/main" xmlns="" id="{5DDD5F1C-C5B8-470E-A74C-72C50D877DFC}"/>
              </a:ext>
            </a:extLst>
          </p:cNvPr>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1559496" y="1340768"/>
            <a:ext cx="3769012" cy="3024823"/>
          </a:xfrm>
          <a:prstGeom prst="rect">
            <a:avLst/>
          </a:prstGeom>
        </p:spPr>
      </p:pic>
      <p:sp>
        <p:nvSpPr>
          <p:cNvPr id="8" name="文本框 7">
            <a:extLst>
              <a:ext uri="{FF2B5EF4-FFF2-40B4-BE49-F238E27FC236}">
                <a16:creationId xmlns:a16="http://schemas.microsoft.com/office/drawing/2014/main" xmlns="" id="{465AD79F-6ECD-4B38-8815-2064A1D1C6D1}"/>
              </a:ext>
            </a:extLst>
          </p:cNvPr>
          <p:cNvSpPr txBox="1"/>
          <p:nvPr/>
        </p:nvSpPr>
        <p:spPr>
          <a:xfrm>
            <a:off x="1790800" y="4413240"/>
            <a:ext cx="3537708" cy="461665"/>
          </a:xfrm>
          <a:prstGeom prst="rect">
            <a:avLst/>
          </a:prstGeom>
          <a:noFill/>
        </p:spPr>
        <p:txBody>
          <a:bodyPr wrap="square" rtlCol="0">
            <a:spAutoFit/>
          </a:bodyPr>
          <a:lstStyle/>
          <a:p>
            <a:r>
              <a:rPr lang="zh-CN" altLang="en-US" b="1" dirty="0">
                <a:latin typeface="楷体" panose="02010609060101010101" pitchFamily="49" charset="-122"/>
                <a:ea typeface="楷体" panose="02010609060101010101" pitchFamily="49" charset="-122"/>
              </a:rPr>
              <a:t>屠杀共产党人后的留影</a:t>
            </a:r>
          </a:p>
        </p:txBody>
      </p:sp>
      <p:sp>
        <p:nvSpPr>
          <p:cNvPr id="5" name="文本框 4">
            <a:extLst>
              <a:ext uri="{FF2B5EF4-FFF2-40B4-BE49-F238E27FC236}">
                <a16:creationId xmlns:a16="http://schemas.microsoft.com/office/drawing/2014/main" xmlns="" id="{2494812C-0188-49A4-9A07-658448B77811}"/>
              </a:ext>
            </a:extLst>
          </p:cNvPr>
          <p:cNvSpPr txBox="1"/>
          <p:nvPr/>
        </p:nvSpPr>
        <p:spPr>
          <a:xfrm>
            <a:off x="3071664" y="5410904"/>
            <a:ext cx="6048672" cy="523220"/>
          </a:xfrm>
          <a:prstGeom prst="rect">
            <a:avLst/>
          </a:prstGeom>
          <a:noFill/>
        </p:spPr>
        <p:txBody>
          <a:bodyPr wrap="square" rtlCol="0">
            <a:spAutoFit/>
          </a:bodyPr>
          <a:lstStyle/>
          <a:p>
            <a:pPr algn="ctr"/>
            <a:r>
              <a:rPr lang="zh-CN" altLang="en-US" sz="2800" b="1" i="1" dirty="0">
                <a:solidFill>
                  <a:srgbClr val="002060"/>
                </a:solidFill>
                <a:latin typeface="楷体" panose="02010609060101010101" pitchFamily="49" charset="-122"/>
                <a:ea typeface="楷体" panose="02010609060101010101" pitchFamily="49" charset="-122"/>
              </a:rPr>
              <a:t>敢不敢坚持革命，如何坚持革命？</a:t>
            </a:r>
          </a:p>
        </p:txBody>
      </p:sp>
    </p:spTree>
    <p:extLst>
      <p:ext uri="{BB962C8B-B14F-4D97-AF65-F5344CB8AC3E}">
        <p14:creationId xmlns:p14="http://schemas.microsoft.com/office/powerpoint/2010/main" xmlns="" val="25275675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rrowheads="1"/>
          </p:cNvPicPr>
          <p:nvPr/>
        </p:nvPicPr>
        <p:blipFill>
          <a:blip r:embed="rId2" cstate="print">
            <a:lum bright="70000" contrast="-70000"/>
          </a:blip>
          <a:srcRect b="28709"/>
          <a:stretch>
            <a:fillRect/>
          </a:stretch>
        </p:blipFill>
        <p:spPr bwMode="auto">
          <a:xfrm>
            <a:off x="0" y="-12731"/>
            <a:ext cx="12192000" cy="6858000"/>
          </a:xfrm>
          <a:prstGeom prst="rect">
            <a:avLst/>
          </a:prstGeom>
          <a:noFill/>
          <a:ln w="9525">
            <a:noFill/>
            <a:miter lim="800000"/>
            <a:headEnd/>
            <a:tailEnd/>
          </a:ln>
        </p:spPr>
      </p:pic>
      <p:sp>
        <p:nvSpPr>
          <p:cNvPr id="13" name="Rectangle 12"/>
          <p:cNvSpPr>
            <a:spLocks noChangeArrowheads="1"/>
          </p:cNvSpPr>
          <p:nvPr/>
        </p:nvSpPr>
        <p:spPr bwMode="auto">
          <a:xfrm>
            <a:off x="623392" y="1197333"/>
            <a:ext cx="9433048" cy="985186"/>
          </a:xfrm>
          <a:prstGeom prst="rect">
            <a:avLst/>
          </a:prstGeom>
          <a:noFill/>
          <a:ln w="9525">
            <a:noFill/>
            <a:miter lim="800000"/>
            <a:headEnd/>
            <a:tailEnd/>
          </a:ln>
        </p:spPr>
        <p:txBody>
          <a:bodyPr wrap="square" lIns="122219" tIns="61109" rIns="122219" bIns="61109" anchor="ctr">
            <a:spAutoFit/>
          </a:bodyPr>
          <a:lstStyle/>
          <a:p>
            <a:pPr eaLnBrk="1" hangingPunct="1"/>
            <a:r>
              <a:rPr lang="zh-CN" altLang="en-US" sz="2800" dirty="0" smtClean="0">
                <a:latin typeface="黑体" pitchFamily="49" charset="-122"/>
                <a:ea typeface="黑体" pitchFamily="49" charset="-122"/>
              </a:rPr>
              <a:t>发展状况：</a:t>
            </a:r>
            <a:r>
              <a:rPr lang="zh-CN" altLang="zh-CN" sz="2800" dirty="0" smtClean="0">
                <a:latin typeface="黑体" pitchFamily="49" charset="-122"/>
                <a:ea typeface="黑体" pitchFamily="49" charset="-122"/>
              </a:rPr>
              <a:t>（</a:t>
            </a:r>
            <a:r>
              <a:rPr lang="en-US" altLang="zh-CN" sz="2800" dirty="0">
                <a:latin typeface="黑体" pitchFamily="49" charset="-122"/>
                <a:ea typeface="黑体" pitchFamily="49" charset="-122"/>
              </a:rPr>
              <a:t>1</a:t>
            </a:r>
            <a:r>
              <a:rPr lang="zh-CN" altLang="zh-CN" sz="2800" dirty="0" smtClean="0">
                <a:latin typeface="黑体" pitchFamily="49" charset="-122"/>
                <a:ea typeface="黑体" pitchFamily="49" charset="-122"/>
              </a:rPr>
              <a:t>）</a:t>
            </a:r>
            <a:r>
              <a:rPr lang="zh-CN" altLang="en-US" sz="2800" dirty="0" smtClean="0">
                <a:latin typeface="黑体" pitchFamily="49" charset="-122"/>
                <a:ea typeface="黑体" pitchFamily="49" charset="-122"/>
              </a:rPr>
              <a:t>民族工业发展：</a:t>
            </a:r>
            <a:endParaRPr lang="en-US" altLang="zh-CN" sz="2800" dirty="0" smtClean="0">
              <a:latin typeface="黑体" pitchFamily="49" charset="-122"/>
              <a:ea typeface="黑体" pitchFamily="49" charset="-122"/>
            </a:endParaRPr>
          </a:p>
          <a:p>
            <a:pPr eaLnBrk="1" hangingPunct="1"/>
            <a:r>
              <a:rPr lang="en-US" altLang="zh-CN" sz="2800" dirty="0" smtClean="0">
                <a:latin typeface="黑体" pitchFamily="49" charset="-122"/>
                <a:ea typeface="黑体" pitchFamily="49" charset="-122"/>
              </a:rPr>
              <a:t>           </a:t>
            </a:r>
            <a:r>
              <a:rPr lang="zh-CN" altLang="en-US" sz="2800" dirty="0" smtClean="0">
                <a:latin typeface="黑体" pitchFamily="49" charset="-122"/>
                <a:ea typeface="黑体" pitchFamily="49" charset="-122"/>
              </a:rPr>
              <a:t>传统轻工业和</a:t>
            </a:r>
            <a:r>
              <a:rPr lang="zh-CN" altLang="zh-CN" sz="2800" dirty="0" smtClean="0">
                <a:latin typeface="黑体" pitchFamily="49" charset="-122"/>
                <a:ea typeface="黑体" pitchFamily="49" charset="-122"/>
              </a:rPr>
              <a:t>新兴</a:t>
            </a:r>
            <a:r>
              <a:rPr lang="zh-CN" altLang="en-US" sz="2800" dirty="0" smtClean="0">
                <a:latin typeface="黑体" pitchFamily="49" charset="-122"/>
                <a:ea typeface="黑体" pitchFamily="49" charset="-122"/>
              </a:rPr>
              <a:t>工业</a:t>
            </a:r>
            <a:r>
              <a:rPr lang="zh-CN" altLang="zh-CN" sz="2800" dirty="0" smtClean="0">
                <a:latin typeface="黑体" pitchFamily="49" charset="-122"/>
                <a:ea typeface="黑体" pitchFamily="49" charset="-122"/>
              </a:rPr>
              <a:t>都</a:t>
            </a:r>
            <a:r>
              <a:rPr lang="zh-CN" altLang="zh-CN" sz="2800" dirty="0">
                <a:latin typeface="黑体" pitchFamily="49" charset="-122"/>
                <a:ea typeface="黑体" pitchFamily="49" charset="-122"/>
              </a:rPr>
              <a:t>有了一定程度的发展。</a:t>
            </a:r>
          </a:p>
        </p:txBody>
      </p:sp>
      <p:sp>
        <p:nvSpPr>
          <p:cNvPr id="14" name="Rectangle 12"/>
          <p:cNvSpPr>
            <a:spLocks noChangeArrowheads="1"/>
          </p:cNvSpPr>
          <p:nvPr/>
        </p:nvSpPr>
        <p:spPr bwMode="auto">
          <a:xfrm>
            <a:off x="479376" y="620688"/>
            <a:ext cx="6840760" cy="553817"/>
          </a:xfrm>
          <a:prstGeom prst="rect">
            <a:avLst/>
          </a:prstGeom>
          <a:noFill/>
          <a:ln w="9525">
            <a:noFill/>
            <a:miter lim="800000"/>
            <a:headEnd/>
            <a:tailEnd/>
          </a:ln>
        </p:spPr>
        <p:txBody>
          <a:bodyPr lIns="122219" tIns="61109" rIns="122219" bIns="61109" anchor="ctr">
            <a:spAutoFit/>
          </a:bodyPr>
          <a:lstStyle/>
          <a:p>
            <a:r>
              <a:rPr lang="zh-CN" altLang="en-US" sz="2700" b="1" dirty="0" smtClean="0">
                <a:latin typeface="黑体" pitchFamily="49" charset="-122"/>
                <a:ea typeface="黑体" pitchFamily="49" charset="-122"/>
              </a:rPr>
              <a:t>（二）经</a:t>
            </a:r>
            <a:r>
              <a:rPr lang="zh-CN" altLang="en-US" sz="2700" b="1" dirty="0">
                <a:latin typeface="黑体" pitchFamily="49" charset="-122"/>
                <a:ea typeface="黑体" pitchFamily="49" charset="-122"/>
              </a:rPr>
              <a:t>济上：</a:t>
            </a:r>
          </a:p>
        </p:txBody>
      </p:sp>
      <p:sp>
        <p:nvSpPr>
          <p:cNvPr id="11" name="Text Box 6"/>
          <p:cNvSpPr txBox="1"/>
          <p:nvPr/>
        </p:nvSpPr>
        <p:spPr>
          <a:xfrm>
            <a:off x="623392" y="2780928"/>
            <a:ext cx="5472183" cy="553818"/>
          </a:xfrm>
          <a:prstGeom prst="rect">
            <a:avLst/>
          </a:prstGeom>
          <a:noFill/>
          <a:ln w="9525">
            <a:noFill/>
          </a:ln>
        </p:spPr>
        <p:txBody>
          <a:bodyPr lIns="122219" tIns="61109" rIns="122219" bIns="61109">
            <a:spAutoFit/>
          </a:bodyPr>
          <a:lstStyle/>
          <a:p>
            <a:pPr eaLnBrk="1" fontAlgn="auto" hangingPunct="1">
              <a:spcBef>
                <a:spcPct val="50000"/>
              </a:spcBef>
              <a:defRPr/>
            </a:pPr>
            <a:r>
              <a:rPr lang="en-US" altLang="zh-CN"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民族工业较快发展的原因：</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2" name="Text Box 7"/>
          <p:cNvSpPr txBox="1"/>
          <p:nvPr/>
        </p:nvSpPr>
        <p:spPr>
          <a:xfrm>
            <a:off x="479376" y="3284984"/>
            <a:ext cx="11712624" cy="1846960"/>
          </a:xfrm>
          <a:prstGeom prst="rect">
            <a:avLst/>
          </a:prstGeom>
          <a:noFill/>
          <a:ln w="9525">
            <a:noFill/>
          </a:ln>
        </p:spPr>
        <p:txBody>
          <a:bodyPr wrap="square" lIns="122219" tIns="61109" rIns="122219" bIns="61109">
            <a:spAutoFit/>
          </a:bodyPr>
          <a:lstStyle/>
          <a:p>
            <a:pPr eaLnBrk="1" fontAlgn="auto" hangingPunct="1">
              <a:spcBef>
                <a:spcPct val="50000"/>
              </a:spcBef>
              <a:defRPr/>
            </a:pP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①南</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京国民政</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府建立后，民</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族资产阶级兴办实业的热</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情提高；</a:t>
            </a:r>
            <a:endParaRPr lang="en-US" altLang="zh-CN"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endParaRPr>
          </a:p>
          <a:p>
            <a:pPr eaLnBrk="1" fontAlgn="auto" hangingPunct="1">
              <a:spcBef>
                <a:spcPct val="50000"/>
              </a:spcBef>
              <a:defRPr/>
            </a:pP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②中</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国人民反帝爱国运动的开展</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a:t>
            </a:r>
            <a:endParaRPr lang="en-US" altLang="zh-CN"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endParaRPr>
          </a:p>
          <a:p>
            <a:pPr eaLnBrk="1" fontAlgn="auto" hangingPunct="1">
              <a:spcBef>
                <a:spcPct val="50000"/>
              </a:spcBef>
              <a:defRPr/>
            </a:pPr>
            <a:r>
              <a:rPr lang="zh-CN" altLang="en-US" sz="2800" noProof="1" smtClean="0">
                <a:solidFill>
                  <a:srgbClr val="C00000"/>
                </a:solidFill>
                <a:latin typeface="黑体" panose="02010609060101010101" pitchFamily="49" charset="-122"/>
                <a:ea typeface="黑体" panose="02010609060101010101" pitchFamily="49" charset="-122"/>
                <a:sym typeface="Helvetica" panose="020B0604020202020204" pitchFamily="34" charset="0"/>
              </a:rPr>
              <a:t>③“</a:t>
            </a:r>
            <a:r>
              <a:rPr lang="zh-CN" altLang="en-US" sz="2800" i="1" u="sng" noProof="1">
                <a:solidFill>
                  <a:srgbClr val="C00000"/>
                </a:solidFill>
                <a:latin typeface="黑体" panose="02010609060101010101" pitchFamily="49" charset="-122"/>
                <a:ea typeface="黑体" panose="02010609060101010101" pitchFamily="49" charset="-122"/>
                <a:sym typeface="Helvetica" panose="020B0604020202020204" pitchFamily="34" charset="0"/>
              </a:rPr>
              <a:t>国民经济建设运动</a:t>
            </a:r>
            <a:r>
              <a:rPr lang="zh-CN" altLang="en-US" sz="2800" i="1"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5" name="Text Box 6"/>
          <p:cNvSpPr txBox="1"/>
          <p:nvPr/>
        </p:nvSpPr>
        <p:spPr>
          <a:xfrm>
            <a:off x="767408" y="5157192"/>
            <a:ext cx="5472183" cy="553818"/>
          </a:xfrm>
          <a:prstGeom prst="rect">
            <a:avLst/>
          </a:prstGeom>
          <a:noFill/>
          <a:ln w="9525">
            <a:noFill/>
          </a:ln>
        </p:spPr>
        <p:txBody>
          <a:bodyPr lIns="122219" tIns="61109" rIns="122219" bIns="61109">
            <a:spAutoFit/>
          </a:bodyPr>
          <a:lstStyle/>
          <a:p>
            <a:pPr eaLnBrk="1" fontAlgn="auto" hangingPunct="1">
              <a:spcBef>
                <a:spcPct val="50000"/>
              </a:spcBef>
              <a:defRPr/>
            </a:pPr>
            <a:r>
              <a:rPr lang="en-US" altLang="zh-CN"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a:latin typeface="黑体" panose="02010609060101010101" pitchFamily="49" charset="-122"/>
                <a:ea typeface="黑体" panose="02010609060101010101" pitchFamily="49" charset="-122"/>
                <a:sym typeface="Helvetica" panose="020B0604020202020204" pitchFamily="34" charset="0"/>
              </a:rPr>
              <a:t>民族工业较快发展的</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影响：</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6" name="Text Box 7"/>
          <p:cNvSpPr txBox="1"/>
          <p:nvPr/>
        </p:nvSpPr>
        <p:spPr>
          <a:xfrm>
            <a:off x="335360" y="5714294"/>
            <a:ext cx="11521280" cy="554299"/>
          </a:xfrm>
          <a:prstGeom prst="rect">
            <a:avLst/>
          </a:prstGeom>
          <a:noFill/>
          <a:ln w="9525">
            <a:noFill/>
          </a:ln>
        </p:spPr>
        <p:txBody>
          <a:bodyPr wrap="square" lIns="122219" tIns="61109" rIns="122219" bIns="61109">
            <a:spAutoFit/>
          </a:bodyPr>
          <a:lstStyle/>
          <a:p>
            <a:pPr eaLnBrk="1" fontAlgn="auto" hangingPunct="1">
              <a:spcBef>
                <a:spcPct val="50000"/>
              </a:spcBef>
              <a:defRPr/>
            </a:pP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一定程度上抵抗了外国经济侵略，为抗日战</a:t>
            </a:r>
            <a:r>
              <a:rPr lang="zh-CN" altLang="en-US" sz="2800" noProof="1" smtClean="0">
                <a:solidFill>
                  <a:srgbClr val="C00000"/>
                </a:solidFill>
                <a:latin typeface="黑体" panose="02010609060101010101" pitchFamily="49" charset="-122"/>
                <a:ea typeface="黑体" panose="02010609060101010101" pitchFamily="49" charset="-122"/>
                <a:sym typeface="Helvetica" panose="020B0604020202020204" pitchFamily="34" charset="0"/>
              </a:rPr>
              <a:t>争奠定物</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质基础。</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7" name="AutoShape 3"/>
          <p:cNvSpPr>
            <a:spLocks noChangeArrowheads="1"/>
          </p:cNvSpPr>
          <p:nvPr/>
        </p:nvSpPr>
        <p:spPr bwMode="auto">
          <a:xfrm>
            <a:off x="479376" y="0"/>
            <a:ext cx="8784103" cy="785105"/>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wrap="none" anchor="ctr"/>
          <a:lstStyle/>
          <a:p>
            <a:r>
              <a:rPr lang="zh-CN" altLang="en-US" sz="3100" dirty="0">
                <a:latin typeface="Calibri" pitchFamily="34" charset="0"/>
                <a:ea typeface="黑体" pitchFamily="49" charset="-122"/>
              </a:rPr>
              <a:t>一、南京国民政府的统治</a:t>
            </a:r>
            <a:endParaRPr lang="zh-CN" altLang="zh-CN" sz="3100" dirty="0">
              <a:latin typeface="Calibri" pitchFamily="34" charset="0"/>
              <a:ea typeface="黑体" pitchFamily="49" charset="-122"/>
            </a:endParaRPr>
          </a:p>
        </p:txBody>
      </p:sp>
      <p:sp>
        <p:nvSpPr>
          <p:cNvPr id="18" name="Rectangle 12"/>
          <p:cNvSpPr>
            <a:spLocks noChangeArrowheads="1"/>
          </p:cNvSpPr>
          <p:nvPr/>
        </p:nvSpPr>
        <p:spPr bwMode="auto">
          <a:xfrm>
            <a:off x="2567608" y="2204864"/>
            <a:ext cx="5832648" cy="523220"/>
          </a:xfrm>
          <a:prstGeom prst="rect">
            <a:avLst/>
          </a:prstGeom>
          <a:noFill/>
          <a:ln w="9525">
            <a:noFill/>
            <a:miter lim="800000"/>
            <a:headEnd/>
            <a:tailEnd/>
          </a:ln>
        </p:spPr>
        <p:txBody>
          <a:bodyPr wrap="square" anchor="ctr">
            <a:spAutoFit/>
          </a:bodyPr>
          <a:lstStyle/>
          <a:p>
            <a:pPr eaLnBrk="1" hangingPunct="1"/>
            <a:r>
              <a:rPr lang="zh-CN" altLang="zh-CN" sz="2800" dirty="0">
                <a:latin typeface="黑体" pitchFamily="49" charset="-122"/>
                <a:ea typeface="黑体" pitchFamily="49" charset="-122"/>
              </a:rPr>
              <a:t>（</a:t>
            </a:r>
            <a:r>
              <a:rPr lang="en-US" altLang="zh-CN" sz="2800" dirty="0">
                <a:latin typeface="黑体" pitchFamily="49" charset="-122"/>
                <a:ea typeface="黑体" pitchFamily="49" charset="-122"/>
              </a:rPr>
              <a:t>2</a:t>
            </a:r>
            <a:r>
              <a:rPr lang="zh-CN" altLang="zh-CN" sz="2800" dirty="0">
                <a:latin typeface="黑体" pitchFamily="49" charset="-122"/>
                <a:ea typeface="黑体" pitchFamily="49" charset="-122"/>
              </a:rPr>
              <a:t>）官僚资</a:t>
            </a:r>
            <a:r>
              <a:rPr lang="zh-CN" altLang="zh-CN" sz="2800" dirty="0" smtClean="0">
                <a:latin typeface="黑体" pitchFamily="49" charset="-122"/>
                <a:ea typeface="黑体" pitchFamily="49" charset="-122"/>
              </a:rPr>
              <a:t>本</a:t>
            </a:r>
            <a:r>
              <a:rPr lang="zh-CN" altLang="en-US" sz="2800" dirty="0" smtClean="0">
                <a:latin typeface="黑体" pitchFamily="49" charset="-122"/>
                <a:ea typeface="黑体" pitchFamily="49" charset="-122"/>
              </a:rPr>
              <a:t>压迫民族工业</a:t>
            </a:r>
            <a:endParaRPr lang="zh-CN" altLang="zh-CN" sz="2800" dirty="0">
              <a:latin typeface="黑体" pitchFamily="49" charset="-122"/>
              <a:ea typeface="黑体" pitchFamily="49" charset="-122"/>
            </a:endParaRPr>
          </a:p>
        </p:txBody>
      </p:sp>
    </p:spTree>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499"/>
                                          </p:stCondLst>
                                        </p:cTn>
                                        <p:tgtEl>
                                          <p:spTgt spid="11"/>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iterate type="lt">
                                    <p:tmAbs val="75"/>
                                  </p:iterate>
                                  <p:childTnLst>
                                    <p:set>
                                      <p:cBhvr>
                                        <p:cTn id="25" dur="1" fill="hold">
                                          <p:stCondLst>
                                            <p:cond delay="74"/>
                                          </p:stCondLst>
                                        </p:cTn>
                                        <p:tgtEl>
                                          <p:spTgt spid="12"/>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5"/>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iterate type="lt">
                                    <p:tmAbs val="75"/>
                                  </p:iterate>
                                  <p:childTnLst>
                                    <p:set>
                                      <p:cBhvr>
                                        <p:cTn id="33" dur="1" fill="hold">
                                          <p:stCondLst>
                                            <p:cond delay="74"/>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1" grpId="0"/>
      <p:bldP spid="12" grpId="0"/>
      <p:bldP spid="15" grpId="0"/>
      <p:bldP spid="16" grpId="0"/>
      <p:bldP spid="1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文本框 52225"/>
          <p:cNvSpPr txBox="1"/>
          <p:nvPr/>
        </p:nvSpPr>
        <p:spPr>
          <a:xfrm>
            <a:off x="479376" y="836712"/>
            <a:ext cx="11202531" cy="1076325"/>
          </a:xfrm>
          <a:prstGeom prst="rect">
            <a:avLst/>
          </a:prstGeom>
          <a:noFill/>
          <a:ln w="38100">
            <a:noFill/>
          </a:ln>
        </p:spPr>
        <p:txBody>
          <a:bodyPr wrap="square">
            <a:spAutoFit/>
          </a:bodyPr>
          <a:lstStyle/>
          <a:p>
            <a:pPr>
              <a:buFontTx/>
            </a:pPr>
            <a:r>
              <a:rPr lang="en-US" altLang="zh-CN" sz="3200" b="1" noProof="1">
                <a:solidFill>
                  <a:srgbClr val="660033"/>
                </a:solidFill>
                <a:effectLst/>
                <a:latin typeface="宋体" panose="02010600030101010101" pitchFamily="2" charset="-122"/>
                <a:ea typeface="宋体" panose="02010600030101010101" pitchFamily="2" charset="-122"/>
                <a:cs typeface="宋体" panose="02010600030101010101" pitchFamily="2" charset="-122"/>
              </a:rPr>
              <a:t>1</a:t>
            </a:r>
            <a:r>
              <a:rPr lang="zh-CN" altLang="en-US" sz="3200" b="1" noProof="1">
                <a:solidFill>
                  <a:srgbClr val="660033"/>
                </a:solidFill>
                <a:effectLst/>
                <a:latin typeface="宋体" panose="02010600030101010101" pitchFamily="2" charset="-122"/>
                <a:ea typeface="宋体" panose="02010600030101010101" pitchFamily="2" charset="-122"/>
                <a:cs typeface="宋体" panose="02010600030101010101" pitchFamily="2" charset="-122"/>
              </a:rPr>
              <a:t>）含义：</a:t>
            </a:r>
            <a:r>
              <a:rPr lang="zh-CN" altLang="en-US" sz="3200" b="1" noProof="1">
                <a:effectLst/>
                <a:latin typeface="宋体" panose="02010600030101010101" pitchFamily="2" charset="-122"/>
                <a:ea typeface="宋体" panose="02010600030101010101" pitchFamily="2" charset="-122"/>
                <a:cs typeface="宋体" panose="02010600030101010101" pitchFamily="2" charset="-122"/>
              </a:rPr>
              <a:t>半殖民地半封建国家中的垄断性</a:t>
            </a:r>
            <a:r>
              <a:rPr lang="zh-CN" altLang="en-US" sz="3200" b="1" noProof="1">
                <a:solidFill>
                  <a:srgbClr val="0000FF"/>
                </a:solidFill>
                <a:effectLst/>
                <a:latin typeface="宋体" panose="02010600030101010101" pitchFamily="2" charset="-122"/>
                <a:ea typeface="宋体" panose="02010600030101010101" pitchFamily="2" charset="-122"/>
                <a:cs typeface="宋体" panose="02010600030101010101" pitchFamily="2" charset="-122"/>
              </a:rPr>
              <a:t>资本和国家政权相结合</a:t>
            </a:r>
            <a:r>
              <a:rPr lang="zh-CN" altLang="en-US" sz="3200" b="1" noProof="1">
                <a:effectLst/>
                <a:latin typeface="宋体" panose="02010600030101010101" pitchFamily="2" charset="-122"/>
                <a:ea typeface="宋体" panose="02010600030101010101" pitchFamily="2" charset="-122"/>
                <a:cs typeface="宋体" panose="02010600030101010101" pitchFamily="2" charset="-122"/>
              </a:rPr>
              <a:t>，依附于外国资本主义而形成的资本形式。</a:t>
            </a:r>
          </a:p>
        </p:txBody>
      </p:sp>
      <p:sp>
        <p:nvSpPr>
          <p:cNvPr id="52227" name="文本框 52226"/>
          <p:cNvSpPr txBox="1"/>
          <p:nvPr/>
        </p:nvSpPr>
        <p:spPr>
          <a:xfrm>
            <a:off x="489585" y="320993"/>
            <a:ext cx="1816100" cy="583565"/>
          </a:xfrm>
          <a:prstGeom prst="rect">
            <a:avLst/>
          </a:prstGeom>
          <a:noFill/>
          <a:ln w="38100" cap="flat" cmpd="sng">
            <a:noFill/>
            <a:prstDash val="solid"/>
            <a:miter/>
            <a:headEnd type="none" w="med" len="med"/>
            <a:tailEnd type="none" w="med" len="med"/>
          </a:ln>
        </p:spPr>
        <p:txBody>
          <a:bodyPr wrap="none" anchor="t">
            <a:spAutoFit/>
          </a:bodyPr>
          <a:lstStyle/>
          <a:p>
            <a:pPr>
              <a:buFontTx/>
            </a:pPr>
            <a:r>
              <a:rPr lang="zh-CN" altLang="en-US" sz="3200" b="1" noProof="1">
                <a:solidFill>
                  <a:srgbClr val="FF0000"/>
                </a:solidFill>
                <a:effectLst/>
                <a:latin typeface="黑体" panose="02010609060101010101" pitchFamily="49" charset="-122"/>
                <a:ea typeface="黑体" panose="02010609060101010101" pitchFamily="49" charset="-122"/>
                <a:cs typeface="+mn-cs"/>
              </a:rPr>
              <a:t>官僚资本</a:t>
            </a:r>
          </a:p>
        </p:txBody>
      </p:sp>
      <p:sp>
        <p:nvSpPr>
          <p:cNvPr id="52228" name="文本框 52227"/>
          <p:cNvSpPr txBox="1"/>
          <p:nvPr/>
        </p:nvSpPr>
        <p:spPr>
          <a:xfrm>
            <a:off x="479376" y="1916832"/>
            <a:ext cx="9858489" cy="2061210"/>
          </a:xfrm>
          <a:prstGeom prst="rect">
            <a:avLst/>
          </a:prstGeom>
          <a:noFill/>
          <a:ln w="9525">
            <a:noFill/>
          </a:ln>
        </p:spPr>
        <p:txBody>
          <a:bodyPr wrap="square" anchor="t">
            <a:spAutoFit/>
          </a:bodyPr>
          <a:lstStyle/>
          <a:p>
            <a:pPr>
              <a:buFontTx/>
            </a:pPr>
            <a:r>
              <a:rPr lang="en-US" altLang="zh-CN" sz="3200" b="1" noProof="1">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2</a:t>
            </a:r>
            <a:r>
              <a:rPr lang="zh-CN" altLang="en-US" sz="3200" b="1" noProof="1">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）特点：</a:t>
            </a:r>
          </a:p>
          <a:p>
            <a:pPr>
              <a:buFontTx/>
            </a:pPr>
            <a:r>
              <a:rPr lang="zh-CN" altLang="en-US" sz="3200" b="1" noProof="1">
                <a:latin typeface="宋体" panose="02010600030101010101" pitchFamily="2" charset="-122"/>
                <a:ea typeface="宋体" panose="02010600030101010101" pitchFamily="2" charset="-122"/>
                <a:cs typeface="宋体" panose="02010600030101010101" pitchFamily="2" charset="-122"/>
              </a:rPr>
              <a:t>与国家政权相结合，具有</a:t>
            </a:r>
            <a:r>
              <a:rPr lang="zh-CN" altLang="en-US" sz="3200" b="1" noProof="1">
                <a:solidFill>
                  <a:srgbClr val="FF0000"/>
                </a:solidFill>
                <a:latin typeface="宋体" panose="02010600030101010101" pitchFamily="2" charset="-122"/>
                <a:ea typeface="宋体" panose="02010600030101010101" pitchFamily="2" charset="-122"/>
                <a:cs typeface="宋体" panose="02010600030101010101" pitchFamily="2" charset="-122"/>
              </a:rPr>
              <a:t>垄断性</a:t>
            </a:r>
          </a:p>
          <a:p>
            <a:pPr>
              <a:buFontTx/>
            </a:pPr>
            <a:r>
              <a:rPr lang="zh-CN" altLang="en-US" sz="3200" b="1" noProof="1">
                <a:latin typeface="宋体" panose="02010600030101010101" pitchFamily="2" charset="-122"/>
                <a:ea typeface="宋体" panose="02010600030101010101" pitchFamily="2" charset="-122"/>
                <a:cs typeface="宋体" panose="02010600030101010101" pitchFamily="2" charset="-122"/>
              </a:rPr>
              <a:t>与外国资本主义相结合，具有</a:t>
            </a:r>
            <a:r>
              <a:rPr lang="zh-CN" altLang="en-US" sz="3200" b="1" noProof="1">
                <a:solidFill>
                  <a:srgbClr val="FF0000"/>
                </a:solidFill>
                <a:latin typeface="宋体" panose="02010600030101010101" pitchFamily="2" charset="-122"/>
                <a:ea typeface="宋体" panose="02010600030101010101" pitchFamily="2" charset="-122"/>
                <a:cs typeface="宋体" panose="02010600030101010101" pitchFamily="2" charset="-122"/>
              </a:rPr>
              <a:t>买办性</a:t>
            </a:r>
          </a:p>
          <a:p>
            <a:pPr>
              <a:buFontTx/>
            </a:pPr>
            <a:r>
              <a:rPr lang="zh-CN" altLang="en-US" sz="3200" b="1" noProof="1">
                <a:latin typeface="宋体" panose="02010600030101010101" pitchFamily="2" charset="-122"/>
                <a:ea typeface="宋体" panose="02010600030101010101" pitchFamily="2" charset="-122"/>
                <a:cs typeface="宋体" panose="02010600030101010101" pitchFamily="2" charset="-122"/>
              </a:rPr>
              <a:t>与本国封建势力相结合，具有</a:t>
            </a:r>
            <a:r>
              <a:rPr lang="zh-CN" altLang="en-US" sz="3200" b="1" noProof="1">
                <a:solidFill>
                  <a:srgbClr val="FF0000"/>
                </a:solidFill>
                <a:latin typeface="宋体" panose="02010600030101010101" pitchFamily="2" charset="-122"/>
                <a:ea typeface="宋体" panose="02010600030101010101" pitchFamily="2" charset="-122"/>
                <a:cs typeface="宋体" panose="02010600030101010101" pitchFamily="2" charset="-122"/>
              </a:rPr>
              <a:t>封建性</a:t>
            </a:r>
          </a:p>
        </p:txBody>
      </p:sp>
      <p:sp>
        <p:nvSpPr>
          <p:cNvPr id="52229" name="文本框 52228"/>
          <p:cNvSpPr txBox="1"/>
          <p:nvPr/>
        </p:nvSpPr>
        <p:spPr>
          <a:xfrm>
            <a:off x="0" y="3933056"/>
            <a:ext cx="12192000" cy="646331"/>
          </a:xfrm>
          <a:prstGeom prst="rect">
            <a:avLst/>
          </a:prstGeom>
          <a:noFill/>
          <a:ln w="9525">
            <a:noFill/>
          </a:ln>
        </p:spPr>
        <p:txBody>
          <a:bodyPr wrap="square" anchor="t">
            <a:spAutoFit/>
          </a:bodyPr>
          <a:lstStyle/>
          <a:p>
            <a:pPr>
              <a:buFontTx/>
            </a:pPr>
            <a:r>
              <a:rPr lang="en-US" altLang="zh-CN" sz="3600" b="1" noProof="1">
                <a:solidFill>
                  <a:srgbClr val="660033"/>
                </a:solidFill>
                <a:effectLst>
                  <a:outerShdw blurRad="38100" dist="38100" dir="2700000">
                    <a:srgbClr val="000000"/>
                  </a:outerShdw>
                </a:effectLst>
                <a:latin typeface="宋体" panose="02010600030101010101" pitchFamily="2" charset="-122"/>
                <a:ea typeface="宋体" panose="02010600030101010101" pitchFamily="2" charset="-122"/>
                <a:cs typeface="宋体" panose="02010600030101010101" pitchFamily="2" charset="-122"/>
              </a:rPr>
              <a:t>3</a:t>
            </a:r>
            <a:r>
              <a:rPr lang="zh-CN" altLang="en-US" sz="3200" b="1" noProof="1">
                <a:solidFill>
                  <a:srgbClr val="660033"/>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）代表：</a:t>
            </a:r>
            <a:r>
              <a:rPr lang="zh-CN" altLang="en-US" sz="3200" b="1" noProof="1">
                <a:solidFill>
                  <a:srgbClr val="FF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四大家族</a:t>
            </a:r>
            <a:r>
              <a:rPr lang="zh-CN" altLang="en-US" sz="3200" b="1" noProof="1">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r>
              <a:rPr lang="zh-CN" altLang="en-US" sz="3200" b="1" noProof="1">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蒋介石、宋子文、孔祥熙</a:t>
            </a:r>
            <a:r>
              <a:rPr lang="zh-CN" altLang="en-US" sz="3200" b="1" noProof="1" smtClean="0">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、陈</a:t>
            </a:r>
            <a:r>
              <a:rPr lang="zh-CN" altLang="en-US" sz="3200" b="1" noProof="1">
                <a:solidFill>
                  <a:srgbClr val="0000FF"/>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果夫、陈立夫</a:t>
            </a:r>
            <a:r>
              <a:rPr lang="zh-CN" altLang="en-US" sz="3200" b="1" noProof="1">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宋体" panose="02010600030101010101" pitchFamily="2" charset="-122"/>
              </a:rPr>
              <a:t>）</a:t>
            </a:r>
          </a:p>
        </p:txBody>
      </p:sp>
      <p:sp>
        <p:nvSpPr>
          <p:cNvPr id="6" name="Rectangle 4"/>
          <p:cNvSpPr/>
          <p:nvPr/>
        </p:nvSpPr>
        <p:spPr>
          <a:xfrm>
            <a:off x="2063552" y="5805264"/>
            <a:ext cx="7560840" cy="646331"/>
          </a:xfrm>
          <a:prstGeom prst="rect">
            <a:avLst/>
          </a:prstGeom>
          <a:noFill/>
          <a:ln w="12700">
            <a:noFill/>
          </a:ln>
        </p:spPr>
        <p:txBody>
          <a:bodyPr wrap="square">
            <a:spAutoFit/>
          </a:bodyPr>
          <a:lstStyle/>
          <a:p>
            <a:pPr eaLnBrk="1" fontAlgn="auto" hangingPunct="1">
              <a:defRPr/>
            </a:pPr>
            <a:r>
              <a:rPr lang="zh-CN" altLang="en-US" sz="3600" noProof="1">
                <a:solidFill>
                  <a:srgbClr val="FF0000"/>
                </a:solidFill>
                <a:latin typeface="Arial" panose="020B0604020202020204" pitchFamily="34" charset="0"/>
                <a:ea typeface="黑体" panose="02010609060101010101" pitchFamily="49" charset="-122"/>
                <a:cs typeface="+mn-cs"/>
                <a:sym typeface="Helvetica" panose="020B0604020202020204" pitchFamily="34" charset="0"/>
              </a:rPr>
              <a:t>蒋家天下陈家党，宋氏姐妹孔家财。</a:t>
            </a:r>
            <a:endParaRPr lang="zh-CN" altLang="en-US" sz="3600" noProof="1">
              <a:solidFill>
                <a:srgbClr val="FF0000"/>
              </a:solidFill>
              <a:latin typeface="Arial" panose="020B0604020202020204" pitchFamily="34" charset="0"/>
              <a:ea typeface="黑体" panose="02010609060101010101" pitchFamily="49" charset="-122"/>
              <a:cs typeface="Helvetica" panose="020B0604020202020204" pitchFamily="34" charset="0"/>
              <a:sym typeface="Helvetica" panose="020B0604020202020204" pitchFamily="34" charset="0"/>
            </a:endParaRPr>
          </a:p>
        </p:txBody>
      </p:sp>
      <p:sp>
        <p:nvSpPr>
          <p:cNvPr id="7" name="Rectangle 5"/>
          <p:cNvSpPr/>
          <p:nvPr/>
        </p:nvSpPr>
        <p:spPr>
          <a:xfrm>
            <a:off x="0" y="4797152"/>
            <a:ext cx="12192000" cy="584775"/>
          </a:xfrm>
          <a:prstGeom prst="rect">
            <a:avLst/>
          </a:prstGeom>
          <a:noFill/>
          <a:ln w="12700">
            <a:noFill/>
          </a:ln>
        </p:spPr>
        <p:txBody>
          <a:bodyPr wrap="square">
            <a:spAutoFit/>
          </a:bodyPr>
          <a:lstStyle/>
          <a:p>
            <a:pPr eaLnBrk="1" fontAlgn="auto" hangingPunct="1">
              <a:spcBef>
                <a:spcPct val="50000"/>
              </a:spcBef>
              <a:defRPr/>
            </a:pPr>
            <a:r>
              <a:rPr lang="zh-CN" altLang="en-US" sz="3200" noProof="1">
                <a:solidFill>
                  <a:srgbClr val="000099"/>
                </a:solidFill>
                <a:latin typeface="Arial" panose="020B0604020202020204" pitchFamily="34" charset="0"/>
                <a:ea typeface="黑体" panose="02010609060101010101" pitchFamily="49" charset="-122"/>
                <a:cs typeface="+mn-cs"/>
                <a:sym typeface="Helvetica" panose="020B0604020202020204" pitchFamily="34" charset="0"/>
              </a:rPr>
              <a:t>以四大家族为首的官僚资本的急剧膨胀，而中国的民族资本在萎缩</a:t>
            </a:r>
            <a:endParaRPr lang="zh-CN" altLang="en-US" sz="3200" noProof="1">
              <a:solidFill>
                <a:srgbClr val="000099"/>
              </a:solidFill>
              <a:latin typeface="Arial" panose="020B0604020202020204" pitchFamily="34" charset="0"/>
              <a:ea typeface="黑体" panose="02010609060101010101" pitchFamily="49" charset="-122"/>
              <a:cs typeface="Helvetica" panose="020B0604020202020204" pitchFamily="34" charset="0"/>
              <a:sym typeface="Helvetica" panose="020B0604020202020204" pitchFamily="34" charset="0"/>
            </a:endParaRPr>
          </a:p>
        </p:txBody>
      </p:sp>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1424" y="0"/>
            <a:ext cx="7560840" cy="954107"/>
          </a:xfrm>
          <a:prstGeom prst="rect">
            <a:avLst/>
          </a:prstGeom>
          <a:noFill/>
        </p:spPr>
        <p:txBody>
          <a:bodyPr wrap="square" rtlCol="0">
            <a:spAutoFit/>
          </a:bodyPr>
          <a:lstStyle/>
          <a:p>
            <a:r>
              <a:rPr lang="zh-CN" altLang="en-US" sz="2800" dirty="0" smtClean="0">
                <a:latin typeface="微软雅黑" pitchFamily="34" charset="-122"/>
                <a:ea typeface="微软雅黑" pitchFamily="34" charset="-122"/>
              </a:rPr>
              <a:t>二、工农武装割据开辟革命新道路</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（一）中国革命道路的</a:t>
            </a:r>
            <a:r>
              <a:rPr lang="zh-CN" altLang="en-US" sz="2800" dirty="0" smtClean="0">
                <a:solidFill>
                  <a:srgbClr val="FF0000"/>
                </a:solidFill>
                <a:latin typeface="微软雅黑" pitchFamily="34" charset="-122"/>
                <a:ea typeface="微软雅黑" pitchFamily="34" charset="-122"/>
              </a:rPr>
              <a:t>探索</a:t>
            </a:r>
            <a:endParaRPr lang="zh-CN" altLang="en-US" sz="2800" dirty="0">
              <a:solidFill>
                <a:srgbClr val="FF0000"/>
              </a:solidFill>
              <a:latin typeface="微软雅黑" pitchFamily="34" charset="-122"/>
              <a:ea typeface="微软雅黑" pitchFamily="34" charset="-122"/>
            </a:endParaRPr>
          </a:p>
        </p:txBody>
      </p:sp>
      <p:graphicFrame>
        <p:nvGraphicFramePr>
          <p:cNvPr id="3" name="表格 2"/>
          <p:cNvGraphicFramePr>
            <a:graphicFrameLocks noGrp="1"/>
          </p:cNvGraphicFramePr>
          <p:nvPr/>
        </p:nvGraphicFramePr>
        <p:xfrm>
          <a:off x="263352" y="980728"/>
          <a:ext cx="11928648" cy="5913120"/>
        </p:xfrm>
        <a:graphic>
          <a:graphicData uri="http://schemas.openxmlformats.org/drawingml/2006/table">
            <a:tbl>
              <a:tblPr firstRow="1" bandRow="1">
                <a:tableStyleId>{21E4AEA4-8DFA-4A89-87EB-49C32662AFE0}</a:tableStyleId>
              </a:tblPr>
              <a:tblGrid>
                <a:gridCol w="1224136"/>
                <a:gridCol w="1656184"/>
                <a:gridCol w="2952328"/>
                <a:gridCol w="6096000"/>
              </a:tblGrid>
              <a:tr h="862565">
                <a:tc>
                  <a:txBody>
                    <a:bodyPr/>
                    <a:lstStyle/>
                    <a:p>
                      <a:pPr algn="ctr"/>
                      <a:r>
                        <a:rPr lang="zh-CN" altLang="en-US" sz="2800" b="1" dirty="0" smtClean="0">
                          <a:solidFill>
                            <a:schemeClr val="tx1"/>
                          </a:solidFill>
                          <a:latin typeface="+mn-ea"/>
                          <a:ea typeface="+mn-ea"/>
                        </a:rPr>
                        <a:t>事件</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800" b="1" dirty="0" smtClean="0">
                          <a:solidFill>
                            <a:schemeClr val="tx1"/>
                          </a:solidFill>
                          <a:latin typeface="+mn-ea"/>
                          <a:ea typeface="+mn-ea"/>
                        </a:rPr>
                        <a:t>时间、地点</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800" b="1" dirty="0" smtClean="0">
                          <a:solidFill>
                            <a:schemeClr val="tx1"/>
                          </a:solidFill>
                          <a:latin typeface="+mn-ea"/>
                          <a:ea typeface="+mn-ea"/>
                        </a:rPr>
                        <a:t>内容</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800" b="1" dirty="0" smtClean="0">
                          <a:solidFill>
                            <a:schemeClr val="tx1"/>
                          </a:solidFill>
                          <a:latin typeface="+mn-ea"/>
                          <a:ea typeface="+mn-ea"/>
                        </a:rPr>
                        <a:t>意义</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6628">
                <a:tc>
                  <a:txBody>
                    <a:bodyPr/>
                    <a:lstStyle/>
                    <a:p>
                      <a:pPr algn="l"/>
                      <a:r>
                        <a:rPr lang="zh-CN" altLang="en-US" sz="2800" b="1" dirty="0" smtClean="0">
                          <a:solidFill>
                            <a:schemeClr val="tx1"/>
                          </a:solidFill>
                          <a:latin typeface="+mn-ea"/>
                          <a:ea typeface="+mn-ea"/>
                        </a:rPr>
                        <a:t>南昌起义</a:t>
                      </a:r>
                      <a:endParaRPr lang="en-US" altLang="zh-CN" sz="2800" b="1" dirty="0" smtClean="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CN" sz="2800" b="1" dirty="0" smtClean="0">
                          <a:solidFill>
                            <a:schemeClr val="tx1"/>
                          </a:solidFill>
                          <a:latin typeface="+mn-ea"/>
                          <a:ea typeface="+mn-ea"/>
                        </a:rPr>
                        <a:t>1927.8.1</a:t>
                      </a:r>
                      <a:r>
                        <a:rPr lang="zh-CN" altLang="en-US" sz="2800" b="1" dirty="0" smtClean="0">
                          <a:solidFill>
                            <a:schemeClr val="tx1"/>
                          </a:solidFill>
                          <a:latin typeface="+mn-ea"/>
                          <a:ea typeface="+mn-ea"/>
                        </a:rPr>
                        <a:t>，南昌</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chemeClr val="tx1"/>
                          </a:solidFill>
                          <a:latin typeface="+mn-ea"/>
                          <a:ea typeface="+mn-ea"/>
                        </a:rPr>
                        <a:t>周恩来、贺龙等领导起义，南下受阻，兵分两路</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chemeClr val="tx1"/>
                          </a:solidFill>
                          <a:latin typeface="+mn-ea"/>
                          <a:ea typeface="+mn-ea"/>
                        </a:rPr>
                        <a:t>打响了武装反抗国民党反动派的第一枪，</a:t>
                      </a:r>
                      <a:r>
                        <a:rPr lang="zh-CN" altLang="en-US" sz="2800" b="1" noProof="1" smtClean="0">
                          <a:solidFill>
                            <a:srgbClr val="0000FF"/>
                          </a:solidFill>
                          <a:latin typeface="+mn-ea"/>
                          <a:ea typeface="+mn-ea"/>
                          <a:cs typeface="+mn-cs"/>
                          <a:sym typeface="Helvetica" panose="020B0604020202020204" pitchFamily="34" charset="0"/>
                        </a:rPr>
                        <a:t>标志着中国共产党</a:t>
                      </a:r>
                      <a:r>
                        <a:rPr lang="zh-CN" altLang="en-US" sz="2800" b="1" noProof="1" smtClean="0">
                          <a:solidFill>
                            <a:srgbClr val="FF0000"/>
                          </a:solidFill>
                          <a:latin typeface="+mn-ea"/>
                          <a:ea typeface="+mn-ea"/>
                          <a:cs typeface="+mn-cs"/>
                          <a:sym typeface="Helvetica" panose="020B0604020202020204" pitchFamily="34" charset="0"/>
                        </a:rPr>
                        <a:t>独立</a:t>
                      </a:r>
                      <a:r>
                        <a:rPr lang="zh-CN" altLang="en-US" sz="2800" b="1" noProof="1" smtClean="0">
                          <a:solidFill>
                            <a:srgbClr val="0000FF"/>
                          </a:solidFill>
                          <a:latin typeface="+mn-ea"/>
                          <a:ea typeface="+mn-ea"/>
                          <a:cs typeface="+mn-cs"/>
                          <a:sym typeface="Helvetica" panose="020B0604020202020204" pitchFamily="34" charset="0"/>
                        </a:rPr>
                        <a:t>领导武装斗争、</a:t>
                      </a:r>
                      <a:r>
                        <a:rPr lang="zh-CN" altLang="en-US" sz="2800" b="1" noProof="1" smtClean="0">
                          <a:solidFill>
                            <a:srgbClr val="FF0000"/>
                          </a:solidFill>
                          <a:latin typeface="+mn-ea"/>
                          <a:ea typeface="+mn-ea"/>
                          <a:cs typeface="+mn-cs"/>
                          <a:sym typeface="Helvetica" panose="020B0604020202020204" pitchFamily="34" charset="0"/>
                        </a:rPr>
                        <a:t>创建人民军队</a:t>
                      </a:r>
                      <a:r>
                        <a:rPr lang="zh-CN" altLang="en-US" sz="2800" b="1" noProof="1" smtClean="0">
                          <a:solidFill>
                            <a:srgbClr val="0000FF"/>
                          </a:solidFill>
                          <a:latin typeface="+mn-ea"/>
                          <a:ea typeface="+mn-ea"/>
                          <a:cs typeface="+mn-cs"/>
                          <a:sym typeface="Helvetica" panose="020B0604020202020204" pitchFamily="34" charset="0"/>
                        </a:rPr>
                        <a:t>和武装夺取政权的开始。</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6628">
                <a:tc>
                  <a:txBody>
                    <a:bodyPr/>
                    <a:lstStyle/>
                    <a:p>
                      <a:pPr algn="l"/>
                      <a:r>
                        <a:rPr lang="zh-CN" altLang="en-US" sz="2800" b="1" dirty="0" smtClean="0">
                          <a:solidFill>
                            <a:schemeClr val="tx1"/>
                          </a:solidFill>
                          <a:latin typeface="+mn-ea"/>
                          <a:ea typeface="+mn-ea"/>
                        </a:rPr>
                        <a:t>八七会议</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CN" sz="2800" b="1" dirty="0" smtClean="0">
                          <a:solidFill>
                            <a:schemeClr val="tx1"/>
                          </a:solidFill>
                          <a:latin typeface="+mn-ea"/>
                          <a:ea typeface="+mn-ea"/>
                        </a:rPr>
                        <a:t>1927.8.7</a:t>
                      </a:r>
                    </a:p>
                    <a:p>
                      <a:pPr algn="l"/>
                      <a:r>
                        <a:rPr lang="zh-CN" altLang="en-US" sz="2800" b="1" dirty="0" smtClean="0">
                          <a:solidFill>
                            <a:schemeClr val="tx1"/>
                          </a:solidFill>
                          <a:latin typeface="+mn-ea"/>
                          <a:ea typeface="+mn-ea"/>
                        </a:rPr>
                        <a:t>汉口</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chemeClr val="tx1"/>
                          </a:solidFill>
                          <a:latin typeface="+mn-ea"/>
                          <a:ea typeface="+mn-ea"/>
                        </a:rPr>
                        <a:t>纠正了</a:t>
                      </a:r>
                      <a:r>
                        <a:rPr lang="en-US" altLang="zh-CN" sz="2800" b="1" dirty="0" smtClean="0">
                          <a:solidFill>
                            <a:schemeClr val="tx1"/>
                          </a:solidFill>
                          <a:latin typeface="+mn-ea"/>
                          <a:ea typeface="+mn-ea"/>
                        </a:rPr>
                        <a:t>...</a:t>
                      </a:r>
                      <a:r>
                        <a:rPr lang="zh-CN" altLang="en-US" sz="2800" b="1" dirty="0" smtClean="0">
                          <a:solidFill>
                            <a:schemeClr val="tx1"/>
                          </a:solidFill>
                          <a:latin typeface="+mn-ea"/>
                          <a:ea typeface="+mn-ea"/>
                        </a:rPr>
                        <a:t>确定了</a:t>
                      </a:r>
                      <a:r>
                        <a:rPr lang="en-US" altLang="zh-CN" sz="2800" b="1" dirty="0" smtClean="0">
                          <a:solidFill>
                            <a:schemeClr val="tx1"/>
                          </a:solidFill>
                          <a:latin typeface="+mn-ea"/>
                          <a:ea typeface="+mn-ea"/>
                        </a:rPr>
                        <a:t>…</a:t>
                      </a:r>
                      <a:r>
                        <a:rPr lang="zh-CN" altLang="en-US" sz="2800" b="1" dirty="0" smtClean="0">
                          <a:solidFill>
                            <a:schemeClr val="tx1"/>
                          </a:solidFill>
                          <a:latin typeface="+mn-ea"/>
                          <a:ea typeface="+mn-ea"/>
                        </a:rPr>
                        <a:t>毛泽东提出</a:t>
                      </a:r>
                      <a:r>
                        <a:rPr lang="en-US" altLang="zh-CN" sz="2800" b="1" dirty="0" smtClean="0">
                          <a:solidFill>
                            <a:schemeClr val="tx1"/>
                          </a:solidFill>
                          <a:latin typeface="+mn-ea"/>
                          <a:ea typeface="+mn-ea"/>
                        </a:rPr>
                        <a:t>…</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rgbClr val="FF0000"/>
                          </a:solidFill>
                          <a:latin typeface="+mn-ea"/>
                          <a:ea typeface="+mn-ea"/>
                        </a:rPr>
                        <a:t>会议是党的转折性会议，为处于思想和组织混乱的中共指明了前进的方向</a:t>
                      </a:r>
                      <a:r>
                        <a:rPr lang="zh-CN" altLang="en-US" sz="2800" b="1" dirty="0" smtClean="0">
                          <a:solidFill>
                            <a:schemeClr val="tx1"/>
                          </a:solidFill>
                          <a:latin typeface="+mn-ea"/>
                          <a:ea typeface="+mn-ea"/>
                        </a:rPr>
                        <a:t>。</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056628">
                <a:tc>
                  <a:txBody>
                    <a:bodyPr/>
                    <a:lstStyle/>
                    <a:p>
                      <a:pPr algn="l"/>
                      <a:r>
                        <a:rPr lang="zh-CN" altLang="en-US" sz="2800" b="1" dirty="0" smtClean="0">
                          <a:solidFill>
                            <a:schemeClr val="tx1"/>
                          </a:solidFill>
                          <a:latin typeface="+mn-ea"/>
                          <a:ea typeface="+mn-ea"/>
                        </a:rPr>
                        <a:t>秋收起义</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en-US" altLang="zh-CN" sz="2800" b="1" dirty="0" smtClean="0">
                          <a:solidFill>
                            <a:schemeClr val="tx1"/>
                          </a:solidFill>
                          <a:latin typeface="+mn-ea"/>
                          <a:ea typeface="+mn-ea"/>
                        </a:rPr>
                        <a:t>1927.9.9</a:t>
                      </a:r>
                    </a:p>
                    <a:p>
                      <a:pPr algn="l"/>
                      <a:r>
                        <a:rPr lang="zh-CN" altLang="en-US" sz="2800" b="1" dirty="0" smtClean="0">
                          <a:solidFill>
                            <a:schemeClr val="tx1"/>
                          </a:solidFill>
                          <a:latin typeface="+mn-ea"/>
                          <a:ea typeface="+mn-ea"/>
                        </a:rPr>
                        <a:t>长沙</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chemeClr val="tx1"/>
                          </a:solidFill>
                          <a:latin typeface="+mn-ea"/>
                          <a:ea typeface="+mn-ea"/>
                        </a:rPr>
                        <a:t>毛泽东领导进攻长沙受挫，退回文家市，改向山区进军。</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a:r>
                        <a:rPr lang="zh-CN" altLang="en-US" sz="2800" b="1" dirty="0" smtClean="0">
                          <a:solidFill>
                            <a:schemeClr val="tx1"/>
                          </a:solidFill>
                          <a:latin typeface="+mn-ea"/>
                          <a:ea typeface="+mn-ea"/>
                        </a:rPr>
                        <a:t>进攻长沙失败，为中国革命从城市转向农村，建立革命根基拉开序幕</a:t>
                      </a:r>
                      <a:endParaRPr lang="zh-CN" altLang="en-US" sz="2800" b="1" dirty="0">
                        <a:solidFill>
                          <a:schemeClr val="tx1"/>
                        </a:solidFill>
                        <a:latin typeface="+mn-ea"/>
                        <a:ea typeface="+mn-ea"/>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4" name="矩形 3"/>
          <p:cNvSpPr/>
          <p:nvPr/>
        </p:nvSpPr>
        <p:spPr>
          <a:xfrm>
            <a:off x="1487488" y="1916832"/>
            <a:ext cx="10704512" cy="172819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5" name="矩形 4"/>
          <p:cNvSpPr/>
          <p:nvPr/>
        </p:nvSpPr>
        <p:spPr>
          <a:xfrm>
            <a:off x="1487488" y="3717032"/>
            <a:ext cx="10704512" cy="1296144"/>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
        <p:nvSpPr>
          <p:cNvPr id="6" name="矩形 5"/>
          <p:cNvSpPr/>
          <p:nvPr/>
        </p:nvSpPr>
        <p:spPr>
          <a:xfrm>
            <a:off x="1487488" y="5085184"/>
            <a:ext cx="10704512" cy="177281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0" nodeType="clickEffect">
                                  <p:stCondLst>
                                    <p:cond delay="0"/>
                                  </p:stCondLst>
                                  <p:childTnLst>
                                    <p:anim calcmode="lin" valueType="num">
                                      <p:cBhvr additive="base">
                                        <p:cTn id="12" dur="500"/>
                                        <p:tgtEl>
                                          <p:spTgt spid="5"/>
                                        </p:tgtEl>
                                        <p:attrNameLst>
                                          <p:attrName>ppt_x</p:attrName>
                                        </p:attrNameLst>
                                      </p:cBhvr>
                                      <p:tavLst>
                                        <p:tav tm="0">
                                          <p:val>
                                            <p:strVal val="ppt_x"/>
                                          </p:val>
                                        </p:tav>
                                        <p:tav tm="100000">
                                          <p:val>
                                            <p:strVal val="ppt_x"/>
                                          </p:val>
                                        </p:tav>
                                      </p:tavLst>
                                    </p:anim>
                                    <p:anim calcmode="lin" valueType="num">
                                      <p:cBhvr additive="base">
                                        <p:cTn id="13" dur="500"/>
                                        <p:tgtEl>
                                          <p:spTgt spid="5"/>
                                        </p:tgtEl>
                                        <p:attrNameLst>
                                          <p:attrName>ppt_y</p:attrName>
                                        </p:attrNameLst>
                                      </p:cBhvr>
                                      <p:tavLst>
                                        <p:tav tm="0">
                                          <p:val>
                                            <p:strVal val="ppt_y"/>
                                          </p:val>
                                        </p:tav>
                                        <p:tav tm="100000">
                                          <p:val>
                                            <p:strVal val="1+ppt_h/2"/>
                                          </p:val>
                                        </p:tav>
                                      </p:tavLst>
                                    </p:anim>
                                    <p:set>
                                      <p:cBhvr>
                                        <p:cTn id="14" dur="1" fill="hold">
                                          <p:stCondLst>
                                            <p:cond delay="499"/>
                                          </p:stCondLst>
                                        </p:cTn>
                                        <p:tgtEl>
                                          <p:spTgt spid="5"/>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grpId="0" nodeType="clickEffect">
                                  <p:stCondLst>
                                    <p:cond delay="0"/>
                                  </p:stCondLst>
                                  <p:childTnLst>
                                    <p:anim calcmode="lin" valueType="num">
                                      <p:cBhvr additive="base">
                                        <p:cTn id="18" dur="500"/>
                                        <p:tgtEl>
                                          <p:spTgt spid="6"/>
                                        </p:tgtEl>
                                        <p:attrNameLst>
                                          <p:attrName>ppt_x</p:attrName>
                                        </p:attrNameLst>
                                      </p:cBhvr>
                                      <p:tavLst>
                                        <p:tav tm="0">
                                          <p:val>
                                            <p:strVal val="ppt_x"/>
                                          </p:val>
                                        </p:tav>
                                        <p:tav tm="100000">
                                          <p:val>
                                            <p:strVal val="ppt_x"/>
                                          </p:val>
                                        </p:tav>
                                      </p:tavLst>
                                    </p:anim>
                                    <p:anim calcmode="lin" valueType="num">
                                      <p:cBhvr additive="base">
                                        <p:cTn id="19" dur="500"/>
                                        <p:tgtEl>
                                          <p:spTgt spid="6"/>
                                        </p:tgtEl>
                                        <p:attrNameLst>
                                          <p:attrName>ppt_y</p:attrName>
                                        </p:attrNameLst>
                                      </p:cBhvr>
                                      <p:tavLst>
                                        <p:tav tm="0">
                                          <p:val>
                                            <p:strVal val="ppt_y"/>
                                          </p:val>
                                        </p:tav>
                                        <p:tav tm="100000">
                                          <p:val>
                                            <p:strVal val="1+ppt_h/2"/>
                                          </p:val>
                                        </p:tav>
                                      </p:tavLst>
                                    </p:anim>
                                    <p:set>
                                      <p:cBhvr>
                                        <p:cTn id="20"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30721" descr="IMAG1248945426127335"/>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452662" y="500042"/>
            <a:ext cx="6651643" cy="33086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7410" name="文本框 30722"/>
          <p:cNvSpPr txBox="1">
            <a:spLocks noChangeArrowheads="1"/>
          </p:cNvSpPr>
          <p:nvPr/>
        </p:nvSpPr>
        <p:spPr bwMode="auto">
          <a:xfrm>
            <a:off x="1381092" y="4143380"/>
            <a:ext cx="9721080" cy="20475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3200" b="1" dirty="0">
                <a:latin typeface="微软雅黑" panose="020B0503020204020204" charset="-122"/>
                <a:ea typeface="微软雅黑" panose="020B0503020204020204" charset="-122"/>
              </a:rPr>
              <a:t>    文家市决策</a:t>
            </a:r>
            <a:r>
              <a:rPr lang="zh-CN" altLang="en-US" sz="2800" b="1" dirty="0">
                <a:latin typeface="微软雅黑" panose="020B0503020204020204" charset="-122"/>
                <a:ea typeface="微软雅黑" panose="020B0503020204020204" charset="-122"/>
              </a:rPr>
              <a:t>：</a:t>
            </a:r>
            <a:r>
              <a:rPr lang="en-US" altLang="zh-CN" sz="2800" b="1" dirty="0">
                <a:latin typeface="微软雅黑" panose="020B0503020204020204" charset="-122"/>
                <a:ea typeface="微软雅黑" panose="020B0503020204020204" charset="-122"/>
              </a:rPr>
              <a:t>1927</a:t>
            </a:r>
            <a:r>
              <a:rPr lang="zh-CN" altLang="en-US" sz="2800" b="1" dirty="0">
                <a:latin typeface="微软雅黑" panose="020B0503020204020204" charset="-122"/>
                <a:ea typeface="微软雅黑" panose="020B0503020204020204" charset="-122"/>
              </a:rPr>
              <a:t>年</a:t>
            </a:r>
            <a:r>
              <a:rPr lang="en-US" altLang="zh-CN" sz="2800" b="1" dirty="0">
                <a:latin typeface="微软雅黑" panose="020B0503020204020204" charset="-122"/>
                <a:ea typeface="微软雅黑" panose="020B0503020204020204" charset="-122"/>
              </a:rPr>
              <a:t>9</a:t>
            </a:r>
            <a:r>
              <a:rPr lang="zh-CN" altLang="en-US" sz="2800" b="1" dirty="0">
                <a:latin typeface="微软雅黑" panose="020B0503020204020204" charset="-122"/>
                <a:ea typeface="微软雅黑" panose="020B0503020204020204" charset="-122"/>
              </a:rPr>
              <a:t>月</a:t>
            </a:r>
            <a:r>
              <a:rPr lang="en-US" altLang="zh-CN" sz="2800" b="1" dirty="0">
                <a:latin typeface="微软雅黑" panose="020B0503020204020204" charset="-122"/>
                <a:ea typeface="微软雅黑" panose="020B0503020204020204" charset="-122"/>
              </a:rPr>
              <a:t>19</a:t>
            </a:r>
            <a:r>
              <a:rPr lang="zh-CN" altLang="en-US" sz="2800" b="1" dirty="0">
                <a:latin typeface="微软雅黑" panose="020B0503020204020204" charset="-122"/>
                <a:ea typeface="微软雅黑" panose="020B0503020204020204" charset="-122"/>
              </a:rPr>
              <a:t>日，起义军在湖南浏阳文家市举行会议，讨论进军方向问题。会议采纳了毛泽东的意见，</a:t>
            </a:r>
            <a:r>
              <a:rPr lang="zh-CN" altLang="en-US" sz="2800" b="1" dirty="0">
                <a:solidFill>
                  <a:srgbClr val="FF0000"/>
                </a:solidFill>
                <a:latin typeface="微软雅黑" panose="020B0503020204020204" charset="-122"/>
                <a:ea typeface="微软雅黑" panose="020B0503020204020204" charset="-122"/>
              </a:rPr>
              <a:t>决定到敌人统治力量薄弱的农村去。</a:t>
            </a:r>
          </a:p>
        </p:txBody>
      </p:sp>
    </p:spTree>
  </p:cSld>
  <p:clrMapOvr>
    <a:masterClrMapping/>
  </p:clrMapOvr>
  <p:transition>
    <p:comb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800" decel="100000"/>
                                        <p:tgtEl>
                                          <p:spTgt spid="17409"/>
                                        </p:tgtEl>
                                      </p:cBhvr>
                                    </p:animEffect>
                                    <p:anim calcmode="lin" valueType="num">
                                      <p:cBhvr>
                                        <p:cTn id="8" dur="800" decel="100000" fill="hold"/>
                                        <p:tgtEl>
                                          <p:spTgt spid="17409"/>
                                        </p:tgtEl>
                                        <p:attrNameLst>
                                          <p:attrName>style.rotation</p:attrName>
                                        </p:attrNameLst>
                                      </p:cBhvr>
                                      <p:tavLst>
                                        <p:tav tm="0">
                                          <p:val>
                                            <p:fltVal val="-90"/>
                                          </p:val>
                                        </p:tav>
                                        <p:tav tm="100000">
                                          <p:val>
                                            <p:fltVal val="0"/>
                                          </p:val>
                                        </p:tav>
                                      </p:tavLst>
                                    </p:anim>
                                    <p:anim calcmode="lin" valueType="num">
                                      <p:cBhvr>
                                        <p:cTn id="9" dur="800" decel="100000" fill="hold"/>
                                        <p:tgtEl>
                                          <p:spTgt spid="17409"/>
                                        </p:tgtEl>
                                        <p:attrNameLst>
                                          <p:attrName>ppt_x</p:attrName>
                                        </p:attrNameLst>
                                      </p:cBhvr>
                                      <p:tavLst>
                                        <p:tav tm="0">
                                          <p:val>
                                            <p:strVal val="#ppt_x+0.4"/>
                                          </p:val>
                                        </p:tav>
                                        <p:tav tm="100000">
                                          <p:val>
                                            <p:strVal val="#ppt_x-0.05"/>
                                          </p:val>
                                        </p:tav>
                                      </p:tavLst>
                                    </p:anim>
                                    <p:anim calcmode="lin" valueType="num">
                                      <p:cBhvr>
                                        <p:cTn id="10" dur="800" decel="100000" fill="hold"/>
                                        <p:tgtEl>
                                          <p:spTgt spid="1740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7410"/>
                                        </p:tgtEl>
                                        <p:attrNameLst>
                                          <p:attrName>style.visibility</p:attrName>
                                        </p:attrNameLst>
                                      </p:cBhvr>
                                      <p:to>
                                        <p:strVal val="visible"/>
                                      </p:to>
                                    </p:set>
                                    <p:anim calcmode="discrete" valueType="clr">
                                      <p:cBhvr override="childStyle">
                                        <p:cTn id="17" dur="80"/>
                                        <p:tgtEl>
                                          <p:spTgt spid="17410"/>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7410"/>
                                        </p:tgtEl>
                                        <p:attrNameLst>
                                          <p:attrName>fillcolor</p:attrName>
                                        </p:attrNameLst>
                                      </p:cBhvr>
                                      <p:tavLst>
                                        <p:tav tm="0">
                                          <p:val>
                                            <p:clrVal>
                                              <a:schemeClr val="accent2"/>
                                            </p:clrVal>
                                          </p:val>
                                        </p:tav>
                                        <p:tav tm="50000">
                                          <p:val>
                                            <p:clrVal>
                                              <a:schemeClr val="hlink"/>
                                            </p:clrVal>
                                          </p:val>
                                        </p:tav>
                                      </p:tavLst>
                                    </p:anim>
                                    <p:set>
                                      <p:cBhvr>
                                        <p:cTn id="19" dur="80"/>
                                        <p:tgtEl>
                                          <p:spTgt spid="174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5">
            <a:extLst>
              <a:ext uri="{FF2B5EF4-FFF2-40B4-BE49-F238E27FC236}">
                <a16:creationId xmlns:a16="http://schemas.microsoft.com/office/drawing/2014/main" xmlns="" id="{26504E76-2240-49B7-82AA-A653830AA96C}"/>
              </a:ext>
            </a:extLst>
          </p:cNvPr>
          <p:cNvGraphicFramePr>
            <a:graphicFrameLocks noGrp="1"/>
          </p:cNvGraphicFramePr>
          <p:nvPr>
            <p:extLst>
              <p:ext uri="{D42A27DB-BD31-4B8C-83A1-F6EECF244321}">
                <p14:modId xmlns:p14="http://schemas.microsoft.com/office/powerpoint/2010/main" xmlns="" val="4145528651"/>
              </p:ext>
            </p:extLst>
          </p:nvPr>
        </p:nvGraphicFramePr>
        <p:xfrm>
          <a:off x="983432" y="1124744"/>
          <a:ext cx="10153129" cy="2926080"/>
        </p:xfrm>
        <a:graphic>
          <a:graphicData uri="http://schemas.openxmlformats.org/drawingml/2006/table">
            <a:tbl>
              <a:tblPr firstRow="1" bandRow="1">
                <a:tableStyleId>{5940675A-B579-460E-94D1-54222C63F5DA}</a:tableStyleId>
              </a:tblPr>
              <a:tblGrid>
                <a:gridCol w="1944216">
                  <a:extLst>
                    <a:ext uri="{9D8B030D-6E8A-4147-A177-3AD203B41FA5}">
                      <a16:colId xmlns:a16="http://schemas.microsoft.com/office/drawing/2014/main" xmlns="" val="1165132615"/>
                    </a:ext>
                  </a:extLst>
                </a:gridCol>
                <a:gridCol w="4104821">
                  <a:extLst>
                    <a:ext uri="{9D8B030D-6E8A-4147-A177-3AD203B41FA5}">
                      <a16:colId xmlns:a16="http://schemas.microsoft.com/office/drawing/2014/main" xmlns="" val="1701895257"/>
                    </a:ext>
                  </a:extLst>
                </a:gridCol>
                <a:gridCol w="4104092">
                  <a:extLst>
                    <a:ext uri="{9D8B030D-6E8A-4147-A177-3AD203B41FA5}">
                      <a16:colId xmlns:a16="http://schemas.microsoft.com/office/drawing/2014/main" xmlns="" val="1861696323"/>
                    </a:ext>
                  </a:extLst>
                </a:gridCol>
              </a:tblGrid>
              <a:tr h="495300">
                <a:tc>
                  <a:txBody>
                    <a:bodyPr/>
                    <a:lstStyle/>
                    <a:p>
                      <a:pPr algn="ctr"/>
                      <a:r>
                        <a:rPr lang="zh-CN" altLang="en-US" sz="2800" b="0" dirty="0">
                          <a:latin typeface="黑体" pitchFamily="49" charset="-122"/>
                          <a:ea typeface="黑体" pitchFamily="49" charset="-122"/>
                        </a:rPr>
                        <a:t>起义名称</a:t>
                      </a:r>
                    </a:p>
                  </a:txBody>
                  <a:tcPr/>
                </a:tc>
                <a:tc>
                  <a:txBody>
                    <a:bodyPr/>
                    <a:lstStyle/>
                    <a:p>
                      <a:pPr algn="ctr"/>
                      <a:r>
                        <a:rPr lang="zh-CN" altLang="en-US" sz="2800" b="0" dirty="0">
                          <a:latin typeface="黑体" pitchFamily="49" charset="-122"/>
                          <a:ea typeface="黑体" pitchFamily="49" charset="-122"/>
                        </a:rPr>
                        <a:t>起义目标</a:t>
                      </a:r>
                    </a:p>
                  </a:txBody>
                  <a:tcPr/>
                </a:tc>
                <a:tc>
                  <a:txBody>
                    <a:bodyPr/>
                    <a:lstStyle/>
                    <a:p>
                      <a:pPr algn="ctr"/>
                      <a:r>
                        <a:rPr lang="zh-CN" altLang="en-US" sz="2800" b="0" dirty="0">
                          <a:latin typeface="黑体" pitchFamily="49" charset="-122"/>
                          <a:ea typeface="黑体" pitchFamily="49" charset="-122"/>
                        </a:rPr>
                        <a:t>结局</a:t>
                      </a:r>
                    </a:p>
                  </a:txBody>
                  <a:tcPr/>
                </a:tc>
                <a:extLst>
                  <a:ext uri="{0D108BD9-81ED-4DB2-BD59-A6C34878D82A}">
                    <a16:rowId xmlns:a16="http://schemas.microsoft.com/office/drawing/2014/main" xmlns="" val="3591054180"/>
                  </a:ext>
                </a:extLst>
              </a:tr>
              <a:tr h="495300">
                <a:tc>
                  <a:txBody>
                    <a:bodyPr/>
                    <a:lstStyle/>
                    <a:p>
                      <a:r>
                        <a:rPr lang="zh-CN" altLang="en-US" sz="2800" b="1" dirty="0">
                          <a:latin typeface="楷体" pitchFamily="49" charset="-122"/>
                          <a:ea typeface="楷体" pitchFamily="49" charset="-122"/>
                        </a:rPr>
                        <a:t>南昌起义</a:t>
                      </a:r>
                    </a:p>
                  </a:txBody>
                  <a:tcPr/>
                </a:tc>
                <a:tc>
                  <a:txBody>
                    <a:bodyPr/>
                    <a:lstStyle/>
                    <a:p>
                      <a:pPr algn="ctr"/>
                      <a:r>
                        <a:rPr lang="zh-CN" altLang="en-US" sz="2800" b="1" dirty="0">
                          <a:latin typeface="楷体" pitchFamily="49" charset="-122"/>
                          <a:ea typeface="楷体" pitchFamily="49" charset="-122"/>
                        </a:rPr>
                        <a:t>在敌人力量薄弱的</a:t>
                      </a:r>
                      <a:endParaRPr lang="en-US" altLang="zh-CN" sz="2800" b="1" dirty="0">
                        <a:latin typeface="楷体" pitchFamily="49" charset="-122"/>
                        <a:ea typeface="楷体" pitchFamily="49" charset="-122"/>
                      </a:endParaRPr>
                    </a:p>
                    <a:p>
                      <a:pPr algn="ctr"/>
                      <a:r>
                        <a:rPr lang="zh-CN" altLang="en-US" sz="2800" b="1" dirty="0">
                          <a:solidFill>
                            <a:srgbClr val="FF0000"/>
                          </a:solidFill>
                          <a:latin typeface="楷体" pitchFamily="49" charset="-122"/>
                          <a:ea typeface="楷体" pitchFamily="49" charset="-122"/>
                        </a:rPr>
                        <a:t>城市南昌</a:t>
                      </a:r>
                      <a:r>
                        <a:rPr lang="zh-CN" altLang="en-US" sz="2800" b="1" dirty="0">
                          <a:latin typeface="楷体" pitchFamily="49" charset="-122"/>
                          <a:ea typeface="楷体" pitchFamily="49" charset="-122"/>
                        </a:rPr>
                        <a:t>发动起义</a:t>
                      </a:r>
                    </a:p>
                  </a:txBody>
                  <a:tcPr/>
                </a:tc>
                <a:tc>
                  <a:txBody>
                    <a:bodyPr/>
                    <a:lstStyle/>
                    <a:p>
                      <a:pPr algn="ctr"/>
                      <a:r>
                        <a:rPr lang="zh-CN" altLang="en-US" sz="2800" b="1" kern="1200" dirty="0">
                          <a:solidFill>
                            <a:schemeClr val="tx1"/>
                          </a:solidFill>
                          <a:latin typeface="楷体" pitchFamily="49" charset="-122"/>
                          <a:ea typeface="楷体" pitchFamily="49" charset="-122"/>
                          <a:cs typeface="+mn-cs"/>
                        </a:rPr>
                        <a:t>遭敌人围攻而失败</a:t>
                      </a:r>
                      <a:endParaRPr lang="zh-CN" altLang="en-US" sz="2800" b="1" dirty="0">
                        <a:solidFill>
                          <a:schemeClr val="tx1"/>
                        </a:solidFill>
                        <a:latin typeface="楷体" pitchFamily="49" charset="-122"/>
                        <a:ea typeface="楷体" pitchFamily="49" charset="-122"/>
                      </a:endParaRPr>
                    </a:p>
                  </a:txBody>
                  <a:tcPr/>
                </a:tc>
                <a:extLst>
                  <a:ext uri="{0D108BD9-81ED-4DB2-BD59-A6C34878D82A}">
                    <a16:rowId xmlns:a16="http://schemas.microsoft.com/office/drawing/2014/main" xmlns="" val="2755630707"/>
                  </a:ext>
                </a:extLst>
              </a:tr>
              <a:tr h="495300">
                <a:tc>
                  <a:txBody>
                    <a:bodyPr/>
                    <a:lstStyle/>
                    <a:p>
                      <a:r>
                        <a:rPr lang="zh-CN" altLang="en-US" sz="2800" b="1" dirty="0">
                          <a:latin typeface="楷体" pitchFamily="49" charset="-122"/>
                          <a:ea typeface="楷体" pitchFamily="49" charset="-122"/>
                        </a:rPr>
                        <a:t>秋收起义</a:t>
                      </a:r>
                    </a:p>
                  </a:txBody>
                  <a:tcPr/>
                </a:tc>
                <a:tc>
                  <a:txBody>
                    <a:bodyPr/>
                    <a:lstStyle/>
                    <a:p>
                      <a:pPr algn="ctr"/>
                      <a:r>
                        <a:rPr lang="zh-CN" altLang="en-US" sz="2800" b="1" dirty="0">
                          <a:latin typeface="楷体" pitchFamily="49" charset="-122"/>
                          <a:ea typeface="楷体" pitchFamily="49" charset="-122"/>
                        </a:rPr>
                        <a:t>进攻</a:t>
                      </a:r>
                      <a:r>
                        <a:rPr lang="zh-CN" altLang="en-US" sz="2800" b="1" dirty="0">
                          <a:solidFill>
                            <a:srgbClr val="FF0000"/>
                          </a:solidFill>
                          <a:latin typeface="楷体" pitchFamily="49" charset="-122"/>
                          <a:ea typeface="楷体" pitchFamily="49" charset="-122"/>
                        </a:rPr>
                        <a:t>中心城市长沙</a:t>
                      </a:r>
                    </a:p>
                  </a:txBody>
                  <a:tcPr/>
                </a:tc>
                <a:tc>
                  <a:txBody>
                    <a:bodyPr/>
                    <a:lstStyle/>
                    <a:p>
                      <a:pPr algn="ctr"/>
                      <a:r>
                        <a:rPr lang="zh-CN" altLang="en-US" sz="2800" b="1" dirty="0">
                          <a:solidFill>
                            <a:schemeClr val="tx1"/>
                          </a:solidFill>
                          <a:latin typeface="楷体" pitchFamily="49" charset="-122"/>
                          <a:ea typeface="楷体" pitchFamily="49" charset="-122"/>
                        </a:rPr>
                        <a:t>受挫</a:t>
                      </a:r>
                    </a:p>
                  </a:txBody>
                  <a:tcPr/>
                </a:tc>
                <a:extLst>
                  <a:ext uri="{0D108BD9-81ED-4DB2-BD59-A6C34878D82A}">
                    <a16:rowId xmlns:a16="http://schemas.microsoft.com/office/drawing/2014/main" xmlns="" val="3269915045"/>
                  </a:ext>
                </a:extLst>
              </a:tr>
              <a:tr h="495300">
                <a:tc>
                  <a:txBody>
                    <a:bodyPr/>
                    <a:lstStyle/>
                    <a:p>
                      <a:r>
                        <a:rPr lang="zh-CN" altLang="en-US" sz="2800" b="1" kern="1200" dirty="0">
                          <a:solidFill>
                            <a:schemeClr val="tx1"/>
                          </a:solidFill>
                          <a:latin typeface="楷体" pitchFamily="49" charset="-122"/>
                          <a:ea typeface="楷体" pitchFamily="49" charset="-122"/>
                          <a:cs typeface="+mn-cs"/>
                        </a:rPr>
                        <a:t>广州起义</a:t>
                      </a:r>
                    </a:p>
                  </a:txBody>
                  <a:tcPr/>
                </a:tc>
                <a:tc>
                  <a:txBody>
                    <a:bodyPr/>
                    <a:lstStyle/>
                    <a:p>
                      <a:pPr algn="ctr"/>
                      <a:r>
                        <a:rPr lang="zh-CN" altLang="en-US" sz="2800" b="1" kern="1200" dirty="0">
                          <a:solidFill>
                            <a:schemeClr val="tx1"/>
                          </a:solidFill>
                          <a:latin typeface="楷体" pitchFamily="49" charset="-122"/>
                          <a:ea typeface="楷体" pitchFamily="49" charset="-122"/>
                          <a:cs typeface="+mn-cs"/>
                        </a:rPr>
                        <a:t>攻占</a:t>
                      </a:r>
                      <a:r>
                        <a:rPr lang="zh-CN" altLang="en-US" sz="2800" b="1" kern="1200" dirty="0">
                          <a:solidFill>
                            <a:srgbClr val="FF0000"/>
                          </a:solidFill>
                          <a:latin typeface="楷体" pitchFamily="49" charset="-122"/>
                          <a:ea typeface="楷体" pitchFamily="49" charset="-122"/>
                          <a:cs typeface="+mn-cs"/>
                        </a:rPr>
                        <a:t>中心城市广州</a:t>
                      </a:r>
                    </a:p>
                  </a:txBody>
                  <a:tcPr/>
                </a:tc>
                <a:tc>
                  <a:txBody>
                    <a:bodyPr/>
                    <a:lstStyle/>
                    <a:p>
                      <a:pPr marL="0" algn="ctr" defTabSz="914400" rtl="0" eaLnBrk="1" latinLnBrk="0" hangingPunct="1"/>
                      <a:r>
                        <a:rPr lang="zh-CN" altLang="en-US" sz="2800" b="1" kern="1200" dirty="0">
                          <a:solidFill>
                            <a:schemeClr val="tx1"/>
                          </a:solidFill>
                          <a:latin typeface="楷体" pitchFamily="49" charset="-122"/>
                          <a:ea typeface="楷体" pitchFamily="49" charset="-122"/>
                          <a:cs typeface="+mn-cs"/>
                        </a:rPr>
                        <a:t>由于敌我力量悬殊，</a:t>
                      </a:r>
                      <a:endParaRPr lang="en-US" altLang="zh-CN" sz="2800" b="1" kern="1200" dirty="0">
                        <a:solidFill>
                          <a:schemeClr val="tx1"/>
                        </a:solidFill>
                        <a:latin typeface="楷体" pitchFamily="49" charset="-122"/>
                        <a:ea typeface="楷体" pitchFamily="49" charset="-122"/>
                        <a:cs typeface="+mn-cs"/>
                      </a:endParaRPr>
                    </a:p>
                    <a:p>
                      <a:pPr marL="0" algn="ctr" defTabSz="914400" rtl="0" eaLnBrk="1" latinLnBrk="0" hangingPunct="1"/>
                      <a:r>
                        <a:rPr lang="zh-CN" altLang="en-US" sz="2800" b="1" kern="1200" dirty="0">
                          <a:solidFill>
                            <a:schemeClr val="tx1"/>
                          </a:solidFill>
                          <a:latin typeface="楷体" pitchFamily="49" charset="-122"/>
                          <a:ea typeface="楷体" pitchFamily="49" charset="-122"/>
                          <a:cs typeface="+mn-cs"/>
                        </a:rPr>
                        <a:t>起义失败</a:t>
                      </a:r>
                    </a:p>
                  </a:txBody>
                  <a:tcPr/>
                </a:tc>
                <a:extLst>
                  <a:ext uri="{0D108BD9-81ED-4DB2-BD59-A6C34878D82A}">
                    <a16:rowId xmlns:a16="http://schemas.microsoft.com/office/drawing/2014/main" xmlns="" val="1208893460"/>
                  </a:ext>
                </a:extLst>
              </a:tr>
            </a:tbl>
          </a:graphicData>
        </a:graphic>
      </p:graphicFrame>
      <p:sp>
        <p:nvSpPr>
          <p:cNvPr id="5" name="矩形 4"/>
          <p:cNvSpPr/>
          <p:nvPr/>
        </p:nvSpPr>
        <p:spPr>
          <a:xfrm>
            <a:off x="623392" y="4437112"/>
            <a:ext cx="10866755" cy="1322070"/>
          </a:xfrm>
          <a:prstGeom prst="rect">
            <a:avLst/>
          </a:prstGeom>
          <a:noFill/>
          <a:ln w="28575" cap="flat" cmpd="sng">
            <a:noFill/>
            <a:prstDash val="solid"/>
            <a:miter/>
            <a:headEnd type="none" w="med" len="med"/>
            <a:tailEnd type="none" w="med" len="med"/>
          </a:ln>
        </p:spPr>
        <p:txBody>
          <a:bodyPr wrap="square" anchor="ctr">
            <a:spAutoFit/>
          </a:bodyPr>
          <a:lstStyle/>
          <a:p>
            <a:pPr algn="ctr" defTabSz="0">
              <a:tabLst>
                <a:tab pos="847725" algn="l"/>
              </a:tabLst>
            </a:pPr>
            <a:r>
              <a:rPr lang="zh-CN" altLang="en-US" sz="4000" b="1" dirty="0">
                <a:solidFill>
                  <a:srgbClr val="660066"/>
                </a:solidFill>
                <a:latin typeface="宋体" panose="02010600030101010101" pitchFamily="2" charset="-122"/>
                <a:ea typeface="宋体" panose="02010600030101010101" pitchFamily="2" charset="-122"/>
              </a:rPr>
              <a:t>南昌起义、秋收起义的失败，表明</a:t>
            </a:r>
            <a:r>
              <a:rPr lang="en-US" altLang="zh-CN" sz="4000" b="1" dirty="0">
                <a:solidFill>
                  <a:srgbClr val="660066"/>
                </a:solidFill>
                <a:latin typeface="宋体" panose="02010600030101010101" pitchFamily="2" charset="-122"/>
                <a:ea typeface="宋体" panose="02010600030101010101" pitchFamily="2" charset="-122"/>
              </a:rPr>
              <a:t>“</a:t>
            </a:r>
            <a:r>
              <a:rPr lang="zh-CN" altLang="en-US" sz="4000" b="1" dirty="0">
                <a:solidFill>
                  <a:srgbClr val="660066"/>
                </a:solidFill>
                <a:latin typeface="宋体" panose="02010600030101010101" pitchFamily="2" charset="-122"/>
                <a:ea typeface="宋体" panose="02010600030101010101" pitchFamily="2" charset="-122"/>
              </a:rPr>
              <a:t>城市中心道路</a:t>
            </a:r>
            <a:r>
              <a:rPr lang="en-US" altLang="zh-CN" sz="4000" b="1" dirty="0">
                <a:solidFill>
                  <a:srgbClr val="660066"/>
                </a:solidFill>
                <a:latin typeface="宋体" panose="02010600030101010101" pitchFamily="2" charset="-122"/>
                <a:ea typeface="宋体" panose="02010600030101010101" pitchFamily="2" charset="-122"/>
              </a:rPr>
              <a:t>”</a:t>
            </a:r>
            <a:r>
              <a:rPr lang="zh-CN" altLang="en-US" sz="4000" b="1" dirty="0">
                <a:solidFill>
                  <a:srgbClr val="660066"/>
                </a:solidFill>
                <a:latin typeface="宋体" panose="02010600030101010101" pitchFamily="2" charset="-122"/>
                <a:ea typeface="宋体" panose="02010600030101010101" pitchFamily="2" charset="-122"/>
              </a:rPr>
              <a:t>在当时的中国走不通</a:t>
            </a:r>
          </a:p>
        </p:txBody>
      </p:sp>
    </p:spTree>
    <p:extLst>
      <p:ext uri="{BB962C8B-B14F-4D97-AF65-F5344CB8AC3E}">
        <p14:creationId xmlns:p14="http://schemas.microsoft.com/office/powerpoint/2010/main" xmlns="" val="2655756169"/>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p:cNvSpPr txBox="1"/>
          <p:nvPr/>
        </p:nvSpPr>
        <p:spPr>
          <a:xfrm>
            <a:off x="6096000" y="2375496"/>
            <a:ext cx="1440160" cy="461665"/>
          </a:xfrm>
          <a:prstGeom prst="rect">
            <a:avLst/>
          </a:prstGeom>
          <a:noFill/>
        </p:spPr>
        <p:txBody>
          <a:bodyPr wrap="square" rtlCol="0">
            <a:spAutoFit/>
          </a:bodyPr>
          <a:lstStyle/>
          <a:p>
            <a:r>
              <a:rPr lang="en-US" altLang="zh-CN" dirty="0">
                <a:solidFill>
                  <a:srgbClr val="002060"/>
                </a:solidFill>
                <a:latin typeface="黑体" pitchFamily="49" charset="-122"/>
                <a:ea typeface="黑体" pitchFamily="49" charset="-122"/>
              </a:rPr>
              <a:t>1927.10</a:t>
            </a:r>
            <a:endParaRPr lang="zh-CN" altLang="en-US" dirty="0">
              <a:solidFill>
                <a:srgbClr val="002060"/>
              </a:solidFill>
              <a:latin typeface="黑体" pitchFamily="49" charset="-122"/>
              <a:ea typeface="黑体" pitchFamily="49" charset="-122"/>
            </a:endParaRPr>
          </a:p>
        </p:txBody>
      </p:sp>
      <p:sp>
        <p:nvSpPr>
          <p:cNvPr id="18" name="TextBox 17"/>
          <p:cNvSpPr txBox="1"/>
          <p:nvPr/>
        </p:nvSpPr>
        <p:spPr>
          <a:xfrm>
            <a:off x="1524000" y="2375496"/>
            <a:ext cx="1440160" cy="461665"/>
          </a:xfrm>
          <a:prstGeom prst="rect">
            <a:avLst/>
          </a:prstGeom>
          <a:noFill/>
        </p:spPr>
        <p:txBody>
          <a:bodyPr wrap="square" rtlCol="0">
            <a:spAutoFit/>
          </a:bodyPr>
          <a:lstStyle/>
          <a:p>
            <a:r>
              <a:rPr lang="en-US" altLang="zh-CN" dirty="0">
                <a:solidFill>
                  <a:srgbClr val="002060"/>
                </a:solidFill>
                <a:latin typeface="黑体" pitchFamily="49" charset="-122"/>
                <a:ea typeface="黑体" pitchFamily="49" charset="-122"/>
              </a:rPr>
              <a:t>1927.8.1</a:t>
            </a:r>
            <a:endParaRPr lang="zh-CN" altLang="en-US" dirty="0">
              <a:solidFill>
                <a:srgbClr val="002060"/>
              </a:solidFill>
              <a:latin typeface="黑体" pitchFamily="49" charset="-122"/>
              <a:ea typeface="黑体" pitchFamily="49" charset="-122"/>
            </a:endParaRPr>
          </a:p>
        </p:txBody>
      </p:sp>
      <p:sp>
        <p:nvSpPr>
          <p:cNvPr id="19" name="TextBox 18"/>
          <p:cNvSpPr txBox="1"/>
          <p:nvPr/>
        </p:nvSpPr>
        <p:spPr>
          <a:xfrm>
            <a:off x="2999656" y="2375496"/>
            <a:ext cx="1440160" cy="461665"/>
          </a:xfrm>
          <a:prstGeom prst="rect">
            <a:avLst/>
          </a:prstGeom>
          <a:noFill/>
        </p:spPr>
        <p:txBody>
          <a:bodyPr wrap="square" rtlCol="0">
            <a:spAutoFit/>
          </a:bodyPr>
          <a:lstStyle/>
          <a:p>
            <a:r>
              <a:rPr lang="en-US" altLang="zh-CN" dirty="0">
                <a:solidFill>
                  <a:srgbClr val="002060"/>
                </a:solidFill>
                <a:latin typeface="黑体" pitchFamily="49" charset="-122"/>
                <a:ea typeface="黑体" pitchFamily="49" charset="-122"/>
              </a:rPr>
              <a:t>1927.8.7</a:t>
            </a:r>
            <a:endParaRPr lang="zh-CN" altLang="en-US" dirty="0">
              <a:solidFill>
                <a:srgbClr val="002060"/>
              </a:solidFill>
              <a:latin typeface="黑体" pitchFamily="49" charset="-122"/>
              <a:ea typeface="黑体" pitchFamily="49" charset="-122"/>
            </a:endParaRPr>
          </a:p>
        </p:txBody>
      </p:sp>
      <p:sp>
        <p:nvSpPr>
          <p:cNvPr id="20" name="TextBox 19"/>
          <p:cNvSpPr txBox="1"/>
          <p:nvPr/>
        </p:nvSpPr>
        <p:spPr>
          <a:xfrm>
            <a:off x="4439816" y="2375496"/>
            <a:ext cx="1440160" cy="461665"/>
          </a:xfrm>
          <a:prstGeom prst="rect">
            <a:avLst/>
          </a:prstGeom>
          <a:noFill/>
        </p:spPr>
        <p:txBody>
          <a:bodyPr wrap="square" rtlCol="0">
            <a:spAutoFit/>
          </a:bodyPr>
          <a:lstStyle/>
          <a:p>
            <a:r>
              <a:rPr lang="en-US" altLang="zh-CN" dirty="0">
                <a:solidFill>
                  <a:srgbClr val="002060"/>
                </a:solidFill>
                <a:latin typeface="黑体" pitchFamily="49" charset="-122"/>
                <a:ea typeface="黑体" pitchFamily="49" charset="-122"/>
              </a:rPr>
              <a:t>1927.9</a:t>
            </a:r>
            <a:endParaRPr lang="zh-CN" altLang="en-US" dirty="0">
              <a:solidFill>
                <a:srgbClr val="002060"/>
              </a:solidFill>
              <a:latin typeface="黑体" pitchFamily="49" charset="-122"/>
              <a:ea typeface="黑体" pitchFamily="49" charset="-122"/>
            </a:endParaRPr>
          </a:p>
        </p:txBody>
      </p:sp>
      <p:sp>
        <p:nvSpPr>
          <p:cNvPr id="4" name="右箭头 3"/>
          <p:cNvSpPr/>
          <p:nvPr/>
        </p:nvSpPr>
        <p:spPr>
          <a:xfrm>
            <a:off x="1631950" y="1872059"/>
            <a:ext cx="9036050" cy="71913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17" name="TextBox 21"/>
          <p:cNvSpPr txBox="1">
            <a:spLocks noChangeArrowheads="1"/>
          </p:cNvSpPr>
          <p:nvPr/>
        </p:nvSpPr>
        <p:spPr bwMode="auto">
          <a:xfrm>
            <a:off x="4367808" y="935336"/>
            <a:ext cx="1799530" cy="954107"/>
          </a:xfrm>
          <a:prstGeom prst="rect">
            <a:avLst/>
          </a:prstGeom>
          <a:noFill/>
          <a:ln w="9525">
            <a:noFill/>
            <a:miter lim="800000"/>
            <a:headEnd/>
            <a:tailEnd/>
          </a:ln>
        </p:spPr>
        <p:txBody>
          <a:bodyPr wrap="square">
            <a:spAutoFit/>
          </a:bodyPr>
          <a:lstStyle/>
          <a:p>
            <a:r>
              <a:rPr lang="zh-CN" altLang="en-US" sz="2800" dirty="0">
                <a:solidFill>
                  <a:srgbClr val="C00000"/>
                </a:solidFill>
                <a:latin typeface="黑体" pitchFamily="49" charset="-122"/>
                <a:ea typeface="黑体" pitchFamily="49" charset="-122"/>
              </a:rPr>
              <a:t>湘赣边秋收起义</a:t>
            </a:r>
          </a:p>
        </p:txBody>
      </p:sp>
      <p:pic>
        <p:nvPicPr>
          <p:cNvPr id="13318" name="Picture 2" descr="南昌起义、秋收起义、广州起义和井冈山会师"/>
          <p:cNvPicPr>
            <a:picLocks noChangeAspect="1" noChangeArrowheads="1"/>
          </p:cNvPicPr>
          <p:nvPr/>
        </p:nvPicPr>
        <p:blipFill>
          <a:blip r:embed="rId3" cstate="print"/>
          <a:srcRect t="9727" b="32385"/>
          <a:stretch>
            <a:fillRect/>
          </a:stretch>
        </p:blipFill>
        <p:spPr bwMode="auto">
          <a:xfrm>
            <a:off x="2857500" y="2879552"/>
            <a:ext cx="6477000" cy="3933825"/>
          </a:xfrm>
          <a:prstGeom prst="rect">
            <a:avLst/>
          </a:prstGeom>
          <a:noFill/>
          <a:ln w="9525">
            <a:noFill/>
            <a:miter lim="800000"/>
            <a:headEnd/>
            <a:tailEnd/>
          </a:ln>
        </p:spPr>
      </p:pic>
      <p:sp>
        <p:nvSpPr>
          <p:cNvPr id="10" name="圆角矩形标注 9"/>
          <p:cNvSpPr/>
          <p:nvPr/>
        </p:nvSpPr>
        <p:spPr>
          <a:xfrm>
            <a:off x="2927351" y="3887416"/>
            <a:ext cx="1833563" cy="1311275"/>
          </a:xfrm>
          <a:prstGeom prst="wedgeRoundRectCallout">
            <a:avLst>
              <a:gd name="adj1" fmla="val 67413"/>
              <a:gd name="adj2" fmla="val 26270"/>
              <a:gd name="adj3" fmla="val 16667"/>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002060"/>
                </a:solidFill>
                <a:latin typeface="黑体" pitchFamily="49" charset="-122"/>
                <a:ea typeface="黑体" pitchFamily="49" charset="-122"/>
              </a:rPr>
              <a:t>③秋收起义攻打长沙受挫</a:t>
            </a:r>
          </a:p>
        </p:txBody>
      </p:sp>
      <p:sp>
        <p:nvSpPr>
          <p:cNvPr id="11" name="椭圆 10"/>
          <p:cNvSpPr/>
          <p:nvPr/>
        </p:nvSpPr>
        <p:spPr>
          <a:xfrm rot="1558503">
            <a:off x="5697502" y="4076959"/>
            <a:ext cx="725478" cy="1674796"/>
          </a:xfrm>
          <a:prstGeom prst="ellipse">
            <a:avLst/>
          </a:prstGeom>
          <a:noFill/>
          <a:ln w="57150">
            <a:solidFill>
              <a:srgbClr val="00206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02060"/>
              </a:solidFill>
              <a:latin typeface="黑体" pitchFamily="49" charset="-122"/>
              <a:ea typeface="黑体" pitchFamily="49" charset="-122"/>
            </a:endParaRPr>
          </a:p>
        </p:txBody>
      </p:sp>
      <p:sp>
        <p:nvSpPr>
          <p:cNvPr id="12" name="椭圆 11"/>
          <p:cNvSpPr/>
          <p:nvPr/>
        </p:nvSpPr>
        <p:spPr>
          <a:xfrm rot="21339050">
            <a:off x="5018648" y="4861426"/>
            <a:ext cx="411346" cy="364791"/>
          </a:xfrm>
          <a:prstGeom prst="ellipse">
            <a:avLst/>
          </a:prstGeom>
          <a:noFill/>
          <a:ln w="57150">
            <a:solidFill>
              <a:srgbClr val="002060"/>
            </a:solidFill>
          </a:ln>
          <a:effectLst>
            <a:glow rad="101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02060"/>
              </a:solidFill>
              <a:latin typeface="黑体" pitchFamily="49" charset="-122"/>
              <a:ea typeface="黑体" pitchFamily="49" charset="-122"/>
            </a:endParaRPr>
          </a:p>
        </p:txBody>
      </p:sp>
      <p:sp>
        <p:nvSpPr>
          <p:cNvPr id="13" name="右箭头 12"/>
          <p:cNvSpPr/>
          <p:nvPr/>
        </p:nvSpPr>
        <p:spPr>
          <a:xfrm rot="10228069">
            <a:off x="5462589" y="4651004"/>
            <a:ext cx="560387" cy="504825"/>
          </a:xfrm>
          <a:prstGeom prst="rightArrow">
            <a:avLst/>
          </a:prstGeom>
          <a:solidFill>
            <a:srgbClr val="FF0000"/>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002060"/>
              </a:solidFill>
              <a:latin typeface="黑体" pitchFamily="49" charset="-122"/>
              <a:ea typeface="黑体" pitchFamily="49" charset="-122"/>
            </a:endParaRPr>
          </a:p>
        </p:txBody>
      </p:sp>
      <p:sp>
        <p:nvSpPr>
          <p:cNvPr id="15" name="圆角矩形标注 14"/>
          <p:cNvSpPr/>
          <p:nvPr/>
        </p:nvSpPr>
        <p:spPr>
          <a:xfrm>
            <a:off x="7466540" y="3947331"/>
            <a:ext cx="1943100" cy="936625"/>
          </a:xfrm>
          <a:prstGeom prst="wedgeRoundRectCallout">
            <a:avLst>
              <a:gd name="adj1" fmla="val -63063"/>
              <a:gd name="adj2" fmla="val 30007"/>
              <a:gd name="adj3" fmla="val 16667"/>
            </a:avLst>
          </a:prstGeom>
          <a:solidFill>
            <a:srgbClr val="FFFFCD"/>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002060"/>
                </a:solidFill>
                <a:latin typeface="黑体" pitchFamily="49" charset="-122"/>
                <a:ea typeface="黑体" pitchFamily="49" charset="-122"/>
              </a:rPr>
              <a:t>①南昌起义</a:t>
            </a:r>
          </a:p>
        </p:txBody>
      </p:sp>
      <p:sp>
        <p:nvSpPr>
          <p:cNvPr id="16" name="圆角矩形标注 15"/>
          <p:cNvSpPr/>
          <p:nvPr/>
        </p:nvSpPr>
        <p:spPr>
          <a:xfrm>
            <a:off x="6960097" y="2956156"/>
            <a:ext cx="1800225" cy="696913"/>
          </a:xfrm>
          <a:prstGeom prst="wedgeRoundRectCallout">
            <a:avLst>
              <a:gd name="adj1" fmla="val -92312"/>
              <a:gd name="adj2" fmla="val -11786"/>
              <a:gd name="adj3" fmla="val 16667"/>
            </a:avLst>
          </a:prstGeom>
          <a:solidFill>
            <a:srgbClr val="FFFFCD"/>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002060"/>
                </a:solidFill>
                <a:latin typeface="黑体" pitchFamily="49" charset="-122"/>
                <a:ea typeface="黑体" pitchFamily="49" charset="-122"/>
              </a:rPr>
              <a:t>②八七会议</a:t>
            </a:r>
          </a:p>
        </p:txBody>
      </p:sp>
      <p:sp>
        <p:nvSpPr>
          <p:cNvPr id="14" name="TextBox 21"/>
          <p:cNvSpPr txBox="1">
            <a:spLocks noChangeArrowheads="1"/>
          </p:cNvSpPr>
          <p:nvPr/>
        </p:nvSpPr>
        <p:spPr bwMode="auto">
          <a:xfrm>
            <a:off x="1847528" y="935336"/>
            <a:ext cx="1224384" cy="954107"/>
          </a:xfrm>
          <a:prstGeom prst="rect">
            <a:avLst/>
          </a:prstGeom>
          <a:noFill/>
          <a:ln w="9525">
            <a:noFill/>
            <a:miter lim="800000"/>
            <a:headEnd/>
            <a:tailEnd/>
          </a:ln>
        </p:spPr>
        <p:txBody>
          <a:bodyPr wrap="square">
            <a:spAutoFit/>
          </a:bodyPr>
          <a:lstStyle/>
          <a:p>
            <a:r>
              <a:rPr lang="zh-CN" altLang="en-US" sz="2800" dirty="0">
                <a:solidFill>
                  <a:srgbClr val="C00000"/>
                </a:solidFill>
                <a:latin typeface="黑体" pitchFamily="49" charset="-122"/>
                <a:ea typeface="黑体" pitchFamily="49" charset="-122"/>
              </a:rPr>
              <a:t>南昌起义</a:t>
            </a:r>
          </a:p>
        </p:txBody>
      </p:sp>
      <p:sp>
        <p:nvSpPr>
          <p:cNvPr id="17" name="TextBox 21"/>
          <p:cNvSpPr txBox="1">
            <a:spLocks noChangeArrowheads="1"/>
          </p:cNvSpPr>
          <p:nvPr/>
        </p:nvSpPr>
        <p:spPr bwMode="auto">
          <a:xfrm>
            <a:off x="3144392" y="935336"/>
            <a:ext cx="1079401" cy="954107"/>
          </a:xfrm>
          <a:prstGeom prst="rect">
            <a:avLst/>
          </a:prstGeom>
          <a:noFill/>
          <a:ln w="9525">
            <a:noFill/>
            <a:miter lim="800000"/>
            <a:headEnd/>
            <a:tailEnd/>
          </a:ln>
        </p:spPr>
        <p:txBody>
          <a:bodyPr wrap="square">
            <a:spAutoFit/>
          </a:bodyPr>
          <a:lstStyle/>
          <a:p>
            <a:r>
              <a:rPr lang="zh-CN" altLang="en-US" sz="2800" dirty="0">
                <a:solidFill>
                  <a:srgbClr val="C00000"/>
                </a:solidFill>
                <a:latin typeface="黑体" pitchFamily="49" charset="-122"/>
                <a:ea typeface="黑体" pitchFamily="49" charset="-122"/>
              </a:rPr>
              <a:t>八七会议</a:t>
            </a:r>
          </a:p>
        </p:txBody>
      </p:sp>
      <p:sp>
        <p:nvSpPr>
          <p:cNvPr id="22" name="TextBox 21"/>
          <p:cNvSpPr txBox="1">
            <a:spLocks noChangeArrowheads="1"/>
          </p:cNvSpPr>
          <p:nvPr/>
        </p:nvSpPr>
        <p:spPr bwMode="auto">
          <a:xfrm>
            <a:off x="6060241" y="935336"/>
            <a:ext cx="2016224" cy="954107"/>
          </a:xfrm>
          <a:prstGeom prst="rect">
            <a:avLst/>
          </a:prstGeom>
          <a:noFill/>
          <a:ln w="9525">
            <a:noFill/>
            <a:miter lim="800000"/>
            <a:headEnd/>
            <a:tailEnd/>
          </a:ln>
        </p:spPr>
        <p:txBody>
          <a:bodyPr wrap="square">
            <a:spAutoFit/>
          </a:bodyPr>
          <a:lstStyle/>
          <a:p>
            <a:r>
              <a:rPr lang="zh-CN" altLang="en-US" sz="2800" dirty="0">
                <a:solidFill>
                  <a:srgbClr val="C00000"/>
                </a:solidFill>
                <a:latin typeface="黑体" pitchFamily="49" charset="-122"/>
                <a:ea typeface="黑体" pitchFamily="49" charset="-122"/>
              </a:rPr>
              <a:t>创立井冈山革命根据地</a:t>
            </a:r>
          </a:p>
        </p:txBody>
      </p:sp>
      <p:sp>
        <p:nvSpPr>
          <p:cNvPr id="23" name="圆角矩形标注 22"/>
          <p:cNvSpPr/>
          <p:nvPr/>
        </p:nvSpPr>
        <p:spPr>
          <a:xfrm>
            <a:off x="7116856" y="5471889"/>
            <a:ext cx="2238258" cy="1008063"/>
          </a:xfrm>
          <a:prstGeom prst="wedgeRoundRectCallout">
            <a:avLst>
              <a:gd name="adj1" fmla="val -97917"/>
              <a:gd name="adj2" fmla="val 9849"/>
              <a:gd name="adj3" fmla="val 16667"/>
            </a:avLst>
          </a:prstGeom>
          <a:solidFill>
            <a:srgbClr val="FFFFCD"/>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dirty="0">
                <a:solidFill>
                  <a:srgbClr val="002060"/>
                </a:solidFill>
                <a:latin typeface="黑体" pitchFamily="49" charset="-122"/>
                <a:ea typeface="黑体" pitchFamily="49" charset="-122"/>
              </a:rPr>
              <a:t>④</a:t>
            </a:r>
            <a:r>
              <a:rPr lang="zh-CN" altLang="en-US" dirty="0">
                <a:solidFill>
                  <a:srgbClr val="FF0000"/>
                </a:solidFill>
                <a:latin typeface="黑体" pitchFamily="49" charset="-122"/>
                <a:ea typeface="黑体" pitchFamily="49" charset="-122"/>
              </a:rPr>
              <a:t>创立井冈山革命根据地</a:t>
            </a:r>
          </a:p>
        </p:txBody>
      </p:sp>
      <p:sp>
        <p:nvSpPr>
          <p:cNvPr id="25" name="矩形 24"/>
          <p:cNvSpPr/>
          <p:nvPr/>
        </p:nvSpPr>
        <p:spPr>
          <a:xfrm>
            <a:off x="767408" y="0"/>
            <a:ext cx="5184576" cy="523220"/>
          </a:xfrm>
          <a:prstGeom prst="rect">
            <a:avLst/>
          </a:prstGeom>
        </p:spPr>
        <p:txBody>
          <a:bodyPr wrap="square">
            <a:spAutoFit/>
          </a:bodyPr>
          <a:lstStyle/>
          <a:p>
            <a:r>
              <a:rPr lang="zh-CN" altLang="en-US" sz="2800" b="1" dirty="0" smtClean="0">
                <a:latin typeface="微软雅黑" pitchFamily="34" charset="-122"/>
                <a:ea typeface="微软雅黑" pitchFamily="34" charset="-122"/>
              </a:rPr>
              <a:t>（一）中国革命道路的探索</a:t>
            </a:r>
            <a:endParaRPr lang="zh-CN" altLang="en-US" sz="2800" b="1" dirty="0">
              <a:latin typeface="微软雅黑" pitchFamily="34" charset="-122"/>
              <a:ea typeface="微软雅黑" pitchFamily="34" charset="-122"/>
            </a:endParaRPr>
          </a:p>
        </p:txBody>
      </p:sp>
    </p:spTree>
    <p:extLst>
      <p:ext uri="{BB962C8B-B14F-4D97-AF65-F5344CB8AC3E}">
        <p14:creationId xmlns:p14="http://schemas.microsoft.com/office/powerpoint/2010/main" xmlns="" val="182742205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blinds(horizontal)">
                                      <p:cBhvr>
                                        <p:cTn id="10" dur="500"/>
                                        <p:tgtEl>
                                          <p:spTgt spid="22"/>
                                        </p:tgtEl>
                                      </p:cBhvr>
                                    </p:animEffect>
                                  </p:childTnLst>
                                </p:cTn>
                              </p:par>
                            </p:childTnLst>
                          </p:cTn>
                        </p:par>
                        <p:par>
                          <p:cTn id="11" fill="hold">
                            <p:stCondLst>
                              <p:cond delay="500"/>
                            </p:stCondLst>
                            <p:childTnLst>
                              <p:par>
                                <p:cTn id="12" presetID="1" presetClass="entr" presetSubtype="0" fill="hold" grpId="0" nodeType="afterEffect">
                                  <p:stCondLst>
                                    <p:cond delay="0"/>
                                  </p:stCondLst>
                                  <p:childTnLst>
                                    <p:set>
                                      <p:cBhvr>
                                        <p:cTn id="13"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2" grpId="0"/>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idx="1"/>
          </p:nvPr>
        </p:nvSpPr>
        <p:spPr>
          <a:xfrm>
            <a:off x="1271464" y="4736217"/>
            <a:ext cx="9318451" cy="2016224"/>
          </a:xfrm>
        </p:spPr>
        <p:txBody>
          <a:bodyPr/>
          <a:lstStyle/>
          <a:p>
            <a:pPr>
              <a:buFontTx/>
              <a:buNone/>
            </a:pPr>
            <a:r>
              <a:rPr lang="zh-CN" altLang="en-US" sz="2800" b="1" dirty="0">
                <a:latin typeface="楷体" pitchFamily="49" charset="-122"/>
                <a:ea typeface="楷体" pitchFamily="49" charset="-122"/>
              </a:rPr>
              <a:t>  </a:t>
            </a:r>
            <a:r>
              <a:rPr lang="en-US" altLang="zh-CN" sz="2800" b="1" dirty="0">
                <a:latin typeface="楷体" panose="02010609060101010101" pitchFamily="49" charset="-122"/>
                <a:ea typeface="楷体" panose="02010609060101010101" pitchFamily="49" charset="-122"/>
              </a:rPr>
              <a:t>1928</a:t>
            </a:r>
            <a:r>
              <a:rPr lang="zh-CN" altLang="en-US" sz="2800" b="1" dirty="0">
                <a:latin typeface="楷体" panose="02010609060101010101" pitchFamily="49" charset="-122"/>
                <a:ea typeface="楷体" panose="02010609060101010101" pitchFamily="49" charset="-122"/>
              </a:rPr>
              <a:t>年，朱德、陈毅率南昌起义的部分起义军到达井冈山。两军会师后，合编为</a:t>
            </a:r>
            <a:r>
              <a:rPr lang="zh-CN" altLang="en-US" sz="2800" b="1" dirty="0">
                <a:solidFill>
                  <a:srgbClr val="FF0000"/>
                </a:solidFill>
                <a:latin typeface="楷体" pitchFamily="49" charset="-122"/>
                <a:ea typeface="楷体" pitchFamily="49" charset="-122"/>
              </a:rPr>
              <a:t>工农革命军第四军（不久改称红军第四军</a:t>
            </a:r>
            <a:r>
              <a:rPr lang="zh-CN" altLang="en-US" sz="2800" b="1" dirty="0">
                <a:latin typeface="楷体" pitchFamily="49" charset="-122"/>
                <a:ea typeface="楷体" pitchFamily="49" charset="-122"/>
              </a:rPr>
              <a:t>），朱德任军长，毛泽东任党代表。</a:t>
            </a:r>
          </a:p>
        </p:txBody>
      </p:sp>
      <p:pic>
        <p:nvPicPr>
          <p:cNvPr id="18436" name="Picture 4" descr="井冈山会师3"/>
          <p:cNvPicPr>
            <a:picLocks noChangeAspect="1" noChangeArrowheads="1"/>
          </p:cNvPicPr>
          <p:nvPr/>
        </p:nvPicPr>
        <p:blipFill>
          <a:blip r:embed="rId3" cstate="print"/>
          <a:srcRect/>
          <a:stretch>
            <a:fillRect/>
          </a:stretch>
        </p:blipFill>
        <p:spPr bwMode="auto">
          <a:xfrm>
            <a:off x="1682217" y="476672"/>
            <a:ext cx="8496944" cy="4122737"/>
          </a:xfrm>
          <a:prstGeom prst="rect">
            <a:avLst/>
          </a:prstGeom>
          <a:noFill/>
          <a:ln w="9525">
            <a:noFill/>
            <a:miter lim="800000"/>
            <a:headEnd/>
            <a:tailEnd/>
          </a:ln>
        </p:spPr>
      </p:pic>
      <p:sp>
        <p:nvSpPr>
          <p:cNvPr id="4" name="文本框 3">
            <a:extLst>
              <a:ext uri="{FF2B5EF4-FFF2-40B4-BE49-F238E27FC236}">
                <a16:creationId xmlns:a16="http://schemas.microsoft.com/office/drawing/2014/main" xmlns="" id="{7841D3C5-EF71-45CC-A524-9BE11B715F02}"/>
              </a:ext>
            </a:extLst>
          </p:cNvPr>
          <p:cNvSpPr txBox="1"/>
          <p:nvPr/>
        </p:nvSpPr>
        <p:spPr>
          <a:xfrm>
            <a:off x="10704512" y="620688"/>
            <a:ext cx="553998" cy="4536504"/>
          </a:xfrm>
          <a:prstGeom prst="rect">
            <a:avLst/>
          </a:prstGeom>
          <a:noFill/>
        </p:spPr>
        <p:txBody>
          <a:bodyPr vert="eaVert" wrap="square" rtlCol="0">
            <a:spAutoFit/>
          </a:bodyPr>
          <a:lstStyle/>
          <a:p>
            <a:pPr algn="ct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井冈山会师</a:t>
            </a:r>
            <a:r>
              <a:rPr lang="en-US" altLang="zh-CN" b="1" dirty="0">
                <a:latin typeface="楷体" panose="02010609060101010101" pitchFamily="49" charset="-122"/>
                <a:ea typeface="楷体" panose="02010609060101010101" pitchFamily="49" charset="-122"/>
              </a:rPr>
              <a:t>》</a:t>
            </a:r>
            <a:r>
              <a:rPr lang="zh-CN" altLang="en-US" b="1" dirty="0">
                <a:latin typeface="楷体" panose="02010609060101010101" pitchFamily="49" charset="-122"/>
                <a:ea typeface="楷体" panose="02010609060101010101" pitchFamily="49" charset="-122"/>
              </a:rPr>
              <a:t>（油画）</a:t>
            </a:r>
          </a:p>
        </p:txBody>
      </p:sp>
    </p:spTree>
    <p:extLst>
      <p:ext uri="{BB962C8B-B14F-4D97-AF65-F5344CB8AC3E}">
        <p14:creationId xmlns:p14="http://schemas.microsoft.com/office/powerpoint/2010/main" xmlns="" val="39916337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1986"/>
          <p:cNvSpPr txBox="1">
            <a:spLocks noChangeArrowheads="1"/>
          </p:cNvSpPr>
          <p:nvPr/>
        </p:nvSpPr>
        <p:spPr bwMode="auto">
          <a:xfrm>
            <a:off x="1271464" y="1628800"/>
            <a:ext cx="8456930" cy="33229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zh-CN" sz="2800" b="1" noProof="1">
                <a:latin typeface="微软雅黑" panose="020B0503020204020204" charset="-122"/>
                <a:ea typeface="微软雅黑" panose="020B0503020204020204" charset="-122"/>
              </a:rPr>
              <a:t>    </a:t>
            </a:r>
            <a:r>
              <a:rPr lang="zh-CN" altLang="en-US" sz="2800" b="1" noProof="1">
                <a:latin typeface="微软雅黑" panose="020B0503020204020204" charset="-122"/>
                <a:ea typeface="微软雅黑" panose="020B0503020204020204" charset="-122"/>
              </a:rPr>
              <a:t>毛泽东在革命实践的基础上，对中国革命过程中的武装起义和根据地建设进行了理论探讨，相继写成了</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solidFill>
                  <a:srgbClr val="FF0000"/>
                </a:solidFill>
                <a:latin typeface="微软雅黑" panose="020B0503020204020204" charset="-122"/>
                <a:ea typeface="微软雅黑" panose="020B0503020204020204" charset="-122"/>
              </a:rPr>
              <a:t>中国的红色政权为什么能够存在</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solidFill>
                  <a:srgbClr val="FF0000"/>
                </a:solidFill>
                <a:latin typeface="微软雅黑" panose="020B0503020204020204" charset="-122"/>
                <a:ea typeface="微软雅黑" panose="020B0503020204020204" charset="-122"/>
              </a:rPr>
              <a:t>、</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solidFill>
                  <a:srgbClr val="FF0000"/>
                </a:solidFill>
                <a:latin typeface="微软雅黑" panose="020B0503020204020204" charset="-122"/>
                <a:ea typeface="微软雅黑" panose="020B0503020204020204" charset="-122"/>
              </a:rPr>
              <a:t>井冈山的斗争</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solidFill>
                  <a:srgbClr val="FF0000"/>
                </a:solidFill>
                <a:latin typeface="微软雅黑" panose="020B0503020204020204" charset="-122"/>
                <a:ea typeface="微软雅黑" panose="020B0503020204020204" charset="-122"/>
              </a:rPr>
              <a:t>和</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solidFill>
                  <a:srgbClr val="FF0000"/>
                </a:solidFill>
                <a:latin typeface="微软雅黑" panose="020B0503020204020204" charset="-122"/>
                <a:ea typeface="微软雅黑" panose="020B0503020204020204" charset="-122"/>
              </a:rPr>
              <a:t>星星之火，可以燎原</a:t>
            </a:r>
            <a:r>
              <a:rPr lang="zh-CN" altLang="zh-CN" sz="2800" b="1" noProof="1">
                <a:solidFill>
                  <a:srgbClr val="FF0000"/>
                </a:solidFill>
                <a:latin typeface="微软雅黑" panose="020B0503020204020204" charset="-122"/>
                <a:ea typeface="微软雅黑" panose="020B0503020204020204" charset="-122"/>
              </a:rPr>
              <a:t>》</a:t>
            </a:r>
            <a:r>
              <a:rPr lang="zh-CN" altLang="en-US" sz="2800" b="1" noProof="1">
                <a:latin typeface="微软雅黑" panose="020B0503020204020204" charset="-122"/>
                <a:ea typeface="微软雅黑" panose="020B0503020204020204" charset="-122"/>
              </a:rPr>
              <a:t>等著作，分析了中国社会的特点，建立了“工农武装割据”的理论。</a:t>
            </a:r>
          </a:p>
        </p:txBody>
      </p:sp>
      <p:sp>
        <p:nvSpPr>
          <p:cNvPr id="4" name="TextBox 3"/>
          <p:cNvSpPr txBox="1"/>
          <p:nvPr/>
        </p:nvSpPr>
        <p:spPr>
          <a:xfrm>
            <a:off x="911424" y="0"/>
            <a:ext cx="9505056" cy="1384995"/>
          </a:xfrm>
          <a:prstGeom prst="rect">
            <a:avLst/>
          </a:prstGeom>
          <a:noFill/>
        </p:spPr>
        <p:txBody>
          <a:bodyPr wrap="square" rtlCol="0">
            <a:spAutoFit/>
          </a:bodyPr>
          <a:lstStyle/>
          <a:p>
            <a:r>
              <a:rPr lang="zh-CN" altLang="en-US" sz="2800" dirty="0" smtClean="0">
                <a:latin typeface="微软雅黑" pitchFamily="34" charset="-122"/>
                <a:ea typeface="微软雅黑" pitchFamily="34" charset="-122"/>
              </a:rPr>
              <a:t>二、工农武装割据开辟革命新道路</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（一）中国革命道路的探索</a:t>
            </a:r>
            <a:endParaRPr lang="en-US" altLang="zh-CN" sz="2800" dirty="0" smtClean="0">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（二）中国革命道路的</a:t>
            </a:r>
            <a:r>
              <a:rPr lang="zh-CN" altLang="en-US" sz="2800" b="1" dirty="0" smtClean="0">
                <a:solidFill>
                  <a:srgbClr val="FF0000"/>
                </a:solidFill>
                <a:latin typeface="微软雅黑" pitchFamily="34" charset="-122"/>
                <a:ea typeface="微软雅黑" pitchFamily="34" charset="-122"/>
              </a:rPr>
              <a:t>理论形成</a:t>
            </a:r>
            <a:r>
              <a:rPr lang="en-US" altLang="zh-CN" sz="2800" b="1" dirty="0" smtClean="0">
                <a:solidFill>
                  <a:srgbClr val="FF0000"/>
                </a:solidFill>
                <a:latin typeface="微软雅黑" pitchFamily="34" charset="-122"/>
                <a:ea typeface="微软雅黑" pitchFamily="34" charset="-122"/>
              </a:rPr>
              <a:t>——</a:t>
            </a:r>
            <a:r>
              <a:rPr lang="zh-CN" altLang="en-US" sz="2800" b="1" dirty="0" smtClean="0">
                <a:solidFill>
                  <a:srgbClr val="FF0000"/>
                </a:solidFill>
                <a:latin typeface="微软雅黑" pitchFamily="34" charset="-122"/>
                <a:ea typeface="微软雅黑" pitchFamily="34" charset="-122"/>
              </a:rPr>
              <a:t>工农武装割据</a:t>
            </a:r>
            <a:endParaRPr lang="zh-CN" altLang="en-US" sz="2800" b="1" dirty="0">
              <a:solidFill>
                <a:srgbClr val="FF0000"/>
              </a:solidFill>
              <a:latin typeface="微软雅黑" pitchFamily="34" charset="-122"/>
              <a:ea typeface="微软雅黑"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89915" y="595630"/>
            <a:ext cx="10515600" cy="1325563"/>
          </a:xfrm>
        </p:spPr>
        <p:txBody>
          <a:bodyPr/>
          <a:lstStyle/>
          <a:p>
            <a:r>
              <a:rPr lang="en-US" altLang="zh-CN" sz="3600" b="1" dirty="0">
                <a:latin typeface="宋体" panose="02010600030101010101" pitchFamily="2" charset="-122"/>
                <a:ea typeface="宋体" panose="02010600030101010101" pitchFamily="2" charset="-122"/>
                <a:cs typeface="宋体" panose="02010600030101010101" pitchFamily="2" charset="-122"/>
              </a:rPr>
              <a:t>“</a:t>
            </a:r>
            <a:r>
              <a:rPr lang="zh-CN" altLang="en-US" sz="3600" b="1" dirty="0">
                <a:latin typeface="宋体" panose="02010600030101010101" pitchFamily="2" charset="-122"/>
                <a:ea typeface="宋体" panose="02010600030101010101" pitchFamily="2" charset="-122"/>
                <a:cs typeface="宋体" panose="02010600030101010101" pitchFamily="2" charset="-122"/>
              </a:rPr>
              <a:t>工农武装割</a:t>
            </a:r>
            <a:r>
              <a:rPr lang="zh-CN" altLang="en-US" sz="3600" b="1" dirty="0" smtClean="0">
                <a:latin typeface="宋体" panose="02010600030101010101" pitchFamily="2" charset="-122"/>
                <a:ea typeface="宋体" panose="02010600030101010101" pitchFamily="2" charset="-122"/>
                <a:cs typeface="宋体" panose="02010600030101010101" pitchFamily="2" charset="-122"/>
              </a:rPr>
              <a:t>据”理论内涵：</a:t>
            </a:r>
            <a:endParaRPr lang="en-US" altLang="zh-CN" sz="3600" b="1" dirty="0">
              <a:latin typeface="宋体" panose="02010600030101010101" pitchFamily="2" charset="-122"/>
              <a:ea typeface="宋体" panose="02010600030101010101" pitchFamily="2" charset="-122"/>
              <a:cs typeface="宋体" panose="02010600030101010101" pitchFamily="2" charset="-122"/>
            </a:endParaRPr>
          </a:p>
        </p:txBody>
      </p:sp>
      <p:grpSp>
        <p:nvGrpSpPr>
          <p:cNvPr id="4" name="组合 3"/>
          <p:cNvGrpSpPr/>
          <p:nvPr/>
        </p:nvGrpSpPr>
        <p:grpSpPr>
          <a:xfrm>
            <a:off x="699135" y="1844691"/>
            <a:ext cx="8813094" cy="2538209"/>
            <a:chOff x="0" y="83"/>
            <a:chExt cx="13880" cy="3996"/>
          </a:xfrm>
        </p:grpSpPr>
        <p:sp>
          <p:nvSpPr>
            <p:cNvPr id="44035" name="左大括号 44034"/>
            <p:cNvSpPr/>
            <p:nvPr/>
          </p:nvSpPr>
          <p:spPr>
            <a:xfrm>
              <a:off x="0" y="228"/>
              <a:ext cx="221" cy="3823"/>
            </a:xfrm>
            <a:prstGeom prst="leftBrace">
              <a:avLst>
                <a:gd name="adj1" fmla="val 107711"/>
                <a:gd name="adj2" fmla="val 50000"/>
              </a:avLst>
            </a:prstGeom>
            <a:noFill/>
            <a:ln w="38100" cap="flat" cmpd="sng">
              <a:solidFill>
                <a:srgbClr val="990000"/>
              </a:solidFill>
              <a:prstDash val="solid"/>
              <a:headEnd type="none" w="med" len="med"/>
              <a:tailEnd type="none" w="med" len="med"/>
            </a:ln>
          </p:spPr>
          <p:txBody>
            <a:bodyPr/>
            <a:lstStyle/>
            <a:p>
              <a:endParaRPr lang="zh-CN" altLang="en-US" sz="1400"/>
            </a:p>
          </p:txBody>
        </p:sp>
        <p:sp>
          <p:nvSpPr>
            <p:cNvPr id="44036" name="文本框 44035"/>
            <p:cNvSpPr txBox="1"/>
            <p:nvPr/>
          </p:nvSpPr>
          <p:spPr>
            <a:xfrm>
              <a:off x="334" y="83"/>
              <a:ext cx="11856" cy="822"/>
            </a:xfrm>
            <a:prstGeom prst="rect">
              <a:avLst/>
            </a:prstGeom>
            <a:noFill/>
            <a:ln w="9525">
              <a:noFill/>
            </a:ln>
          </p:spPr>
          <p:txBody>
            <a:bodyPr wrap="square">
              <a:spAutoFit/>
            </a:bodyPr>
            <a:lstStyle/>
            <a:p>
              <a:r>
                <a:rPr lang="zh-CN" altLang="en-US" sz="2800" b="1" dirty="0">
                  <a:latin typeface="Arial" panose="020B0604020202020204" pitchFamily="34" charset="0"/>
                  <a:ea typeface="华文新魏" panose="02010800040101010101" pitchFamily="2" charset="-122"/>
                </a:rPr>
                <a:t>武装斗争：</a:t>
              </a:r>
              <a:r>
                <a:rPr lang="zh-CN" altLang="en-US" sz="2800" b="1" dirty="0">
                  <a:solidFill>
                    <a:srgbClr val="FF0000"/>
                  </a:solidFill>
                  <a:latin typeface="Arial" panose="020B0604020202020204" pitchFamily="34" charset="0"/>
                  <a:ea typeface="华文新魏" panose="02010800040101010101" pitchFamily="2" charset="-122"/>
                </a:rPr>
                <a:t>重要前提；根本保障</a:t>
              </a:r>
            </a:p>
          </p:txBody>
        </p:sp>
        <p:sp>
          <p:nvSpPr>
            <p:cNvPr id="44037" name="文本框 44036"/>
            <p:cNvSpPr txBox="1"/>
            <p:nvPr/>
          </p:nvSpPr>
          <p:spPr>
            <a:xfrm>
              <a:off x="334" y="3257"/>
              <a:ext cx="11856" cy="822"/>
            </a:xfrm>
            <a:prstGeom prst="rect">
              <a:avLst/>
            </a:prstGeom>
            <a:noFill/>
            <a:ln w="9525">
              <a:noFill/>
            </a:ln>
          </p:spPr>
          <p:txBody>
            <a:bodyPr wrap="square">
              <a:spAutoFit/>
            </a:bodyPr>
            <a:lstStyle/>
            <a:p>
              <a:r>
                <a:rPr lang="zh-CN" altLang="en-US" sz="2800" b="1" dirty="0">
                  <a:latin typeface="Arial" panose="020B0604020202020204" pitchFamily="34" charset="0"/>
                  <a:ea typeface="华文新魏" panose="02010800040101010101" pitchFamily="2" charset="-122"/>
                  <a:sym typeface="Arial" panose="020B0604020202020204" pitchFamily="34" charset="0"/>
                </a:rPr>
                <a:t>根据地建设</a:t>
              </a:r>
              <a:r>
                <a:rPr lang="zh-CN" altLang="en-US" sz="2800" b="1" dirty="0">
                  <a:solidFill>
                    <a:srgbClr val="008000"/>
                  </a:solidFill>
                  <a:latin typeface="Arial" panose="020B0604020202020204" pitchFamily="34" charset="0"/>
                  <a:ea typeface="华文新魏" panose="02010800040101010101" pitchFamily="2" charset="-122"/>
                  <a:sym typeface="Arial" panose="020B0604020202020204" pitchFamily="34" charset="0"/>
                </a:rPr>
                <a:t>：</a:t>
              </a:r>
              <a:r>
                <a:rPr lang="zh-CN" altLang="en-US" sz="2800" b="1" dirty="0">
                  <a:solidFill>
                    <a:srgbClr val="FF0000"/>
                  </a:solidFill>
                  <a:latin typeface="Arial" panose="020B0604020202020204" pitchFamily="34" charset="0"/>
                  <a:ea typeface="华文新魏" panose="02010800040101010101" pitchFamily="2" charset="-122"/>
                  <a:sym typeface="Arial" panose="020B0604020202020204" pitchFamily="34" charset="0"/>
                </a:rPr>
                <a:t>阵地；依托</a:t>
              </a:r>
            </a:p>
          </p:txBody>
        </p:sp>
        <p:sp>
          <p:nvSpPr>
            <p:cNvPr id="44038" name="文本框 44037"/>
            <p:cNvSpPr txBox="1"/>
            <p:nvPr/>
          </p:nvSpPr>
          <p:spPr>
            <a:xfrm>
              <a:off x="334" y="1557"/>
              <a:ext cx="13546" cy="822"/>
            </a:xfrm>
            <a:prstGeom prst="rect">
              <a:avLst/>
            </a:prstGeom>
            <a:noFill/>
            <a:ln w="9525">
              <a:noFill/>
            </a:ln>
          </p:spPr>
          <p:txBody>
            <a:bodyPr wrap="square">
              <a:spAutoFit/>
            </a:bodyPr>
            <a:lstStyle/>
            <a:p>
              <a:r>
                <a:rPr lang="zh-CN" altLang="en-US" sz="2800" b="1" dirty="0">
                  <a:latin typeface="Arial" panose="020B0604020202020204" pitchFamily="34" charset="0"/>
                  <a:ea typeface="华文新魏" panose="02010800040101010101" pitchFamily="2" charset="-122"/>
                  <a:sym typeface="Arial" panose="020B0604020202020204" pitchFamily="34" charset="0"/>
                </a:rPr>
                <a:t>土地革命：</a:t>
              </a:r>
              <a:r>
                <a:rPr lang="zh-CN" altLang="en-US" sz="2800" b="1" dirty="0">
                  <a:solidFill>
                    <a:srgbClr val="FF0000"/>
                  </a:solidFill>
                  <a:latin typeface="Arial" panose="020B0604020202020204" pitchFamily="34" charset="0"/>
                  <a:ea typeface="华文新魏" panose="02010800040101010101" pitchFamily="2" charset="-122"/>
                  <a:sym typeface="Arial" panose="020B0604020202020204" pitchFamily="34" charset="0"/>
                </a:rPr>
                <a:t>基本内容；法宝</a:t>
              </a:r>
            </a:p>
          </p:txBody>
        </p:sp>
      </p:grpSp>
      <p:sp>
        <p:nvSpPr>
          <p:cNvPr id="186" name=" 186"/>
          <p:cNvSpPr/>
          <p:nvPr/>
        </p:nvSpPr>
        <p:spPr>
          <a:xfrm>
            <a:off x="6405245" y="1921510"/>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r>
              <a:rPr lang="zh-CN" altLang="en-US" sz="3600" b="1">
                <a:solidFill>
                  <a:schemeClr val="tx1"/>
                </a:solidFill>
              </a:rPr>
              <a:t>武装斗争</a:t>
            </a:r>
          </a:p>
        </p:txBody>
      </p:sp>
      <p:sp>
        <p:nvSpPr>
          <p:cNvPr id="3" name=" 186"/>
          <p:cNvSpPr/>
          <p:nvPr/>
        </p:nvSpPr>
        <p:spPr>
          <a:xfrm>
            <a:off x="4131310" y="4383405"/>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r>
              <a:rPr lang="zh-CN" altLang="en-US" sz="3600" b="1" dirty="0">
                <a:solidFill>
                  <a:schemeClr val="tx1"/>
                </a:solidFill>
              </a:rPr>
              <a:t>土地革命</a:t>
            </a:r>
          </a:p>
        </p:txBody>
      </p:sp>
      <p:sp>
        <p:nvSpPr>
          <p:cNvPr id="5" name=" 186"/>
          <p:cNvSpPr/>
          <p:nvPr/>
        </p:nvSpPr>
        <p:spPr>
          <a:xfrm>
            <a:off x="8968740" y="4383405"/>
            <a:ext cx="3098800" cy="10128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eaLnBrk="1" fontAlgn="auto" hangingPunct="1">
              <a:spcBef>
                <a:spcPts val="0"/>
              </a:spcBef>
              <a:spcAft>
                <a:spcPts val="0"/>
              </a:spcAft>
              <a:defRPr/>
            </a:pPr>
            <a:r>
              <a:rPr lang="zh-CN" altLang="en-US" sz="2800" b="1">
                <a:solidFill>
                  <a:schemeClr val="tx1"/>
                </a:solidFill>
              </a:rPr>
              <a:t>根据地建设</a:t>
            </a:r>
          </a:p>
        </p:txBody>
      </p:sp>
      <p:cxnSp>
        <p:nvCxnSpPr>
          <p:cNvPr id="6" name="直接箭头连接符 5"/>
          <p:cNvCxnSpPr/>
          <p:nvPr/>
        </p:nvCxnSpPr>
        <p:spPr>
          <a:xfrm flipV="1">
            <a:off x="5374640" y="2731135"/>
            <a:ext cx="1334135" cy="165227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flipV="1">
            <a:off x="7230110" y="4885055"/>
            <a:ext cx="1738630" cy="952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p:nvPr/>
        </p:nvCxnSpPr>
        <p:spPr>
          <a:xfrm flipH="1" flipV="1">
            <a:off x="9084945" y="2740025"/>
            <a:ext cx="1573530" cy="163258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flipH="1">
            <a:off x="5954395" y="2799715"/>
            <a:ext cx="1275715" cy="165989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H="1">
            <a:off x="7090410" y="5108575"/>
            <a:ext cx="1994535" cy="6350"/>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nvCxnSpPr>
        <p:spPr>
          <a:xfrm>
            <a:off x="8651875" y="2838450"/>
            <a:ext cx="1501140" cy="1621155"/>
          </a:xfrm>
          <a:prstGeom prst="straightConnector1">
            <a:avLst/>
          </a:prstGeom>
          <a:ln w="34925"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7657465" y="4383405"/>
            <a:ext cx="1978025" cy="521970"/>
          </a:xfrm>
          <a:prstGeom prst="rect">
            <a:avLst/>
          </a:prstGeom>
          <a:noFill/>
        </p:spPr>
        <p:txBody>
          <a:bodyPr wrap="square" rtlCol="0">
            <a:spAutoFit/>
          </a:bodyPr>
          <a:lstStyle/>
          <a:p>
            <a:r>
              <a:rPr lang="zh-CN" altLang="en-US" sz="2800" b="1"/>
              <a:t>依托</a:t>
            </a:r>
          </a:p>
        </p:txBody>
      </p:sp>
      <p:sp>
        <p:nvSpPr>
          <p:cNvPr id="14" name="文本框 13"/>
          <p:cNvSpPr txBox="1"/>
          <p:nvPr/>
        </p:nvSpPr>
        <p:spPr>
          <a:xfrm>
            <a:off x="7657465" y="5108575"/>
            <a:ext cx="1978025" cy="521970"/>
          </a:xfrm>
          <a:prstGeom prst="rect">
            <a:avLst/>
          </a:prstGeom>
          <a:noFill/>
        </p:spPr>
        <p:txBody>
          <a:bodyPr wrap="square" rtlCol="0">
            <a:spAutoFit/>
          </a:bodyPr>
          <a:lstStyle/>
          <a:p>
            <a:r>
              <a:rPr lang="zh-CN" altLang="en-US" sz="2800" b="1"/>
              <a:t>基础</a:t>
            </a:r>
          </a:p>
        </p:txBody>
      </p:sp>
      <p:sp>
        <p:nvSpPr>
          <p:cNvPr id="15" name="文本框 14"/>
          <p:cNvSpPr txBox="1"/>
          <p:nvPr/>
        </p:nvSpPr>
        <p:spPr>
          <a:xfrm rot="2880000">
            <a:off x="9370695" y="3388360"/>
            <a:ext cx="1978025" cy="521970"/>
          </a:xfrm>
          <a:prstGeom prst="rect">
            <a:avLst/>
          </a:prstGeom>
          <a:noFill/>
        </p:spPr>
        <p:txBody>
          <a:bodyPr wrap="square" rtlCol="0">
            <a:spAutoFit/>
          </a:bodyPr>
          <a:lstStyle/>
          <a:p>
            <a:r>
              <a:rPr lang="zh-CN" altLang="en-US" sz="2800" b="1"/>
              <a:t>依托</a:t>
            </a:r>
          </a:p>
        </p:txBody>
      </p:sp>
      <p:sp>
        <p:nvSpPr>
          <p:cNvPr id="16" name="文本框 15"/>
          <p:cNvSpPr txBox="1"/>
          <p:nvPr/>
        </p:nvSpPr>
        <p:spPr>
          <a:xfrm rot="2820000">
            <a:off x="8528050" y="3945890"/>
            <a:ext cx="1978025" cy="521970"/>
          </a:xfrm>
          <a:prstGeom prst="rect">
            <a:avLst/>
          </a:prstGeom>
          <a:noFill/>
        </p:spPr>
        <p:txBody>
          <a:bodyPr wrap="square" rtlCol="0">
            <a:spAutoFit/>
          </a:bodyPr>
          <a:lstStyle/>
          <a:p>
            <a:r>
              <a:rPr lang="zh-CN" altLang="en-US" sz="2800" b="1"/>
              <a:t>保卫</a:t>
            </a:r>
          </a:p>
        </p:txBody>
      </p:sp>
      <p:sp>
        <p:nvSpPr>
          <p:cNvPr id="17" name="文本框 16"/>
          <p:cNvSpPr txBox="1"/>
          <p:nvPr/>
        </p:nvSpPr>
        <p:spPr>
          <a:xfrm rot="18480000">
            <a:off x="6230620" y="2977515"/>
            <a:ext cx="1978025" cy="521970"/>
          </a:xfrm>
          <a:prstGeom prst="rect">
            <a:avLst/>
          </a:prstGeom>
          <a:noFill/>
        </p:spPr>
        <p:txBody>
          <a:bodyPr wrap="square" rtlCol="0">
            <a:spAutoFit/>
          </a:bodyPr>
          <a:lstStyle/>
          <a:p>
            <a:r>
              <a:rPr lang="zh-CN" altLang="en-US" sz="2800" b="1"/>
              <a:t>保卫</a:t>
            </a:r>
          </a:p>
        </p:txBody>
      </p:sp>
      <p:sp>
        <p:nvSpPr>
          <p:cNvPr id="18" name="文本框 17"/>
          <p:cNvSpPr txBox="1"/>
          <p:nvPr/>
        </p:nvSpPr>
        <p:spPr>
          <a:xfrm rot="18540000">
            <a:off x="5210810" y="2729865"/>
            <a:ext cx="1978025" cy="521970"/>
          </a:xfrm>
          <a:prstGeom prst="rect">
            <a:avLst/>
          </a:prstGeom>
          <a:noFill/>
        </p:spPr>
        <p:txBody>
          <a:bodyPr wrap="square" rtlCol="0">
            <a:spAutoFit/>
          </a:bodyPr>
          <a:lstStyle/>
          <a:p>
            <a:r>
              <a:rPr lang="zh-CN" altLang="en-US" sz="2800" b="1"/>
              <a:t>基础</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6D9564A0-4952-46E2-8BE8-0FAC4DC3A923}"/>
              </a:ext>
            </a:extLst>
          </p:cNvPr>
          <p:cNvSpPr/>
          <p:nvPr/>
        </p:nvSpPr>
        <p:spPr>
          <a:xfrm>
            <a:off x="3478937" y="623482"/>
            <a:ext cx="5234125" cy="523220"/>
          </a:xfrm>
          <a:prstGeom prst="rect">
            <a:avLst/>
          </a:prstGeom>
        </p:spPr>
        <p:txBody>
          <a:bodyPr wrap="none">
            <a:spAutoFit/>
          </a:bodyPr>
          <a:lstStyle/>
          <a:p>
            <a:r>
              <a:rPr lang="zh-CN" altLang="en-US" sz="2800" b="1" i="1" dirty="0">
                <a:solidFill>
                  <a:srgbClr val="FF0000"/>
                </a:solidFill>
                <a:latin typeface="楷体" panose="02010609060101010101" pitchFamily="49" charset="-122"/>
                <a:ea typeface="楷体" panose="02010609060101010101" pitchFamily="49" charset="-122"/>
              </a:rPr>
              <a:t>农村战争环境中如何建党建军？</a:t>
            </a:r>
            <a:endParaRPr lang="zh-CN" altLang="en-US" sz="2800" i="1" dirty="0"/>
          </a:p>
        </p:txBody>
      </p:sp>
      <p:pic>
        <p:nvPicPr>
          <p:cNvPr id="3" name="图片 2">
            <a:extLst>
              <a:ext uri="{FF2B5EF4-FFF2-40B4-BE49-F238E27FC236}">
                <a16:creationId xmlns:a16="http://schemas.microsoft.com/office/drawing/2014/main" xmlns="" id="{89D5622C-CD6E-45F1-BD67-A12DC35C83E5}"/>
              </a:ext>
            </a:extLst>
          </p:cNvPr>
          <p:cNvPicPr>
            <a:picLocks noChangeAspect="1"/>
          </p:cNvPicPr>
          <p:nvPr/>
        </p:nvPicPr>
        <p:blipFill>
          <a:blip r:embed="rId3" cstate="print"/>
          <a:stretch>
            <a:fillRect/>
          </a:stretch>
        </p:blipFill>
        <p:spPr>
          <a:xfrm>
            <a:off x="578935" y="1762221"/>
            <a:ext cx="3426410" cy="2414201"/>
          </a:xfrm>
          <a:prstGeom prst="rect">
            <a:avLst/>
          </a:prstGeom>
        </p:spPr>
      </p:pic>
      <p:sp>
        <p:nvSpPr>
          <p:cNvPr id="4" name="矩形 3">
            <a:extLst>
              <a:ext uri="{FF2B5EF4-FFF2-40B4-BE49-F238E27FC236}">
                <a16:creationId xmlns:a16="http://schemas.microsoft.com/office/drawing/2014/main" xmlns="" id="{099529AF-E417-4D3D-82DC-72B14530395D}"/>
              </a:ext>
            </a:extLst>
          </p:cNvPr>
          <p:cNvSpPr/>
          <p:nvPr/>
        </p:nvSpPr>
        <p:spPr>
          <a:xfrm>
            <a:off x="1139589" y="4435709"/>
            <a:ext cx="2031325" cy="461665"/>
          </a:xfrm>
          <a:prstGeom prst="rect">
            <a:avLst/>
          </a:prstGeom>
        </p:spPr>
        <p:txBody>
          <a:bodyPr wrap="none">
            <a:spAutoFit/>
          </a:bodyPr>
          <a:lstStyle/>
          <a:p>
            <a:r>
              <a:rPr lang="zh-CN" altLang="en-US" b="1" dirty="0">
                <a:latin typeface="楷体" panose="02010609060101010101" pitchFamily="49" charset="-122"/>
                <a:ea typeface="楷体" panose="02010609060101010101" pitchFamily="49" charset="-122"/>
              </a:rPr>
              <a:t>古田会议会址</a:t>
            </a:r>
          </a:p>
        </p:txBody>
      </p:sp>
      <p:sp>
        <p:nvSpPr>
          <p:cNvPr id="6" name="矩形 5">
            <a:extLst>
              <a:ext uri="{FF2B5EF4-FFF2-40B4-BE49-F238E27FC236}">
                <a16:creationId xmlns:a16="http://schemas.microsoft.com/office/drawing/2014/main" xmlns="" id="{E041D501-175E-4408-A1E9-015ED18DB0D2}"/>
              </a:ext>
            </a:extLst>
          </p:cNvPr>
          <p:cNvSpPr/>
          <p:nvPr/>
        </p:nvSpPr>
        <p:spPr>
          <a:xfrm>
            <a:off x="4367808" y="1700808"/>
            <a:ext cx="7392144" cy="3108543"/>
          </a:xfrm>
          <a:prstGeom prst="rect">
            <a:avLst/>
          </a:prstGeom>
          <a:ln>
            <a:solidFill>
              <a:schemeClr val="tx1"/>
            </a:solidFill>
            <a:prstDash val="lgDashDotDot"/>
          </a:ln>
        </p:spPr>
        <p:txBody>
          <a:bodyPr wrap="square">
            <a:spAutoFit/>
          </a:bodyPr>
          <a:lstStyle/>
          <a:p>
            <a:r>
              <a:rPr lang="en-US" altLang="zh-CN" sz="2800" b="1" dirty="0">
                <a:latin typeface="楷体" panose="02010609060101010101" pitchFamily="49" charset="-122"/>
                <a:ea typeface="楷体" panose="02010609060101010101" pitchFamily="49" charset="-122"/>
              </a:rPr>
              <a:t>    1929</a:t>
            </a:r>
            <a:r>
              <a:rPr lang="zh-CN" altLang="en-US" sz="2800" b="1" dirty="0">
                <a:latin typeface="楷体" panose="02010609060101010101" pitchFamily="49" charset="-122"/>
                <a:ea typeface="楷体" panose="02010609060101010101" pitchFamily="49" charset="-122"/>
              </a:rPr>
              <a:t>年</a:t>
            </a:r>
            <a:r>
              <a:rPr lang="en-US" altLang="zh-CN" sz="2800" b="1" dirty="0">
                <a:latin typeface="楷体" panose="02010609060101010101" pitchFamily="49" charset="-122"/>
                <a:ea typeface="楷体" panose="02010609060101010101" pitchFamily="49" charset="-122"/>
              </a:rPr>
              <a:t>12</a:t>
            </a:r>
            <a:r>
              <a:rPr lang="zh-CN" altLang="en-US" sz="2800" b="1" dirty="0">
                <a:latin typeface="楷体" panose="02010609060101010101" pitchFamily="49" charset="-122"/>
                <a:ea typeface="楷体" panose="02010609060101010101" pitchFamily="49" charset="-122"/>
              </a:rPr>
              <a:t>月，红四军第九次党代表大会在福建上杭县古田村召开，史称</a:t>
            </a:r>
            <a:r>
              <a:rPr lang="zh-CN" altLang="en-US" sz="2800" b="1" dirty="0">
                <a:solidFill>
                  <a:srgbClr val="002060"/>
                </a:solidFill>
                <a:latin typeface="楷体" panose="02010609060101010101" pitchFamily="49" charset="-122"/>
                <a:ea typeface="楷体" panose="02010609060101010101" pitchFamily="49" charset="-122"/>
              </a:rPr>
              <a:t>“古田会议”</a:t>
            </a:r>
            <a:r>
              <a:rPr lang="zh-CN" altLang="en-US" sz="2800" b="1" dirty="0">
                <a:latin typeface="楷体" panose="02010609060101010101" pitchFamily="49" charset="-122"/>
                <a:ea typeface="楷体" panose="02010609060101010101" pitchFamily="49" charset="-122"/>
              </a:rPr>
              <a:t>。古田会议</a:t>
            </a:r>
            <a:r>
              <a:rPr lang="zh-CN" altLang="en-US" sz="2800" b="1" dirty="0">
                <a:solidFill>
                  <a:srgbClr val="002060"/>
                </a:solidFill>
                <a:latin typeface="楷体" panose="02010609060101010101" pitchFamily="49" charset="-122"/>
                <a:ea typeface="楷体" panose="02010609060101010101" pitchFamily="49" charset="-122"/>
              </a:rPr>
              <a:t>规定红军是一个执行革命的政治任务的武装集团</a:t>
            </a:r>
            <a:r>
              <a:rPr lang="zh-CN" altLang="en-US" sz="2800" b="1" dirty="0">
                <a:latin typeface="楷体" panose="02010609060101010101" pitchFamily="49" charset="-122"/>
                <a:ea typeface="楷体" panose="02010609060101010101" pitchFamily="49" charset="-122"/>
              </a:rPr>
              <a:t>，必须</a:t>
            </a:r>
            <a:r>
              <a:rPr lang="zh-CN" altLang="en-US" sz="2800" b="1" dirty="0">
                <a:solidFill>
                  <a:srgbClr val="002060"/>
                </a:solidFill>
                <a:latin typeface="楷体" panose="02010609060101010101" pitchFamily="49" charset="-122"/>
                <a:ea typeface="楷体" panose="02010609060101010101" pitchFamily="49" charset="-122"/>
              </a:rPr>
              <a:t>绝对服从党的领导</a:t>
            </a:r>
            <a:r>
              <a:rPr lang="zh-CN" altLang="en-US" sz="2800" b="1" dirty="0">
                <a:latin typeface="楷体" panose="02010609060101010101" pitchFamily="49" charset="-122"/>
                <a:ea typeface="楷体" panose="02010609060101010101" pitchFamily="49" charset="-122"/>
              </a:rPr>
              <a:t>，必须</a:t>
            </a:r>
            <a:r>
              <a:rPr lang="zh-CN" altLang="en-US" sz="2800" b="1" dirty="0">
                <a:solidFill>
                  <a:srgbClr val="002060"/>
                </a:solidFill>
                <a:latin typeface="楷体" panose="02010609060101010101" pitchFamily="49" charset="-122"/>
                <a:ea typeface="楷体" panose="02010609060101010101" pitchFamily="49" charset="-122"/>
              </a:rPr>
              <a:t>担负起打仗、筹款和做群众工作这三位一体的任务</a:t>
            </a:r>
            <a:r>
              <a:rPr lang="zh-CN" altLang="en-US" sz="2800" b="1" dirty="0">
                <a:latin typeface="楷体" panose="02010609060101010101" pitchFamily="49" charset="-122"/>
                <a:ea typeface="楷体" panose="02010609060101010101" pitchFamily="49" charset="-122"/>
              </a:rPr>
              <a:t>。会议确立了“思想建党，政治建军”的建党建军原则。</a:t>
            </a:r>
          </a:p>
        </p:txBody>
      </p:sp>
    </p:spTree>
    <p:extLst>
      <p:ext uri="{BB962C8B-B14F-4D97-AF65-F5344CB8AC3E}">
        <p14:creationId xmlns:p14="http://schemas.microsoft.com/office/powerpoint/2010/main" xmlns="" val="1864956812"/>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344" y="0"/>
            <a:ext cx="10225136" cy="1815882"/>
          </a:xfrm>
          <a:prstGeom prst="rect">
            <a:avLst/>
          </a:prstGeom>
          <a:noFill/>
        </p:spPr>
        <p:txBody>
          <a:bodyPr wrap="square" rtlCol="0">
            <a:spAutoFit/>
          </a:bodyPr>
          <a:lstStyle/>
          <a:p>
            <a:r>
              <a:rPr lang="zh-CN" altLang="en-US" sz="2800" dirty="0" smtClean="0">
                <a:latin typeface="微软雅黑" pitchFamily="34" charset="-122"/>
                <a:ea typeface="微软雅黑" pitchFamily="34" charset="-122"/>
              </a:rPr>
              <a:t>二、工农武装割据开辟革命新道路</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（一）中国革命道路的探索</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（二）中国革命道路的</a:t>
            </a:r>
            <a:r>
              <a:rPr lang="zh-CN" altLang="en-US" sz="2800" dirty="0" smtClean="0">
                <a:solidFill>
                  <a:srgbClr val="FF0000"/>
                </a:solidFill>
                <a:latin typeface="微软雅黑" pitchFamily="34" charset="-122"/>
                <a:ea typeface="微软雅黑" pitchFamily="34" charset="-122"/>
              </a:rPr>
              <a:t>理论形成</a:t>
            </a:r>
            <a:r>
              <a:rPr lang="en-US" altLang="zh-CN" sz="2800" dirty="0" smtClean="0">
                <a:solidFill>
                  <a:srgbClr val="FF0000"/>
                </a:solidFill>
                <a:latin typeface="微软雅黑" pitchFamily="34" charset="-122"/>
                <a:ea typeface="微软雅黑" pitchFamily="34" charset="-122"/>
              </a:rPr>
              <a:t>——</a:t>
            </a:r>
            <a:r>
              <a:rPr lang="zh-CN" altLang="en-US" sz="2800" dirty="0" smtClean="0">
                <a:solidFill>
                  <a:srgbClr val="FF0000"/>
                </a:solidFill>
                <a:latin typeface="微软雅黑" pitchFamily="34" charset="-122"/>
                <a:ea typeface="微软雅黑" pitchFamily="34" charset="-122"/>
              </a:rPr>
              <a:t>工农武装割据</a:t>
            </a:r>
            <a:endParaRPr lang="en-US" altLang="zh-CN" sz="2800" dirty="0" smtClean="0">
              <a:solidFill>
                <a:srgbClr val="FF0000"/>
              </a:solidFill>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（三）工农武装割据理论的</a:t>
            </a:r>
            <a:r>
              <a:rPr lang="zh-CN" altLang="en-US" sz="2800" b="1" dirty="0" smtClean="0">
                <a:solidFill>
                  <a:srgbClr val="FF0000"/>
                </a:solidFill>
                <a:latin typeface="微软雅黑" pitchFamily="34" charset="-122"/>
                <a:ea typeface="微软雅黑" pitchFamily="34" charset="-122"/>
              </a:rPr>
              <a:t>实践</a:t>
            </a:r>
            <a:endParaRPr lang="zh-CN" altLang="en-US" sz="2800" b="1" dirty="0">
              <a:solidFill>
                <a:srgbClr val="FF0000"/>
              </a:solidFill>
              <a:latin typeface="微软雅黑" pitchFamily="34" charset="-122"/>
              <a:ea typeface="微软雅黑" pitchFamily="34" charset="-122"/>
            </a:endParaRPr>
          </a:p>
        </p:txBody>
      </p:sp>
      <p:sp>
        <p:nvSpPr>
          <p:cNvPr id="3" name="TextBox 2"/>
          <p:cNvSpPr txBox="1"/>
          <p:nvPr/>
        </p:nvSpPr>
        <p:spPr>
          <a:xfrm>
            <a:off x="407368" y="1844824"/>
            <a:ext cx="5688632" cy="2677656"/>
          </a:xfrm>
          <a:prstGeom prst="rect">
            <a:avLst/>
          </a:prstGeom>
          <a:noFill/>
        </p:spPr>
        <p:txBody>
          <a:bodyPr wrap="square" rtlCol="0">
            <a:spAutoFit/>
          </a:bodyPr>
          <a:lstStyle/>
          <a:p>
            <a:r>
              <a:rPr lang="en-US" altLang="zh-CN" sz="2800" b="1" dirty="0" smtClean="0">
                <a:latin typeface="+mn-ea"/>
                <a:ea typeface="+mn-ea"/>
              </a:rPr>
              <a:t>1.</a:t>
            </a:r>
            <a:r>
              <a:rPr lang="zh-CN" altLang="en-US" sz="2800" b="1" dirty="0" smtClean="0">
                <a:latin typeface="+mn-ea"/>
                <a:ea typeface="+mn-ea"/>
              </a:rPr>
              <a:t>根据地建设（政权建设）：</a:t>
            </a:r>
            <a:endParaRPr lang="en-US" altLang="zh-CN" sz="2800" b="1" dirty="0" smtClean="0">
              <a:latin typeface="+mn-ea"/>
              <a:ea typeface="+mn-ea"/>
            </a:endParaRPr>
          </a:p>
          <a:p>
            <a:r>
              <a:rPr lang="zh-CN" altLang="en-US" sz="2800" b="1" dirty="0" smtClean="0">
                <a:latin typeface="+mn-ea"/>
                <a:ea typeface="+mn-ea"/>
              </a:rPr>
              <a:t>典型：中华苏维埃共和国临时中央政府建立，是中国共产党创建人民革命政权的宝贵探索与尝试，</a:t>
            </a:r>
            <a:r>
              <a:rPr lang="zh-CN" altLang="en-US" sz="2800" b="1" dirty="0" smtClean="0">
                <a:solidFill>
                  <a:srgbClr val="FF0000"/>
                </a:solidFill>
                <a:latin typeface="+mn-ea"/>
                <a:ea typeface="+mn-ea"/>
              </a:rPr>
              <a:t>标志着我党正式建立同国民党对峙的政权。</a:t>
            </a:r>
            <a:endParaRPr lang="en-US" altLang="zh-CN" sz="2800" b="1" dirty="0" smtClean="0">
              <a:solidFill>
                <a:srgbClr val="FF0000"/>
              </a:solidFill>
              <a:latin typeface="+mn-ea"/>
              <a:ea typeface="+mn-ea"/>
            </a:endParaRPr>
          </a:p>
        </p:txBody>
      </p:sp>
      <p:pic>
        <p:nvPicPr>
          <p:cNvPr id="4" name="Picture 2" descr="1"/>
          <p:cNvPicPr>
            <a:picLocks noChangeAspect="1"/>
          </p:cNvPicPr>
          <p:nvPr/>
        </p:nvPicPr>
        <p:blipFill>
          <a:blip r:embed="rId2" cstate="print">
            <a:lum bright="-17999" contrast="24000"/>
          </a:blip>
          <a:stretch>
            <a:fillRect/>
          </a:stretch>
        </p:blipFill>
        <p:spPr>
          <a:xfrm>
            <a:off x="6326187" y="0"/>
            <a:ext cx="5865813" cy="6858000"/>
          </a:xfrm>
          <a:prstGeom prst="rect">
            <a:avLst/>
          </a:prstGeom>
          <a:noFill/>
          <a:ln w="9525">
            <a:noFill/>
          </a:ln>
        </p:spPr>
      </p:pic>
      <p:sp>
        <p:nvSpPr>
          <p:cNvPr id="5" name="AutoShape 4"/>
          <p:cNvSpPr/>
          <p:nvPr/>
        </p:nvSpPr>
        <p:spPr>
          <a:xfrm>
            <a:off x="6804025" y="381000"/>
            <a:ext cx="2819400" cy="1066800"/>
          </a:xfrm>
          <a:prstGeom prst="wedgeRectCallout">
            <a:avLst>
              <a:gd name="adj1" fmla="val 48704"/>
              <a:gd name="adj2" fmla="val 151190"/>
            </a:avLst>
          </a:prstGeom>
          <a:solidFill>
            <a:srgbClr val="FFFF00"/>
          </a:solidFill>
          <a:ln w="9525" cap="flat" cmpd="sng">
            <a:solidFill>
              <a:schemeClr val="tx1"/>
            </a:solidFill>
            <a:prstDash val="solid"/>
            <a:miter/>
            <a:headEnd type="none" w="med" len="med"/>
            <a:tailEnd type="none" w="med" len="med"/>
          </a:ln>
        </p:spPr>
        <p:txBody>
          <a:bodyPr/>
          <a:lstStyle/>
          <a:p>
            <a:pPr algn="ctr"/>
            <a:r>
              <a:rPr lang="zh-CN" altLang="en-US" b="1" dirty="0">
                <a:solidFill>
                  <a:srgbClr val="0000FF"/>
                </a:solidFill>
                <a:latin typeface="Times New Roman" panose="02020603050405020304" charset="0"/>
              </a:rPr>
              <a:t>徐向前等建立鄂豫皖革命根据地</a:t>
            </a:r>
          </a:p>
        </p:txBody>
      </p:sp>
      <p:sp>
        <p:nvSpPr>
          <p:cNvPr id="6" name="AutoShape 5"/>
          <p:cNvSpPr/>
          <p:nvPr/>
        </p:nvSpPr>
        <p:spPr>
          <a:xfrm>
            <a:off x="6554787" y="2438400"/>
            <a:ext cx="1752600" cy="1219200"/>
          </a:xfrm>
          <a:prstGeom prst="wedgeRectCallout">
            <a:avLst>
              <a:gd name="adj1" fmla="val 77537"/>
              <a:gd name="adj2" fmla="val -11977"/>
            </a:avLst>
          </a:prstGeom>
          <a:solidFill>
            <a:srgbClr val="FF66CC"/>
          </a:solidFill>
          <a:ln w="9525" cap="flat" cmpd="sng">
            <a:solidFill>
              <a:schemeClr val="tx1"/>
            </a:solidFill>
            <a:prstDash val="solid"/>
            <a:miter/>
            <a:headEnd type="none" w="med" len="med"/>
            <a:tailEnd type="none" w="med" len="med"/>
          </a:ln>
        </p:spPr>
        <p:txBody>
          <a:bodyPr/>
          <a:lstStyle/>
          <a:p>
            <a:pPr algn="ctr"/>
            <a:r>
              <a:rPr lang="zh-CN" altLang="en-US" sz="2400" b="1" dirty="0">
                <a:solidFill>
                  <a:schemeClr val="bg1"/>
                </a:solidFill>
                <a:latin typeface="Times New Roman" panose="02020603050405020304" charset="0"/>
              </a:rPr>
              <a:t>贺龙等建立</a:t>
            </a:r>
          </a:p>
          <a:p>
            <a:pPr algn="ctr"/>
            <a:r>
              <a:rPr lang="zh-CN" altLang="en-US" sz="2400" b="1" dirty="0">
                <a:solidFill>
                  <a:schemeClr val="bg1"/>
                </a:solidFill>
                <a:latin typeface="Times New Roman" panose="02020603050405020304" charset="0"/>
              </a:rPr>
              <a:t>湘鄂边革</a:t>
            </a:r>
          </a:p>
          <a:p>
            <a:pPr algn="ctr"/>
            <a:r>
              <a:rPr lang="zh-CN" altLang="en-US" sz="2400" b="1" dirty="0">
                <a:solidFill>
                  <a:schemeClr val="bg1"/>
                </a:solidFill>
                <a:latin typeface="Times New Roman" panose="02020603050405020304" charset="0"/>
              </a:rPr>
              <a:t>命根据地</a:t>
            </a:r>
          </a:p>
        </p:txBody>
      </p:sp>
      <p:sp>
        <p:nvSpPr>
          <p:cNvPr id="7" name="AutoShape 6"/>
          <p:cNvSpPr/>
          <p:nvPr/>
        </p:nvSpPr>
        <p:spPr>
          <a:xfrm>
            <a:off x="9983787" y="1371600"/>
            <a:ext cx="2057400" cy="1447800"/>
          </a:xfrm>
          <a:prstGeom prst="wedgeRectCallout">
            <a:avLst>
              <a:gd name="adj1" fmla="val -25231"/>
              <a:gd name="adj2" fmla="val 98028"/>
            </a:avLst>
          </a:prstGeom>
          <a:solidFill>
            <a:srgbClr val="00FFFF"/>
          </a:solidFill>
          <a:ln w="9525" cap="flat" cmpd="sng">
            <a:solidFill>
              <a:schemeClr val="tx1"/>
            </a:solidFill>
            <a:prstDash val="solid"/>
            <a:miter/>
            <a:headEnd type="none" w="med" len="med"/>
            <a:tailEnd type="none" w="med" len="med"/>
          </a:ln>
        </p:spPr>
        <p:txBody>
          <a:bodyPr/>
          <a:lstStyle/>
          <a:p>
            <a:pPr algn="ctr"/>
            <a:r>
              <a:rPr lang="zh-CN" altLang="en-US" sz="2400" b="1" dirty="0">
                <a:latin typeface="Times New Roman" panose="02020603050405020304" charset="0"/>
              </a:rPr>
              <a:t>方志敏建立</a:t>
            </a:r>
          </a:p>
          <a:p>
            <a:pPr algn="ctr"/>
            <a:r>
              <a:rPr lang="zh-CN" altLang="en-US" sz="2400" b="1" dirty="0">
                <a:latin typeface="Times New Roman" panose="02020603050405020304" charset="0"/>
              </a:rPr>
              <a:t>闽浙赣革命</a:t>
            </a:r>
          </a:p>
          <a:p>
            <a:pPr algn="ctr"/>
            <a:r>
              <a:rPr lang="zh-CN" altLang="en-US" sz="2400" b="1" dirty="0">
                <a:latin typeface="Times New Roman" panose="02020603050405020304" charset="0"/>
              </a:rPr>
              <a:t>根据地</a:t>
            </a:r>
          </a:p>
        </p:txBody>
      </p:sp>
      <p:sp>
        <p:nvSpPr>
          <p:cNvPr id="8" name="AutoShape 7"/>
          <p:cNvSpPr/>
          <p:nvPr/>
        </p:nvSpPr>
        <p:spPr>
          <a:xfrm>
            <a:off x="8688387" y="5257800"/>
            <a:ext cx="3352800" cy="1219200"/>
          </a:xfrm>
          <a:prstGeom prst="wedgeRectCallout">
            <a:avLst>
              <a:gd name="adj1" fmla="val -11515"/>
              <a:gd name="adj2" fmla="val -109218"/>
            </a:avLst>
          </a:prstGeom>
          <a:solidFill>
            <a:srgbClr val="FF0000"/>
          </a:solidFill>
          <a:ln w="9525" cap="flat" cmpd="sng">
            <a:solidFill>
              <a:schemeClr val="tx1"/>
            </a:solidFill>
            <a:prstDash val="solid"/>
            <a:miter/>
            <a:headEnd type="none" w="med" len="med"/>
            <a:tailEnd type="none" w="med" len="med"/>
          </a:ln>
        </p:spPr>
        <p:txBody>
          <a:bodyPr/>
          <a:lstStyle/>
          <a:p>
            <a:pPr algn="ctr"/>
            <a:r>
              <a:rPr lang="zh-CN" altLang="en-US" sz="2400" b="1" dirty="0">
                <a:solidFill>
                  <a:schemeClr val="bg1"/>
                </a:solidFill>
                <a:latin typeface="Times New Roman" panose="02020603050405020304" charset="0"/>
              </a:rPr>
              <a:t>毛泽东朱德建立赣南闽西根据地发展成为中央革命根据地，首府瑞金</a:t>
            </a:r>
          </a:p>
        </p:txBody>
      </p:sp>
      <p:sp>
        <p:nvSpPr>
          <p:cNvPr id="9" name="AutoShape 8"/>
          <p:cNvSpPr/>
          <p:nvPr/>
        </p:nvSpPr>
        <p:spPr>
          <a:xfrm>
            <a:off x="6554787" y="4267200"/>
            <a:ext cx="2667000" cy="990600"/>
          </a:xfrm>
          <a:prstGeom prst="wedgeRectCallout">
            <a:avLst>
              <a:gd name="adj1" fmla="val 44287"/>
              <a:gd name="adj2" fmla="val -69713"/>
            </a:avLst>
          </a:prstGeom>
          <a:solidFill>
            <a:srgbClr val="00FF00"/>
          </a:solidFill>
          <a:ln w="9525" cap="flat" cmpd="sng">
            <a:solidFill>
              <a:schemeClr val="tx1"/>
            </a:solidFill>
            <a:prstDash val="solid"/>
            <a:miter/>
            <a:headEnd type="none" w="med" len="med"/>
            <a:tailEnd type="none" w="med" len="med"/>
          </a:ln>
        </p:spPr>
        <p:txBody>
          <a:bodyPr/>
          <a:lstStyle/>
          <a:p>
            <a:pPr algn="ctr"/>
            <a:r>
              <a:rPr lang="zh-CN" altLang="en-US" sz="2400" b="1" dirty="0">
                <a:latin typeface="Times New Roman" panose="02020603050405020304" charset="0"/>
              </a:rPr>
              <a:t>彭德怀等创建</a:t>
            </a:r>
          </a:p>
          <a:p>
            <a:pPr algn="ctr"/>
            <a:r>
              <a:rPr lang="zh-CN" altLang="en-US" sz="2400" b="1" dirty="0">
                <a:latin typeface="Times New Roman" panose="02020603050405020304" charset="0"/>
              </a:rPr>
              <a:t>湘赣革命根据地</a:t>
            </a:r>
          </a:p>
        </p:txBody>
      </p:sp>
      <p:pic>
        <p:nvPicPr>
          <p:cNvPr id="10" name="Picture 3" descr="星星之火　可以燎原"/>
          <p:cNvPicPr>
            <a:picLocks noChangeAspect="1"/>
          </p:cNvPicPr>
          <p:nvPr/>
        </p:nvPicPr>
        <p:blipFill>
          <a:blip r:embed="rId3" cstate="print">
            <a:lum contrast="30000"/>
          </a:blip>
          <a:stretch>
            <a:fillRect/>
          </a:stretch>
        </p:blipFill>
        <p:spPr>
          <a:xfrm>
            <a:off x="9202737" y="620688"/>
            <a:ext cx="2989263" cy="36957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strVal val="#ppt_w*0.05"/>
                                          </p:val>
                                        </p:tav>
                                        <p:tav tm="100000">
                                          <p:val>
                                            <p:strVal val="#ppt_w"/>
                                          </p:val>
                                        </p:tav>
                                      </p:tavLst>
                                    </p:anim>
                                    <p:anim calcmode="lin" valueType="num">
                                      <p:cBhvr>
                                        <p:cTn id="38" dur="500" fill="hold"/>
                                        <p:tgtEl>
                                          <p:spTgt spid="10"/>
                                        </p:tgtEl>
                                        <p:attrNameLst>
                                          <p:attrName>ppt_h</p:attrName>
                                        </p:attrNameLst>
                                      </p:cBhvr>
                                      <p:tavLst>
                                        <p:tav tm="0">
                                          <p:val>
                                            <p:strVal val="#ppt_h"/>
                                          </p:val>
                                        </p:tav>
                                        <p:tav tm="100000">
                                          <p:val>
                                            <p:strVal val="#ppt_h"/>
                                          </p:val>
                                        </p:tav>
                                      </p:tavLst>
                                    </p:anim>
                                    <p:anim calcmode="lin" valueType="num">
                                      <p:cBhvr>
                                        <p:cTn id="39" dur="500" fill="hold"/>
                                        <p:tgtEl>
                                          <p:spTgt spid="10"/>
                                        </p:tgtEl>
                                        <p:attrNameLst>
                                          <p:attrName>ppt_x</p:attrName>
                                        </p:attrNameLst>
                                      </p:cBhvr>
                                      <p:tavLst>
                                        <p:tav tm="0">
                                          <p:val>
                                            <p:strVal val="#ppt_x-.2"/>
                                          </p:val>
                                        </p:tav>
                                        <p:tav tm="100000">
                                          <p:val>
                                            <p:strVal val="#ppt_x"/>
                                          </p:val>
                                        </p:tav>
                                      </p:tavLst>
                                    </p:anim>
                                    <p:anim calcmode="lin" valueType="num">
                                      <p:cBhvr>
                                        <p:cTn id="40" dur="500" fill="hold"/>
                                        <p:tgtEl>
                                          <p:spTgt spid="10"/>
                                        </p:tgtEl>
                                        <p:attrNameLst>
                                          <p:attrName>ppt_y</p:attrName>
                                        </p:attrNameLst>
                                      </p:cBhvr>
                                      <p:tavLst>
                                        <p:tav tm="0">
                                          <p:val>
                                            <p:strVal val="#ppt_y"/>
                                          </p:val>
                                        </p:tav>
                                        <p:tav tm="100000">
                                          <p:val>
                                            <p:strVal val="#ppt_y"/>
                                          </p:val>
                                        </p:tav>
                                      </p:tavLst>
                                    </p:anim>
                                    <p:animEffect transition="in" filter="fade">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344" y="0"/>
            <a:ext cx="10225136" cy="1815882"/>
          </a:xfrm>
          <a:prstGeom prst="rect">
            <a:avLst/>
          </a:prstGeom>
          <a:noFill/>
        </p:spPr>
        <p:txBody>
          <a:bodyPr wrap="square" rtlCol="0">
            <a:spAutoFit/>
          </a:bodyPr>
          <a:lstStyle/>
          <a:p>
            <a:r>
              <a:rPr lang="zh-CN" altLang="en-US" sz="2800" dirty="0" smtClean="0">
                <a:latin typeface="微软雅黑" pitchFamily="34" charset="-122"/>
                <a:ea typeface="微软雅黑" pitchFamily="34" charset="-122"/>
              </a:rPr>
              <a:t>二、工农武装割据开辟革命新道路</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（一）中国革命道路的探索</a:t>
            </a:r>
            <a:endParaRPr lang="en-US" altLang="zh-CN" sz="2800" dirty="0" smtClean="0">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（二）中国革命道路的</a:t>
            </a:r>
            <a:r>
              <a:rPr lang="zh-CN" altLang="en-US" sz="2800" dirty="0" smtClean="0">
                <a:solidFill>
                  <a:srgbClr val="FF0000"/>
                </a:solidFill>
                <a:latin typeface="微软雅黑" pitchFamily="34" charset="-122"/>
                <a:ea typeface="微软雅黑" pitchFamily="34" charset="-122"/>
              </a:rPr>
              <a:t>理论形成</a:t>
            </a:r>
            <a:r>
              <a:rPr lang="en-US" altLang="zh-CN" sz="2800" dirty="0" smtClean="0">
                <a:solidFill>
                  <a:srgbClr val="FF0000"/>
                </a:solidFill>
                <a:latin typeface="微软雅黑" pitchFamily="34" charset="-122"/>
                <a:ea typeface="微软雅黑" pitchFamily="34" charset="-122"/>
              </a:rPr>
              <a:t>——</a:t>
            </a:r>
            <a:r>
              <a:rPr lang="zh-CN" altLang="en-US" sz="2800" dirty="0" smtClean="0">
                <a:solidFill>
                  <a:srgbClr val="FF0000"/>
                </a:solidFill>
                <a:latin typeface="微软雅黑" pitchFamily="34" charset="-122"/>
                <a:ea typeface="微软雅黑" pitchFamily="34" charset="-122"/>
              </a:rPr>
              <a:t>工农武装割据</a:t>
            </a:r>
            <a:endParaRPr lang="en-US" altLang="zh-CN" sz="2800" dirty="0" smtClean="0">
              <a:solidFill>
                <a:srgbClr val="FF0000"/>
              </a:solidFill>
              <a:latin typeface="微软雅黑" pitchFamily="34" charset="-122"/>
              <a:ea typeface="微软雅黑" pitchFamily="34" charset="-122"/>
            </a:endParaRPr>
          </a:p>
          <a:p>
            <a:r>
              <a:rPr lang="zh-CN" altLang="en-US" sz="2800" dirty="0" smtClean="0">
                <a:latin typeface="微软雅黑" pitchFamily="34" charset="-122"/>
                <a:ea typeface="微软雅黑" pitchFamily="34" charset="-122"/>
              </a:rPr>
              <a:t>（三）工农武装割据理论的</a:t>
            </a:r>
            <a:r>
              <a:rPr lang="zh-CN" altLang="en-US" sz="2800" dirty="0" smtClean="0">
                <a:solidFill>
                  <a:srgbClr val="FF0000"/>
                </a:solidFill>
                <a:latin typeface="微软雅黑" pitchFamily="34" charset="-122"/>
                <a:ea typeface="微软雅黑" pitchFamily="34" charset="-122"/>
              </a:rPr>
              <a:t>实践</a:t>
            </a:r>
            <a:endParaRPr lang="zh-CN" altLang="en-US" sz="2800" dirty="0">
              <a:solidFill>
                <a:srgbClr val="FF0000"/>
              </a:solidFill>
              <a:latin typeface="微软雅黑" pitchFamily="34" charset="-122"/>
              <a:ea typeface="微软雅黑" pitchFamily="34" charset="-122"/>
            </a:endParaRPr>
          </a:p>
        </p:txBody>
      </p:sp>
      <p:sp>
        <p:nvSpPr>
          <p:cNvPr id="3" name="TextBox 2"/>
          <p:cNvSpPr txBox="1"/>
          <p:nvPr/>
        </p:nvSpPr>
        <p:spPr>
          <a:xfrm>
            <a:off x="263352" y="1700808"/>
            <a:ext cx="6240016" cy="4955203"/>
          </a:xfrm>
          <a:prstGeom prst="rect">
            <a:avLst/>
          </a:prstGeom>
          <a:noFill/>
        </p:spPr>
        <p:txBody>
          <a:bodyPr wrap="square" rtlCol="0">
            <a:spAutoFit/>
          </a:bodyPr>
          <a:lstStyle/>
          <a:p>
            <a:r>
              <a:rPr lang="en-US" altLang="zh-CN" b="1" dirty="0" smtClean="0">
                <a:latin typeface="+mn-ea"/>
                <a:ea typeface="+mn-ea"/>
              </a:rPr>
              <a:t>1.</a:t>
            </a:r>
            <a:r>
              <a:rPr lang="zh-CN" altLang="en-US" b="1" dirty="0" smtClean="0">
                <a:latin typeface="+mn-ea"/>
                <a:ea typeface="+mn-ea"/>
              </a:rPr>
              <a:t>根据地建设（政权建设）：</a:t>
            </a:r>
            <a:endParaRPr lang="en-US" altLang="zh-CN" b="1" dirty="0" smtClean="0">
              <a:latin typeface="+mn-ea"/>
              <a:ea typeface="+mn-ea"/>
            </a:endParaRPr>
          </a:p>
          <a:p>
            <a:endParaRPr lang="en-US" altLang="zh-CN" b="1" dirty="0" smtClean="0">
              <a:latin typeface="+mn-ea"/>
              <a:ea typeface="+mn-ea"/>
            </a:endParaRPr>
          </a:p>
          <a:p>
            <a:r>
              <a:rPr lang="en-US" altLang="zh-CN" sz="2800" b="1" dirty="0" smtClean="0">
                <a:solidFill>
                  <a:srgbClr val="FF0000"/>
                </a:solidFill>
                <a:latin typeface="+mn-ea"/>
                <a:ea typeface="+mn-ea"/>
              </a:rPr>
              <a:t>2.</a:t>
            </a:r>
            <a:r>
              <a:rPr lang="zh-CN" altLang="en-US" sz="2800" b="1" dirty="0" smtClean="0">
                <a:solidFill>
                  <a:srgbClr val="FF0000"/>
                </a:solidFill>
                <a:latin typeface="+mn-ea"/>
                <a:ea typeface="+mn-ea"/>
              </a:rPr>
              <a:t>土地革命：</a:t>
            </a:r>
            <a:endParaRPr lang="en-US" altLang="zh-CN" sz="2800" b="1" dirty="0" smtClean="0">
              <a:solidFill>
                <a:srgbClr val="FF0000"/>
              </a:solidFill>
              <a:latin typeface="+mn-ea"/>
              <a:ea typeface="+mn-ea"/>
            </a:endParaRPr>
          </a:p>
          <a:p>
            <a:r>
              <a:rPr lang="zh-CN" altLang="en-US" b="1" dirty="0" smtClean="0">
                <a:latin typeface="+mn-ea"/>
                <a:ea typeface="+mn-ea"/>
              </a:rPr>
              <a:t>内容：打土豪、分田地、</a:t>
            </a:r>
            <a:r>
              <a:rPr lang="zh-CN" altLang="en-US" b="1" dirty="0" smtClean="0">
                <a:solidFill>
                  <a:srgbClr val="FF0000"/>
                </a:solidFill>
                <a:latin typeface="+mn-ea"/>
                <a:ea typeface="+mn-ea"/>
              </a:rPr>
              <a:t>废除封建剥削制度。</a:t>
            </a:r>
            <a:endParaRPr lang="en-US" altLang="zh-CN" b="1" dirty="0" smtClean="0">
              <a:solidFill>
                <a:srgbClr val="FF0000"/>
              </a:solidFill>
              <a:latin typeface="+mn-ea"/>
              <a:ea typeface="+mn-ea"/>
            </a:endParaRPr>
          </a:p>
          <a:p>
            <a:endParaRPr lang="zh-CN" altLang="en-US" b="1" dirty="0" smtClean="0">
              <a:solidFill>
                <a:srgbClr val="FF0000"/>
              </a:solidFill>
              <a:latin typeface="+mn-ea"/>
              <a:ea typeface="+mn-ea"/>
            </a:endParaRPr>
          </a:p>
          <a:p>
            <a:r>
              <a:rPr lang="zh-CN" altLang="en-US" b="1" dirty="0" smtClean="0">
                <a:latin typeface="+mn-ea"/>
                <a:ea typeface="+mn-ea"/>
              </a:rPr>
              <a:t>思想：变封建半封建的土地所有制为农民土地所有制</a:t>
            </a:r>
            <a:endParaRPr lang="en-US" altLang="zh-CN" b="1" dirty="0" smtClean="0">
              <a:latin typeface="+mn-ea"/>
              <a:ea typeface="+mn-ea"/>
            </a:endParaRPr>
          </a:p>
          <a:p>
            <a:endParaRPr lang="zh-CN" altLang="en-US" b="1" dirty="0" smtClean="0">
              <a:latin typeface="+mn-ea"/>
              <a:ea typeface="+mn-ea"/>
            </a:endParaRPr>
          </a:p>
          <a:p>
            <a:r>
              <a:rPr lang="zh-CN" altLang="en-US" b="1" dirty="0" smtClean="0">
                <a:latin typeface="+mn-ea"/>
                <a:ea typeface="+mn-ea"/>
              </a:rPr>
              <a:t>意义：</a:t>
            </a:r>
            <a:r>
              <a:rPr lang="zh-CN" altLang="en-US" b="1" dirty="0" smtClean="0">
                <a:solidFill>
                  <a:srgbClr val="FF0000"/>
                </a:solidFill>
                <a:latin typeface="+mn-ea"/>
                <a:ea typeface="+mn-ea"/>
              </a:rPr>
              <a:t>农民在政治上翻了身，经济上分到土地，生活上有了保障；</a:t>
            </a:r>
            <a:r>
              <a:rPr lang="zh-CN" altLang="en-US" b="1" dirty="0" smtClean="0">
                <a:latin typeface="+mn-ea"/>
                <a:ea typeface="+mn-ea"/>
              </a:rPr>
              <a:t>拥护中国共产党，积极发展生产，支持革命，为反“围剿”奠定人力基础。</a:t>
            </a:r>
          </a:p>
          <a:p>
            <a:endParaRPr lang="zh-CN" altLang="en-US" b="1" dirty="0">
              <a:latin typeface="+mn-ea"/>
              <a:ea typeface="+mn-ea"/>
            </a:endParaRPr>
          </a:p>
        </p:txBody>
      </p:sp>
      <p:sp>
        <p:nvSpPr>
          <p:cNvPr id="4" name="文本框 10243"/>
          <p:cNvSpPr txBox="1">
            <a:spLocks noChangeArrowheads="1"/>
          </p:cNvSpPr>
          <p:nvPr/>
        </p:nvSpPr>
        <p:spPr bwMode="auto">
          <a:xfrm>
            <a:off x="6611938" y="5976008"/>
            <a:ext cx="3937000" cy="459717"/>
          </a:xfrm>
          <a:prstGeom prst="rect">
            <a:avLst/>
          </a:prstGeom>
          <a:noFill/>
          <a:ln w="38100" cmpd="dbl">
            <a:solidFill>
              <a:srgbClr val="FF66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charset="-122"/>
                <a:ea typeface="微软雅黑" panose="020B0503020204020204" charset="-122"/>
              </a:rPr>
              <a:t>农民分到土地后，烧毁地契</a:t>
            </a:r>
          </a:p>
        </p:txBody>
      </p:sp>
      <p:grpSp>
        <p:nvGrpSpPr>
          <p:cNvPr id="5" name="组合 10250"/>
          <p:cNvGrpSpPr/>
          <p:nvPr/>
        </p:nvGrpSpPr>
        <p:grpSpPr bwMode="auto">
          <a:xfrm>
            <a:off x="6611938" y="1298575"/>
            <a:ext cx="3937000" cy="5137150"/>
            <a:chOff x="3021" y="480"/>
            <a:chExt cx="2685" cy="3520"/>
          </a:xfrm>
        </p:grpSpPr>
        <p:pic>
          <p:nvPicPr>
            <p:cNvPr id="6" name="图片 10242" descr="CL03010a"/>
            <p:cNvPicPr>
              <a:picLocks noChangeAspect="1" noChangeArrowheads="1"/>
            </p:cNvPicPr>
            <p:nvPr/>
          </p:nvPicPr>
          <p:blipFill>
            <a:blip r:embed="rId3" cstate="print">
              <a:extLst>
                <a:ext uri="{28A0092B-C50C-407E-A947-70E740481C1C}">
                  <a14:useLocalDpi xmlns:a14="http://schemas.microsoft.com/office/drawing/2010/main" xmlns="" val="0"/>
                </a:ext>
              </a:extLst>
            </a:blip>
            <a:srcRect l="25977" t="1259" r="20604" b="11650"/>
            <a:stretch>
              <a:fillRect/>
            </a:stretch>
          </p:blipFill>
          <p:spPr bwMode="auto">
            <a:xfrm>
              <a:off x="3024" y="480"/>
              <a:ext cx="2592" cy="3088"/>
            </a:xfrm>
            <a:prstGeom prst="rect">
              <a:avLst/>
            </a:prstGeom>
            <a:noFill/>
            <a:ln w="57150">
              <a:solidFill>
                <a:srgbClr val="FF0000"/>
              </a:solidFill>
              <a:miter lim="800000"/>
              <a:headEnd/>
              <a:tailEnd/>
            </a:ln>
            <a:effectLst>
              <a:outerShdw dist="89803" dir="2700000" algn="ctr" rotWithShape="0">
                <a:schemeClr val="tx2"/>
              </a:outerShdw>
            </a:effectLst>
            <a:extLst>
              <a:ext uri="{909E8E84-426E-40DD-AFC4-6F175D3DCCD1}">
                <a14:hiddenFill xmlns:a14="http://schemas.microsoft.com/office/drawing/2010/main" xmlns="">
                  <a:solidFill>
                    <a:srgbClr val="FFFFFF"/>
                  </a:solidFill>
                </a14:hiddenFill>
              </a:ext>
            </a:extLst>
          </p:spPr>
        </p:pic>
        <p:sp>
          <p:nvSpPr>
            <p:cNvPr id="7" name="文本框 10243"/>
            <p:cNvSpPr txBox="1">
              <a:spLocks noChangeArrowheads="1"/>
            </p:cNvSpPr>
            <p:nvPr/>
          </p:nvSpPr>
          <p:spPr bwMode="auto">
            <a:xfrm>
              <a:off x="3021" y="3685"/>
              <a:ext cx="2685" cy="315"/>
            </a:xfrm>
            <a:prstGeom prst="rect">
              <a:avLst/>
            </a:prstGeom>
            <a:noFill/>
            <a:ln w="38100" cmpd="dbl">
              <a:solidFill>
                <a:srgbClr val="FF66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charset="-122"/>
                  <a:ea typeface="微软雅黑" panose="020B0503020204020204" charset="-122"/>
                </a:rPr>
                <a:t>农民分到土地后，烧毁地契</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Right)">
                                      <p:cBhvr>
                                        <p:cTn id="7" dur="500"/>
                                        <p:tgtEl>
                                          <p:spTgt spid="5"/>
                                        </p:tgtEl>
                                      </p:cBhvr>
                                    </p:animEffect>
                                  </p:childTnLst>
                                  <p:subTnLst>
                                    <p:audio>
                                      <p:cMediaNode>
                                        <p:cTn display="0" masterRel="sameClick">
                                          <p:stCondLst>
                                            <p:cond evt="begin" delay="0">
                                              <p:tn val="5"/>
                                            </p:cond>
                                          </p:stCondLst>
                                          <p:endCondLst>
                                            <p:cond evt="onStopAudio" delay="0">
                                              <p:tgtEl>
                                                <p:sldTgt/>
                                              </p:tgtEl>
                                            </p:cond>
                                          </p:endCondLst>
                                        </p:cTn>
                                        <p:tgtEl>
                                          <p:sndTgt r:embed="rId2" name="drumroll.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344" y="0"/>
            <a:ext cx="10225136" cy="1815882"/>
          </a:xfrm>
          <a:prstGeom prst="rect">
            <a:avLst/>
          </a:prstGeom>
          <a:noFill/>
        </p:spPr>
        <p:txBody>
          <a:bodyPr wrap="square" rtlCol="0">
            <a:spAutoFit/>
          </a:bodyPr>
          <a:lstStyle/>
          <a:p>
            <a:r>
              <a:rPr lang="zh-CN" altLang="en-US" sz="2800" b="1" dirty="0" smtClean="0">
                <a:latin typeface="微软雅黑" pitchFamily="34" charset="-122"/>
                <a:ea typeface="微软雅黑" pitchFamily="34" charset="-122"/>
              </a:rPr>
              <a:t>二、工农武装割据开辟革命新道路</a:t>
            </a:r>
            <a:endParaRPr lang="en-US" altLang="zh-CN" sz="2800" b="1" dirty="0" smtClean="0">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（一）中国革命道路的探索</a:t>
            </a:r>
            <a:endParaRPr lang="en-US" altLang="zh-CN" sz="2800" b="1" dirty="0" smtClean="0">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（二）中国革命道路的</a:t>
            </a:r>
            <a:r>
              <a:rPr lang="zh-CN" altLang="en-US" sz="2800" b="1" dirty="0" smtClean="0">
                <a:solidFill>
                  <a:srgbClr val="FF0000"/>
                </a:solidFill>
                <a:latin typeface="微软雅黑" pitchFamily="34" charset="-122"/>
                <a:ea typeface="微软雅黑" pitchFamily="34" charset="-122"/>
              </a:rPr>
              <a:t>理论形成</a:t>
            </a:r>
            <a:r>
              <a:rPr lang="en-US" altLang="zh-CN" sz="2800" b="1" dirty="0" smtClean="0">
                <a:solidFill>
                  <a:srgbClr val="FF0000"/>
                </a:solidFill>
                <a:latin typeface="微软雅黑" pitchFamily="34" charset="-122"/>
                <a:ea typeface="微软雅黑" pitchFamily="34" charset="-122"/>
              </a:rPr>
              <a:t>——</a:t>
            </a:r>
            <a:r>
              <a:rPr lang="zh-CN" altLang="en-US" sz="2800" b="1" dirty="0" smtClean="0">
                <a:solidFill>
                  <a:srgbClr val="FF0000"/>
                </a:solidFill>
                <a:latin typeface="微软雅黑" pitchFamily="34" charset="-122"/>
                <a:ea typeface="微软雅黑" pitchFamily="34" charset="-122"/>
              </a:rPr>
              <a:t>工农武装割据</a:t>
            </a:r>
            <a:endParaRPr lang="en-US" altLang="zh-CN" sz="2800" b="1" dirty="0" smtClean="0">
              <a:solidFill>
                <a:srgbClr val="FF0000"/>
              </a:solidFill>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（三）工农武装割据理论的</a:t>
            </a:r>
            <a:r>
              <a:rPr lang="zh-CN" altLang="en-US" sz="2800" b="1" dirty="0" smtClean="0">
                <a:solidFill>
                  <a:srgbClr val="FF0000"/>
                </a:solidFill>
                <a:latin typeface="微软雅黑" pitchFamily="34" charset="-122"/>
                <a:ea typeface="微软雅黑" pitchFamily="34" charset="-122"/>
              </a:rPr>
              <a:t>实践</a:t>
            </a:r>
            <a:endParaRPr lang="zh-CN" altLang="en-US" sz="2800" b="1" dirty="0">
              <a:solidFill>
                <a:srgbClr val="FF0000"/>
              </a:solidFill>
              <a:latin typeface="微软雅黑" pitchFamily="34" charset="-122"/>
              <a:ea typeface="微软雅黑" pitchFamily="34" charset="-122"/>
            </a:endParaRPr>
          </a:p>
        </p:txBody>
      </p:sp>
      <p:sp>
        <p:nvSpPr>
          <p:cNvPr id="3" name="矩形 2"/>
          <p:cNvSpPr/>
          <p:nvPr/>
        </p:nvSpPr>
        <p:spPr>
          <a:xfrm>
            <a:off x="191344" y="1916832"/>
            <a:ext cx="6096000" cy="1384995"/>
          </a:xfrm>
          <a:prstGeom prst="rect">
            <a:avLst/>
          </a:prstGeom>
        </p:spPr>
        <p:txBody>
          <a:bodyPr>
            <a:spAutoFit/>
          </a:bodyPr>
          <a:lstStyle/>
          <a:p>
            <a:r>
              <a:rPr lang="en-US" altLang="zh-CN" sz="2800" b="1" dirty="0" smtClean="0">
                <a:latin typeface="+mn-ea"/>
              </a:rPr>
              <a:t>1.</a:t>
            </a:r>
            <a:r>
              <a:rPr lang="zh-CN" altLang="en-US" sz="2800" b="1" dirty="0" smtClean="0">
                <a:latin typeface="+mn-ea"/>
              </a:rPr>
              <a:t>根据地建设（政权建设）：</a:t>
            </a:r>
            <a:endParaRPr lang="en-US" altLang="zh-CN" sz="2800" b="1" dirty="0" smtClean="0">
              <a:latin typeface="+mn-ea"/>
            </a:endParaRPr>
          </a:p>
          <a:p>
            <a:r>
              <a:rPr lang="en-US" altLang="zh-CN" sz="2800" b="1" dirty="0" smtClean="0">
                <a:latin typeface="+mn-ea"/>
              </a:rPr>
              <a:t>2.</a:t>
            </a:r>
            <a:r>
              <a:rPr lang="zh-CN" altLang="en-US" sz="2800" b="1" dirty="0" smtClean="0">
                <a:latin typeface="+mn-ea"/>
              </a:rPr>
              <a:t>土地革命：</a:t>
            </a:r>
            <a:endParaRPr lang="en-US" altLang="zh-CN" sz="2800" b="1" dirty="0" smtClean="0">
              <a:latin typeface="+mn-ea"/>
            </a:endParaRPr>
          </a:p>
          <a:p>
            <a:r>
              <a:rPr lang="en-US" altLang="zh-CN" sz="2800" b="1" dirty="0" smtClean="0">
                <a:latin typeface="+mn-ea"/>
              </a:rPr>
              <a:t>3.</a:t>
            </a:r>
            <a:r>
              <a:rPr lang="zh-CN" altLang="en-US" sz="2800" b="1" dirty="0" smtClean="0">
                <a:solidFill>
                  <a:srgbClr val="FF0000"/>
                </a:solidFill>
                <a:latin typeface="+mn-ea"/>
              </a:rPr>
              <a:t>武装斗争：开展游击战争</a:t>
            </a:r>
            <a:endParaRPr lang="en-US" altLang="zh-CN" sz="2800" b="1" dirty="0" smtClean="0">
              <a:solidFill>
                <a:srgbClr val="FF0000"/>
              </a:solidFill>
              <a:latin typeface="+mn-ea"/>
            </a:endParaRPr>
          </a:p>
        </p:txBody>
      </p:sp>
      <p:pic>
        <p:nvPicPr>
          <p:cNvPr id="4" name="图片 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03912" y="1484784"/>
            <a:ext cx="6665987" cy="4948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 name="图片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303912" y="1484784"/>
            <a:ext cx="6659637" cy="49244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800" decel="100000"/>
                                        <p:tgtEl>
                                          <p:spTgt spid="5"/>
                                        </p:tgtEl>
                                      </p:cBhvr>
                                    </p:animEffect>
                                    <p:anim calcmode="lin" valueType="num">
                                      <p:cBhvr>
                                        <p:cTn id="18" dur="800" decel="100000" fill="hold"/>
                                        <p:tgtEl>
                                          <p:spTgt spid="5"/>
                                        </p:tgtEl>
                                        <p:attrNameLst>
                                          <p:attrName>style.rotation</p:attrName>
                                        </p:attrNameLst>
                                      </p:cBhvr>
                                      <p:tavLst>
                                        <p:tav tm="0">
                                          <p:val>
                                            <p:fltVal val="-90"/>
                                          </p:val>
                                        </p:tav>
                                        <p:tav tm="100000">
                                          <p:val>
                                            <p:fltVal val="0"/>
                                          </p:val>
                                        </p:tav>
                                      </p:tavLst>
                                    </p:anim>
                                    <p:anim calcmode="lin" valueType="num">
                                      <p:cBhvr>
                                        <p:cTn id="19" dur="800" decel="100000" fill="hold"/>
                                        <p:tgtEl>
                                          <p:spTgt spid="5"/>
                                        </p:tgtEl>
                                        <p:attrNameLst>
                                          <p:attrName>ppt_x</p:attrName>
                                        </p:attrNameLst>
                                      </p:cBhvr>
                                      <p:tavLst>
                                        <p:tav tm="0">
                                          <p:val>
                                            <p:strVal val="#ppt_x+0.4"/>
                                          </p:val>
                                        </p:tav>
                                        <p:tav tm="100000">
                                          <p:val>
                                            <p:strVal val="#ppt_x-0.05"/>
                                          </p:val>
                                        </p:tav>
                                      </p:tavLst>
                                    </p:anim>
                                    <p:anim calcmode="lin" valueType="num">
                                      <p:cBhvr>
                                        <p:cTn id="20" dur="800" decel="100000" fill="hold"/>
                                        <p:tgtEl>
                                          <p:spTgt spid="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32" name="矩形 214031"/>
          <p:cNvSpPr/>
          <p:nvPr/>
        </p:nvSpPr>
        <p:spPr>
          <a:xfrm>
            <a:off x="835660" y="735013"/>
            <a:ext cx="8312150" cy="579437"/>
          </a:xfrm>
          <a:prstGeom prst="rect">
            <a:avLst/>
          </a:prstGeom>
          <a:noFill/>
          <a:ln w="9525">
            <a:noFill/>
          </a:ln>
        </p:spPr>
        <p:txBody>
          <a:bodyPr wrap="none" anchor="ctr">
            <a:spAutoFit/>
          </a:bodyPr>
          <a:lstStyle/>
          <a:p>
            <a:r>
              <a:rPr lang="zh-CN" altLang="en-US" sz="3200" b="1" dirty="0">
                <a:solidFill>
                  <a:srgbClr val="FF0000"/>
                </a:solidFill>
                <a:latin typeface="Arial" panose="020B0604020202020204" pitchFamily="34" charset="0"/>
                <a:ea typeface="汉仪细中圆简" pitchFamily="49" charset="-122"/>
              </a:rPr>
              <a:t>中国革命为什么要走“农村包围城市”的道路？</a:t>
            </a:r>
          </a:p>
        </p:txBody>
      </p:sp>
      <p:sp>
        <p:nvSpPr>
          <p:cNvPr id="214033" name="矩形 214032"/>
          <p:cNvSpPr/>
          <p:nvPr/>
        </p:nvSpPr>
        <p:spPr>
          <a:xfrm>
            <a:off x="1405890" y="2060575"/>
            <a:ext cx="9430385" cy="2061210"/>
          </a:xfrm>
          <a:prstGeom prst="rect">
            <a:avLst/>
          </a:prstGeom>
          <a:noFill/>
          <a:ln w="19050" cap="flat" cmpd="sng">
            <a:noFill/>
            <a:prstDash val="solid"/>
            <a:miter/>
            <a:headEnd type="none" w="med" len="med"/>
            <a:tailEnd type="none" w="med" len="med"/>
          </a:ln>
        </p:spPr>
        <p:txBody>
          <a:bodyPr wrap="square" anchor="ctr">
            <a:spAutoFit/>
          </a:bodyPr>
          <a:lstStyle/>
          <a:p>
            <a:pPr defTabSz="0">
              <a:tabLst>
                <a:tab pos="847725" algn="l"/>
              </a:tabLst>
            </a:pPr>
            <a:r>
              <a:rPr lang="zh-CN" altLang="en-US" sz="3200" b="1" dirty="0">
                <a:solidFill>
                  <a:srgbClr val="FF0000"/>
                </a:solidFill>
                <a:latin typeface="Arial" panose="020B0604020202020204" pitchFamily="34" charset="0"/>
                <a:ea typeface="汉仪细中圆简" pitchFamily="49" charset="-122"/>
              </a:rPr>
              <a:t>具体原因：城市和农村的敌我力量对比。</a:t>
            </a:r>
          </a:p>
          <a:p>
            <a:pPr defTabSz="0">
              <a:tabLst>
                <a:tab pos="847725" algn="l"/>
              </a:tabLst>
            </a:pPr>
            <a:endParaRPr lang="zh-CN" altLang="en-US" sz="3200" b="1" dirty="0">
              <a:solidFill>
                <a:srgbClr val="FF0000"/>
              </a:solidFill>
              <a:latin typeface="Arial" panose="020B0604020202020204" pitchFamily="34" charset="0"/>
              <a:ea typeface="汉仪细中圆简" pitchFamily="49" charset="-122"/>
            </a:endParaRPr>
          </a:p>
          <a:p>
            <a:pPr defTabSz="0">
              <a:tabLst>
                <a:tab pos="847725" algn="l"/>
              </a:tabLst>
            </a:pPr>
            <a:endParaRPr lang="zh-CN" altLang="en-US" sz="3200" b="1" dirty="0">
              <a:solidFill>
                <a:srgbClr val="660066"/>
              </a:solidFill>
              <a:latin typeface="Arial" panose="020B0604020202020204" pitchFamily="34" charset="0"/>
              <a:ea typeface="汉仪细中圆简" pitchFamily="49" charset="-122"/>
            </a:endParaRPr>
          </a:p>
          <a:p>
            <a:pPr defTabSz="0">
              <a:tabLst>
                <a:tab pos="847725" algn="l"/>
              </a:tabLst>
            </a:pPr>
            <a:endParaRPr lang="zh-CN" altLang="en-US" sz="3200" b="1" dirty="0">
              <a:solidFill>
                <a:srgbClr val="660066"/>
              </a:solidFill>
              <a:latin typeface="Arial" panose="020B0604020202020204" pitchFamily="34" charset="0"/>
              <a:ea typeface="汉仪细中圆简" pitchFamily="49" charset="-122"/>
            </a:endParaRPr>
          </a:p>
        </p:txBody>
      </p:sp>
      <p:sp>
        <p:nvSpPr>
          <p:cNvPr id="214034" name="矩形 214033"/>
          <p:cNvSpPr/>
          <p:nvPr/>
        </p:nvSpPr>
        <p:spPr>
          <a:xfrm>
            <a:off x="1405890" y="2490312"/>
            <a:ext cx="9144000" cy="583565"/>
          </a:xfrm>
          <a:prstGeom prst="rect">
            <a:avLst/>
          </a:prstGeom>
          <a:noFill/>
          <a:ln w="28575">
            <a:noFill/>
          </a:ln>
        </p:spPr>
        <p:txBody>
          <a:bodyPr anchor="ctr">
            <a:spAutoFit/>
          </a:bodyPr>
          <a:lstStyle/>
          <a:p>
            <a:pPr defTabSz="0">
              <a:tabLst>
                <a:tab pos="847725" algn="l"/>
              </a:tabLst>
            </a:pPr>
            <a:r>
              <a:rPr lang="zh-CN" altLang="en-US" sz="3200" b="1" dirty="0">
                <a:solidFill>
                  <a:srgbClr val="000099"/>
                </a:solidFill>
                <a:latin typeface="Arial" panose="020B0604020202020204" pitchFamily="34" charset="0"/>
                <a:ea typeface="汉仪细中圆简" pitchFamily="49" charset="-122"/>
              </a:rPr>
              <a:t>城市：工人阶级力量薄弱，反动势力相对强大；</a:t>
            </a:r>
          </a:p>
        </p:txBody>
      </p:sp>
      <p:sp>
        <p:nvSpPr>
          <p:cNvPr id="214035" name="矩形 214034"/>
          <p:cNvSpPr/>
          <p:nvPr/>
        </p:nvSpPr>
        <p:spPr>
          <a:xfrm>
            <a:off x="1405890" y="3031649"/>
            <a:ext cx="9144000" cy="583565"/>
          </a:xfrm>
          <a:prstGeom prst="rect">
            <a:avLst/>
          </a:prstGeom>
          <a:noFill/>
          <a:ln w="28575">
            <a:noFill/>
          </a:ln>
        </p:spPr>
        <p:txBody>
          <a:bodyPr anchor="ctr">
            <a:spAutoFit/>
          </a:bodyPr>
          <a:lstStyle/>
          <a:p>
            <a:pPr defTabSz="0">
              <a:tabLst>
                <a:tab pos="847725" algn="l"/>
              </a:tabLst>
            </a:pPr>
            <a:r>
              <a:rPr lang="zh-CN" altLang="en-US" sz="3200" b="1" dirty="0">
                <a:solidFill>
                  <a:srgbClr val="660066"/>
                </a:solidFill>
                <a:latin typeface="Arial" panose="020B0604020202020204" pitchFamily="34" charset="0"/>
                <a:ea typeface="汉仪细中圆简" pitchFamily="49" charset="-122"/>
              </a:rPr>
              <a:t>农村：反动势力相对薄弱；</a:t>
            </a:r>
          </a:p>
        </p:txBody>
      </p:sp>
      <p:sp>
        <p:nvSpPr>
          <p:cNvPr id="214036" name="矩形 214035"/>
          <p:cNvSpPr/>
          <p:nvPr/>
        </p:nvSpPr>
        <p:spPr>
          <a:xfrm>
            <a:off x="929640" y="3031490"/>
            <a:ext cx="9620250" cy="1076325"/>
          </a:xfrm>
          <a:prstGeom prst="rect">
            <a:avLst/>
          </a:prstGeom>
          <a:noFill/>
          <a:ln w="28575">
            <a:noFill/>
          </a:ln>
        </p:spPr>
        <p:txBody>
          <a:bodyPr wrap="square" anchor="ctr">
            <a:spAutoFit/>
          </a:bodyPr>
          <a:lstStyle/>
          <a:p>
            <a:pPr defTabSz="0">
              <a:tabLst>
                <a:tab pos="847725" algn="l"/>
              </a:tabLst>
            </a:pPr>
            <a:r>
              <a:rPr lang="en-US" altLang="zh-CN" sz="3200" b="1" dirty="0">
                <a:solidFill>
                  <a:srgbClr val="660066"/>
                </a:solidFill>
                <a:latin typeface="Arial" panose="020B0604020202020204" pitchFamily="34" charset="0"/>
                <a:ea typeface="汉仪细中圆简" pitchFamily="49" charset="-122"/>
              </a:rPr>
              <a:t>                                              </a:t>
            </a:r>
            <a:r>
              <a:rPr lang="zh-CN" altLang="en-US" sz="3200" b="1" dirty="0">
                <a:solidFill>
                  <a:srgbClr val="660066"/>
                </a:solidFill>
                <a:latin typeface="Arial" panose="020B0604020202020204" pitchFamily="34" charset="0"/>
                <a:ea typeface="汉仪细中圆简" pitchFamily="49" charset="-122"/>
              </a:rPr>
              <a:t>农民阶级占主体，且有   </a:t>
            </a:r>
          </a:p>
          <a:p>
            <a:pPr defTabSz="0">
              <a:tabLst>
                <a:tab pos="847725" algn="l"/>
              </a:tabLst>
            </a:pPr>
            <a:r>
              <a:rPr lang="zh-CN" altLang="en-US" sz="3200" b="1" dirty="0">
                <a:solidFill>
                  <a:srgbClr val="660066"/>
                </a:solidFill>
                <a:latin typeface="Arial" panose="020B0604020202020204" pitchFamily="34" charset="0"/>
                <a:ea typeface="汉仪细中圆简" pitchFamily="49" charset="-122"/>
              </a:rPr>
              <a:t>              革命的要求，是革命的主力军。（敌弱我强）</a:t>
            </a:r>
            <a:endParaRPr lang="zh-CN" altLang="en-US" sz="3200" b="1">
              <a:solidFill>
                <a:srgbClr val="660066"/>
              </a:solidFill>
              <a:latin typeface="Arial" panose="020B0604020202020204" pitchFamily="34" charset="0"/>
              <a:ea typeface="汉仪细中圆简" pitchFamily="49" charset="-122"/>
            </a:endParaRPr>
          </a:p>
        </p:txBody>
      </p:sp>
      <p:sp>
        <p:nvSpPr>
          <p:cNvPr id="214038" name="矩形 214037"/>
          <p:cNvSpPr/>
          <p:nvPr/>
        </p:nvSpPr>
        <p:spPr>
          <a:xfrm>
            <a:off x="2244725" y="5072063"/>
            <a:ext cx="7701915" cy="1322070"/>
          </a:xfrm>
          <a:prstGeom prst="rect">
            <a:avLst/>
          </a:prstGeom>
          <a:noFill/>
          <a:ln w="19050" cap="flat" cmpd="sng">
            <a:noFill/>
            <a:prstDash val="solid"/>
            <a:miter/>
            <a:headEnd type="none" w="med" len="med"/>
            <a:tailEnd type="none" w="med" len="med"/>
          </a:ln>
        </p:spPr>
        <p:txBody>
          <a:bodyPr wrap="square" anchor="ctr">
            <a:spAutoFit/>
          </a:bodyPr>
          <a:lstStyle/>
          <a:p>
            <a:pPr algn="ctr" defTabSz="0">
              <a:tabLst>
                <a:tab pos="847725" algn="l"/>
              </a:tabLst>
            </a:pPr>
            <a:r>
              <a:rPr lang="zh-CN" altLang="en-US" sz="4000" b="1" dirty="0">
                <a:solidFill>
                  <a:srgbClr val="FF0000"/>
                </a:solidFill>
                <a:latin typeface="Arial" panose="020B0604020202020204" pitchFamily="34" charset="0"/>
                <a:ea typeface="汉仪细中圆简" pitchFamily="49" charset="-122"/>
              </a:rPr>
              <a:t>根本原因：国情（</a:t>
            </a:r>
            <a:r>
              <a:rPr lang="zh-CN" altLang="en-US" sz="4000" b="1" dirty="0">
                <a:solidFill>
                  <a:srgbClr val="0070C0"/>
                </a:solidFill>
                <a:latin typeface="Arial" panose="020B0604020202020204" pitchFamily="34" charset="0"/>
                <a:ea typeface="汉仪细中圆简" pitchFamily="49" charset="-122"/>
              </a:rPr>
              <a:t>半殖民地半封建的社会性质</a:t>
            </a:r>
            <a:r>
              <a:rPr lang="zh-CN" altLang="en-US" sz="4000" b="1" dirty="0">
                <a:solidFill>
                  <a:srgbClr val="FF0000"/>
                </a:solidFill>
                <a:latin typeface="Arial" panose="020B0604020202020204" pitchFamily="34" charset="0"/>
                <a:ea typeface="汉仪细中圆简" pitchFamily="49" charset="-122"/>
              </a:rPr>
              <a:t>）决定。</a:t>
            </a:r>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4033"/>
                                        </p:tgtEl>
                                        <p:attrNameLst>
                                          <p:attrName>style.visibility</p:attrName>
                                        </p:attrNameLst>
                                      </p:cBhvr>
                                      <p:to>
                                        <p:strVal val="visible"/>
                                      </p:to>
                                    </p:set>
                                    <p:animEffect transition="in" filter="blinds(horizontal)">
                                      <p:cBhvr>
                                        <p:cTn id="7" dur="500"/>
                                        <p:tgtEl>
                                          <p:spTgt spid="21403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14034"/>
                                        </p:tgtEl>
                                        <p:attrNameLst>
                                          <p:attrName>style.visibility</p:attrName>
                                        </p:attrNameLst>
                                      </p:cBhvr>
                                      <p:to>
                                        <p:strVal val="visible"/>
                                      </p:to>
                                    </p:set>
                                    <p:animEffect transition="in" filter="blinds(horizontal)">
                                      <p:cBhvr>
                                        <p:cTn id="12" dur="500"/>
                                        <p:tgtEl>
                                          <p:spTgt spid="21403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14035"/>
                                        </p:tgtEl>
                                        <p:attrNameLst>
                                          <p:attrName>style.visibility</p:attrName>
                                        </p:attrNameLst>
                                      </p:cBhvr>
                                      <p:to>
                                        <p:strVal val="visible"/>
                                      </p:to>
                                    </p:set>
                                    <p:animEffect transition="in" filter="blinds(horizontal)">
                                      <p:cBhvr>
                                        <p:cTn id="17" dur="500"/>
                                        <p:tgtEl>
                                          <p:spTgt spid="2140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4036"/>
                                        </p:tgtEl>
                                        <p:attrNameLst>
                                          <p:attrName>style.visibility</p:attrName>
                                        </p:attrNameLst>
                                      </p:cBhvr>
                                      <p:to>
                                        <p:strVal val="visible"/>
                                      </p:to>
                                    </p:set>
                                    <p:animEffect transition="in" filter="blinds(horizontal)">
                                      <p:cBhvr>
                                        <p:cTn id="22" dur="500"/>
                                        <p:tgtEl>
                                          <p:spTgt spid="21403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14038"/>
                                        </p:tgtEl>
                                        <p:attrNameLst>
                                          <p:attrName>style.visibility</p:attrName>
                                        </p:attrNameLst>
                                      </p:cBhvr>
                                      <p:to>
                                        <p:strVal val="visible"/>
                                      </p:to>
                                    </p:set>
                                    <p:animEffect transition="in" filter="blinds(horizontal)">
                                      <p:cBhvr>
                                        <p:cTn id="27" dur="500"/>
                                        <p:tgtEl>
                                          <p:spTgt spid="2140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4033" grpId="0" bldLvl="0" animBg="1"/>
      <p:bldP spid="214034" grpId="0"/>
      <p:bldP spid="214035" grpId="0"/>
      <p:bldP spid="214036" grpId="0"/>
      <p:bldP spid="214038"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1345" y="0"/>
            <a:ext cx="3888432" cy="814070"/>
          </a:xfrm>
        </p:spPr>
        <p:txBody>
          <a:bodyPr/>
          <a:lstStyle/>
          <a:p>
            <a:r>
              <a:rPr lang="zh-CN" altLang="en-US" sz="3600" b="1" dirty="0" smtClean="0">
                <a:latin typeface="微软雅黑" pitchFamily="34" charset="-122"/>
                <a:ea typeface="微软雅黑" pitchFamily="34" charset="-122"/>
                <a:cs typeface="宋体" panose="02010600030101010101" pitchFamily="2" charset="-122"/>
              </a:rPr>
              <a:t>三、红</a:t>
            </a:r>
            <a:r>
              <a:rPr lang="zh-CN" altLang="en-US" sz="3600" b="1" dirty="0">
                <a:latin typeface="微软雅黑" pitchFamily="34" charset="-122"/>
                <a:ea typeface="微软雅黑" pitchFamily="34" charset="-122"/>
                <a:cs typeface="宋体" panose="02010600030101010101" pitchFamily="2" charset="-122"/>
              </a:rPr>
              <a:t>军长征</a:t>
            </a:r>
          </a:p>
        </p:txBody>
      </p:sp>
      <p:sp>
        <p:nvSpPr>
          <p:cNvPr id="3" name="内容占位符 2"/>
          <p:cNvSpPr>
            <a:spLocks noGrp="1"/>
          </p:cNvSpPr>
          <p:nvPr>
            <p:ph idx="1"/>
          </p:nvPr>
        </p:nvSpPr>
        <p:spPr>
          <a:xfrm>
            <a:off x="0" y="764704"/>
            <a:ext cx="10337800" cy="1584176"/>
          </a:xfrm>
        </p:spPr>
        <p:txBody>
          <a:bodyPr/>
          <a:lstStyle/>
          <a:p>
            <a:pPr marL="0" indent="0">
              <a:buNone/>
            </a:pPr>
            <a:r>
              <a:rPr lang="zh-CN" altLang="en-US" sz="2800" b="1" dirty="0">
                <a:latin typeface="+mn-ea"/>
                <a:cs typeface="Times New Roman" panose="02020603050405020304" charset="0"/>
              </a:rPr>
              <a:t>（</a:t>
            </a:r>
            <a:r>
              <a:rPr lang="en-US" altLang="zh-CN" sz="2800" b="1" dirty="0">
                <a:latin typeface="+mn-ea"/>
                <a:cs typeface="Times New Roman" panose="02020603050405020304" charset="0"/>
              </a:rPr>
              <a:t>1</a:t>
            </a:r>
            <a:r>
              <a:rPr lang="zh-CN" altLang="en-US" sz="2800" b="1" dirty="0">
                <a:latin typeface="+mn-ea"/>
                <a:cs typeface="Times New Roman" panose="02020603050405020304" charset="0"/>
              </a:rPr>
              <a:t>）</a:t>
            </a:r>
            <a:r>
              <a:rPr lang="zh-CN" altLang="en-US" sz="2800" b="1" dirty="0">
                <a:latin typeface="+mn-ea"/>
              </a:rPr>
              <a:t>长征原因：</a:t>
            </a:r>
          </a:p>
          <a:p>
            <a:r>
              <a:rPr lang="zh-CN" altLang="en-US" sz="2800" b="1" dirty="0">
                <a:latin typeface="+mn-ea"/>
              </a:rPr>
              <a:t>①直接原因：红军第五次反</a:t>
            </a:r>
            <a:r>
              <a:rPr lang="en-US" altLang="zh-CN" sz="2800" b="1" dirty="0">
                <a:latin typeface="+mn-ea"/>
              </a:rPr>
              <a:t>“</a:t>
            </a:r>
            <a:r>
              <a:rPr lang="zh-CN" altLang="en-US" sz="2800" b="1" dirty="0">
                <a:latin typeface="+mn-ea"/>
              </a:rPr>
              <a:t>围剿”失利。</a:t>
            </a:r>
          </a:p>
          <a:p>
            <a:r>
              <a:rPr lang="zh-CN" altLang="en-US" sz="2800" b="1" dirty="0">
                <a:latin typeface="+mn-ea"/>
              </a:rPr>
              <a:t>②根本原因</a:t>
            </a:r>
            <a:r>
              <a:rPr lang="zh-CN" altLang="en-US" sz="2800" b="1" dirty="0" smtClean="0">
                <a:latin typeface="+mn-ea"/>
              </a:rPr>
              <a:t>：中共中央犯了</a:t>
            </a:r>
            <a:r>
              <a:rPr lang="zh-CN" altLang="en-US" sz="2800" b="1" dirty="0" smtClean="0">
                <a:solidFill>
                  <a:srgbClr val="FF0000"/>
                </a:solidFill>
                <a:latin typeface="+mn-ea"/>
              </a:rPr>
              <a:t>“</a:t>
            </a:r>
            <a:r>
              <a:rPr lang="zh-CN" altLang="en-US" sz="2800" b="1" dirty="0">
                <a:solidFill>
                  <a:srgbClr val="FF0000"/>
                </a:solidFill>
                <a:latin typeface="+mn-ea"/>
              </a:rPr>
              <a:t>左”倾</a:t>
            </a:r>
            <a:r>
              <a:rPr lang="zh-CN" altLang="en-US" sz="2800" b="1" dirty="0">
                <a:latin typeface="+mn-ea"/>
              </a:rPr>
              <a:t>错</a:t>
            </a:r>
            <a:r>
              <a:rPr lang="zh-CN" altLang="en-US" sz="2800" b="1" dirty="0" smtClean="0">
                <a:latin typeface="+mn-ea"/>
              </a:rPr>
              <a:t>误。</a:t>
            </a:r>
            <a:endParaRPr lang="zh-CN" altLang="en-US" sz="2800" b="1" dirty="0">
              <a:latin typeface="+mn-ea"/>
            </a:endParaRPr>
          </a:p>
        </p:txBody>
      </p:sp>
      <p:pic>
        <p:nvPicPr>
          <p:cNvPr id="4" name="图片 1" descr="图片1_meitu_1"/>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35360" y="2420888"/>
            <a:ext cx="10657184" cy="4188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未知">
            <a:extLst>
              <a:ext uri="{FF2B5EF4-FFF2-40B4-BE49-F238E27FC236}">
                <a16:creationId xmlns:a16="http://schemas.microsoft.com/office/drawing/2014/main" xmlns="" id="{D99AD962-B9CF-4908-B694-2A6087CAE81D}"/>
              </a:ext>
            </a:extLst>
          </p:cNvPr>
          <p:cNvSpPr>
            <a:spLocks/>
          </p:cNvSpPr>
          <p:nvPr/>
        </p:nvSpPr>
        <p:spPr bwMode="auto">
          <a:xfrm>
            <a:off x="8645526" y="136700"/>
            <a:ext cx="1701798" cy="6662388"/>
          </a:xfrm>
          <a:custGeom>
            <a:avLst/>
            <a:gdLst>
              <a:gd name="T0" fmla="*/ 0 w 1172"/>
              <a:gd name="T1" fmla="*/ 0 h 4152"/>
              <a:gd name="T2" fmla="*/ 2147483647 w 1172"/>
              <a:gd name="T3" fmla="*/ 0 h 4152"/>
              <a:gd name="T4" fmla="*/ 2147483647 w 1172"/>
              <a:gd name="T5" fmla="*/ 2147483647 h 4152"/>
              <a:gd name="T6" fmla="*/ 2147483647 w 1172"/>
              <a:gd name="T7" fmla="*/ 2147483647 h 4152"/>
              <a:gd name="T8" fmla="*/ 0 60000 65536"/>
              <a:gd name="T9" fmla="*/ 0 60000 65536"/>
              <a:gd name="T10" fmla="*/ 0 60000 65536"/>
              <a:gd name="T11" fmla="*/ 0 60000 65536"/>
              <a:gd name="T12" fmla="*/ 0 w 1172"/>
              <a:gd name="T13" fmla="*/ 0 h 4152"/>
              <a:gd name="T14" fmla="*/ 1172 w 1172"/>
              <a:gd name="T15" fmla="*/ 4152 h 4152"/>
            </a:gdLst>
            <a:ahLst/>
            <a:cxnLst>
              <a:cxn ang="T8">
                <a:pos x="T0" y="T1"/>
              </a:cxn>
              <a:cxn ang="T9">
                <a:pos x="T2" y="T3"/>
              </a:cxn>
              <a:cxn ang="T10">
                <a:pos x="T4" y="T5"/>
              </a:cxn>
              <a:cxn ang="T11">
                <a:pos x="T6" y="T7"/>
              </a:cxn>
            </a:cxnLst>
            <a:rect l="T12" t="T13" r="T14" b="T15"/>
            <a:pathLst>
              <a:path w="1172" h="4152">
                <a:moveTo>
                  <a:pt x="0" y="0"/>
                </a:moveTo>
                <a:lnTo>
                  <a:pt x="1172" y="0"/>
                </a:lnTo>
                <a:lnTo>
                  <a:pt x="1172" y="4152"/>
                </a:lnTo>
                <a:lnTo>
                  <a:pt x="112" y="4152"/>
                </a:lnTo>
              </a:path>
            </a:pathLst>
          </a:custGeom>
          <a:solidFill>
            <a:srgbClr val="CCFFCC"/>
          </a:solidFill>
          <a:ln w="25400" cmpd="sng">
            <a:solidFill>
              <a:schemeClr val="tx1"/>
            </a:solidFill>
            <a:round/>
            <a:headEnd/>
            <a:tailEnd/>
          </a:ln>
        </p:spPr>
        <p:txBody>
          <a:bodyPr wrap="none" anchor="ctr"/>
          <a:lstStyle/>
          <a:p>
            <a:endParaRPr lang="zh-CN" altLang="en-US"/>
          </a:p>
        </p:txBody>
      </p:sp>
      <p:sp>
        <p:nvSpPr>
          <p:cNvPr id="34819" name="未知"/>
          <p:cNvSpPr>
            <a:spLocks/>
          </p:cNvSpPr>
          <p:nvPr/>
        </p:nvSpPr>
        <p:spPr bwMode="auto">
          <a:xfrm>
            <a:off x="5737225" y="5773563"/>
            <a:ext cx="2776538" cy="481012"/>
          </a:xfrm>
          <a:custGeom>
            <a:avLst/>
            <a:gdLst>
              <a:gd name="T0" fmla="*/ 2147483647 w 1749"/>
              <a:gd name="T1" fmla="*/ 2147483647 h 303"/>
              <a:gd name="T2" fmla="*/ 2147483647 w 1749"/>
              <a:gd name="T3" fmla="*/ 2147483647 h 303"/>
              <a:gd name="T4" fmla="*/ 2147483647 w 1749"/>
              <a:gd name="T5" fmla="*/ 2147483647 h 303"/>
              <a:gd name="T6" fmla="*/ 2147483647 w 1749"/>
              <a:gd name="T7" fmla="*/ 2147483647 h 303"/>
              <a:gd name="T8" fmla="*/ 2147483647 w 1749"/>
              <a:gd name="T9" fmla="*/ 2147483647 h 303"/>
              <a:gd name="T10" fmla="*/ 2147483647 w 1749"/>
              <a:gd name="T11" fmla="*/ 2147483647 h 303"/>
              <a:gd name="T12" fmla="*/ 2147483647 w 1749"/>
              <a:gd name="T13" fmla="*/ 2147483647 h 303"/>
              <a:gd name="T14" fmla="*/ 2147483647 w 1749"/>
              <a:gd name="T15" fmla="*/ 2147483647 h 303"/>
              <a:gd name="T16" fmla="*/ 2147483647 w 1749"/>
              <a:gd name="T17" fmla="*/ 2147483647 h 303"/>
              <a:gd name="T18" fmla="*/ 0 w 1749"/>
              <a:gd name="T19" fmla="*/ 0 h 303"/>
              <a:gd name="T20" fmla="*/ 2147483647 w 1749"/>
              <a:gd name="T21" fmla="*/ 2147483647 h 303"/>
              <a:gd name="T22" fmla="*/ 2147483647 w 1749"/>
              <a:gd name="T23" fmla="*/ 2147483647 h 303"/>
              <a:gd name="T24" fmla="*/ 2147483647 w 1749"/>
              <a:gd name="T25" fmla="*/ 2147483647 h 303"/>
              <a:gd name="T26" fmla="*/ 2147483647 w 1749"/>
              <a:gd name="T27" fmla="*/ 2147483647 h 303"/>
              <a:gd name="T28" fmla="*/ 2147483647 w 1749"/>
              <a:gd name="T29" fmla="*/ 2147483647 h 303"/>
              <a:gd name="T30" fmla="*/ 2147483647 w 1749"/>
              <a:gd name="T31" fmla="*/ 2147483647 h 303"/>
              <a:gd name="T32" fmla="*/ 2147483647 w 1749"/>
              <a:gd name="T33" fmla="*/ 2147483647 h 303"/>
              <a:gd name="T34" fmla="*/ 2147483647 w 1749"/>
              <a:gd name="T35" fmla="*/ 2147483647 h 303"/>
              <a:gd name="T36" fmla="*/ 2147483647 w 1749"/>
              <a:gd name="T37" fmla="*/ 2147483647 h 303"/>
              <a:gd name="T38" fmla="*/ 2147483647 w 1749"/>
              <a:gd name="T39" fmla="*/ 2147483647 h 303"/>
              <a:gd name="T40" fmla="*/ 2147483647 w 1749"/>
              <a:gd name="T41" fmla="*/ 2147483647 h 303"/>
              <a:gd name="T42" fmla="*/ 2147483647 w 1749"/>
              <a:gd name="T43" fmla="*/ 2147483647 h 30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49"/>
              <a:gd name="T67" fmla="*/ 0 h 303"/>
              <a:gd name="T68" fmla="*/ 1749 w 1749"/>
              <a:gd name="T69" fmla="*/ 303 h 303"/>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49" h="303">
                <a:moveTo>
                  <a:pt x="1464" y="100"/>
                </a:moveTo>
                <a:lnTo>
                  <a:pt x="1344" y="117"/>
                </a:lnTo>
                <a:cubicBezTo>
                  <a:pt x="1321" y="132"/>
                  <a:pt x="1371" y="172"/>
                  <a:pt x="1344" y="179"/>
                </a:cubicBezTo>
                <a:cubicBezTo>
                  <a:pt x="1313" y="198"/>
                  <a:pt x="1235" y="188"/>
                  <a:pt x="1162" y="194"/>
                </a:cubicBezTo>
                <a:cubicBezTo>
                  <a:pt x="1089" y="200"/>
                  <a:pt x="993" y="214"/>
                  <a:pt x="908" y="218"/>
                </a:cubicBezTo>
                <a:cubicBezTo>
                  <a:pt x="802" y="231"/>
                  <a:pt x="764" y="226"/>
                  <a:pt x="652" y="219"/>
                </a:cubicBezTo>
                <a:cubicBezTo>
                  <a:pt x="552" y="208"/>
                  <a:pt x="329" y="147"/>
                  <a:pt x="264" y="127"/>
                </a:cubicBezTo>
                <a:cubicBezTo>
                  <a:pt x="190" y="103"/>
                  <a:pt x="167" y="79"/>
                  <a:pt x="160" y="63"/>
                </a:cubicBezTo>
                <a:lnTo>
                  <a:pt x="202" y="55"/>
                </a:lnTo>
                <a:lnTo>
                  <a:pt x="0" y="0"/>
                </a:lnTo>
                <a:lnTo>
                  <a:pt x="160" y="171"/>
                </a:lnTo>
                <a:lnTo>
                  <a:pt x="146" y="100"/>
                </a:lnTo>
                <a:cubicBezTo>
                  <a:pt x="163" y="100"/>
                  <a:pt x="185" y="145"/>
                  <a:pt x="264" y="173"/>
                </a:cubicBezTo>
                <a:cubicBezTo>
                  <a:pt x="340" y="200"/>
                  <a:pt x="460" y="248"/>
                  <a:pt x="620" y="271"/>
                </a:cubicBezTo>
                <a:cubicBezTo>
                  <a:pt x="734" y="294"/>
                  <a:pt x="817" y="284"/>
                  <a:pt x="912" y="285"/>
                </a:cubicBezTo>
                <a:cubicBezTo>
                  <a:pt x="1007" y="286"/>
                  <a:pt x="1108" y="278"/>
                  <a:pt x="1191" y="280"/>
                </a:cubicBezTo>
                <a:cubicBezTo>
                  <a:pt x="1273" y="277"/>
                  <a:pt x="1344" y="303"/>
                  <a:pt x="1409" y="300"/>
                </a:cubicBezTo>
                <a:cubicBezTo>
                  <a:pt x="1474" y="297"/>
                  <a:pt x="1541" y="278"/>
                  <a:pt x="1582" y="263"/>
                </a:cubicBezTo>
                <a:cubicBezTo>
                  <a:pt x="1606" y="243"/>
                  <a:pt x="1654" y="207"/>
                  <a:pt x="1654" y="207"/>
                </a:cubicBezTo>
                <a:cubicBezTo>
                  <a:pt x="1676" y="173"/>
                  <a:pt x="1691" y="188"/>
                  <a:pt x="1720" y="159"/>
                </a:cubicBezTo>
                <a:cubicBezTo>
                  <a:pt x="1749" y="130"/>
                  <a:pt x="1597" y="121"/>
                  <a:pt x="1540" y="135"/>
                </a:cubicBezTo>
                <a:cubicBezTo>
                  <a:pt x="1517" y="207"/>
                  <a:pt x="1488" y="187"/>
                  <a:pt x="1421" y="203"/>
                </a:cubicBezTo>
              </a:path>
            </a:pathLst>
          </a:custGeom>
          <a:solidFill>
            <a:srgbClr val="FF0000">
              <a:alpha val="50195"/>
            </a:srgbClr>
          </a:solidFill>
          <a:ln w="9525" cmpd="sng">
            <a:solidFill>
              <a:schemeClr val="tx1"/>
            </a:solidFill>
            <a:round/>
            <a:headEnd/>
            <a:tailEnd/>
          </a:ln>
        </p:spPr>
        <p:txBody>
          <a:bodyPr wrap="none" anchor="ctr"/>
          <a:lstStyle/>
          <a:p>
            <a:endParaRPr lang="zh-CN" altLang="en-US"/>
          </a:p>
        </p:txBody>
      </p:sp>
      <p:sp>
        <p:nvSpPr>
          <p:cNvPr id="34820" name="未知"/>
          <p:cNvSpPr>
            <a:spLocks/>
          </p:cNvSpPr>
          <p:nvPr/>
        </p:nvSpPr>
        <p:spPr bwMode="auto">
          <a:xfrm>
            <a:off x="7307263" y="826914"/>
            <a:ext cx="685800" cy="1101725"/>
          </a:xfrm>
          <a:custGeom>
            <a:avLst/>
            <a:gdLst>
              <a:gd name="T0" fmla="*/ 2147483647 w 432"/>
              <a:gd name="T1" fmla="*/ 2147483647 h 694"/>
              <a:gd name="T2" fmla="*/ 2147483647 w 432"/>
              <a:gd name="T3" fmla="*/ 2147483647 h 694"/>
              <a:gd name="T4" fmla="*/ 2147483647 w 432"/>
              <a:gd name="T5" fmla="*/ 2147483647 h 694"/>
              <a:gd name="T6" fmla="*/ 2147483647 w 432"/>
              <a:gd name="T7" fmla="*/ 2147483647 h 694"/>
              <a:gd name="T8" fmla="*/ 2147483647 w 432"/>
              <a:gd name="T9" fmla="*/ 2147483647 h 694"/>
              <a:gd name="T10" fmla="*/ 2147483647 w 432"/>
              <a:gd name="T11" fmla="*/ 2147483647 h 694"/>
              <a:gd name="T12" fmla="*/ 2147483647 w 432"/>
              <a:gd name="T13" fmla="*/ 2147483647 h 694"/>
              <a:gd name="T14" fmla="*/ 2147483647 w 432"/>
              <a:gd name="T15" fmla="*/ 2147483647 h 694"/>
              <a:gd name="T16" fmla="*/ 2147483647 w 432"/>
              <a:gd name="T17" fmla="*/ 2147483647 h 694"/>
              <a:gd name="T18" fmla="*/ 2147483647 w 432"/>
              <a:gd name="T19" fmla="*/ 2147483647 h 694"/>
              <a:gd name="T20" fmla="*/ 2147483647 w 432"/>
              <a:gd name="T21" fmla="*/ 2147483647 h 694"/>
              <a:gd name="T22" fmla="*/ 2147483647 w 432"/>
              <a:gd name="T23" fmla="*/ 2147483647 h 694"/>
              <a:gd name="T24" fmla="*/ 2147483647 w 432"/>
              <a:gd name="T25" fmla="*/ 2147483647 h 694"/>
              <a:gd name="T26" fmla="*/ 2147483647 w 432"/>
              <a:gd name="T27" fmla="*/ 2147483647 h 694"/>
              <a:gd name="T28" fmla="*/ 2147483647 w 432"/>
              <a:gd name="T29" fmla="*/ 2147483647 h 694"/>
              <a:gd name="T30" fmla="*/ 2147483647 w 432"/>
              <a:gd name="T31" fmla="*/ 2147483647 h 694"/>
              <a:gd name="T32" fmla="*/ 2147483647 w 432"/>
              <a:gd name="T33" fmla="*/ 2147483647 h 694"/>
              <a:gd name="T34" fmla="*/ 2147483647 w 432"/>
              <a:gd name="T35" fmla="*/ 2147483647 h 694"/>
              <a:gd name="T36" fmla="*/ 2147483647 w 432"/>
              <a:gd name="T37" fmla="*/ 2147483647 h 694"/>
              <a:gd name="T38" fmla="*/ 2147483647 w 432"/>
              <a:gd name="T39" fmla="*/ 2147483647 h 694"/>
              <a:gd name="T40" fmla="*/ 2147483647 w 432"/>
              <a:gd name="T41" fmla="*/ 2147483647 h 694"/>
              <a:gd name="T42" fmla="*/ 2147483647 w 432"/>
              <a:gd name="T43" fmla="*/ 2147483647 h 694"/>
              <a:gd name="T44" fmla="*/ 2147483647 w 432"/>
              <a:gd name="T45" fmla="*/ 2147483647 h 694"/>
              <a:gd name="T46" fmla="*/ 2147483647 w 432"/>
              <a:gd name="T47" fmla="*/ 2147483647 h 694"/>
              <a:gd name="T48" fmla="*/ 2147483647 w 432"/>
              <a:gd name="T49" fmla="*/ 2147483647 h 694"/>
              <a:gd name="T50" fmla="*/ 2147483647 w 432"/>
              <a:gd name="T51" fmla="*/ 2147483647 h 694"/>
              <a:gd name="T52" fmla="*/ 0 w 432"/>
              <a:gd name="T53" fmla="*/ 2147483647 h 694"/>
              <a:gd name="T54" fmla="*/ 2147483647 w 432"/>
              <a:gd name="T55" fmla="*/ 2147483647 h 694"/>
              <a:gd name="T56" fmla="*/ 2147483647 w 432"/>
              <a:gd name="T57" fmla="*/ 2147483647 h 69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32"/>
              <a:gd name="T88" fmla="*/ 0 h 694"/>
              <a:gd name="T89" fmla="*/ 432 w 432"/>
              <a:gd name="T90" fmla="*/ 694 h 69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32" h="694">
                <a:moveTo>
                  <a:pt x="432" y="7"/>
                </a:moveTo>
                <a:cubicBezTo>
                  <a:pt x="409" y="0"/>
                  <a:pt x="401" y="5"/>
                  <a:pt x="384" y="22"/>
                </a:cubicBezTo>
                <a:cubicBezTo>
                  <a:pt x="377" y="42"/>
                  <a:pt x="361" y="64"/>
                  <a:pt x="346" y="79"/>
                </a:cubicBezTo>
                <a:cubicBezTo>
                  <a:pt x="333" y="118"/>
                  <a:pt x="352" y="71"/>
                  <a:pt x="327" y="103"/>
                </a:cubicBezTo>
                <a:cubicBezTo>
                  <a:pt x="302" y="134"/>
                  <a:pt x="346" y="103"/>
                  <a:pt x="307" y="127"/>
                </a:cubicBezTo>
                <a:cubicBezTo>
                  <a:pt x="297" y="163"/>
                  <a:pt x="312" y="122"/>
                  <a:pt x="288" y="151"/>
                </a:cubicBezTo>
                <a:cubicBezTo>
                  <a:pt x="285" y="155"/>
                  <a:pt x="286" y="162"/>
                  <a:pt x="283" y="166"/>
                </a:cubicBezTo>
                <a:cubicBezTo>
                  <a:pt x="279" y="172"/>
                  <a:pt x="274" y="175"/>
                  <a:pt x="269" y="180"/>
                </a:cubicBezTo>
                <a:cubicBezTo>
                  <a:pt x="260" y="207"/>
                  <a:pt x="252" y="189"/>
                  <a:pt x="235" y="214"/>
                </a:cubicBezTo>
                <a:cubicBezTo>
                  <a:pt x="239" y="259"/>
                  <a:pt x="233" y="295"/>
                  <a:pt x="279" y="310"/>
                </a:cubicBezTo>
                <a:cubicBezTo>
                  <a:pt x="283" y="329"/>
                  <a:pt x="292" y="340"/>
                  <a:pt x="298" y="358"/>
                </a:cubicBezTo>
                <a:cubicBezTo>
                  <a:pt x="296" y="387"/>
                  <a:pt x="297" y="416"/>
                  <a:pt x="293" y="444"/>
                </a:cubicBezTo>
                <a:cubicBezTo>
                  <a:pt x="292" y="454"/>
                  <a:pt x="283" y="473"/>
                  <a:pt x="283" y="473"/>
                </a:cubicBezTo>
                <a:cubicBezTo>
                  <a:pt x="284" y="495"/>
                  <a:pt x="322" y="670"/>
                  <a:pt x="255" y="694"/>
                </a:cubicBezTo>
                <a:cubicBezTo>
                  <a:pt x="230" y="690"/>
                  <a:pt x="219" y="681"/>
                  <a:pt x="197" y="675"/>
                </a:cubicBezTo>
                <a:cubicBezTo>
                  <a:pt x="168" y="654"/>
                  <a:pt x="152" y="659"/>
                  <a:pt x="111" y="655"/>
                </a:cubicBezTo>
                <a:cubicBezTo>
                  <a:pt x="112" y="644"/>
                  <a:pt x="110" y="632"/>
                  <a:pt x="115" y="622"/>
                </a:cubicBezTo>
                <a:cubicBezTo>
                  <a:pt x="117" y="617"/>
                  <a:pt x="126" y="621"/>
                  <a:pt x="130" y="617"/>
                </a:cubicBezTo>
                <a:cubicBezTo>
                  <a:pt x="185" y="562"/>
                  <a:pt x="124" y="604"/>
                  <a:pt x="163" y="579"/>
                </a:cubicBezTo>
                <a:cubicBezTo>
                  <a:pt x="194" y="533"/>
                  <a:pt x="176" y="568"/>
                  <a:pt x="187" y="531"/>
                </a:cubicBezTo>
                <a:cubicBezTo>
                  <a:pt x="190" y="521"/>
                  <a:pt x="197" y="502"/>
                  <a:pt x="197" y="502"/>
                </a:cubicBezTo>
                <a:cubicBezTo>
                  <a:pt x="199" y="478"/>
                  <a:pt x="199" y="454"/>
                  <a:pt x="202" y="430"/>
                </a:cubicBezTo>
                <a:cubicBezTo>
                  <a:pt x="204" y="418"/>
                  <a:pt x="211" y="396"/>
                  <a:pt x="211" y="396"/>
                </a:cubicBezTo>
                <a:cubicBezTo>
                  <a:pt x="198" y="375"/>
                  <a:pt x="154" y="361"/>
                  <a:pt x="130" y="353"/>
                </a:cubicBezTo>
                <a:cubicBezTo>
                  <a:pt x="119" y="349"/>
                  <a:pt x="111" y="340"/>
                  <a:pt x="101" y="334"/>
                </a:cubicBezTo>
                <a:cubicBezTo>
                  <a:pt x="91" y="327"/>
                  <a:pt x="56" y="314"/>
                  <a:pt x="43" y="310"/>
                </a:cubicBezTo>
                <a:cubicBezTo>
                  <a:pt x="28" y="300"/>
                  <a:pt x="17" y="296"/>
                  <a:pt x="0" y="291"/>
                </a:cubicBezTo>
                <a:cubicBezTo>
                  <a:pt x="7" y="271"/>
                  <a:pt x="14" y="264"/>
                  <a:pt x="34" y="257"/>
                </a:cubicBezTo>
                <a:cubicBezTo>
                  <a:pt x="49" y="246"/>
                  <a:pt x="59" y="232"/>
                  <a:pt x="72" y="219"/>
                </a:cubicBezTo>
              </a:path>
            </a:pathLst>
          </a:custGeom>
          <a:noFill/>
          <a:ln w="9525" cap="flat" cmpd="sng">
            <a:solidFill>
              <a:schemeClr val="tx1"/>
            </a:solidFill>
            <a:prstDash val="dashDot"/>
            <a:round/>
            <a:headEnd/>
            <a:tailEnd/>
          </a:ln>
        </p:spPr>
        <p:txBody>
          <a:bodyPr wrap="none" anchor="ctr"/>
          <a:lstStyle/>
          <a:p>
            <a:endParaRPr lang="zh-CN" altLang="en-US"/>
          </a:p>
        </p:txBody>
      </p:sp>
      <p:sp>
        <p:nvSpPr>
          <p:cNvPr id="34821" name="未知"/>
          <p:cNvSpPr>
            <a:spLocks/>
          </p:cNvSpPr>
          <p:nvPr/>
        </p:nvSpPr>
        <p:spPr bwMode="auto">
          <a:xfrm>
            <a:off x="7239000" y="990425"/>
            <a:ext cx="196850" cy="198438"/>
          </a:xfrm>
          <a:custGeom>
            <a:avLst/>
            <a:gdLst>
              <a:gd name="T0" fmla="*/ 0 w 124"/>
              <a:gd name="T1" fmla="*/ 0 h 125"/>
              <a:gd name="T2" fmla="*/ 2147483647 w 124"/>
              <a:gd name="T3" fmla="*/ 2147483647 h 125"/>
              <a:gd name="T4" fmla="*/ 2147483647 w 124"/>
              <a:gd name="T5" fmla="*/ 2147483647 h 125"/>
              <a:gd name="T6" fmla="*/ 2147483647 w 124"/>
              <a:gd name="T7" fmla="*/ 2147483647 h 125"/>
              <a:gd name="T8" fmla="*/ 2147483647 w 124"/>
              <a:gd name="T9" fmla="*/ 2147483647 h 125"/>
              <a:gd name="T10" fmla="*/ 2147483647 w 124"/>
              <a:gd name="T11" fmla="*/ 2147483647 h 125"/>
              <a:gd name="T12" fmla="*/ 0 60000 65536"/>
              <a:gd name="T13" fmla="*/ 0 60000 65536"/>
              <a:gd name="T14" fmla="*/ 0 60000 65536"/>
              <a:gd name="T15" fmla="*/ 0 60000 65536"/>
              <a:gd name="T16" fmla="*/ 0 60000 65536"/>
              <a:gd name="T17" fmla="*/ 0 60000 65536"/>
              <a:gd name="T18" fmla="*/ 0 w 124"/>
              <a:gd name="T19" fmla="*/ 0 h 125"/>
              <a:gd name="T20" fmla="*/ 124 w 124"/>
              <a:gd name="T21" fmla="*/ 125 h 125"/>
            </a:gdLst>
            <a:ahLst/>
            <a:cxnLst>
              <a:cxn ang="T12">
                <a:pos x="T0" y="T1"/>
              </a:cxn>
              <a:cxn ang="T13">
                <a:pos x="T2" y="T3"/>
              </a:cxn>
              <a:cxn ang="T14">
                <a:pos x="T4" y="T5"/>
              </a:cxn>
              <a:cxn ang="T15">
                <a:pos x="T6" y="T7"/>
              </a:cxn>
              <a:cxn ang="T16">
                <a:pos x="T8" y="T9"/>
              </a:cxn>
              <a:cxn ang="T17">
                <a:pos x="T10" y="T11"/>
              </a:cxn>
            </a:cxnLst>
            <a:rect l="T18" t="T19" r="T20" b="T21"/>
            <a:pathLst>
              <a:path w="124" h="125">
                <a:moveTo>
                  <a:pt x="0" y="0"/>
                </a:moveTo>
                <a:cubicBezTo>
                  <a:pt x="6" y="41"/>
                  <a:pt x="10" y="63"/>
                  <a:pt x="34" y="96"/>
                </a:cubicBezTo>
                <a:cubicBezTo>
                  <a:pt x="49" y="117"/>
                  <a:pt x="85" y="99"/>
                  <a:pt x="110" y="101"/>
                </a:cubicBezTo>
                <a:cubicBezTo>
                  <a:pt x="113" y="106"/>
                  <a:pt x="124" y="111"/>
                  <a:pt x="120" y="116"/>
                </a:cubicBezTo>
                <a:cubicBezTo>
                  <a:pt x="115" y="123"/>
                  <a:pt x="104" y="118"/>
                  <a:pt x="96" y="120"/>
                </a:cubicBezTo>
                <a:cubicBezTo>
                  <a:pt x="91" y="121"/>
                  <a:pt x="82" y="125"/>
                  <a:pt x="82" y="125"/>
                </a:cubicBezTo>
              </a:path>
            </a:pathLst>
          </a:custGeom>
          <a:noFill/>
          <a:ln w="9525" cmpd="sng">
            <a:solidFill>
              <a:schemeClr val="tx1"/>
            </a:solidFill>
            <a:round/>
            <a:headEnd/>
            <a:tailEnd/>
          </a:ln>
        </p:spPr>
        <p:txBody>
          <a:bodyPr wrap="none" anchor="ctr"/>
          <a:lstStyle/>
          <a:p>
            <a:endParaRPr lang="zh-CN" altLang="en-US"/>
          </a:p>
        </p:txBody>
      </p:sp>
      <p:sp>
        <p:nvSpPr>
          <p:cNvPr id="34822" name="未知"/>
          <p:cNvSpPr>
            <a:spLocks/>
          </p:cNvSpPr>
          <p:nvPr/>
        </p:nvSpPr>
        <p:spPr bwMode="auto">
          <a:xfrm>
            <a:off x="1703388" y="130000"/>
            <a:ext cx="8621712" cy="6669088"/>
          </a:xfrm>
          <a:custGeom>
            <a:avLst/>
            <a:gdLst>
              <a:gd name="T0" fmla="*/ 2147483647 w 5431"/>
              <a:gd name="T1" fmla="*/ 2147483647 h 4148"/>
              <a:gd name="T2" fmla="*/ 2147483647 w 5431"/>
              <a:gd name="T3" fmla="*/ 0 h 4148"/>
              <a:gd name="T4" fmla="*/ 2147483647 w 5431"/>
              <a:gd name="T5" fmla="*/ 2147483647 h 4148"/>
              <a:gd name="T6" fmla="*/ 2147483647 w 5431"/>
              <a:gd name="T7" fmla="*/ 2147483647 h 4148"/>
              <a:gd name="T8" fmla="*/ 2147483647 w 5431"/>
              <a:gd name="T9" fmla="*/ 2147483647 h 4148"/>
              <a:gd name="T10" fmla="*/ 2147483647 w 5431"/>
              <a:gd name="T11" fmla="*/ 2147483647 h 4148"/>
              <a:gd name="T12" fmla="*/ 2147483647 w 5431"/>
              <a:gd name="T13" fmla="*/ 2147483647 h 4148"/>
              <a:gd name="T14" fmla="*/ 2147483647 w 5431"/>
              <a:gd name="T15" fmla="*/ 2147483647 h 4148"/>
              <a:gd name="T16" fmla="*/ 2147483647 w 5431"/>
              <a:gd name="T17" fmla="*/ 2147483647 h 4148"/>
              <a:gd name="T18" fmla="*/ 2147483647 w 5431"/>
              <a:gd name="T19" fmla="*/ 2147483647 h 4148"/>
              <a:gd name="T20" fmla="*/ 2147483647 w 5431"/>
              <a:gd name="T21" fmla="*/ 2147483647 h 4148"/>
              <a:gd name="T22" fmla="*/ 2147483647 w 5431"/>
              <a:gd name="T23" fmla="*/ 2147483647 h 4148"/>
              <a:gd name="T24" fmla="*/ 2147483647 w 5431"/>
              <a:gd name="T25" fmla="*/ 2147483647 h 4148"/>
              <a:gd name="T26" fmla="*/ 2147483647 w 5431"/>
              <a:gd name="T27" fmla="*/ 2147483647 h 4148"/>
              <a:gd name="T28" fmla="*/ 2147483647 w 5431"/>
              <a:gd name="T29" fmla="*/ 2147483647 h 4148"/>
              <a:gd name="T30" fmla="*/ 2147483647 w 5431"/>
              <a:gd name="T31" fmla="*/ 2147483647 h 4148"/>
              <a:gd name="T32" fmla="*/ 2147483647 w 5431"/>
              <a:gd name="T33" fmla="*/ 2147483647 h 4148"/>
              <a:gd name="T34" fmla="*/ 2147483647 w 5431"/>
              <a:gd name="T35" fmla="*/ 2147483647 h 4148"/>
              <a:gd name="T36" fmla="*/ 2147483647 w 5431"/>
              <a:gd name="T37" fmla="*/ 2147483647 h 4148"/>
              <a:gd name="T38" fmla="*/ 2147483647 w 5431"/>
              <a:gd name="T39" fmla="*/ 2147483647 h 4148"/>
              <a:gd name="T40" fmla="*/ 2147483647 w 5431"/>
              <a:gd name="T41" fmla="*/ 2147483647 h 4148"/>
              <a:gd name="T42" fmla="*/ 2147483647 w 5431"/>
              <a:gd name="T43" fmla="*/ 2147483647 h 4148"/>
              <a:gd name="T44" fmla="*/ 2147483647 w 5431"/>
              <a:gd name="T45" fmla="*/ 2147483647 h 4148"/>
              <a:gd name="T46" fmla="*/ 2147483647 w 5431"/>
              <a:gd name="T47" fmla="*/ 2147483647 h 4148"/>
              <a:gd name="T48" fmla="*/ 2147483647 w 5431"/>
              <a:gd name="T49" fmla="*/ 2147483647 h 4148"/>
              <a:gd name="T50" fmla="*/ 2147483647 w 5431"/>
              <a:gd name="T51" fmla="*/ 2147483647 h 4148"/>
              <a:gd name="T52" fmla="*/ 2147483647 w 5431"/>
              <a:gd name="T53" fmla="*/ 2147483647 h 4148"/>
              <a:gd name="T54" fmla="*/ 2147483647 w 5431"/>
              <a:gd name="T55" fmla="*/ 2147483647 h 4148"/>
              <a:gd name="T56" fmla="*/ 2147483647 w 5431"/>
              <a:gd name="T57" fmla="*/ 2147483647 h 4148"/>
              <a:gd name="T58" fmla="*/ 2147483647 w 5431"/>
              <a:gd name="T59" fmla="*/ 2147483647 h 4148"/>
              <a:gd name="T60" fmla="*/ 2147483647 w 5431"/>
              <a:gd name="T61" fmla="*/ 2147483647 h 4148"/>
              <a:gd name="T62" fmla="*/ 2147483647 w 5431"/>
              <a:gd name="T63" fmla="*/ 2147483647 h 4148"/>
              <a:gd name="T64" fmla="*/ 2147483647 w 5431"/>
              <a:gd name="T65" fmla="*/ 2147483647 h 4148"/>
              <a:gd name="T66" fmla="*/ 2147483647 w 5431"/>
              <a:gd name="T67" fmla="*/ 2147483647 h 4148"/>
              <a:gd name="T68" fmla="*/ 2147483647 w 5431"/>
              <a:gd name="T69" fmla="*/ 2147483647 h 4148"/>
              <a:gd name="T70" fmla="*/ 2147483647 w 5431"/>
              <a:gd name="T71" fmla="*/ 2147483647 h 4148"/>
              <a:gd name="T72" fmla="*/ 2147483647 w 5431"/>
              <a:gd name="T73" fmla="*/ 2147483647 h 4148"/>
              <a:gd name="T74" fmla="*/ 2147483647 w 5431"/>
              <a:gd name="T75" fmla="*/ 2147483647 h 4148"/>
              <a:gd name="T76" fmla="*/ 2147483647 w 5431"/>
              <a:gd name="T77" fmla="*/ 2147483647 h 4148"/>
              <a:gd name="T78" fmla="*/ 2147483647 w 5431"/>
              <a:gd name="T79" fmla="*/ 2147483647 h 4148"/>
              <a:gd name="T80" fmla="*/ 2147483647 w 5431"/>
              <a:gd name="T81" fmla="*/ 2147483647 h 4148"/>
              <a:gd name="T82" fmla="*/ 2147483647 w 5431"/>
              <a:gd name="T83" fmla="*/ 2147483647 h 4148"/>
              <a:gd name="T84" fmla="*/ 2147483647 w 5431"/>
              <a:gd name="T85" fmla="*/ 2147483647 h 4148"/>
              <a:gd name="T86" fmla="*/ 2147483647 w 5431"/>
              <a:gd name="T87" fmla="*/ 2147483647 h 4148"/>
              <a:gd name="T88" fmla="*/ 2147483647 w 5431"/>
              <a:gd name="T89" fmla="*/ 2147483647 h 4148"/>
              <a:gd name="T90" fmla="*/ 2147483647 w 5431"/>
              <a:gd name="T91" fmla="*/ 2147483647 h 4148"/>
              <a:gd name="T92" fmla="*/ 2147483647 w 5431"/>
              <a:gd name="T93" fmla="*/ 2147483647 h 4148"/>
              <a:gd name="T94" fmla="*/ 2147483647 w 5431"/>
              <a:gd name="T95" fmla="*/ 2147483647 h 4148"/>
              <a:gd name="T96" fmla="*/ 2147483647 w 5431"/>
              <a:gd name="T97" fmla="*/ 2147483647 h 4148"/>
              <a:gd name="T98" fmla="*/ 2147483647 w 5431"/>
              <a:gd name="T99" fmla="*/ 2147483647 h 4148"/>
              <a:gd name="T100" fmla="*/ 2147483647 w 5431"/>
              <a:gd name="T101" fmla="*/ 2147483647 h 414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5431"/>
              <a:gd name="T154" fmla="*/ 0 h 4148"/>
              <a:gd name="T155" fmla="*/ 5431 w 5431"/>
              <a:gd name="T156" fmla="*/ 4148 h 414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5431" h="4148">
                <a:moveTo>
                  <a:pt x="4515" y="262"/>
                </a:moveTo>
                <a:lnTo>
                  <a:pt x="4464" y="175"/>
                </a:lnTo>
                <a:lnTo>
                  <a:pt x="4398" y="124"/>
                </a:lnTo>
                <a:lnTo>
                  <a:pt x="4369" y="0"/>
                </a:lnTo>
                <a:lnTo>
                  <a:pt x="0" y="0"/>
                </a:lnTo>
                <a:lnTo>
                  <a:pt x="2" y="4148"/>
                </a:lnTo>
                <a:lnTo>
                  <a:pt x="4501" y="4137"/>
                </a:lnTo>
                <a:cubicBezTo>
                  <a:pt x="4434" y="4148"/>
                  <a:pt x="4577" y="4054"/>
                  <a:pt x="4593" y="4022"/>
                </a:cubicBezTo>
                <a:cubicBezTo>
                  <a:pt x="4594" y="4000"/>
                  <a:pt x="4629" y="3969"/>
                  <a:pt x="4620" y="3957"/>
                </a:cubicBezTo>
                <a:cubicBezTo>
                  <a:pt x="4611" y="3945"/>
                  <a:pt x="4543" y="3957"/>
                  <a:pt x="4538" y="3948"/>
                </a:cubicBezTo>
                <a:cubicBezTo>
                  <a:pt x="4534" y="3936"/>
                  <a:pt x="4578" y="3903"/>
                  <a:pt x="4591" y="3900"/>
                </a:cubicBezTo>
                <a:cubicBezTo>
                  <a:pt x="4604" y="3897"/>
                  <a:pt x="4606" y="3932"/>
                  <a:pt x="4617" y="3928"/>
                </a:cubicBezTo>
                <a:cubicBezTo>
                  <a:pt x="4628" y="3924"/>
                  <a:pt x="4642" y="3887"/>
                  <a:pt x="4656" y="3878"/>
                </a:cubicBezTo>
                <a:cubicBezTo>
                  <a:pt x="4668" y="3874"/>
                  <a:pt x="4683" y="3877"/>
                  <a:pt x="4701" y="3873"/>
                </a:cubicBezTo>
                <a:cubicBezTo>
                  <a:pt x="4712" y="3877"/>
                  <a:pt x="4717" y="3900"/>
                  <a:pt x="4723" y="3900"/>
                </a:cubicBezTo>
                <a:cubicBezTo>
                  <a:pt x="4729" y="3900"/>
                  <a:pt x="4733" y="3879"/>
                  <a:pt x="4740" y="3871"/>
                </a:cubicBezTo>
                <a:cubicBezTo>
                  <a:pt x="4747" y="3863"/>
                  <a:pt x="4766" y="3860"/>
                  <a:pt x="4764" y="3852"/>
                </a:cubicBezTo>
                <a:cubicBezTo>
                  <a:pt x="4764" y="3829"/>
                  <a:pt x="4744" y="3841"/>
                  <a:pt x="4728" y="3825"/>
                </a:cubicBezTo>
                <a:cubicBezTo>
                  <a:pt x="4725" y="3811"/>
                  <a:pt x="4718" y="3810"/>
                  <a:pt x="4720" y="3801"/>
                </a:cubicBezTo>
                <a:cubicBezTo>
                  <a:pt x="4722" y="3792"/>
                  <a:pt x="4729" y="3766"/>
                  <a:pt x="4738" y="3768"/>
                </a:cubicBezTo>
                <a:cubicBezTo>
                  <a:pt x="4745" y="3758"/>
                  <a:pt x="4764" y="3813"/>
                  <a:pt x="4773" y="3811"/>
                </a:cubicBezTo>
                <a:cubicBezTo>
                  <a:pt x="4789" y="3810"/>
                  <a:pt x="4832" y="3774"/>
                  <a:pt x="4836" y="3765"/>
                </a:cubicBezTo>
                <a:cubicBezTo>
                  <a:pt x="4840" y="3756"/>
                  <a:pt x="4801" y="3771"/>
                  <a:pt x="4795" y="3758"/>
                </a:cubicBezTo>
                <a:cubicBezTo>
                  <a:pt x="4805" y="3738"/>
                  <a:pt x="4816" y="3702"/>
                  <a:pt x="4800" y="3686"/>
                </a:cubicBezTo>
                <a:cubicBezTo>
                  <a:pt x="4798" y="3674"/>
                  <a:pt x="4864" y="3712"/>
                  <a:pt x="4882" y="3700"/>
                </a:cubicBezTo>
                <a:cubicBezTo>
                  <a:pt x="4892" y="3693"/>
                  <a:pt x="4858" y="3657"/>
                  <a:pt x="4862" y="3643"/>
                </a:cubicBezTo>
                <a:cubicBezTo>
                  <a:pt x="4866" y="3629"/>
                  <a:pt x="4891" y="3612"/>
                  <a:pt x="4906" y="3614"/>
                </a:cubicBezTo>
                <a:cubicBezTo>
                  <a:pt x="4926" y="3600"/>
                  <a:pt x="4946" y="3659"/>
                  <a:pt x="4954" y="3657"/>
                </a:cubicBezTo>
                <a:cubicBezTo>
                  <a:pt x="4962" y="3655"/>
                  <a:pt x="4956" y="3616"/>
                  <a:pt x="4954" y="3600"/>
                </a:cubicBezTo>
                <a:cubicBezTo>
                  <a:pt x="4952" y="3584"/>
                  <a:pt x="4938" y="3579"/>
                  <a:pt x="4939" y="3561"/>
                </a:cubicBezTo>
                <a:cubicBezTo>
                  <a:pt x="4940" y="3543"/>
                  <a:pt x="4960" y="3514"/>
                  <a:pt x="4958" y="3494"/>
                </a:cubicBezTo>
                <a:cubicBezTo>
                  <a:pt x="4956" y="3474"/>
                  <a:pt x="4924" y="3452"/>
                  <a:pt x="4925" y="3441"/>
                </a:cubicBezTo>
                <a:cubicBezTo>
                  <a:pt x="4926" y="3430"/>
                  <a:pt x="4965" y="3442"/>
                  <a:pt x="4963" y="3427"/>
                </a:cubicBezTo>
                <a:cubicBezTo>
                  <a:pt x="4947" y="3395"/>
                  <a:pt x="4915" y="3386"/>
                  <a:pt x="4915" y="3350"/>
                </a:cubicBezTo>
                <a:cubicBezTo>
                  <a:pt x="4915" y="3327"/>
                  <a:pt x="4975" y="3359"/>
                  <a:pt x="4968" y="3338"/>
                </a:cubicBezTo>
                <a:cubicBezTo>
                  <a:pt x="4964" y="3331"/>
                  <a:pt x="4899" y="3316"/>
                  <a:pt x="4886" y="3312"/>
                </a:cubicBezTo>
                <a:cubicBezTo>
                  <a:pt x="4873" y="3308"/>
                  <a:pt x="4881" y="3324"/>
                  <a:pt x="4891" y="3314"/>
                </a:cubicBezTo>
                <a:cubicBezTo>
                  <a:pt x="4907" y="3298"/>
                  <a:pt x="4921" y="3254"/>
                  <a:pt x="4944" y="3254"/>
                </a:cubicBezTo>
                <a:cubicBezTo>
                  <a:pt x="4956" y="3250"/>
                  <a:pt x="4981" y="3254"/>
                  <a:pt x="4989" y="3266"/>
                </a:cubicBezTo>
                <a:cubicBezTo>
                  <a:pt x="4997" y="3278"/>
                  <a:pt x="4986" y="3321"/>
                  <a:pt x="4992" y="3324"/>
                </a:cubicBezTo>
                <a:cubicBezTo>
                  <a:pt x="4994" y="3325"/>
                  <a:pt x="5018" y="3296"/>
                  <a:pt x="5023" y="3283"/>
                </a:cubicBezTo>
                <a:cubicBezTo>
                  <a:pt x="5028" y="3270"/>
                  <a:pt x="5022" y="3257"/>
                  <a:pt x="5025" y="3244"/>
                </a:cubicBezTo>
                <a:cubicBezTo>
                  <a:pt x="5028" y="3231"/>
                  <a:pt x="5036" y="3221"/>
                  <a:pt x="5042" y="3206"/>
                </a:cubicBezTo>
                <a:cubicBezTo>
                  <a:pt x="5026" y="3190"/>
                  <a:pt x="5052" y="3172"/>
                  <a:pt x="5059" y="3151"/>
                </a:cubicBezTo>
                <a:cubicBezTo>
                  <a:pt x="5061" y="3133"/>
                  <a:pt x="5089" y="3128"/>
                  <a:pt x="5100" y="3115"/>
                </a:cubicBezTo>
                <a:cubicBezTo>
                  <a:pt x="5111" y="3102"/>
                  <a:pt x="5123" y="3086"/>
                  <a:pt x="5124" y="3072"/>
                </a:cubicBezTo>
                <a:cubicBezTo>
                  <a:pt x="5142" y="3050"/>
                  <a:pt x="5104" y="3044"/>
                  <a:pt x="5109" y="3028"/>
                </a:cubicBezTo>
                <a:cubicBezTo>
                  <a:pt x="5114" y="3012"/>
                  <a:pt x="5138" y="2993"/>
                  <a:pt x="5152" y="2978"/>
                </a:cubicBezTo>
                <a:cubicBezTo>
                  <a:pt x="5166" y="2963"/>
                  <a:pt x="5196" y="2949"/>
                  <a:pt x="5194" y="2937"/>
                </a:cubicBezTo>
                <a:cubicBezTo>
                  <a:pt x="5178" y="2921"/>
                  <a:pt x="5134" y="2925"/>
                  <a:pt x="5141" y="2904"/>
                </a:cubicBezTo>
                <a:cubicBezTo>
                  <a:pt x="5143" y="2883"/>
                  <a:pt x="5179" y="2894"/>
                  <a:pt x="5196" y="2875"/>
                </a:cubicBezTo>
                <a:cubicBezTo>
                  <a:pt x="5213" y="2856"/>
                  <a:pt x="5231" y="2794"/>
                  <a:pt x="5242" y="2788"/>
                </a:cubicBezTo>
                <a:cubicBezTo>
                  <a:pt x="5253" y="2782"/>
                  <a:pt x="5247" y="2843"/>
                  <a:pt x="5261" y="2841"/>
                </a:cubicBezTo>
                <a:cubicBezTo>
                  <a:pt x="5275" y="2839"/>
                  <a:pt x="5324" y="2799"/>
                  <a:pt x="5328" y="2774"/>
                </a:cubicBezTo>
                <a:lnTo>
                  <a:pt x="5284" y="2690"/>
                </a:lnTo>
                <a:lnTo>
                  <a:pt x="5328" y="2678"/>
                </a:lnTo>
                <a:cubicBezTo>
                  <a:pt x="5330" y="2670"/>
                  <a:pt x="5298" y="2624"/>
                  <a:pt x="5290" y="2616"/>
                </a:cubicBezTo>
                <a:cubicBezTo>
                  <a:pt x="5282" y="2608"/>
                  <a:pt x="5271" y="2632"/>
                  <a:pt x="5280" y="2630"/>
                </a:cubicBezTo>
                <a:cubicBezTo>
                  <a:pt x="5279" y="2615"/>
                  <a:pt x="5342" y="2617"/>
                  <a:pt x="5342" y="2601"/>
                </a:cubicBezTo>
                <a:cubicBezTo>
                  <a:pt x="5342" y="2585"/>
                  <a:pt x="5289" y="2543"/>
                  <a:pt x="5280" y="2534"/>
                </a:cubicBezTo>
                <a:cubicBezTo>
                  <a:pt x="5282" y="2515"/>
                  <a:pt x="5267" y="2554"/>
                  <a:pt x="5290" y="2544"/>
                </a:cubicBezTo>
                <a:cubicBezTo>
                  <a:pt x="5313" y="2534"/>
                  <a:pt x="5414" y="2495"/>
                  <a:pt x="5419" y="2476"/>
                </a:cubicBezTo>
                <a:cubicBezTo>
                  <a:pt x="5291" y="2348"/>
                  <a:pt x="5318" y="2556"/>
                  <a:pt x="5318" y="2428"/>
                </a:cubicBezTo>
                <a:cubicBezTo>
                  <a:pt x="5318" y="2405"/>
                  <a:pt x="5396" y="2338"/>
                  <a:pt x="5376" y="2328"/>
                </a:cubicBezTo>
                <a:cubicBezTo>
                  <a:pt x="5357" y="2316"/>
                  <a:pt x="5328" y="2313"/>
                  <a:pt x="5304" y="2299"/>
                </a:cubicBezTo>
                <a:cubicBezTo>
                  <a:pt x="5280" y="2285"/>
                  <a:pt x="5260" y="2252"/>
                  <a:pt x="5232" y="2246"/>
                </a:cubicBezTo>
                <a:cubicBezTo>
                  <a:pt x="5184" y="2262"/>
                  <a:pt x="5187" y="2265"/>
                  <a:pt x="5136" y="2265"/>
                </a:cubicBezTo>
                <a:cubicBezTo>
                  <a:pt x="5113" y="2265"/>
                  <a:pt x="4999" y="2296"/>
                  <a:pt x="5006" y="2275"/>
                </a:cubicBezTo>
                <a:cubicBezTo>
                  <a:pt x="5005" y="2260"/>
                  <a:pt x="5067" y="2255"/>
                  <a:pt x="5093" y="2232"/>
                </a:cubicBezTo>
                <a:cubicBezTo>
                  <a:pt x="5119" y="2209"/>
                  <a:pt x="5134" y="2166"/>
                  <a:pt x="5165" y="2136"/>
                </a:cubicBezTo>
                <a:cubicBezTo>
                  <a:pt x="5196" y="2106"/>
                  <a:pt x="5253" y="2076"/>
                  <a:pt x="5280" y="2054"/>
                </a:cubicBezTo>
                <a:cubicBezTo>
                  <a:pt x="5299" y="2041"/>
                  <a:pt x="5312" y="2022"/>
                  <a:pt x="5328" y="2006"/>
                </a:cubicBezTo>
                <a:cubicBezTo>
                  <a:pt x="5311" y="1980"/>
                  <a:pt x="5192" y="1934"/>
                  <a:pt x="5160" y="1910"/>
                </a:cubicBezTo>
                <a:cubicBezTo>
                  <a:pt x="5128" y="1886"/>
                  <a:pt x="5137" y="1877"/>
                  <a:pt x="5136" y="1862"/>
                </a:cubicBezTo>
                <a:cubicBezTo>
                  <a:pt x="5113" y="1834"/>
                  <a:pt x="5133" y="1824"/>
                  <a:pt x="5155" y="1819"/>
                </a:cubicBezTo>
                <a:cubicBezTo>
                  <a:pt x="5177" y="1814"/>
                  <a:pt x="5259" y="1846"/>
                  <a:pt x="5270" y="1833"/>
                </a:cubicBezTo>
                <a:cubicBezTo>
                  <a:pt x="5281" y="1820"/>
                  <a:pt x="5250" y="1774"/>
                  <a:pt x="5219" y="1740"/>
                </a:cubicBezTo>
                <a:cubicBezTo>
                  <a:pt x="5190" y="1705"/>
                  <a:pt x="5118" y="1659"/>
                  <a:pt x="5083" y="1627"/>
                </a:cubicBezTo>
                <a:cubicBezTo>
                  <a:pt x="5063" y="1587"/>
                  <a:pt x="5040" y="1580"/>
                  <a:pt x="5008" y="1548"/>
                </a:cubicBezTo>
                <a:cubicBezTo>
                  <a:pt x="4992" y="1532"/>
                  <a:pt x="4970" y="1465"/>
                  <a:pt x="4970" y="1465"/>
                </a:cubicBezTo>
                <a:cubicBezTo>
                  <a:pt x="4920" y="1314"/>
                  <a:pt x="4906" y="1192"/>
                  <a:pt x="4791" y="1077"/>
                </a:cubicBezTo>
                <a:cubicBezTo>
                  <a:pt x="4725" y="1048"/>
                  <a:pt x="4736" y="1036"/>
                  <a:pt x="4718" y="1018"/>
                </a:cubicBezTo>
                <a:cubicBezTo>
                  <a:pt x="4700" y="1000"/>
                  <a:pt x="4684" y="990"/>
                  <a:pt x="4682" y="968"/>
                </a:cubicBezTo>
                <a:cubicBezTo>
                  <a:pt x="4680" y="946"/>
                  <a:pt x="4697" y="909"/>
                  <a:pt x="4704" y="888"/>
                </a:cubicBezTo>
                <a:cubicBezTo>
                  <a:pt x="4711" y="867"/>
                  <a:pt x="4719" y="855"/>
                  <a:pt x="4725" y="844"/>
                </a:cubicBezTo>
                <a:cubicBezTo>
                  <a:pt x="4731" y="833"/>
                  <a:pt x="4727" y="830"/>
                  <a:pt x="4740" y="822"/>
                </a:cubicBezTo>
                <a:cubicBezTo>
                  <a:pt x="4753" y="814"/>
                  <a:pt x="4774" y="815"/>
                  <a:pt x="4805" y="793"/>
                </a:cubicBezTo>
                <a:cubicBezTo>
                  <a:pt x="4836" y="771"/>
                  <a:pt x="4888" y="726"/>
                  <a:pt x="4929" y="691"/>
                </a:cubicBezTo>
                <a:cubicBezTo>
                  <a:pt x="4983" y="667"/>
                  <a:pt x="5015" y="609"/>
                  <a:pt x="5053" y="582"/>
                </a:cubicBezTo>
                <a:cubicBezTo>
                  <a:pt x="5097" y="559"/>
                  <a:pt x="5156" y="570"/>
                  <a:pt x="5191" y="553"/>
                </a:cubicBezTo>
                <a:cubicBezTo>
                  <a:pt x="5226" y="536"/>
                  <a:pt x="5237" y="498"/>
                  <a:pt x="5264" y="480"/>
                </a:cubicBezTo>
                <a:cubicBezTo>
                  <a:pt x="5295" y="461"/>
                  <a:pt x="5323" y="461"/>
                  <a:pt x="5351" y="444"/>
                </a:cubicBezTo>
                <a:cubicBezTo>
                  <a:pt x="5379" y="427"/>
                  <a:pt x="5427" y="390"/>
                  <a:pt x="5431" y="378"/>
                </a:cubicBezTo>
                <a:lnTo>
                  <a:pt x="5373" y="371"/>
                </a:lnTo>
                <a:cubicBezTo>
                  <a:pt x="5351" y="360"/>
                  <a:pt x="5324" y="320"/>
                  <a:pt x="5300" y="313"/>
                </a:cubicBezTo>
                <a:cubicBezTo>
                  <a:pt x="5276" y="306"/>
                  <a:pt x="5241" y="325"/>
                  <a:pt x="5227" y="327"/>
                </a:cubicBezTo>
                <a:cubicBezTo>
                  <a:pt x="5213" y="329"/>
                  <a:pt x="5243" y="332"/>
                  <a:pt x="5213" y="327"/>
                </a:cubicBezTo>
                <a:cubicBezTo>
                  <a:pt x="5183" y="322"/>
                  <a:pt x="5091" y="304"/>
                  <a:pt x="5045" y="298"/>
                </a:cubicBezTo>
                <a:cubicBezTo>
                  <a:pt x="4999" y="292"/>
                  <a:pt x="4980" y="271"/>
                  <a:pt x="4936" y="291"/>
                </a:cubicBezTo>
                <a:cubicBezTo>
                  <a:pt x="4892" y="311"/>
                  <a:pt x="4846" y="399"/>
                  <a:pt x="4784" y="415"/>
                </a:cubicBezTo>
                <a:cubicBezTo>
                  <a:pt x="4722" y="431"/>
                  <a:pt x="4611" y="411"/>
                  <a:pt x="4566" y="386"/>
                </a:cubicBezTo>
                <a:cubicBezTo>
                  <a:pt x="4521" y="361"/>
                  <a:pt x="4526" y="288"/>
                  <a:pt x="4515" y="262"/>
                </a:cubicBezTo>
                <a:close/>
              </a:path>
            </a:pathLst>
          </a:custGeom>
          <a:solidFill>
            <a:srgbClr val="FFCC99"/>
          </a:solidFill>
          <a:ln w="28575" cmpd="sng">
            <a:solidFill>
              <a:schemeClr val="tx1"/>
            </a:solidFill>
            <a:round/>
            <a:headEnd/>
            <a:tailEnd/>
          </a:ln>
        </p:spPr>
        <p:txBody>
          <a:bodyPr wrap="none" anchor="ctr"/>
          <a:lstStyle/>
          <a:p>
            <a:endParaRPr lang="zh-CN" altLang="en-US"/>
          </a:p>
        </p:txBody>
      </p:sp>
      <p:sp>
        <p:nvSpPr>
          <p:cNvPr id="34823" name="未知"/>
          <p:cNvSpPr>
            <a:spLocks/>
          </p:cNvSpPr>
          <p:nvPr/>
        </p:nvSpPr>
        <p:spPr bwMode="auto">
          <a:xfrm>
            <a:off x="7688264" y="1569863"/>
            <a:ext cx="1616075" cy="2005012"/>
          </a:xfrm>
          <a:custGeom>
            <a:avLst/>
            <a:gdLst>
              <a:gd name="T0" fmla="*/ 2147483647 w 1018"/>
              <a:gd name="T1" fmla="*/ 0 h 1263"/>
              <a:gd name="T2" fmla="*/ 2147483647 w 1018"/>
              <a:gd name="T3" fmla="*/ 2147483647 h 1263"/>
              <a:gd name="T4" fmla="*/ 2147483647 w 1018"/>
              <a:gd name="T5" fmla="*/ 2147483647 h 1263"/>
              <a:gd name="T6" fmla="*/ 2147483647 w 1018"/>
              <a:gd name="T7" fmla="*/ 2147483647 h 1263"/>
              <a:gd name="T8" fmla="*/ 2147483647 w 1018"/>
              <a:gd name="T9" fmla="*/ 2147483647 h 1263"/>
              <a:gd name="T10" fmla="*/ 2147483647 w 1018"/>
              <a:gd name="T11" fmla="*/ 2147483647 h 1263"/>
              <a:gd name="T12" fmla="*/ 2147483647 w 1018"/>
              <a:gd name="T13" fmla="*/ 2147483647 h 1263"/>
              <a:gd name="T14" fmla="*/ 2147483647 w 1018"/>
              <a:gd name="T15" fmla="*/ 2147483647 h 1263"/>
              <a:gd name="T16" fmla="*/ 2147483647 w 1018"/>
              <a:gd name="T17" fmla="*/ 2147483647 h 1263"/>
              <a:gd name="T18" fmla="*/ 2147483647 w 1018"/>
              <a:gd name="T19" fmla="*/ 2147483647 h 1263"/>
              <a:gd name="T20" fmla="*/ 2147483647 w 1018"/>
              <a:gd name="T21" fmla="*/ 2147483647 h 1263"/>
              <a:gd name="T22" fmla="*/ 2147483647 w 1018"/>
              <a:gd name="T23" fmla="*/ 2147483647 h 1263"/>
              <a:gd name="T24" fmla="*/ 2147483647 w 1018"/>
              <a:gd name="T25" fmla="*/ 2147483647 h 1263"/>
              <a:gd name="T26" fmla="*/ 2147483647 w 1018"/>
              <a:gd name="T27" fmla="*/ 2147483647 h 1263"/>
              <a:gd name="T28" fmla="*/ 2147483647 w 1018"/>
              <a:gd name="T29" fmla="*/ 2147483647 h 1263"/>
              <a:gd name="T30" fmla="*/ 2147483647 w 1018"/>
              <a:gd name="T31" fmla="*/ 2147483647 h 1263"/>
              <a:gd name="T32" fmla="*/ 2147483647 w 1018"/>
              <a:gd name="T33" fmla="*/ 2147483647 h 1263"/>
              <a:gd name="T34" fmla="*/ 2147483647 w 1018"/>
              <a:gd name="T35" fmla="*/ 2147483647 h 1263"/>
              <a:gd name="T36" fmla="*/ 2147483647 w 1018"/>
              <a:gd name="T37" fmla="*/ 2147483647 h 1263"/>
              <a:gd name="T38" fmla="*/ 2147483647 w 1018"/>
              <a:gd name="T39" fmla="*/ 2147483647 h 1263"/>
              <a:gd name="T40" fmla="*/ 2147483647 w 1018"/>
              <a:gd name="T41" fmla="*/ 2147483647 h 1263"/>
              <a:gd name="T42" fmla="*/ 2147483647 w 1018"/>
              <a:gd name="T43" fmla="*/ 2147483647 h 1263"/>
              <a:gd name="T44" fmla="*/ 2147483647 w 1018"/>
              <a:gd name="T45" fmla="*/ 2147483647 h 1263"/>
              <a:gd name="T46" fmla="*/ 2147483647 w 1018"/>
              <a:gd name="T47" fmla="*/ 2147483647 h 1263"/>
              <a:gd name="T48" fmla="*/ 2147483647 w 1018"/>
              <a:gd name="T49" fmla="*/ 2147483647 h 1263"/>
              <a:gd name="T50" fmla="*/ 2147483647 w 1018"/>
              <a:gd name="T51" fmla="*/ 2147483647 h 1263"/>
              <a:gd name="T52" fmla="*/ 2147483647 w 1018"/>
              <a:gd name="T53" fmla="*/ 2147483647 h 1263"/>
              <a:gd name="T54" fmla="*/ 2147483647 w 1018"/>
              <a:gd name="T55" fmla="*/ 2147483647 h 1263"/>
              <a:gd name="T56" fmla="*/ 2147483647 w 1018"/>
              <a:gd name="T57" fmla="*/ 2147483647 h 1263"/>
              <a:gd name="T58" fmla="*/ 0 w 1018"/>
              <a:gd name="T59" fmla="*/ 2147483647 h 1263"/>
              <a:gd name="T60" fmla="*/ 2147483647 w 1018"/>
              <a:gd name="T61" fmla="*/ 2147483647 h 1263"/>
              <a:gd name="T62" fmla="*/ 2147483647 w 1018"/>
              <a:gd name="T63" fmla="*/ 2147483647 h 1263"/>
              <a:gd name="T64" fmla="*/ 2147483647 w 1018"/>
              <a:gd name="T65" fmla="*/ 2147483647 h 1263"/>
              <a:gd name="T66" fmla="*/ 2147483647 w 1018"/>
              <a:gd name="T67" fmla="*/ 2147483647 h 1263"/>
              <a:gd name="T68" fmla="*/ 2147483647 w 1018"/>
              <a:gd name="T69" fmla="*/ 2147483647 h 1263"/>
              <a:gd name="T70" fmla="*/ 2147483647 w 1018"/>
              <a:gd name="T71" fmla="*/ 2147483647 h 1263"/>
              <a:gd name="T72" fmla="*/ 2147483647 w 1018"/>
              <a:gd name="T73" fmla="*/ 2147483647 h 1263"/>
              <a:gd name="T74" fmla="*/ 2147483647 w 1018"/>
              <a:gd name="T75" fmla="*/ 2147483647 h 1263"/>
              <a:gd name="T76" fmla="*/ 2147483647 w 1018"/>
              <a:gd name="T77" fmla="*/ 2147483647 h 126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18"/>
              <a:gd name="T118" fmla="*/ 0 h 1263"/>
              <a:gd name="T119" fmla="*/ 1018 w 1018"/>
              <a:gd name="T120" fmla="*/ 1263 h 126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18" h="1263">
                <a:moveTo>
                  <a:pt x="1018" y="0"/>
                </a:moveTo>
                <a:cubicBezTo>
                  <a:pt x="988" y="8"/>
                  <a:pt x="981" y="28"/>
                  <a:pt x="960" y="48"/>
                </a:cubicBezTo>
                <a:cubicBezTo>
                  <a:pt x="954" y="67"/>
                  <a:pt x="940" y="90"/>
                  <a:pt x="922" y="96"/>
                </a:cubicBezTo>
                <a:cubicBezTo>
                  <a:pt x="909" y="116"/>
                  <a:pt x="891" y="127"/>
                  <a:pt x="869" y="135"/>
                </a:cubicBezTo>
                <a:cubicBezTo>
                  <a:pt x="860" y="144"/>
                  <a:pt x="848" y="150"/>
                  <a:pt x="840" y="159"/>
                </a:cubicBezTo>
                <a:cubicBezTo>
                  <a:pt x="822" y="180"/>
                  <a:pt x="807" y="208"/>
                  <a:pt x="792" y="231"/>
                </a:cubicBezTo>
                <a:cubicBezTo>
                  <a:pt x="788" y="238"/>
                  <a:pt x="767" y="285"/>
                  <a:pt x="763" y="288"/>
                </a:cubicBezTo>
                <a:cubicBezTo>
                  <a:pt x="750" y="296"/>
                  <a:pt x="720" y="303"/>
                  <a:pt x="720" y="303"/>
                </a:cubicBezTo>
                <a:cubicBezTo>
                  <a:pt x="705" y="279"/>
                  <a:pt x="695" y="244"/>
                  <a:pt x="667" y="235"/>
                </a:cubicBezTo>
                <a:cubicBezTo>
                  <a:pt x="658" y="242"/>
                  <a:pt x="648" y="248"/>
                  <a:pt x="639" y="255"/>
                </a:cubicBezTo>
                <a:cubicBezTo>
                  <a:pt x="630" y="262"/>
                  <a:pt x="630" y="279"/>
                  <a:pt x="619" y="283"/>
                </a:cubicBezTo>
                <a:cubicBezTo>
                  <a:pt x="614" y="285"/>
                  <a:pt x="610" y="286"/>
                  <a:pt x="605" y="288"/>
                </a:cubicBezTo>
                <a:cubicBezTo>
                  <a:pt x="578" y="317"/>
                  <a:pt x="565" y="306"/>
                  <a:pt x="519" y="303"/>
                </a:cubicBezTo>
                <a:cubicBezTo>
                  <a:pt x="466" y="268"/>
                  <a:pt x="545" y="318"/>
                  <a:pt x="485" y="288"/>
                </a:cubicBezTo>
                <a:cubicBezTo>
                  <a:pt x="467" y="279"/>
                  <a:pt x="454" y="261"/>
                  <a:pt x="437" y="250"/>
                </a:cubicBezTo>
                <a:cubicBezTo>
                  <a:pt x="425" y="233"/>
                  <a:pt x="412" y="209"/>
                  <a:pt x="394" y="202"/>
                </a:cubicBezTo>
                <a:cubicBezTo>
                  <a:pt x="376" y="204"/>
                  <a:pt x="358" y="202"/>
                  <a:pt x="341" y="207"/>
                </a:cubicBezTo>
                <a:cubicBezTo>
                  <a:pt x="330" y="210"/>
                  <a:pt x="312" y="226"/>
                  <a:pt x="312" y="226"/>
                </a:cubicBezTo>
                <a:cubicBezTo>
                  <a:pt x="302" y="255"/>
                  <a:pt x="286" y="291"/>
                  <a:pt x="259" y="307"/>
                </a:cubicBezTo>
                <a:cubicBezTo>
                  <a:pt x="248" y="347"/>
                  <a:pt x="271" y="386"/>
                  <a:pt x="307" y="403"/>
                </a:cubicBezTo>
                <a:cubicBezTo>
                  <a:pt x="310" y="408"/>
                  <a:pt x="313" y="414"/>
                  <a:pt x="317" y="418"/>
                </a:cubicBezTo>
                <a:cubicBezTo>
                  <a:pt x="321" y="422"/>
                  <a:pt x="328" y="422"/>
                  <a:pt x="331" y="427"/>
                </a:cubicBezTo>
                <a:cubicBezTo>
                  <a:pt x="336" y="436"/>
                  <a:pt x="341" y="456"/>
                  <a:pt x="341" y="456"/>
                </a:cubicBezTo>
                <a:cubicBezTo>
                  <a:pt x="334" y="499"/>
                  <a:pt x="320" y="545"/>
                  <a:pt x="274" y="557"/>
                </a:cubicBezTo>
                <a:cubicBezTo>
                  <a:pt x="272" y="549"/>
                  <a:pt x="255" y="513"/>
                  <a:pt x="250" y="509"/>
                </a:cubicBezTo>
                <a:cubicBezTo>
                  <a:pt x="241" y="503"/>
                  <a:pt x="204" y="489"/>
                  <a:pt x="192" y="485"/>
                </a:cubicBezTo>
                <a:cubicBezTo>
                  <a:pt x="152" y="492"/>
                  <a:pt x="124" y="482"/>
                  <a:pt x="115" y="519"/>
                </a:cubicBezTo>
                <a:cubicBezTo>
                  <a:pt x="131" y="542"/>
                  <a:pt x="137" y="570"/>
                  <a:pt x="106" y="581"/>
                </a:cubicBezTo>
                <a:cubicBezTo>
                  <a:pt x="79" y="619"/>
                  <a:pt x="89" y="616"/>
                  <a:pt x="82" y="677"/>
                </a:cubicBezTo>
                <a:cubicBezTo>
                  <a:pt x="77" y="719"/>
                  <a:pt x="33" y="743"/>
                  <a:pt x="0" y="763"/>
                </a:cubicBezTo>
                <a:cubicBezTo>
                  <a:pt x="6" y="792"/>
                  <a:pt x="13" y="792"/>
                  <a:pt x="34" y="811"/>
                </a:cubicBezTo>
                <a:cubicBezTo>
                  <a:pt x="47" y="850"/>
                  <a:pt x="28" y="806"/>
                  <a:pt x="53" y="831"/>
                </a:cubicBezTo>
                <a:cubicBezTo>
                  <a:pt x="69" y="847"/>
                  <a:pt x="60" y="867"/>
                  <a:pt x="87" y="883"/>
                </a:cubicBezTo>
                <a:cubicBezTo>
                  <a:pt x="97" y="900"/>
                  <a:pt x="109" y="905"/>
                  <a:pt x="125" y="917"/>
                </a:cubicBezTo>
                <a:cubicBezTo>
                  <a:pt x="148" y="914"/>
                  <a:pt x="175" y="904"/>
                  <a:pt x="197" y="912"/>
                </a:cubicBezTo>
                <a:cubicBezTo>
                  <a:pt x="201" y="937"/>
                  <a:pt x="204" y="949"/>
                  <a:pt x="216" y="970"/>
                </a:cubicBezTo>
                <a:cubicBezTo>
                  <a:pt x="218" y="1039"/>
                  <a:pt x="231" y="1094"/>
                  <a:pt x="216" y="1157"/>
                </a:cubicBezTo>
                <a:cubicBezTo>
                  <a:pt x="210" y="1184"/>
                  <a:pt x="199" y="1206"/>
                  <a:pt x="183" y="1229"/>
                </a:cubicBezTo>
                <a:cubicBezTo>
                  <a:pt x="176" y="1239"/>
                  <a:pt x="163" y="1250"/>
                  <a:pt x="163" y="1263"/>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4" name="未知"/>
          <p:cNvSpPr>
            <a:spLocks/>
          </p:cNvSpPr>
          <p:nvPr/>
        </p:nvSpPr>
        <p:spPr bwMode="auto">
          <a:xfrm>
            <a:off x="8237538" y="2271539"/>
            <a:ext cx="1744662" cy="1335087"/>
          </a:xfrm>
          <a:custGeom>
            <a:avLst/>
            <a:gdLst>
              <a:gd name="T0" fmla="*/ 0 w 1099"/>
              <a:gd name="T1" fmla="*/ 0 h 841"/>
              <a:gd name="T2" fmla="*/ 2147483647 w 1099"/>
              <a:gd name="T3" fmla="*/ 2147483647 h 841"/>
              <a:gd name="T4" fmla="*/ 2147483647 w 1099"/>
              <a:gd name="T5" fmla="*/ 2147483647 h 841"/>
              <a:gd name="T6" fmla="*/ 2147483647 w 1099"/>
              <a:gd name="T7" fmla="*/ 2147483647 h 841"/>
              <a:gd name="T8" fmla="*/ 2147483647 w 1099"/>
              <a:gd name="T9" fmla="*/ 2147483647 h 841"/>
              <a:gd name="T10" fmla="*/ 2147483647 w 1099"/>
              <a:gd name="T11" fmla="*/ 2147483647 h 841"/>
              <a:gd name="T12" fmla="*/ 2147483647 w 1099"/>
              <a:gd name="T13" fmla="*/ 2147483647 h 841"/>
              <a:gd name="T14" fmla="*/ 2147483647 w 1099"/>
              <a:gd name="T15" fmla="*/ 2147483647 h 841"/>
              <a:gd name="T16" fmla="*/ 2147483647 w 1099"/>
              <a:gd name="T17" fmla="*/ 2147483647 h 841"/>
              <a:gd name="T18" fmla="*/ 2147483647 w 1099"/>
              <a:gd name="T19" fmla="*/ 2147483647 h 841"/>
              <a:gd name="T20" fmla="*/ 2147483647 w 1099"/>
              <a:gd name="T21" fmla="*/ 2147483647 h 841"/>
              <a:gd name="T22" fmla="*/ 2147483647 w 1099"/>
              <a:gd name="T23" fmla="*/ 2147483647 h 841"/>
              <a:gd name="T24" fmla="*/ 2147483647 w 1099"/>
              <a:gd name="T25" fmla="*/ 2147483647 h 841"/>
              <a:gd name="T26" fmla="*/ 2147483647 w 1099"/>
              <a:gd name="T27" fmla="*/ 2147483647 h 841"/>
              <a:gd name="T28" fmla="*/ 2147483647 w 1099"/>
              <a:gd name="T29" fmla="*/ 2147483647 h 841"/>
              <a:gd name="T30" fmla="*/ 2147483647 w 1099"/>
              <a:gd name="T31" fmla="*/ 2147483647 h 841"/>
              <a:gd name="T32" fmla="*/ 2147483647 w 1099"/>
              <a:gd name="T33" fmla="*/ 2147483647 h 841"/>
              <a:gd name="T34" fmla="*/ 2147483647 w 1099"/>
              <a:gd name="T35" fmla="*/ 2147483647 h 841"/>
              <a:gd name="T36" fmla="*/ 2147483647 w 1099"/>
              <a:gd name="T37" fmla="*/ 2147483647 h 841"/>
              <a:gd name="T38" fmla="*/ 2147483647 w 1099"/>
              <a:gd name="T39" fmla="*/ 2147483647 h 841"/>
              <a:gd name="T40" fmla="*/ 2147483647 w 1099"/>
              <a:gd name="T41" fmla="*/ 2147483647 h 841"/>
              <a:gd name="T42" fmla="*/ 2147483647 w 1099"/>
              <a:gd name="T43" fmla="*/ 2147483647 h 841"/>
              <a:gd name="T44" fmla="*/ 2147483647 w 1099"/>
              <a:gd name="T45" fmla="*/ 2147483647 h 841"/>
              <a:gd name="T46" fmla="*/ 2147483647 w 1099"/>
              <a:gd name="T47" fmla="*/ 2147483647 h 841"/>
              <a:gd name="T48" fmla="*/ 2147483647 w 1099"/>
              <a:gd name="T49" fmla="*/ 2147483647 h 841"/>
              <a:gd name="T50" fmla="*/ 2147483647 w 1099"/>
              <a:gd name="T51" fmla="*/ 2147483647 h 841"/>
              <a:gd name="T52" fmla="*/ 2147483647 w 1099"/>
              <a:gd name="T53" fmla="*/ 2147483647 h 841"/>
              <a:gd name="T54" fmla="*/ 2147483647 w 1099"/>
              <a:gd name="T55" fmla="*/ 2147483647 h 841"/>
              <a:gd name="T56" fmla="*/ 2147483647 w 1099"/>
              <a:gd name="T57" fmla="*/ 2147483647 h 841"/>
              <a:gd name="T58" fmla="*/ 2147483647 w 1099"/>
              <a:gd name="T59" fmla="*/ 2147483647 h 84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99"/>
              <a:gd name="T91" fmla="*/ 0 h 841"/>
              <a:gd name="T92" fmla="*/ 1099 w 1099"/>
              <a:gd name="T93" fmla="*/ 841 h 84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99" h="841">
                <a:moveTo>
                  <a:pt x="0" y="0"/>
                </a:moveTo>
                <a:cubicBezTo>
                  <a:pt x="18" y="6"/>
                  <a:pt x="20" y="23"/>
                  <a:pt x="38" y="29"/>
                </a:cubicBezTo>
                <a:cubicBezTo>
                  <a:pt x="84" y="44"/>
                  <a:pt x="140" y="53"/>
                  <a:pt x="187" y="57"/>
                </a:cubicBezTo>
                <a:cubicBezTo>
                  <a:pt x="244" y="77"/>
                  <a:pt x="250" y="90"/>
                  <a:pt x="317" y="96"/>
                </a:cubicBezTo>
                <a:cubicBezTo>
                  <a:pt x="335" y="100"/>
                  <a:pt x="352" y="104"/>
                  <a:pt x="369" y="110"/>
                </a:cubicBezTo>
                <a:cubicBezTo>
                  <a:pt x="389" y="139"/>
                  <a:pt x="396" y="152"/>
                  <a:pt x="427" y="168"/>
                </a:cubicBezTo>
                <a:cubicBezTo>
                  <a:pt x="437" y="197"/>
                  <a:pt x="433" y="228"/>
                  <a:pt x="465" y="240"/>
                </a:cubicBezTo>
                <a:cubicBezTo>
                  <a:pt x="485" y="259"/>
                  <a:pt x="517" y="270"/>
                  <a:pt x="542" y="283"/>
                </a:cubicBezTo>
                <a:cubicBezTo>
                  <a:pt x="557" y="304"/>
                  <a:pt x="561" y="329"/>
                  <a:pt x="576" y="350"/>
                </a:cubicBezTo>
                <a:cubicBezTo>
                  <a:pt x="571" y="396"/>
                  <a:pt x="579" y="401"/>
                  <a:pt x="542" y="413"/>
                </a:cubicBezTo>
                <a:cubicBezTo>
                  <a:pt x="524" y="411"/>
                  <a:pt x="506" y="414"/>
                  <a:pt x="489" y="408"/>
                </a:cubicBezTo>
                <a:cubicBezTo>
                  <a:pt x="484" y="406"/>
                  <a:pt x="490" y="395"/>
                  <a:pt x="485" y="393"/>
                </a:cubicBezTo>
                <a:cubicBezTo>
                  <a:pt x="477" y="390"/>
                  <a:pt x="469" y="396"/>
                  <a:pt x="461" y="398"/>
                </a:cubicBezTo>
                <a:cubicBezTo>
                  <a:pt x="453" y="535"/>
                  <a:pt x="473" y="459"/>
                  <a:pt x="427" y="509"/>
                </a:cubicBezTo>
                <a:cubicBezTo>
                  <a:pt x="419" y="533"/>
                  <a:pt x="407" y="556"/>
                  <a:pt x="437" y="566"/>
                </a:cubicBezTo>
                <a:cubicBezTo>
                  <a:pt x="446" y="572"/>
                  <a:pt x="458" y="574"/>
                  <a:pt x="465" y="581"/>
                </a:cubicBezTo>
                <a:cubicBezTo>
                  <a:pt x="474" y="590"/>
                  <a:pt x="472" y="605"/>
                  <a:pt x="480" y="614"/>
                </a:cubicBezTo>
                <a:cubicBezTo>
                  <a:pt x="484" y="618"/>
                  <a:pt x="490" y="620"/>
                  <a:pt x="494" y="624"/>
                </a:cubicBezTo>
                <a:cubicBezTo>
                  <a:pt x="498" y="628"/>
                  <a:pt x="501" y="633"/>
                  <a:pt x="504" y="638"/>
                </a:cubicBezTo>
                <a:cubicBezTo>
                  <a:pt x="509" y="741"/>
                  <a:pt x="479" y="764"/>
                  <a:pt x="561" y="753"/>
                </a:cubicBezTo>
                <a:cubicBezTo>
                  <a:pt x="602" y="742"/>
                  <a:pt x="596" y="744"/>
                  <a:pt x="657" y="749"/>
                </a:cubicBezTo>
                <a:cubicBezTo>
                  <a:pt x="664" y="750"/>
                  <a:pt x="671" y="750"/>
                  <a:pt x="677" y="753"/>
                </a:cubicBezTo>
                <a:cubicBezTo>
                  <a:pt x="682" y="755"/>
                  <a:pt x="686" y="761"/>
                  <a:pt x="691" y="763"/>
                </a:cubicBezTo>
                <a:cubicBezTo>
                  <a:pt x="740" y="780"/>
                  <a:pt x="794" y="789"/>
                  <a:pt x="845" y="801"/>
                </a:cubicBezTo>
                <a:cubicBezTo>
                  <a:pt x="864" y="814"/>
                  <a:pt x="883" y="827"/>
                  <a:pt x="902" y="840"/>
                </a:cubicBezTo>
                <a:cubicBezTo>
                  <a:pt x="921" y="838"/>
                  <a:pt x="941" y="841"/>
                  <a:pt x="960" y="835"/>
                </a:cubicBezTo>
                <a:cubicBezTo>
                  <a:pt x="969" y="832"/>
                  <a:pt x="972" y="822"/>
                  <a:pt x="979" y="816"/>
                </a:cubicBezTo>
                <a:cubicBezTo>
                  <a:pt x="992" y="805"/>
                  <a:pt x="1006" y="802"/>
                  <a:pt x="1022" y="797"/>
                </a:cubicBezTo>
                <a:cubicBezTo>
                  <a:pt x="1041" y="798"/>
                  <a:pt x="1061" y="796"/>
                  <a:pt x="1080" y="801"/>
                </a:cubicBezTo>
                <a:cubicBezTo>
                  <a:pt x="1091" y="804"/>
                  <a:pt x="1099" y="830"/>
                  <a:pt x="1099" y="830"/>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5" name="未知"/>
          <p:cNvSpPr>
            <a:spLocks/>
          </p:cNvSpPr>
          <p:nvPr/>
        </p:nvSpPr>
        <p:spPr bwMode="auto">
          <a:xfrm>
            <a:off x="4754564" y="2743025"/>
            <a:ext cx="4579937" cy="1766888"/>
          </a:xfrm>
          <a:custGeom>
            <a:avLst/>
            <a:gdLst>
              <a:gd name="T0" fmla="*/ 2147483647 w 2885"/>
              <a:gd name="T1" fmla="*/ 2147483647 h 1113"/>
              <a:gd name="T2" fmla="*/ 2147483647 w 2885"/>
              <a:gd name="T3" fmla="*/ 2147483647 h 1113"/>
              <a:gd name="T4" fmla="*/ 2147483647 w 2885"/>
              <a:gd name="T5" fmla="*/ 2147483647 h 1113"/>
              <a:gd name="T6" fmla="*/ 2147483647 w 2885"/>
              <a:gd name="T7" fmla="*/ 2147483647 h 1113"/>
              <a:gd name="T8" fmla="*/ 2147483647 w 2885"/>
              <a:gd name="T9" fmla="*/ 2147483647 h 1113"/>
              <a:gd name="T10" fmla="*/ 2147483647 w 2885"/>
              <a:gd name="T11" fmla="*/ 2147483647 h 1113"/>
              <a:gd name="T12" fmla="*/ 2147483647 w 2885"/>
              <a:gd name="T13" fmla="*/ 2147483647 h 1113"/>
              <a:gd name="T14" fmla="*/ 2147483647 w 2885"/>
              <a:gd name="T15" fmla="*/ 2147483647 h 1113"/>
              <a:gd name="T16" fmla="*/ 2147483647 w 2885"/>
              <a:gd name="T17" fmla="*/ 2147483647 h 1113"/>
              <a:gd name="T18" fmla="*/ 2147483647 w 2885"/>
              <a:gd name="T19" fmla="*/ 2147483647 h 1113"/>
              <a:gd name="T20" fmla="*/ 2147483647 w 2885"/>
              <a:gd name="T21" fmla="*/ 2147483647 h 1113"/>
              <a:gd name="T22" fmla="*/ 2147483647 w 2885"/>
              <a:gd name="T23" fmla="*/ 2147483647 h 1113"/>
              <a:gd name="T24" fmla="*/ 2147483647 w 2885"/>
              <a:gd name="T25" fmla="*/ 2147483647 h 1113"/>
              <a:gd name="T26" fmla="*/ 2147483647 w 2885"/>
              <a:gd name="T27" fmla="*/ 2147483647 h 1113"/>
              <a:gd name="T28" fmla="*/ 2147483647 w 2885"/>
              <a:gd name="T29" fmla="*/ 2147483647 h 1113"/>
              <a:gd name="T30" fmla="*/ 2147483647 w 2885"/>
              <a:gd name="T31" fmla="*/ 2147483647 h 1113"/>
              <a:gd name="T32" fmla="*/ 2147483647 w 2885"/>
              <a:gd name="T33" fmla="*/ 2147483647 h 1113"/>
              <a:gd name="T34" fmla="*/ 2147483647 w 2885"/>
              <a:gd name="T35" fmla="*/ 2147483647 h 1113"/>
              <a:gd name="T36" fmla="*/ 2147483647 w 2885"/>
              <a:gd name="T37" fmla="*/ 2147483647 h 1113"/>
              <a:gd name="T38" fmla="*/ 2147483647 w 2885"/>
              <a:gd name="T39" fmla="*/ 2147483647 h 1113"/>
              <a:gd name="T40" fmla="*/ 2147483647 w 2885"/>
              <a:gd name="T41" fmla="*/ 2147483647 h 1113"/>
              <a:gd name="T42" fmla="*/ 2147483647 w 2885"/>
              <a:gd name="T43" fmla="*/ 2147483647 h 1113"/>
              <a:gd name="T44" fmla="*/ 2147483647 w 2885"/>
              <a:gd name="T45" fmla="*/ 2147483647 h 1113"/>
              <a:gd name="T46" fmla="*/ 2147483647 w 2885"/>
              <a:gd name="T47" fmla="*/ 2147483647 h 1113"/>
              <a:gd name="T48" fmla="*/ 2147483647 w 2885"/>
              <a:gd name="T49" fmla="*/ 2147483647 h 1113"/>
              <a:gd name="T50" fmla="*/ 2147483647 w 2885"/>
              <a:gd name="T51" fmla="*/ 2147483647 h 1113"/>
              <a:gd name="T52" fmla="*/ 2147483647 w 2885"/>
              <a:gd name="T53" fmla="*/ 2147483647 h 1113"/>
              <a:gd name="T54" fmla="*/ 2147483647 w 2885"/>
              <a:gd name="T55" fmla="*/ 2147483647 h 1113"/>
              <a:gd name="T56" fmla="*/ 2147483647 w 2885"/>
              <a:gd name="T57" fmla="*/ 2147483647 h 1113"/>
              <a:gd name="T58" fmla="*/ 2147483647 w 2885"/>
              <a:gd name="T59" fmla="*/ 2147483647 h 1113"/>
              <a:gd name="T60" fmla="*/ 2147483647 w 2885"/>
              <a:gd name="T61" fmla="*/ 2147483647 h 1113"/>
              <a:gd name="T62" fmla="*/ 2147483647 w 2885"/>
              <a:gd name="T63" fmla="*/ 2147483647 h 1113"/>
              <a:gd name="T64" fmla="*/ 2147483647 w 2885"/>
              <a:gd name="T65" fmla="*/ 2147483647 h 1113"/>
              <a:gd name="T66" fmla="*/ 2147483647 w 2885"/>
              <a:gd name="T67" fmla="*/ 2147483647 h 1113"/>
              <a:gd name="T68" fmla="*/ 2147483647 w 2885"/>
              <a:gd name="T69" fmla="*/ 2147483647 h 1113"/>
              <a:gd name="T70" fmla="*/ 2147483647 w 2885"/>
              <a:gd name="T71" fmla="*/ 2147483647 h 1113"/>
              <a:gd name="T72" fmla="*/ 2147483647 w 2885"/>
              <a:gd name="T73" fmla="*/ 2147483647 h 1113"/>
              <a:gd name="T74" fmla="*/ 2147483647 w 2885"/>
              <a:gd name="T75" fmla="*/ 2147483647 h 1113"/>
              <a:gd name="T76" fmla="*/ 2147483647 w 2885"/>
              <a:gd name="T77" fmla="*/ 2147483647 h 1113"/>
              <a:gd name="T78" fmla="*/ 2147483647 w 2885"/>
              <a:gd name="T79" fmla="*/ 2147483647 h 1113"/>
              <a:gd name="T80" fmla="*/ 2147483647 w 2885"/>
              <a:gd name="T81" fmla="*/ 2147483647 h 1113"/>
              <a:gd name="T82" fmla="*/ 2147483647 w 2885"/>
              <a:gd name="T83" fmla="*/ 2147483647 h 1113"/>
              <a:gd name="T84" fmla="*/ 2147483647 w 2885"/>
              <a:gd name="T85" fmla="*/ 0 h 1113"/>
              <a:gd name="T86" fmla="*/ 2147483647 w 2885"/>
              <a:gd name="T87" fmla="*/ 2147483647 h 1113"/>
              <a:gd name="T88" fmla="*/ 2147483647 w 2885"/>
              <a:gd name="T89" fmla="*/ 2147483647 h 1113"/>
              <a:gd name="T90" fmla="*/ 2147483647 w 2885"/>
              <a:gd name="T91" fmla="*/ 2147483647 h 1113"/>
              <a:gd name="T92" fmla="*/ 2147483647 w 2885"/>
              <a:gd name="T93" fmla="*/ 2147483647 h 1113"/>
              <a:gd name="T94" fmla="*/ 2147483647 w 2885"/>
              <a:gd name="T95" fmla="*/ 2147483647 h 1113"/>
              <a:gd name="T96" fmla="*/ 2147483647 w 2885"/>
              <a:gd name="T97" fmla="*/ 2147483647 h 1113"/>
              <a:gd name="T98" fmla="*/ 2147483647 w 2885"/>
              <a:gd name="T99" fmla="*/ 2147483647 h 1113"/>
              <a:gd name="T100" fmla="*/ 2147483647 w 2885"/>
              <a:gd name="T101" fmla="*/ 2147483647 h 1113"/>
              <a:gd name="T102" fmla="*/ 2147483647 w 2885"/>
              <a:gd name="T103" fmla="*/ 2147483647 h 1113"/>
              <a:gd name="T104" fmla="*/ 2147483647 w 2885"/>
              <a:gd name="T105" fmla="*/ 2147483647 h 1113"/>
              <a:gd name="T106" fmla="*/ 2147483647 w 2885"/>
              <a:gd name="T107" fmla="*/ 2147483647 h 1113"/>
              <a:gd name="T108" fmla="*/ 2147483647 w 2885"/>
              <a:gd name="T109" fmla="*/ 2147483647 h 1113"/>
              <a:gd name="T110" fmla="*/ 2147483647 w 2885"/>
              <a:gd name="T111" fmla="*/ 2147483647 h 1113"/>
              <a:gd name="T112" fmla="*/ 2147483647 w 2885"/>
              <a:gd name="T113" fmla="*/ 2147483647 h 1113"/>
              <a:gd name="T114" fmla="*/ 2147483647 w 2885"/>
              <a:gd name="T115" fmla="*/ 2147483647 h 1113"/>
              <a:gd name="T116" fmla="*/ 2147483647 w 2885"/>
              <a:gd name="T117" fmla="*/ 2147483647 h 1113"/>
              <a:gd name="T118" fmla="*/ 2147483647 w 2885"/>
              <a:gd name="T119" fmla="*/ 2147483647 h 1113"/>
              <a:gd name="T120" fmla="*/ 2147483647 w 2885"/>
              <a:gd name="T121" fmla="*/ 2147483647 h 111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885"/>
              <a:gd name="T184" fmla="*/ 0 h 1113"/>
              <a:gd name="T185" fmla="*/ 2885 w 2885"/>
              <a:gd name="T186" fmla="*/ 1113 h 111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885" h="1113">
                <a:moveTo>
                  <a:pt x="2885" y="490"/>
                </a:moveTo>
                <a:cubicBezTo>
                  <a:pt x="2872" y="509"/>
                  <a:pt x="2867" y="531"/>
                  <a:pt x="2856" y="552"/>
                </a:cubicBezTo>
                <a:cubicBezTo>
                  <a:pt x="2858" y="567"/>
                  <a:pt x="2861" y="581"/>
                  <a:pt x="2861" y="596"/>
                </a:cubicBezTo>
                <a:cubicBezTo>
                  <a:pt x="2861" y="643"/>
                  <a:pt x="2816" y="656"/>
                  <a:pt x="2794" y="692"/>
                </a:cubicBezTo>
                <a:cubicBezTo>
                  <a:pt x="2788" y="726"/>
                  <a:pt x="2780" y="787"/>
                  <a:pt x="2755" y="812"/>
                </a:cubicBezTo>
                <a:cubicBezTo>
                  <a:pt x="2728" y="839"/>
                  <a:pt x="2709" y="871"/>
                  <a:pt x="2688" y="903"/>
                </a:cubicBezTo>
                <a:cubicBezTo>
                  <a:pt x="2665" y="938"/>
                  <a:pt x="2643" y="979"/>
                  <a:pt x="2602" y="994"/>
                </a:cubicBezTo>
                <a:cubicBezTo>
                  <a:pt x="2587" y="1008"/>
                  <a:pt x="2575" y="1021"/>
                  <a:pt x="2563" y="1037"/>
                </a:cubicBezTo>
                <a:cubicBezTo>
                  <a:pt x="2558" y="1082"/>
                  <a:pt x="2554" y="1092"/>
                  <a:pt x="2511" y="1104"/>
                </a:cubicBezTo>
                <a:cubicBezTo>
                  <a:pt x="2470" y="1101"/>
                  <a:pt x="2442" y="1113"/>
                  <a:pt x="2429" y="1076"/>
                </a:cubicBezTo>
                <a:cubicBezTo>
                  <a:pt x="2437" y="1043"/>
                  <a:pt x="2458" y="1017"/>
                  <a:pt x="2467" y="984"/>
                </a:cubicBezTo>
                <a:cubicBezTo>
                  <a:pt x="2458" y="890"/>
                  <a:pt x="2482" y="894"/>
                  <a:pt x="2419" y="884"/>
                </a:cubicBezTo>
                <a:cubicBezTo>
                  <a:pt x="2400" y="885"/>
                  <a:pt x="2379" y="880"/>
                  <a:pt x="2362" y="888"/>
                </a:cubicBezTo>
                <a:cubicBezTo>
                  <a:pt x="2351" y="893"/>
                  <a:pt x="2349" y="907"/>
                  <a:pt x="2343" y="917"/>
                </a:cubicBezTo>
                <a:cubicBezTo>
                  <a:pt x="2331" y="935"/>
                  <a:pt x="2325" y="939"/>
                  <a:pt x="2304" y="946"/>
                </a:cubicBezTo>
                <a:cubicBezTo>
                  <a:pt x="2316" y="911"/>
                  <a:pt x="2311" y="927"/>
                  <a:pt x="2319" y="898"/>
                </a:cubicBezTo>
                <a:cubicBezTo>
                  <a:pt x="2312" y="864"/>
                  <a:pt x="2300" y="861"/>
                  <a:pt x="2271" y="850"/>
                </a:cubicBezTo>
                <a:cubicBezTo>
                  <a:pt x="2245" y="859"/>
                  <a:pt x="2250" y="864"/>
                  <a:pt x="2232" y="879"/>
                </a:cubicBezTo>
                <a:cubicBezTo>
                  <a:pt x="2229" y="882"/>
                  <a:pt x="2206" y="887"/>
                  <a:pt x="2203" y="888"/>
                </a:cubicBezTo>
                <a:cubicBezTo>
                  <a:pt x="2186" y="900"/>
                  <a:pt x="2180" y="905"/>
                  <a:pt x="2160" y="898"/>
                </a:cubicBezTo>
                <a:cubicBezTo>
                  <a:pt x="2148" y="879"/>
                  <a:pt x="2143" y="859"/>
                  <a:pt x="2131" y="840"/>
                </a:cubicBezTo>
                <a:cubicBezTo>
                  <a:pt x="2125" y="819"/>
                  <a:pt x="2120" y="801"/>
                  <a:pt x="2107" y="783"/>
                </a:cubicBezTo>
                <a:cubicBezTo>
                  <a:pt x="2100" y="756"/>
                  <a:pt x="2089" y="731"/>
                  <a:pt x="2064" y="716"/>
                </a:cubicBezTo>
                <a:cubicBezTo>
                  <a:pt x="2057" y="695"/>
                  <a:pt x="2039" y="682"/>
                  <a:pt x="2021" y="672"/>
                </a:cubicBezTo>
                <a:cubicBezTo>
                  <a:pt x="2011" y="666"/>
                  <a:pt x="1992" y="653"/>
                  <a:pt x="1992" y="653"/>
                </a:cubicBezTo>
                <a:cubicBezTo>
                  <a:pt x="1982" y="624"/>
                  <a:pt x="1993" y="599"/>
                  <a:pt x="2002" y="572"/>
                </a:cubicBezTo>
                <a:cubicBezTo>
                  <a:pt x="2007" y="556"/>
                  <a:pt x="2016" y="524"/>
                  <a:pt x="2016" y="524"/>
                </a:cubicBezTo>
                <a:cubicBezTo>
                  <a:pt x="2009" y="495"/>
                  <a:pt x="1998" y="500"/>
                  <a:pt x="1968" y="490"/>
                </a:cubicBezTo>
                <a:cubicBezTo>
                  <a:pt x="1963" y="488"/>
                  <a:pt x="1954" y="485"/>
                  <a:pt x="1954" y="485"/>
                </a:cubicBezTo>
                <a:cubicBezTo>
                  <a:pt x="1918" y="451"/>
                  <a:pt x="1861" y="459"/>
                  <a:pt x="1815" y="456"/>
                </a:cubicBezTo>
                <a:cubicBezTo>
                  <a:pt x="1789" y="451"/>
                  <a:pt x="1764" y="444"/>
                  <a:pt x="1738" y="437"/>
                </a:cubicBezTo>
                <a:cubicBezTo>
                  <a:pt x="1729" y="431"/>
                  <a:pt x="1718" y="429"/>
                  <a:pt x="1709" y="423"/>
                </a:cubicBezTo>
                <a:cubicBezTo>
                  <a:pt x="1677" y="400"/>
                  <a:pt x="1712" y="413"/>
                  <a:pt x="1680" y="404"/>
                </a:cubicBezTo>
                <a:cubicBezTo>
                  <a:pt x="1671" y="390"/>
                  <a:pt x="1629" y="362"/>
                  <a:pt x="1613" y="351"/>
                </a:cubicBezTo>
                <a:cubicBezTo>
                  <a:pt x="1581" y="303"/>
                  <a:pt x="1595" y="234"/>
                  <a:pt x="1517" y="231"/>
                </a:cubicBezTo>
                <a:cubicBezTo>
                  <a:pt x="1475" y="229"/>
                  <a:pt x="1434" y="228"/>
                  <a:pt x="1392" y="226"/>
                </a:cubicBezTo>
                <a:cubicBezTo>
                  <a:pt x="1340" y="228"/>
                  <a:pt x="1246" y="236"/>
                  <a:pt x="1191" y="226"/>
                </a:cubicBezTo>
                <a:cubicBezTo>
                  <a:pt x="1189" y="226"/>
                  <a:pt x="1148" y="178"/>
                  <a:pt x="1143" y="173"/>
                </a:cubicBezTo>
                <a:cubicBezTo>
                  <a:pt x="1133" y="144"/>
                  <a:pt x="1093" y="96"/>
                  <a:pt x="1066" y="77"/>
                </a:cubicBezTo>
                <a:cubicBezTo>
                  <a:pt x="1057" y="52"/>
                  <a:pt x="1067" y="71"/>
                  <a:pt x="1042" y="53"/>
                </a:cubicBezTo>
                <a:cubicBezTo>
                  <a:pt x="1004" y="26"/>
                  <a:pt x="1000" y="22"/>
                  <a:pt x="951" y="15"/>
                </a:cubicBezTo>
                <a:cubicBezTo>
                  <a:pt x="921" y="21"/>
                  <a:pt x="899" y="34"/>
                  <a:pt x="869" y="39"/>
                </a:cubicBezTo>
                <a:cubicBezTo>
                  <a:pt x="803" y="30"/>
                  <a:pt x="738" y="11"/>
                  <a:pt x="672" y="0"/>
                </a:cubicBezTo>
                <a:cubicBezTo>
                  <a:pt x="634" y="8"/>
                  <a:pt x="644" y="11"/>
                  <a:pt x="667" y="34"/>
                </a:cubicBezTo>
                <a:cubicBezTo>
                  <a:pt x="677" y="64"/>
                  <a:pt x="690" y="90"/>
                  <a:pt x="715" y="111"/>
                </a:cubicBezTo>
                <a:cubicBezTo>
                  <a:pt x="727" y="121"/>
                  <a:pt x="759" y="130"/>
                  <a:pt x="759" y="130"/>
                </a:cubicBezTo>
                <a:cubicBezTo>
                  <a:pt x="764" y="133"/>
                  <a:pt x="772" y="134"/>
                  <a:pt x="773" y="140"/>
                </a:cubicBezTo>
                <a:cubicBezTo>
                  <a:pt x="783" y="186"/>
                  <a:pt x="745" y="179"/>
                  <a:pt x="715" y="183"/>
                </a:cubicBezTo>
                <a:cubicBezTo>
                  <a:pt x="696" y="190"/>
                  <a:pt x="686" y="198"/>
                  <a:pt x="672" y="212"/>
                </a:cubicBezTo>
                <a:cubicBezTo>
                  <a:pt x="663" y="238"/>
                  <a:pt x="668" y="263"/>
                  <a:pt x="677" y="288"/>
                </a:cubicBezTo>
                <a:cubicBezTo>
                  <a:pt x="674" y="324"/>
                  <a:pt x="673" y="402"/>
                  <a:pt x="629" y="418"/>
                </a:cubicBezTo>
                <a:cubicBezTo>
                  <a:pt x="624" y="403"/>
                  <a:pt x="606" y="380"/>
                  <a:pt x="591" y="375"/>
                </a:cubicBezTo>
                <a:cubicBezTo>
                  <a:pt x="573" y="348"/>
                  <a:pt x="539" y="350"/>
                  <a:pt x="509" y="341"/>
                </a:cubicBezTo>
                <a:cubicBezTo>
                  <a:pt x="494" y="336"/>
                  <a:pt x="481" y="327"/>
                  <a:pt x="466" y="322"/>
                </a:cubicBezTo>
                <a:cubicBezTo>
                  <a:pt x="433" y="291"/>
                  <a:pt x="468" y="319"/>
                  <a:pt x="394" y="303"/>
                </a:cubicBezTo>
                <a:cubicBezTo>
                  <a:pt x="388" y="302"/>
                  <a:pt x="385" y="295"/>
                  <a:pt x="379" y="293"/>
                </a:cubicBezTo>
                <a:cubicBezTo>
                  <a:pt x="364" y="287"/>
                  <a:pt x="347" y="284"/>
                  <a:pt x="331" y="279"/>
                </a:cubicBezTo>
                <a:cubicBezTo>
                  <a:pt x="302" y="258"/>
                  <a:pt x="256" y="250"/>
                  <a:pt x="221" y="245"/>
                </a:cubicBezTo>
                <a:cubicBezTo>
                  <a:pt x="202" y="238"/>
                  <a:pt x="204" y="228"/>
                  <a:pt x="192" y="212"/>
                </a:cubicBezTo>
                <a:cubicBezTo>
                  <a:pt x="180" y="176"/>
                  <a:pt x="172" y="152"/>
                  <a:pt x="139" y="130"/>
                </a:cubicBezTo>
                <a:cubicBezTo>
                  <a:pt x="0" y="135"/>
                  <a:pt x="5" y="90"/>
                  <a:pt x="5" y="149"/>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6" name="未知"/>
          <p:cNvSpPr>
            <a:spLocks/>
          </p:cNvSpPr>
          <p:nvPr/>
        </p:nvSpPr>
        <p:spPr bwMode="auto">
          <a:xfrm>
            <a:off x="8823325" y="4441650"/>
            <a:ext cx="990600" cy="731838"/>
          </a:xfrm>
          <a:custGeom>
            <a:avLst/>
            <a:gdLst>
              <a:gd name="T0" fmla="*/ 2147483647 w 624"/>
              <a:gd name="T1" fmla="*/ 2147483647 h 461"/>
              <a:gd name="T2" fmla="*/ 2147483647 w 624"/>
              <a:gd name="T3" fmla="*/ 2147483647 h 461"/>
              <a:gd name="T4" fmla="*/ 2147483647 w 624"/>
              <a:gd name="T5" fmla="*/ 2147483647 h 461"/>
              <a:gd name="T6" fmla="*/ 2147483647 w 624"/>
              <a:gd name="T7" fmla="*/ 2147483647 h 461"/>
              <a:gd name="T8" fmla="*/ 2147483647 w 624"/>
              <a:gd name="T9" fmla="*/ 2147483647 h 461"/>
              <a:gd name="T10" fmla="*/ 2147483647 w 624"/>
              <a:gd name="T11" fmla="*/ 2147483647 h 461"/>
              <a:gd name="T12" fmla="*/ 2147483647 w 624"/>
              <a:gd name="T13" fmla="*/ 2147483647 h 461"/>
              <a:gd name="T14" fmla="*/ 2147483647 w 624"/>
              <a:gd name="T15" fmla="*/ 2147483647 h 461"/>
              <a:gd name="T16" fmla="*/ 2147483647 w 624"/>
              <a:gd name="T17" fmla="*/ 2147483647 h 461"/>
              <a:gd name="T18" fmla="*/ 2147483647 w 624"/>
              <a:gd name="T19" fmla="*/ 2147483647 h 461"/>
              <a:gd name="T20" fmla="*/ 2147483647 w 624"/>
              <a:gd name="T21" fmla="*/ 2147483647 h 461"/>
              <a:gd name="T22" fmla="*/ 2147483647 w 624"/>
              <a:gd name="T23" fmla="*/ 2147483647 h 461"/>
              <a:gd name="T24" fmla="*/ 2147483647 w 624"/>
              <a:gd name="T25" fmla="*/ 2147483647 h 461"/>
              <a:gd name="T26" fmla="*/ 2147483647 w 624"/>
              <a:gd name="T27" fmla="*/ 2147483647 h 461"/>
              <a:gd name="T28" fmla="*/ 2147483647 w 624"/>
              <a:gd name="T29" fmla="*/ 2147483647 h 461"/>
              <a:gd name="T30" fmla="*/ 0 w 624"/>
              <a:gd name="T31" fmla="*/ 2147483647 h 46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24"/>
              <a:gd name="T49" fmla="*/ 0 h 461"/>
              <a:gd name="T50" fmla="*/ 624 w 624"/>
              <a:gd name="T51" fmla="*/ 461 h 461"/>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24" h="461">
                <a:moveTo>
                  <a:pt x="624" y="442"/>
                </a:moveTo>
                <a:cubicBezTo>
                  <a:pt x="614" y="439"/>
                  <a:pt x="606" y="429"/>
                  <a:pt x="596" y="428"/>
                </a:cubicBezTo>
                <a:cubicBezTo>
                  <a:pt x="580" y="426"/>
                  <a:pt x="554" y="438"/>
                  <a:pt x="538" y="442"/>
                </a:cubicBezTo>
                <a:cubicBezTo>
                  <a:pt x="511" y="461"/>
                  <a:pt x="503" y="455"/>
                  <a:pt x="476" y="438"/>
                </a:cubicBezTo>
                <a:cubicBezTo>
                  <a:pt x="447" y="397"/>
                  <a:pt x="446" y="396"/>
                  <a:pt x="408" y="370"/>
                </a:cubicBezTo>
                <a:cubicBezTo>
                  <a:pt x="375" y="382"/>
                  <a:pt x="351" y="403"/>
                  <a:pt x="317" y="414"/>
                </a:cubicBezTo>
                <a:cubicBezTo>
                  <a:pt x="276" y="406"/>
                  <a:pt x="290" y="390"/>
                  <a:pt x="269" y="361"/>
                </a:cubicBezTo>
                <a:cubicBezTo>
                  <a:pt x="263" y="342"/>
                  <a:pt x="250" y="337"/>
                  <a:pt x="236" y="322"/>
                </a:cubicBezTo>
                <a:cubicBezTo>
                  <a:pt x="230" y="304"/>
                  <a:pt x="222" y="273"/>
                  <a:pt x="207" y="260"/>
                </a:cubicBezTo>
                <a:cubicBezTo>
                  <a:pt x="185" y="240"/>
                  <a:pt x="165" y="235"/>
                  <a:pt x="149" y="212"/>
                </a:cubicBezTo>
                <a:cubicBezTo>
                  <a:pt x="147" y="199"/>
                  <a:pt x="147" y="186"/>
                  <a:pt x="144" y="174"/>
                </a:cubicBezTo>
                <a:cubicBezTo>
                  <a:pt x="140" y="159"/>
                  <a:pt x="100" y="68"/>
                  <a:pt x="87" y="58"/>
                </a:cubicBezTo>
                <a:cubicBezTo>
                  <a:pt x="83" y="55"/>
                  <a:pt x="77" y="55"/>
                  <a:pt x="72" y="54"/>
                </a:cubicBezTo>
                <a:cubicBezTo>
                  <a:pt x="65" y="42"/>
                  <a:pt x="61" y="32"/>
                  <a:pt x="48" y="25"/>
                </a:cubicBezTo>
                <a:cubicBezTo>
                  <a:pt x="39" y="20"/>
                  <a:pt x="20" y="15"/>
                  <a:pt x="20" y="15"/>
                </a:cubicBezTo>
                <a:cubicBezTo>
                  <a:pt x="4" y="0"/>
                  <a:pt x="12" y="1"/>
                  <a:pt x="0" y="1"/>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7" name="未知"/>
          <p:cNvSpPr>
            <a:spLocks/>
          </p:cNvSpPr>
          <p:nvPr/>
        </p:nvSpPr>
        <p:spPr bwMode="auto">
          <a:xfrm>
            <a:off x="7299325" y="4236863"/>
            <a:ext cx="1746250" cy="2303462"/>
          </a:xfrm>
          <a:custGeom>
            <a:avLst/>
            <a:gdLst>
              <a:gd name="T0" fmla="*/ 2147483647 w 1100"/>
              <a:gd name="T1" fmla="*/ 2147483647 h 1451"/>
              <a:gd name="T2" fmla="*/ 2147483647 w 1100"/>
              <a:gd name="T3" fmla="*/ 2147483647 h 1451"/>
              <a:gd name="T4" fmla="*/ 2147483647 w 1100"/>
              <a:gd name="T5" fmla="*/ 2147483647 h 1451"/>
              <a:gd name="T6" fmla="*/ 2147483647 w 1100"/>
              <a:gd name="T7" fmla="*/ 2147483647 h 1451"/>
              <a:gd name="T8" fmla="*/ 2147483647 w 1100"/>
              <a:gd name="T9" fmla="*/ 2147483647 h 1451"/>
              <a:gd name="T10" fmla="*/ 2147483647 w 1100"/>
              <a:gd name="T11" fmla="*/ 2147483647 h 1451"/>
              <a:gd name="T12" fmla="*/ 2147483647 w 1100"/>
              <a:gd name="T13" fmla="*/ 2147483647 h 1451"/>
              <a:gd name="T14" fmla="*/ 2147483647 w 1100"/>
              <a:gd name="T15" fmla="*/ 2147483647 h 1451"/>
              <a:gd name="T16" fmla="*/ 2147483647 w 1100"/>
              <a:gd name="T17" fmla="*/ 2147483647 h 1451"/>
              <a:gd name="T18" fmla="*/ 2147483647 w 1100"/>
              <a:gd name="T19" fmla="*/ 2147483647 h 1451"/>
              <a:gd name="T20" fmla="*/ 2147483647 w 1100"/>
              <a:gd name="T21" fmla="*/ 2147483647 h 1451"/>
              <a:gd name="T22" fmla="*/ 2147483647 w 1100"/>
              <a:gd name="T23" fmla="*/ 2147483647 h 1451"/>
              <a:gd name="T24" fmla="*/ 2147483647 w 1100"/>
              <a:gd name="T25" fmla="*/ 2147483647 h 1451"/>
              <a:gd name="T26" fmla="*/ 2147483647 w 1100"/>
              <a:gd name="T27" fmla="*/ 2147483647 h 1451"/>
              <a:gd name="T28" fmla="*/ 2147483647 w 1100"/>
              <a:gd name="T29" fmla="*/ 2147483647 h 1451"/>
              <a:gd name="T30" fmla="*/ 2147483647 w 1100"/>
              <a:gd name="T31" fmla="*/ 2147483647 h 1451"/>
              <a:gd name="T32" fmla="*/ 2147483647 w 1100"/>
              <a:gd name="T33" fmla="*/ 2147483647 h 1451"/>
              <a:gd name="T34" fmla="*/ 2147483647 w 1100"/>
              <a:gd name="T35" fmla="*/ 2147483647 h 1451"/>
              <a:gd name="T36" fmla="*/ 2147483647 w 1100"/>
              <a:gd name="T37" fmla="*/ 2147483647 h 1451"/>
              <a:gd name="T38" fmla="*/ 2147483647 w 1100"/>
              <a:gd name="T39" fmla="*/ 2147483647 h 1451"/>
              <a:gd name="T40" fmla="*/ 2147483647 w 1100"/>
              <a:gd name="T41" fmla="*/ 2147483647 h 1451"/>
              <a:gd name="T42" fmla="*/ 2147483647 w 1100"/>
              <a:gd name="T43" fmla="*/ 2147483647 h 1451"/>
              <a:gd name="T44" fmla="*/ 2147483647 w 1100"/>
              <a:gd name="T45" fmla="*/ 2147483647 h 1451"/>
              <a:gd name="T46" fmla="*/ 2147483647 w 1100"/>
              <a:gd name="T47" fmla="*/ 2147483647 h 1451"/>
              <a:gd name="T48" fmla="*/ 2147483647 w 1100"/>
              <a:gd name="T49" fmla="*/ 2147483647 h 1451"/>
              <a:gd name="T50" fmla="*/ 2147483647 w 1100"/>
              <a:gd name="T51" fmla="*/ 2147483647 h 1451"/>
              <a:gd name="T52" fmla="*/ 2147483647 w 1100"/>
              <a:gd name="T53" fmla="*/ 2147483647 h 1451"/>
              <a:gd name="T54" fmla="*/ 2147483647 w 1100"/>
              <a:gd name="T55" fmla="*/ 2147483647 h 1451"/>
              <a:gd name="T56" fmla="*/ 2147483647 w 1100"/>
              <a:gd name="T57" fmla="*/ 2147483647 h 1451"/>
              <a:gd name="T58" fmla="*/ 2147483647 w 1100"/>
              <a:gd name="T59" fmla="*/ 2147483647 h 1451"/>
              <a:gd name="T60" fmla="*/ 2147483647 w 1100"/>
              <a:gd name="T61" fmla="*/ 2147483647 h 1451"/>
              <a:gd name="T62" fmla="*/ 0 w 1100"/>
              <a:gd name="T63" fmla="*/ 2147483647 h 1451"/>
              <a:gd name="T64" fmla="*/ 2147483647 w 1100"/>
              <a:gd name="T65" fmla="*/ 2147483647 h 1451"/>
              <a:gd name="T66" fmla="*/ 2147483647 w 1100"/>
              <a:gd name="T67" fmla="*/ 2147483647 h 1451"/>
              <a:gd name="T68" fmla="*/ 2147483647 w 1100"/>
              <a:gd name="T69" fmla="*/ 2147483647 h 1451"/>
              <a:gd name="T70" fmla="*/ 2147483647 w 1100"/>
              <a:gd name="T71" fmla="*/ 2147483647 h 1451"/>
              <a:gd name="T72" fmla="*/ 2147483647 w 1100"/>
              <a:gd name="T73" fmla="*/ 2147483647 h 1451"/>
              <a:gd name="T74" fmla="*/ 2147483647 w 1100"/>
              <a:gd name="T75" fmla="*/ 2147483647 h 1451"/>
              <a:gd name="T76" fmla="*/ 2147483647 w 1100"/>
              <a:gd name="T77" fmla="*/ 2147483647 h 1451"/>
              <a:gd name="T78" fmla="*/ 2147483647 w 1100"/>
              <a:gd name="T79" fmla="*/ 2147483647 h 1451"/>
              <a:gd name="T80" fmla="*/ 2147483647 w 1100"/>
              <a:gd name="T81" fmla="*/ 0 h 145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100"/>
              <a:gd name="T124" fmla="*/ 0 h 1451"/>
              <a:gd name="T125" fmla="*/ 1100 w 1100"/>
              <a:gd name="T126" fmla="*/ 1451 h 1451"/>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100" h="1451">
                <a:moveTo>
                  <a:pt x="1100" y="327"/>
                </a:moveTo>
                <a:cubicBezTo>
                  <a:pt x="1096" y="352"/>
                  <a:pt x="1097" y="379"/>
                  <a:pt x="1090" y="403"/>
                </a:cubicBezTo>
                <a:cubicBezTo>
                  <a:pt x="1082" y="431"/>
                  <a:pt x="1027" y="444"/>
                  <a:pt x="1004" y="451"/>
                </a:cubicBezTo>
                <a:cubicBezTo>
                  <a:pt x="987" y="462"/>
                  <a:pt x="979" y="476"/>
                  <a:pt x="965" y="490"/>
                </a:cubicBezTo>
                <a:cubicBezTo>
                  <a:pt x="953" y="523"/>
                  <a:pt x="970" y="483"/>
                  <a:pt x="946" y="519"/>
                </a:cubicBezTo>
                <a:cubicBezTo>
                  <a:pt x="921" y="557"/>
                  <a:pt x="918" y="591"/>
                  <a:pt x="874" y="619"/>
                </a:cubicBezTo>
                <a:cubicBezTo>
                  <a:pt x="862" y="637"/>
                  <a:pt x="853" y="637"/>
                  <a:pt x="836" y="648"/>
                </a:cubicBezTo>
                <a:cubicBezTo>
                  <a:pt x="798" y="703"/>
                  <a:pt x="786" y="734"/>
                  <a:pt x="720" y="763"/>
                </a:cubicBezTo>
                <a:cubicBezTo>
                  <a:pt x="710" y="786"/>
                  <a:pt x="696" y="820"/>
                  <a:pt x="682" y="840"/>
                </a:cubicBezTo>
                <a:cubicBezTo>
                  <a:pt x="667" y="884"/>
                  <a:pt x="674" y="924"/>
                  <a:pt x="677" y="970"/>
                </a:cubicBezTo>
                <a:cubicBezTo>
                  <a:pt x="675" y="984"/>
                  <a:pt x="677" y="999"/>
                  <a:pt x="672" y="1013"/>
                </a:cubicBezTo>
                <a:cubicBezTo>
                  <a:pt x="670" y="1018"/>
                  <a:pt x="661" y="1018"/>
                  <a:pt x="658" y="1023"/>
                </a:cubicBezTo>
                <a:cubicBezTo>
                  <a:pt x="654" y="1029"/>
                  <a:pt x="648" y="1070"/>
                  <a:pt x="648" y="1071"/>
                </a:cubicBezTo>
                <a:cubicBezTo>
                  <a:pt x="641" y="1093"/>
                  <a:pt x="602" y="1117"/>
                  <a:pt x="581" y="1123"/>
                </a:cubicBezTo>
                <a:cubicBezTo>
                  <a:pt x="550" y="1145"/>
                  <a:pt x="548" y="1174"/>
                  <a:pt x="543" y="1210"/>
                </a:cubicBezTo>
                <a:cubicBezTo>
                  <a:pt x="545" y="1259"/>
                  <a:pt x="560" y="1332"/>
                  <a:pt x="543" y="1383"/>
                </a:cubicBezTo>
                <a:cubicBezTo>
                  <a:pt x="541" y="1399"/>
                  <a:pt x="549" y="1419"/>
                  <a:pt x="538" y="1431"/>
                </a:cubicBezTo>
                <a:cubicBezTo>
                  <a:pt x="531" y="1439"/>
                  <a:pt x="519" y="1422"/>
                  <a:pt x="509" y="1421"/>
                </a:cubicBezTo>
                <a:cubicBezTo>
                  <a:pt x="496" y="1419"/>
                  <a:pt x="484" y="1418"/>
                  <a:pt x="471" y="1416"/>
                </a:cubicBezTo>
                <a:cubicBezTo>
                  <a:pt x="443" y="1407"/>
                  <a:pt x="423" y="1408"/>
                  <a:pt x="394" y="1411"/>
                </a:cubicBezTo>
                <a:cubicBezTo>
                  <a:pt x="366" y="1418"/>
                  <a:pt x="337" y="1426"/>
                  <a:pt x="308" y="1431"/>
                </a:cubicBezTo>
                <a:cubicBezTo>
                  <a:pt x="274" y="1451"/>
                  <a:pt x="271" y="1444"/>
                  <a:pt x="221" y="1440"/>
                </a:cubicBezTo>
                <a:cubicBezTo>
                  <a:pt x="205" y="1395"/>
                  <a:pt x="213" y="1355"/>
                  <a:pt x="255" y="1330"/>
                </a:cubicBezTo>
                <a:cubicBezTo>
                  <a:pt x="266" y="1311"/>
                  <a:pt x="272" y="1291"/>
                  <a:pt x="284" y="1272"/>
                </a:cubicBezTo>
                <a:cubicBezTo>
                  <a:pt x="286" y="1261"/>
                  <a:pt x="293" y="1250"/>
                  <a:pt x="293" y="1239"/>
                </a:cubicBezTo>
                <a:cubicBezTo>
                  <a:pt x="293" y="1169"/>
                  <a:pt x="262" y="1186"/>
                  <a:pt x="197" y="1181"/>
                </a:cubicBezTo>
                <a:cubicBezTo>
                  <a:pt x="174" y="1175"/>
                  <a:pt x="157" y="1165"/>
                  <a:pt x="135" y="1157"/>
                </a:cubicBezTo>
                <a:cubicBezTo>
                  <a:pt x="116" y="1103"/>
                  <a:pt x="146" y="1062"/>
                  <a:pt x="159" y="1013"/>
                </a:cubicBezTo>
                <a:cubicBezTo>
                  <a:pt x="154" y="967"/>
                  <a:pt x="146" y="911"/>
                  <a:pt x="125" y="869"/>
                </a:cubicBezTo>
                <a:cubicBezTo>
                  <a:pt x="113" y="845"/>
                  <a:pt x="91" y="833"/>
                  <a:pt x="82" y="807"/>
                </a:cubicBezTo>
                <a:cubicBezTo>
                  <a:pt x="76" y="775"/>
                  <a:pt x="82" y="735"/>
                  <a:pt x="68" y="706"/>
                </a:cubicBezTo>
                <a:cubicBezTo>
                  <a:pt x="55" y="678"/>
                  <a:pt x="19" y="660"/>
                  <a:pt x="0" y="634"/>
                </a:cubicBezTo>
                <a:cubicBezTo>
                  <a:pt x="10" y="604"/>
                  <a:pt x="21" y="584"/>
                  <a:pt x="44" y="562"/>
                </a:cubicBezTo>
                <a:cubicBezTo>
                  <a:pt x="50" y="540"/>
                  <a:pt x="82" y="513"/>
                  <a:pt x="101" y="499"/>
                </a:cubicBezTo>
                <a:cubicBezTo>
                  <a:pt x="108" y="479"/>
                  <a:pt x="124" y="457"/>
                  <a:pt x="140" y="442"/>
                </a:cubicBezTo>
                <a:cubicBezTo>
                  <a:pt x="136" y="392"/>
                  <a:pt x="130" y="334"/>
                  <a:pt x="106" y="288"/>
                </a:cubicBezTo>
                <a:cubicBezTo>
                  <a:pt x="103" y="258"/>
                  <a:pt x="97" y="236"/>
                  <a:pt x="92" y="207"/>
                </a:cubicBezTo>
                <a:cubicBezTo>
                  <a:pt x="106" y="136"/>
                  <a:pt x="191" y="157"/>
                  <a:pt x="240" y="125"/>
                </a:cubicBezTo>
                <a:cubicBezTo>
                  <a:pt x="269" y="106"/>
                  <a:pt x="294" y="78"/>
                  <a:pt x="327" y="67"/>
                </a:cubicBezTo>
                <a:cubicBezTo>
                  <a:pt x="341" y="46"/>
                  <a:pt x="359" y="52"/>
                  <a:pt x="380" y="39"/>
                </a:cubicBezTo>
                <a:cubicBezTo>
                  <a:pt x="386" y="29"/>
                  <a:pt x="413" y="0"/>
                  <a:pt x="423" y="0"/>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8" name="未知"/>
          <p:cNvSpPr>
            <a:spLocks/>
          </p:cNvSpPr>
          <p:nvPr/>
        </p:nvSpPr>
        <p:spPr bwMode="auto">
          <a:xfrm>
            <a:off x="7223125" y="4252739"/>
            <a:ext cx="184150" cy="339725"/>
          </a:xfrm>
          <a:custGeom>
            <a:avLst/>
            <a:gdLst>
              <a:gd name="T0" fmla="*/ 0 w 116"/>
              <a:gd name="T1" fmla="*/ 0 h 214"/>
              <a:gd name="T2" fmla="*/ 2147483647 w 116"/>
              <a:gd name="T3" fmla="*/ 2147483647 h 214"/>
              <a:gd name="T4" fmla="*/ 2147483647 w 116"/>
              <a:gd name="T5" fmla="*/ 2147483647 h 214"/>
              <a:gd name="T6" fmla="*/ 2147483647 w 116"/>
              <a:gd name="T7" fmla="*/ 2147483647 h 214"/>
              <a:gd name="T8" fmla="*/ 0 60000 65536"/>
              <a:gd name="T9" fmla="*/ 0 60000 65536"/>
              <a:gd name="T10" fmla="*/ 0 60000 65536"/>
              <a:gd name="T11" fmla="*/ 0 60000 65536"/>
              <a:gd name="T12" fmla="*/ 0 w 116"/>
              <a:gd name="T13" fmla="*/ 0 h 214"/>
              <a:gd name="T14" fmla="*/ 116 w 116"/>
              <a:gd name="T15" fmla="*/ 214 h 214"/>
            </a:gdLst>
            <a:ahLst/>
            <a:cxnLst>
              <a:cxn ang="T8">
                <a:pos x="T0" y="T1"/>
              </a:cxn>
              <a:cxn ang="T9">
                <a:pos x="T2" y="T3"/>
              </a:cxn>
              <a:cxn ang="T10">
                <a:pos x="T4" y="T5"/>
              </a:cxn>
              <a:cxn ang="T11">
                <a:pos x="T6" y="T7"/>
              </a:cxn>
            </a:cxnLst>
            <a:rect l="T12" t="T13" r="T14" b="T15"/>
            <a:pathLst>
              <a:path w="116" h="214">
                <a:moveTo>
                  <a:pt x="0" y="0"/>
                </a:moveTo>
                <a:cubicBezTo>
                  <a:pt x="32" y="19"/>
                  <a:pt x="21" y="46"/>
                  <a:pt x="24" y="86"/>
                </a:cubicBezTo>
                <a:cubicBezTo>
                  <a:pt x="23" y="105"/>
                  <a:pt x="22" y="125"/>
                  <a:pt x="20" y="144"/>
                </a:cubicBezTo>
                <a:cubicBezTo>
                  <a:pt x="11" y="214"/>
                  <a:pt x="73" y="149"/>
                  <a:pt x="116" y="192"/>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29" name="未知"/>
          <p:cNvSpPr>
            <a:spLocks/>
          </p:cNvSpPr>
          <p:nvPr/>
        </p:nvSpPr>
        <p:spPr bwMode="auto">
          <a:xfrm>
            <a:off x="5402264" y="3749501"/>
            <a:ext cx="1608137" cy="777875"/>
          </a:xfrm>
          <a:custGeom>
            <a:avLst/>
            <a:gdLst>
              <a:gd name="T0" fmla="*/ 2147483647 w 1013"/>
              <a:gd name="T1" fmla="*/ 2147483647 h 490"/>
              <a:gd name="T2" fmla="*/ 2147483647 w 1013"/>
              <a:gd name="T3" fmla="*/ 2147483647 h 490"/>
              <a:gd name="T4" fmla="*/ 2147483647 w 1013"/>
              <a:gd name="T5" fmla="*/ 2147483647 h 490"/>
              <a:gd name="T6" fmla="*/ 2147483647 w 1013"/>
              <a:gd name="T7" fmla="*/ 2147483647 h 490"/>
              <a:gd name="T8" fmla="*/ 2147483647 w 1013"/>
              <a:gd name="T9" fmla="*/ 2147483647 h 490"/>
              <a:gd name="T10" fmla="*/ 2147483647 w 1013"/>
              <a:gd name="T11" fmla="*/ 2147483647 h 490"/>
              <a:gd name="T12" fmla="*/ 2147483647 w 1013"/>
              <a:gd name="T13" fmla="*/ 2147483647 h 490"/>
              <a:gd name="T14" fmla="*/ 2147483647 w 1013"/>
              <a:gd name="T15" fmla="*/ 2147483647 h 490"/>
              <a:gd name="T16" fmla="*/ 2147483647 w 1013"/>
              <a:gd name="T17" fmla="*/ 2147483647 h 490"/>
              <a:gd name="T18" fmla="*/ 2147483647 w 1013"/>
              <a:gd name="T19" fmla="*/ 2147483647 h 490"/>
              <a:gd name="T20" fmla="*/ 2147483647 w 1013"/>
              <a:gd name="T21" fmla="*/ 2147483647 h 490"/>
              <a:gd name="T22" fmla="*/ 2147483647 w 1013"/>
              <a:gd name="T23" fmla="*/ 2147483647 h 490"/>
              <a:gd name="T24" fmla="*/ 2147483647 w 1013"/>
              <a:gd name="T25" fmla="*/ 2147483647 h 490"/>
              <a:gd name="T26" fmla="*/ 2147483647 w 1013"/>
              <a:gd name="T27" fmla="*/ 2147483647 h 490"/>
              <a:gd name="T28" fmla="*/ 2147483647 w 1013"/>
              <a:gd name="T29" fmla="*/ 2147483647 h 490"/>
              <a:gd name="T30" fmla="*/ 2147483647 w 1013"/>
              <a:gd name="T31" fmla="*/ 2147483647 h 490"/>
              <a:gd name="T32" fmla="*/ 2147483647 w 1013"/>
              <a:gd name="T33" fmla="*/ 2147483647 h 490"/>
              <a:gd name="T34" fmla="*/ 2147483647 w 1013"/>
              <a:gd name="T35" fmla="*/ 2147483647 h 490"/>
              <a:gd name="T36" fmla="*/ 2147483647 w 1013"/>
              <a:gd name="T37" fmla="*/ 2147483647 h 490"/>
              <a:gd name="T38" fmla="*/ 2147483647 w 1013"/>
              <a:gd name="T39" fmla="*/ 2147483647 h 490"/>
              <a:gd name="T40" fmla="*/ 2147483647 w 1013"/>
              <a:gd name="T41" fmla="*/ 2147483647 h 490"/>
              <a:gd name="T42" fmla="*/ 2147483647 w 1013"/>
              <a:gd name="T43" fmla="*/ 2147483647 h 490"/>
              <a:gd name="T44" fmla="*/ 2147483647 w 1013"/>
              <a:gd name="T45" fmla="*/ 2147483647 h 490"/>
              <a:gd name="T46" fmla="*/ 2147483647 w 1013"/>
              <a:gd name="T47" fmla="*/ 2147483647 h 490"/>
              <a:gd name="T48" fmla="*/ 0 w 1013"/>
              <a:gd name="T49" fmla="*/ 2147483647 h 490"/>
              <a:gd name="T50" fmla="*/ 2147483647 w 1013"/>
              <a:gd name="T51" fmla="*/ 2147483647 h 490"/>
              <a:gd name="T52" fmla="*/ 2147483647 w 1013"/>
              <a:gd name="T53" fmla="*/ 2147483647 h 490"/>
              <a:gd name="T54" fmla="*/ 2147483647 w 1013"/>
              <a:gd name="T55" fmla="*/ 2147483647 h 490"/>
              <a:gd name="T56" fmla="*/ 2147483647 w 1013"/>
              <a:gd name="T57" fmla="*/ 2147483647 h 490"/>
              <a:gd name="T58" fmla="*/ 2147483647 w 1013"/>
              <a:gd name="T59" fmla="*/ 2147483647 h 490"/>
              <a:gd name="T60" fmla="*/ 2147483647 w 1013"/>
              <a:gd name="T61" fmla="*/ 2147483647 h 490"/>
              <a:gd name="T62" fmla="*/ 2147483647 w 1013"/>
              <a:gd name="T63" fmla="*/ 2147483647 h 490"/>
              <a:gd name="T64" fmla="*/ 2147483647 w 1013"/>
              <a:gd name="T65" fmla="*/ 2147483647 h 490"/>
              <a:gd name="T66" fmla="*/ 2147483647 w 1013"/>
              <a:gd name="T67" fmla="*/ 0 h 49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013"/>
              <a:gd name="T103" fmla="*/ 0 h 490"/>
              <a:gd name="T104" fmla="*/ 1013 w 1013"/>
              <a:gd name="T105" fmla="*/ 490 h 49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013" h="490">
                <a:moveTo>
                  <a:pt x="1013" y="360"/>
                </a:moveTo>
                <a:cubicBezTo>
                  <a:pt x="968" y="364"/>
                  <a:pt x="960" y="371"/>
                  <a:pt x="922" y="379"/>
                </a:cubicBezTo>
                <a:cubicBezTo>
                  <a:pt x="907" y="389"/>
                  <a:pt x="896" y="393"/>
                  <a:pt x="879" y="398"/>
                </a:cubicBezTo>
                <a:cubicBezTo>
                  <a:pt x="834" y="392"/>
                  <a:pt x="848" y="395"/>
                  <a:pt x="869" y="365"/>
                </a:cubicBezTo>
                <a:cubicBezTo>
                  <a:pt x="879" y="336"/>
                  <a:pt x="877" y="310"/>
                  <a:pt x="855" y="288"/>
                </a:cubicBezTo>
                <a:cubicBezTo>
                  <a:pt x="831" y="291"/>
                  <a:pt x="814" y="296"/>
                  <a:pt x="792" y="302"/>
                </a:cubicBezTo>
                <a:cubicBezTo>
                  <a:pt x="770" y="301"/>
                  <a:pt x="747" y="302"/>
                  <a:pt x="725" y="298"/>
                </a:cubicBezTo>
                <a:cubicBezTo>
                  <a:pt x="703" y="294"/>
                  <a:pt x="686" y="273"/>
                  <a:pt x="663" y="269"/>
                </a:cubicBezTo>
                <a:cubicBezTo>
                  <a:pt x="640" y="265"/>
                  <a:pt x="595" y="259"/>
                  <a:pt x="595" y="259"/>
                </a:cubicBezTo>
                <a:cubicBezTo>
                  <a:pt x="551" y="243"/>
                  <a:pt x="529" y="246"/>
                  <a:pt x="480" y="250"/>
                </a:cubicBezTo>
                <a:cubicBezTo>
                  <a:pt x="446" y="272"/>
                  <a:pt x="463" y="312"/>
                  <a:pt x="466" y="350"/>
                </a:cubicBezTo>
                <a:cubicBezTo>
                  <a:pt x="436" y="370"/>
                  <a:pt x="402" y="362"/>
                  <a:pt x="370" y="350"/>
                </a:cubicBezTo>
                <a:cubicBezTo>
                  <a:pt x="351" y="323"/>
                  <a:pt x="342" y="326"/>
                  <a:pt x="312" y="336"/>
                </a:cubicBezTo>
                <a:cubicBezTo>
                  <a:pt x="302" y="351"/>
                  <a:pt x="277" y="369"/>
                  <a:pt x="259" y="374"/>
                </a:cubicBezTo>
                <a:cubicBezTo>
                  <a:pt x="226" y="397"/>
                  <a:pt x="241" y="388"/>
                  <a:pt x="216" y="403"/>
                </a:cubicBezTo>
                <a:cubicBezTo>
                  <a:pt x="202" y="426"/>
                  <a:pt x="209" y="413"/>
                  <a:pt x="197" y="446"/>
                </a:cubicBezTo>
                <a:cubicBezTo>
                  <a:pt x="193" y="457"/>
                  <a:pt x="182" y="464"/>
                  <a:pt x="178" y="475"/>
                </a:cubicBezTo>
                <a:cubicBezTo>
                  <a:pt x="176" y="480"/>
                  <a:pt x="175" y="485"/>
                  <a:pt x="173" y="490"/>
                </a:cubicBezTo>
                <a:cubicBezTo>
                  <a:pt x="161" y="473"/>
                  <a:pt x="151" y="473"/>
                  <a:pt x="139" y="456"/>
                </a:cubicBezTo>
                <a:cubicBezTo>
                  <a:pt x="130" y="425"/>
                  <a:pt x="142" y="460"/>
                  <a:pt x="120" y="427"/>
                </a:cubicBezTo>
                <a:cubicBezTo>
                  <a:pt x="104" y="403"/>
                  <a:pt x="104" y="393"/>
                  <a:pt x="77" y="374"/>
                </a:cubicBezTo>
                <a:cubicBezTo>
                  <a:pt x="77" y="373"/>
                  <a:pt x="70" y="344"/>
                  <a:pt x="67" y="341"/>
                </a:cubicBezTo>
                <a:cubicBezTo>
                  <a:pt x="59" y="333"/>
                  <a:pt x="48" y="328"/>
                  <a:pt x="39" y="322"/>
                </a:cubicBezTo>
                <a:cubicBezTo>
                  <a:pt x="34" y="319"/>
                  <a:pt x="24" y="312"/>
                  <a:pt x="24" y="312"/>
                </a:cubicBezTo>
                <a:cubicBezTo>
                  <a:pt x="8" y="266"/>
                  <a:pt x="49" y="190"/>
                  <a:pt x="0" y="158"/>
                </a:cubicBezTo>
                <a:cubicBezTo>
                  <a:pt x="25" y="123"/>
                  <a:pt x="71" y="120"/>
                  <a:pt x="111" y="115"/>
                </a:cubicBezTo>
                <a:cubicBezTo>
                  <a:pt x="147" y="120"/>
                  <a:pt x="163" y="123"/>
                  <a:pt x="192" y="144"/>
                </a:cubicBezTo>
                <a:cubicBezTo>
                  <a:pt x="226" y="140"/>
                  <a:pt x="228" y="149"/>
                  <a:pt x="240" y="125"/>
                </a:cubicBezTo>
                <a:cubicBezTo>
                  <a:pt x="242" y="120"/>
                  <a:pt x="241" y="114"/>
                  <a:pt x="245" y="110"/>
                </a:cubicBezTo>
                <a:cubicBezTo>
                  <a:pt x="253" y="102"/>
                  <a:pt x="274" y="91"/>
                  <a:pt x="274" y="91"/>
                </a:cubicBezTo>
                <a:cubicBezTo>
                  <a:pt x="292" y="63"/>
                  <a:pt x="329" y="67"/>
                  <a:pt x="360" y="62"/>
                </a:cubicBezTo>
                <a:cubicBezTo>
                  <a:pt x="362" y="61"/>
                  <a:pt x="388" y="46"/>
                  <a:pt x="389" y="43"/>
                </a:cubicBezTo>
                <a:cubicBezTo>
                  <a:pt x="393" y="34"/>
                  <a:pt x="392" y="24"/>
                  <a:pt x="394" y="14"/>
                </a:cubicBezTo>
                <a:cubicBezTo>
                  <a:pt x="395" y="9"/>
                  <a:pt x="399" y="0"/>
                  <a:pt x="399" y="0"/>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0" name="未知"/>
          <p:cNvSpPr>
            <a:spLocks/>
          </p:cNvSpPr>
          <p:nvPr/>
        </p:nvSpPr>
        <p:spPr bwMode="auto">
          <a:xfrm>
            <a:off x="5502275" y="4565475"/>
            <a:ext cx="1987550" cy="1919288"/>
          </a:xfrm>
          <a:custGeom>
            <a:avLst/>
            <a:gdLst>
              <a:gd name="T0" fmla="*/ 2147483647 w 1252"/>
              <a:gd name="T1" fmla="*/ 0 h 1209"/>
              <a:gd name="T2" fmla="*/ 2147483647 w 1252"/>
              <a:gd name="T3" fmla="*/ 2147483647 h 1209"/>
              <a:gd name="T4" fmla="*/ 2147483647 w 1252"/>
              <a:gd name="T5" fmla="*/ 2147483647 h 1209"/>
              <a:gd name="T6" fmla="*/ 2147483647 w 1252"/>
              <a:gd name="T7" fmla="*/ 2147483647 h 1209"/>
              <a:gd name="T8" fmla="*/ 2147483647 w 1252"/>
              <a:gd name="T9" fmla="*/ 2147483647 h 1209"/>
              <a:gd name="T10" fmla="*/ 2147483647 w 1252"/>
              <a:gd name="T11" fmla="*/ 2147483647 h 1209"/>
              <a:gd name="T12" fmla="*/ 2147483647 w 1252"/>
              <a:gd name="T13" fmla="*/ 2147483647 h 1209"/>
              <a:gd name="T14" fmla="*/ 2147483647 w 1252"/>
              <a:gd name="T15" fmla="*/ 2147483647 h 1209"/>
              <a:gd name="T16" fmla="*/ 2147483647 w 1252"/>
              <a:gd name="T17" fmla="*/ 2147483647 h 1209"/>
              <a:gd name="T18" fmla="*/ 0 w 1252"/>
              <a:gd name="T19" fmla="*/ 2147483647 h 1209"/>
              <a:gd name="T20" fmla="*/ 2147483647 w 1252"/>
              <a:gd name="T21" fmla="*/ 2147483647 h 1209"/>
              <a:gd name="T22" fmla="*/ 2147483647 w 1252"/>
              <a:gd name="T23" fmla="*/ 2147483647 h 1209"/>
              <a:gd name="T24" fmla="*/ 2147483647 w 1252"/>
              <a:gd name="T25" fmla="*/ 2147483647 h 1209"/>
              <a:gd name="T26" fmla="*/ 2147483647 w 1252"/>
              <a:gd name="T27" fmla="*/ 2147483647 h 1209"/>
              <a:gd name="T28" fmla="*/ 2147483647 w 1252"/>
              <a:gd name="T29" fmla="*/ 2147483647 h 1209"/>
              <a:gd name="T30" fmla="*/ 2147483647 w 1252"/>
              <a:gd name="T31" fmla="*/ 2147483647 h 1209"/>
              <a:gd name="T32" fmla="*/ 2147483647 w 1252"/>
              <a:gd name="T33" fmla="*/ 2147483647 h 1209"/>
              <a:gd name="T34" fmla="*/ 2147483647 w 1252"/>
              <a:gd name="T35" fmla="*/ 2147483647 h 1209"/>
              <a:gd name="T36" fmla="*/ 2147483647 w 1252"/>
              <a:gd name="T37" fmla="*/ 2147483647 h 1209"/>
              <a:gd name="T38" fmla="*/ 2147483647 w 1252"/>
              <a:gd name="T39" fmla="*/ 2147483647 h 1209"/>
              <a:gd name="T40" fmla="*/ 2147483647 w 1252"/>
              <a:gd name="T41" fmla="*/ 2147483647 h 1209"/>
              <a:gd name="T42" fmla="*/ 2147483647 w 1252"/>
              <a:gd name="T43" fmla="*/ 2147483647 h 1209"/>
              <a:gd name="T44" fmla="*/ 2147483647 w 1252"/>
              <a:gd name="T45" fmla="*/ 2147483647 h 1209"/>
              <a:gd name="T46" fmla="*/ 2147483647 w 1252"/>
              <a:gd name="T47" fmla="*/ 2147483647 h 1209"/>
              <a:gd name="T48" fmla="*/ 2147483647 w 1252"/>
              <a:gd name="T49" fmla="*/ 2147483647 h 1209"/>
              <a:gd name="T50" fmla="*/ 2147483647 w 1252"/>
              <a:gd name="T51" fmla="*/ 2147483647 h 1209"/>
              <a:gd name="T52" fmla="*/ 2147483647 w 1252"/>
              <a:gd name="T53" fmla="*/ 2147483647 h 1209"/>
              <a:gd name="T54" fmla="*/ 2147483647 w 1252"/>
              <a:gd name="T55" fmla="*/ 2147483647 h 1209"/>
              <a:gd name="T56" fmla="*/ 2147483647 w 1252"/>
              <a:gd name="T57" fmla="*/ 2147483647 h 1209"/>
              <a:gd name="T58" fmla="*/ 2147483647 w 1252"/>
              <a:gd name="T59" fmla="*/ 2147483647 h 1209"/>
              <a:gd name="T60" fmla="*/ 2147483647 w 1252"/>
              <a:gd name="T61" fmla="*/ 2147483647 h 1209"/>
              <a:gd name="T62" fmla="*/ 2147483647 w 1252"/>
              <a:gd name="T63" fmla="*/ 2147483647 h 1209"/>
              <a:gd name="T64" fmla="*/ 2147483647 w 1252"/>
              <a:gd name="T65" fmla="*/ 2147483647 h 1209"/>
              <a:gd name="T66" fmla="*/ 2147483647 w 1252"/>
              <a:gd name="T67" fmla="*/ 2147483647 h 1209"/>
              <a:gd name="T68" fmla="*/ 2147483647 w 1252"/>
              <a:gd name="T69" fmla="*/ 2147483647 h 1209"/>
              <a:gd name="T70" fmla="*/ 2147483647 w 1252"/>
              <a:gd name="T71" fmla="*/ 2147483647 h 1209"/>
              <a:gd name="T72" fmla="*/ 2147483647 w 1252"/>
              <a:gd name="T73" fmla="*/ 2147483647 h 1209"/>
              <a:gd name="T74" fmla="*/ 2147483647 w 1252"/>
              <a:gd name="T75" fmla="*/ 2147483647 h 1209"/>
              <a:gd name="T76" fmla="*/ 2147483647 w 1252"/>
              <a:gd name="T77" fmla="*/ 2147483647 h 1209"/>
              <a:gd name="T78" fmla="*/ 2147483647 w 1252"/>
              <a:gd name="T79" fmla="*/ 2147483647 h 1209"/>
              <a:gd name="T80" fmla="*/ 2147483647 w 1252"/>
              <a:gd name="T81" fmla="*/ 2147483647 h 1209"/>
              <a:gd name="T82" fmla="*/ 2147483647 w 1252"/>
              <a:gd name="T83" fmla="*/ 2147483647 h 1209"/>
              <a:gd name="T84" fmla="*/ 2147483647 w 1252"/>
              <a:gd name="T85" fmla="*/ 2147483647 h 1209"/>
              <a:gd name="T86" fmla="*/ 2147483647 w 1252"/>
              <a:gd name="T87" fmla="*/ 2147483647 h 1209"/>
              <a:gd name="T88" fmla="*/ 2147483647 w 1252"/>
              <a:gd name="T89" fmla="*/ 2147483647 h 1209"/>
              <a:gd name="T90" fmla="*/ 2147483647 w 1252"/>
              <a:gd name="T91" fmla="*/ 2147483647 h 1209"/>
              <a:gd name="T92" fmla="*/ 2147483647 w 1252"/>
              <a:gd name="T93" fmla="*/ 2147483647 h 120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52"/>
              <a:gd name="T142" fmla="*/ 0 h 1209"/>
              <a:gd name="T143" fmla="*/ 1252 w 1252"/>
              <a:gd name="T144" fmla="*/ 1209 h 120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52" h="1209">
                <a:moveTo>
                  <a:pt x="124" y="0"/>
                </a:moveTo>
                <a:cubicBezTo>
                  <a:pt x="118" y="39"/>
                  <a:pt x="123" y="18"/>
                  <a:pt x="110" y="57"/>
                </a:cubicBezTo>
                <a:cubicBezTo>
                  <a:pt x="108" y="62"/>
                  <a:pt x="105" y="72"/>
                  <a:pt x="105" y="72"/>
                </a:cubicBezTo>
                <a:cubicBezTo>
                  <a:pt x="111" y="195"/>
                  <a:pt x="101" y="227"/>
                  <a:pt x="129" y="312"/>
                </a:cubicBezTo>
                <a:cubicBezTo>
                  <a:pt x="131" y="342"/>
                  <a:pt x="131" y="373"/>
                  <a:pt x="134" y="403"/>
                </a:cubicBezTo>
                <a:cubicBezTo>
                  <a:pt x="136" y="424"/>
                  <a:pt x="149" y="413"/>
                  <a:pt x="134" y="441"/>
                </a:cubicBezTo>
                <a:cubicBezTo>
                  <a:pt x="132" y="444"/>
                  <a:pt x="108" y="458"/>
                  <a:pt x="105" y="460"/>
                </a:cubicBezTo>
                <a:cubicBezTo>
                  <a:pt x="93" y="495"/>
                  <a:pt x="110" y="457"/>
                  <a:pt x="86" y="484"/>
                </a:cubicBezTo>
                <a:cubicBezTo>
                  <a:pt x="54" y="521"/>
                  <a:pt x="83" y="508"/>
                  <a:pt x="52" y="518"/>
                </a:cubicBezTo>
                <a:cubicBezTo>
                  <a:pt x="31" y="532"/>
                  <a:pt x="20" y="548"/>
                  <a:pt x="0" y="561"/>
                </a:cubicBezTo>
                <a:cubicBezTo>
                  <a:pt x="22" y="569"/>
                  <a:pt x="88" y="565"/>
                  <a:pt x="100" y="566"/>
                </a:cubicBezTo>
                <a:cubicBezTo>
                  <a:pt x="115" y="580"/>
                  <a:pt x="127" y="594"/>
                  <a:pt x="144" y="604"/>
                </a:cubicBezTo>
                <a:cubicBezTo>
                  <a:pt x="152" y="636"/>
                  <a:pt x="135" y="668"/>
                  <a:pt x="129" y="700"/>
                </a:cubicBezTo>
                <a:cubicBezTo>
                  <a:pt x="133" y="747"/>
                  <a:pt x="138" y="790"/>
                  <a:pt x="153" y="835"/>
                </a:cubicBezTo>
                <a:cubicBezTo>
                  <a:pt x="153" y="835"/>
                  <a:pt x="143" y="872"/>
                  <a:pt x="144" y="873"/>
                </a:cubicBezTo>
                <a:cubicBezTo>
                  <a:pt x="158" y="884"/>
                  <a:pt x="179" y="879"/>
                  <a:pt x="196" y="883"/>
                </a:cubicBezTo>
                <a:cubicBezTo>
                  <a:pt x="223" y="899"/>
                  <a:pt x="240" y="886"/>
                  <a:pt x="264" y="873"/>
                </a:cubicBezTo>
                <a:cubicBezTo>
                  <a:pt x="298" y="856"/>
                  <a:pt x="342" y="850"/>
                  <a:pt x="379" y="840"/>
                </a:cubicBezTo>
                <a:cubicBezTo>
                  <a:pt x="427" y="802"/>
                  <a:pt x="367" y="845"/>
                  <a:pt x="422" y="820"/>
                </a:cubicBezTo>
                <a:cubicBezTo>
                  <a:pt x="499" y="785"/>
                  <a:pt x="381" y="806"/>
                  <a:pt x="528" y="796"/>
                </a:cubicBezTo>
                <a:cubicBezTo>
                  <a:pt x="551" y="802"/>
                  <a:pt x="551" y="813"/>
                  <a:pt x="571" y="825"/>
                </a:cubicBezTo>
                <a:cubicBezTo>
                  <a:pt x="577" y="835"/>
                  <a:pt x="590" y="842"/>
                  <a:pt x="590" y="854"/>
                </a:cubicBezTo>
                <a:cubicBezTo>
                  <a:pt x="590" y="865"/>
                  <a:pt x="562" y="883"/>
                  <a:pt x="556" y="892"/>
                </a:cubicBezTo>
                <a:cubicBezTo>
                  <a:pt x="546" y="930"/>
                  <a:pt x="564" y="958"/>
                  <a:pt x="595" y="979"/>
                </a:cubicBezTo>
                <a:cubicBezTo>
                  <a:pt x="590" y="1008"/>
                  <a:pt x="589" y="1015"/>
                  <a:pt x="566" y="1032"/>
                </a:cubicBezTo>
                <a:cubicBezTo>
                  <a:pt x="564" y="1037"/>
                  <a:pt x="564" y="1042"/>
                  <a:pt x="561" y="1046"/>
                </a:cubicBezTo>
                <a:cubicBezTo>
                  <a:pt x="557" y="1050"/>
                  <a:pt x="550" y="1051"/>
                  <a:pt x="547" y="1056"/>
                </a:cubicBezTo>
                <a:cubicBezTo>
                  <a:pt x="539" y="1069"/>
                  <a:pt x="534" y="1085"/>
                  <a:pt x="528" y="1099"/>
                </a:cubicBezTo>
                <a:cubicBezTo>
                  <a:pt x="524" y="1108"/>
                  <a:pt x="518" y="1128"/>
                  <a:pt x="518" y="1128"/>
                </a:cubicBezTo>
                <a:cubicBezTo>
                  <a:pt x="520" y="1136"/>
                  <a:pt x="516" y="1148"/>
                  <a:pt x="523" y="1152"/>
                </a:cubicBezTo>
                <a:cubicBezTo>
                  <a:pt x="546" y="1167"/>
                  <a:pt x="547" y="1139"/>
                  <a:pt x="556" y="1132"/>
                </a:cubicBezTo>
                <a:cubicBezTo>
                  <a:pt x="560" y="1129"/>
                  <a:pt x="566" y="1129"/>
                  <a:pt x="571" y="1128"/>
                </a:cubicBezTo>
                <a:cubicBezTo>
                  <a:pt x="575" y="1125"/>
                  <a:pt x="593" y="1110"/>
                  <a:pt x="600" y="1113"/>
                </a:cubicBezTo>
                <a:cubicBezTo>
                  <a:pt x="614" y="1119"/>
                  <a:pt x="608" y="1145"/>
                  <a:pt x="619" y="1156"/>
                </a:cubicBezTo>
                <a:cubicBezTo>
                  <a:pt x="638" y="1177"/>
                  <a:pt x="638" y="1184"/>
                  <a:pt x="667" y="1190"/>
                </a:cubicBezTo>
                <a:cubicBezTo>
                  <a:pt x="681" y="1200"/>
                  <a:pt x="694" y="1203"/>
                  <a:pt x="710" y="1209"/>
                </a:cubicBezTo>
                <a:cubicBezTo>
                  <a:pt x="754" y="1204"/>
                  <a:pt x="771" y="1206"/>
                  <a:pt x="801" y="1176"/>
                </a:cubicBezTo>
                <a:cubicBezTo>
                  <a:pt x="813" y="1142"/>
                  <a:pt x="808" y="1157"/>
                  <a:pt x="816" y="1132"/>
                </a:cubicBezTo>
                <a:cubicBezTo>
                  <a:pt x="818" y="1127"/>
                  <a:pt x="825" y="1130"/>
                  <a:pt x="830" y="1128"/>
                </a:cubicBezTo>
                <a:cubicBezTo>
                  <a:pt x="844" y="1123"/>
                  <a:pt x="859" y="1118"/>
                  <a:pt x="873" y="1113"/>
                </a:cubicBezTo>
                <a:cubicBezTo>
                  <a:pt x="878" y="1111"/>
                  <a:pt x="888" y="1108"/>
                  <a:pt x="888" y="1108"/>
                </a:cubicBezTo>
                <a:cubicBezTo>
                  <a:pt x="934" y="1116"/>
                  <a:pt x="907" y="1121"/>
                  <a:pt x="940" y="1132"/>
                </a:cubicBezTo>
                <a:cubicBezTo>
                  <a:pt x="950" y="1135"/>
                  <a:pt x="969" y="1142"/>
                  <a:pt x="969" y="1142"/>
                </a:cubicBezTo>
                <a:cubicBezTo>
                  <a:pt x="1023" y="1133"/>
                  <a:pt x="1007" y="1122"/>
                  <a:pt x="1032" y="1084"/>
                </a:cubicBezTo>
                <a:cubicBezTo>
                  <a:pt x="1040" y="1057"/>
                  <a:pt x="1029" y="1082"/>
                  <a:pt x="1051" y="1060"/>
                </a:cubicBezTo>
                <a:cubicBezTo>
                  <a:pt x="1089" y="1022"/>
                  <a:pt x="1100" y="1014"/>
                  <a:pt x="1152" y="1008"/>
                </a:cubicBezTo>
                <a:cubicBezTo>
                  <a:pt x="1182" y="997"/>
                  <a:pt x="1220" y="974"/>
                  <a:pt x="1252" y="974"/>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1" name="未知"/>
          <p:cNvSpPr>
            <a:spLocks/>
          </p:cNvSpPr>
          <p:nvPr/>
        </p:nvSpPr>
        <p:spPr bwMode="auto">
          <a:xfrm>
            <a:off x="8191500" y="6302201"/>
            <a:ext cx="458788" cy="441325"/>
          </a:xfrm>
          <a:custGeom>
            <a:avLst/>
            <a:gdLst>
              <a:gd name="T0" fmla="*/ 0 w 289"/>
              <a:gd name="T1" fmla="*/ 0 h 278"/>
              <a:gd name="T2" fmla="*/ 2147483647 w 289"/>
              <a:gd name="T3" fmla="*/ 2147483647 h 278"/>
              <a:gd name="T4" fmla="*/ 2147483647 w 289"/>
              <a:gd name="T5" fmla="*/ 2147483647 h 278"/>
              <a:gd name="T6" fmla="*/ 2147483647 w 289"/>
              <a:gd name="T7" fmla="*/ 2147483647 h 278"/>
              <a:gd name="T8" fmla="*/ 2147483647 w 289"/>
              <a:gd name="T9" fmla="*/ 2147483647 h 278"/>
              <a:gd name="T10" fmla="*/ 2147483647 w 289"/>
              <a:gd name="T11" fmla="*/ 2147483647 h 278"/>
              <a:gd name="T12" fmla="*/ 2147483647 w 289"/>
              <a:gd name="T13" fmla="*/ 2147483647 h 278"/>
              <a:gd name="T14" fmla="*/ 2147483647 w 289"/>
              <a:gd name="T15" fmla="*/ 2147483647 h 278"/>
              <a:gd name="T16" fmla="*/ 0 60000 65536"/>
              <a:gd name="T17" fmla="*/ 0 60000 65536"/>
              <a:gd name="T18" fmla="*/ 0 60000 65536"/>
              <a:gd name="T19" fmla="*/ 0 60000 65536"/>
              <a:gd name="T20" fmla="*/ 0 60000 65536"/>
              <a:gd name="T21" fmla="*/ 0 60000 65536"/>
              <a:gd name="T22" fmla="*/ 0 60000 65536"/>
              <a:gd name="T23" fmla="*/ 0 60000 65536"/>
              <a:gd name="T24" fmla="*/ 0 w 289"/>
              <a:gd name="T25" fmla="*/ 0 h 278"/>
              <a:gd name="T26" fmla="*/ 289 w 289"/>
              <a:gd name="T27" fmla="*/ 278 h 27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9" h="278">
                <a:moveTo>
                  <a:pt x="0" y="0"/>
                </a:moveTo>
                <a:cubicBezTo>
                  <a:pt x="38" y="8"/>
                  <a:pt x="24" y="9"/>
                  <a:pt x="48" y="29"/>
                </a:cubicBezTo>
                <a:cubicBezTo>
                  <a:pt x="64" y="43"/>
                  <a:pt x="95" y="49"/>
                  <a:pt x="115" y="53"/>
                </a:cubicBezTo>
                <a:cubicBezTo>
                  <a:pt x="131" y="62"/>
                  <a:pt x="136" y="81"/>
                  <a:pt x="154" y="86"/>
                </a:cubicBezTo>
                <a:cubicBezTo>
                  <a:pt x="184" y="95"/>
                  <a:pt x="215" y="96"/>
                  <a:pt x="245" y="106"/>
                </a:cubicBezTo>
                <a:cubicBezTo>
                  <a:pt x="247" y="130"/>
                  <a:pt x="242" y="155"/>
                  <a:pt x="250" y="178"/>
                </a:cubicBezTo>
                <a:cubicBezTo>
                  <a:pt x="254" y="191"/>
                  <a:pt x="278" y="206"/>
                  <a:pt x="278" y="206"/>
                </a:cubicBezTo>
                <a:cubicBezTo>
                  <a:pt x="289" y="239"/>
                  <a:pt x="283" y="216"/>
                  <a:pt x="283" y="278"/>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2" name="未知"/>
          <p:cNvSpPr>
            <a:spLocks/>
          </p:cNvSpPr>
          <p:nvPr/>
        </p:nvSpPr>
        <p:spPr bwMode="auto">
          <a:xfrm>
            <a:off x="6713538" y="6500639"/>
            <a:ext cx="220662" cy="312737"/>
          </a:xfrm>
          <a:custGeom>
            <a:avLst/>
            <a:gdLst>
              <a:gd name="T0" fmla="*/ 0 w 139"/>
              <a:gd name="T1" fmla="*/ 0 h 197"/>
              <a:gd name="T2" fmla="*/ 0 w 139"/>
              <a:gd name="T3" fmla="*/ 2147483647 h 197"/>
              <a:gd name="T4" fmla="*/ 2147483647 w 139"/>
              <a:gd name="T5" fmla="*/ 2147483647 h 197"/>
              <a:gd name="T6" fmla="*/ 2147483647 w 139"/>
              <a:gd name="T7" fmla="*/ 2147483647 h 197"/>
              <a:gd name="T8" fmla="*/ 2147483647 w 139"/>
              <a:gd name="T9" fmla="*/ 2147483647 h 197"/>
              <a:gd name="T10" fmla="*/ 2147483647 w 139"/>
              <a:gd name="T11" fmla="*/ 2147483647 h 197"/>
              <a:gd name="T12" fmla="*/ 0 60000 65536"/>
              <a:gd name="T13" fmla="*/ 0 60000 65536"/>
              <a:gd name="T14" fmla="*/ 0 60000 65536"/>
              <a:gd name="T15" fmla="*/ 0 60000 65536"/>
              <a:gd name="T16" fmla="*/ 0 60000 65536"/>
              <a:gd name="T17" fmla="*/ 0 60000 65536"/>
              <a:gd name="T18" fmla="*/ 0 w 139"/>
              <a:gd name="T19" fmla="*/ 0 h 197"/>
              <a:gd name="T20" fmla="*/ 139 w 139"/>
              <a:gd name="T21" fmla="*/ 197 h 197"/>
            </a:gdLst>
            <a:ahLst/>
            <a:cxnLst>
              <a:cxn ang="T12">
                <a:pos x="T0" y="T1"/>
              </a:cxn>
              <a:cxn ang="T13">
                <a:pos x="T2" y="T3"/>
              </a:cxn>
              <a:cxn ang="T14">
                <a:pos x="T4" y="T5"/>
              </a:cxn>
              <a:cxn ang="T15">
                <a:pos x="T6" y="T7"/>
              </a:cxn>
              <a:cxn ang="T16">
                <a:pos x="T8" y="T9"/>
              </a:cxn>
              <a:cxn ang="T17">
                <a:pos x="T10" y="T11"/>
              </a:cxn>
            </a:cxnLst>
            <a:rect l="T18" t="T19" r="T20" b="T21"/>
            <a:pathLst>
              <a:path w="139" h="197">
                <a:moveTo>
                  <a:pt x="0" y="0"/>
                </a:moveTo>
                <a:cubicBezTo>
                  <a:pt x="37" y="13"/>
                  <a:pt x="8" y="70"/>
                  <a:pt x="0" y="101"/>
                </a:cubicBezTo>
                <a:cubicBezTo>
                  <a:pt x="8" y="197"/>
                  <a:pt x="0" y="161"/>
                  <a:pt x="38" y="134"/>
                </a:cubicBezTo>
                <a:cubicBezTo>
                  <a:pt x="47" y="110"/>
                  <a:pt x="77" y="94"/>
                  <a:pt x="101" y="86"/>
                </a:cubicBezTo>
                <a:cubicBezTo>
                  <a:pt x="121" y="93"/>
                  <a:pt x="127" y="114"/>
                  <a:pt x="134" y="134"/>
                </a:cubicBezTo>
                <a:cubicBezTo>
                  <a:pt x="139" y="170"/>
                  <a:pt x="139" y="157"/>
                  <a:pt x="139" y="173"/>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3" name="未知"/>
          <p:cNvSpPr>
            <a:spLocks/>
          </p:cNvSpPr>
          <p:nvPr/>
        </p:nvSpPr>
        <p:spPr bwMode="auto">
          <a:xfrm>
            <a:off x="3832226" y="5956125"/>
            <a:ext cx="1933575" cy="819150"/>
          </a:xfrm>
          <a:custGeom>
            <a:avLst/>
            <a:gdLst>
              <a:gd name="T0" fmla="*/ 2147483647 w 1218"/>
              <a:gd name="T1" fmla="*/ 2147483647 h 516"/>
              <a:gd name="T2" fmla="*/ 2147483647 w 1218"/>
              <a:gd name="T3" fmla="*/ 2147483647 h 516"/>
              <a:gd name="T4" fmla="*/ 2147483647 w 1218"/>
              <a:gd name="T5" fmla="*/ 2147483647 h 516"/>
              <a:gd name="T6" fmla="*/ 2147483647 w 1218"/>
              <a:gd name="T7" fmla="*/ 2147483647 h 516"/>
              <a:gd name="T8" fmla="*/ 2147483647 w 1218"/>
              <a:gd name="T9" fmla="*/ 2147483647 h 516"/>
              <a:gd name="T10" fmla="*/ 2147483647 w 1218"/>
              <a:gd name="T11" fmla="*/ 2147483647 h 516"/>
              <a:gd name="T12" fmla="*/ 2147483647 w 1218"/>
              <a:gd name="T13" fmla="*/ 2147483647 h 516"/>
              <a:gd name="T14" fmla="*/ 2147483647 w 1218"/>
              <a:gd name="T15" fmla="*/ 2147483647 h 516"/>
              <a:gd name="T16" fmla="*/ 2147483647 w 1218"/>
              <a:gd name="T17" fmla="*/ 2147483647 h 516"/>
              <a:gd name="T18" fmla="*/ 2147483647 w 1218"/>
              <a:gd name="T19" fmla="*/ 2147483647 h 516"/>
              <a:gd name="T20" fmla="*/ 2147483647 w 1218"/>
              <a:gd name="T21" fmla="*/ 2147483647 h 516"/>
              <a:gd name="T22" fmla="*/ 2147483647 w 1218"/>
              <a:gd name="T23" fmla="*/ 2147483647 h 516"/>
              <a:gd name="T24" fmla="*/ 2147483647 w 1218"/>
              <a:gd name="T25" fmla="*/ 2147483647 h 516"/>
              <a:gd name="T26" fmla="*/ 2147483647 w 1218"/>
              <a:gd name="T27" fmla="*/ 2147483647 h 516"/>
              <a:gd name="T28" fmla="*/ 2147483647 w 1218"/>
              <a:gd name="T29" fmla="*/ 2147483647 h 516"/>
              <a:gd name="T30" fmla="*/ 2147483647 w 1218"/>
              <a:gd name="T31" fmla="*/ 2147483647 h 516"/>
              <a:gd name="T32" fmla="*/ 2147483647 w 1218"/>
              <a:gd name="T33" fmla="*/ 2147483647 h 516"/>
              <a:gd name="T34" fmla="*/ 2147483647 w 1218"/>
              <a:gd name="T35" fmla="*/ 2147483647 h 516"/>
              <a:gd name="T36" fmla="*/ 2147483647 w 1218"/>
              <a:gd name="T37" fmla="*/ 2147483647 h 516"/>
              <a:gd name="T38" fmla="*/ 2147483647 w 1218"/>
              <a:gd name="T39" fmla="*/ 2147483647 h 516"/>
              <a:gd name="T40" fmla="*/ 2147483647 w 1218"/>
              <a:gd name="T41" fmla="*/ 2147483647 h 516"/>
              <a:gd name="T42" fmla="*/ 2147483647 w 1218"/>
              <a:gd name="T43" fmla="*/ 2147483647 h 516"/>
              <a:gd name="T44" fmla="*/ 2147483647 w 1218"/>
              <a:gd name="T45" fmla="*/ 2147483647 h 516"/>
              <a:gd name="T46" fmla="*/ 2147483647 w 1218"/>
              <a:gd name="T47" fmla="*/ 2147483647 h 516"/>
              <a:gd name="T48" fmla="*/ 2147483647 w 1218"/>
              <a:gd name="T49" fmla="*/ 2147483647 h 516"/>
              <a:gd name="T50" fmla="*/ 0 w 1218"/>
              <a:gd name="T51" fmla="*/ 2147483647 h 516"/>
              <a:gd name="T52" fmla="*/ 2147483647 w 1218"/>
              <a:gd name="T53" fmla="*/ 2147483647 h 516"/>
              <a:gd name="T54" fmla="*/ 2147483647 w 1218"/>
              <a:gd name="T55" fmla="*/ 2147483647 h 516"/>
              <a:gd name="T56" fmla="*/ 2147483647 w 1218"/>
              <a:gd name="T57" fmla="*/ 2147483647 h 516"/>
              <a:gd name="T58" fmla="*/ 2147483647 w 1218"/>
              <a:gd name="T59" fmla="*/ 2147483647 h 516"/>
              <a:gd name="T60" fmla="*/ 2147483647 w 1218"/>
              <a:gd name="T61" fmla="*/ 2147483647 h 516"/>
              <a:gd name="T62" fmla="*/ 2147483647 w 1218"/>
              <a:gd name="T63" fmla="*/ 2147483647 h 516"/>
              <a:gd name="T64" fmla="*/ 2147483647 w 1218"/>
              <a:gd name="T65" fmla="*/ 2147483647 h 516"/>
              <a:gd name="T66" fmla="*/ 2147483647 w 1218"/>
              <a:gd name="T67" fmla="*/ 2147483647 h 516"/>
              <a:gd name="T68" fmla="*/ 2147483647 w 1218"/>
              <a:gd name="T69" fmla="*/ 2147483647 h 5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18"/>
              <a:gd name="T106" fmla="*/ 0 h 516"/>
              <a:gd name="T107" fmla="*/ 1218 w 1218"/>
              <a:gd name="T108" fmla="*/ 516 h 5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18" h="516">
                <a:moveTo>
                  <a:pt x="1210" y="7"/>
                </a:moveTo>
                <a:cubicBezTo>
                  <a:pt x="1171" y="21"/>
                  <a:pt x="1218" y="0"/>
                  <a:pt x="1191" y="26"/>
                </a:cubicBezTo>
                <a:cubicBezTo>
                  <a:pt x="1172" y="45"/>
                  <a:pt x="1164" y="44"/>
                  <a:pt x="1143" y="50"/>
                </a:cubicBezTo>
                <a:cubicBezTo>
                  <a:pt x="1133" y="63"/>
                  <a:pt x="1129" y="67"/>
                  <a:pt x="1124" y="84"/>
                </a:cubicBezTo>
                <a:cubicBezTo>
                  <a:pt x="1122" y="92"/>
                  <a:pt x="1125" y="103"/>
                  <a:pt x="1119" y="108"/>
                </a:cubicBezTo>
                <a:cubicBezTo>
                  <a:pt x="1108" y="117"/>
                  <a:pt x="1043" y="121"/>
                  <a:pt x="1037" y="122"/>
                </a:cubicBezTo>
                <a:cubicBezTo>
                  <a:pt x="1000" y="135"/>
                  <a:pt x="1043" y="116"/>
                  <a:pt x="1018" y="141"/>
                </a:cubicBezTo>
                <a:cubicBezTo>
                  <a:pt x="1010" y="149"/>
                  <a:pt x="998" y="150"/>
                  <a:pt x="989" y="156"/>
                </a:cubicBezTo>
                <a:cubicBezTo>
                  <a:pt x="930" y="149"/>
                  <a:pt x="957" y="151"/>
                  <a:pt x="917" y="127"/>
                </a:cubicBezTo>
                <a:cubicBezTo>
                  <a:pt x="861" y="132"/>
                  <a:pt x="824" y="148"/>
                  <a:pt x="773" y="165"/>
                </a:cubicBezTo>
                <a:cubicBezTo>
                  <a:pt x="757" y="182"/>
                  <a:pt x="733" y="191"/>
                  <a:pt x="711" y="199"/>
                </a:cubicBezTo>
                <a:cubicBezTo>
                  <a:pt x="703" y="197"/>
                  <a:pt x="695" y="196"/>
                  <a:pt x="687" y="194"/>
                </a:cubicBezTo>
                <a:cubicBezTo>
                  <a:pt x="677" y="191"/>
                  <a:pt x="658" y="184"/>
                  <a:pt x="658" y="184"/>
                </a:cubicBezTo>
                <a:cubicBezTo>
                  <a:pt x="634" y="186"/>
                  <a:pt x="609" y="184"/>
                  <a:pt x="586" y="189"/>
                </a:cubicBezTo>
                <a:cubicBezTo>
                  <a:pt x="574" y="192"/>
                  <a:pt x="569" y="208"/>
                  <a:pt x="557" y="213"/>
                </a:cubicBezTo>
                <a:cubicBezTo>
                  <a:pt x="532" y="224"/>
                  <a:pt x="526" y="223"/>
                  <a:pt x="500" y="228"/>
                </a:cubicBezTo>
                <a:cubicBezTo>
                  <a:pt x="495" y="231"/>
                  <a:pt x="490" y="234"/>
                  <a:pt x="485" y="237"/>
                </a:cubicBezTo>
                <a:cubicBezTo>
                  <a:pt x="481" y="239"/>
                  <a:pt x="475" y="240"/>
                  <a:pt x="471" y="242"/>
                </a:cubicBezTo>
                <a:cubicBezTo>
                  <a:pt x="461" y="248"/>
                  <a:pt x="442" y="261"/>
                  <a:pt x="442" y="261"/>
                </a:cubicBezTo>
                <a:cubicBezTo>
                  <a:pt x="439" y="266"/>
                  <a:pt x="436" y="272"/>
                  <a:pt x="432" y="276"/>
                </a:cubicBezTo>
                <a:cubicBezTo>
                  <a:pt x="428" y="280"/>
                  <a:pt x="422" y="281"/>
                  <a:pt x="418" y="285"/>
                </a:cubicBezTo>
                <a:cubicBezTo>
                  <a:pt x="396" y="310"/>
                  <a:pt x="402" y="319"/>
                  <a:pt x="370" y="328"/>
                </a:cubicBezTo>
                <a:cubicBezTo>
                  <a:pt x="334" y="324"/>
                  <a:pt x="305" y="316"/>
                  <a:pt x="274" y="295"/>
                </a:cubicBezTo>
                <a:cubicBezTo>
                  <a:pt x="261" y="286"/>
                  <a:pt x="251" y="265"/>
                  <a:pt x="236" y="261"/>
                </a:cubicBezTo>
                <a:cubicBezTo>
                  <a:pt x="217" y="256"/>
                  <a:pt x="197" y="256"/>
                  <a:pt x="178" y="252"/>
                </a:cubicBezTo>
                <a:cubicBezTo>
                  <a:pt x="124" y="287"/>
                  <a:pt x="63" y="300"/>
                  <a:pt x="0" y="304"/>
                </a:cubicBezTo>
                <a:cubicBezTo>
                  <a:pt x="2" y="314"/>
                  <a:pt x="3" y="324"/>
                  <a:pt x="5" y="333"/>
                </a:cubicBezTo>
                <a:cubicBezTo>
                  <a:pt x="8" y="343"/>
                  <a:pt x="15" y="362"/>
                  <a:pt x="15" y="362"/>
                </a:cubicBezTo>
                <a:cubicBezTo>
                  <a:pt x="25" y="421"/>
                  <a:pt x="47" y="401"/>
                  <a:pt x="116" y="405"/>
                </a:cubicBezTo>
                <a:cubicBezTo>
                  <a:pt x="132" y="416"/>
                  <a:pt x="151" y="438"/>
                  <a:pt x="168" y="444"/>
                </a:cubicBezTo>
                <a:cubicBezTo>
                  <a:pt x="170" y="451"/>
                  <a:pt x="184" y="483"/>
                  <a:pt x="188" y="487"/>
                </a:cubicBezTo>
                <a:cubicBezTo>
                  <a:pt x="195" y="495"/>
                  <a:pt x="227" y="499"/>
                  <a:pt x="236" y="501"/>
                </a:cubicBezTo>
                <a:cubicBezTo>
                  <a:pt x="265" y="499"/>
                  <a:pt x="293" y="496"/>
                  <a:pt x="322" y="496"/>
                </a:cubicBezTo>
                <a:cubicBezTo>
                  <a:pt x="335" y="496"/>
                  <a:pt x="348" y="496"/>
                  <a:pt x="360" y="501"/>
                </a:cubicBezTo>
                <a:cubicBezTo>
                  <a:pt x="366" y="503"/>
                  <a:pt x="370" y="516"/>
                  <a:pt x="370" y="516"/>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4" name="未知"/>
          <p:cNvSpPr>
            <a:spLocks/>
          </p:cNvSpPr>
          <p:nvPr/>
        </p:nvSpPr>
        <p:spPr bwMode="auto">
          <a:xfrm>
            <a:off x="3886200" y="4549601"/>
            <a:ext cx="1790700" cy="544513"/>
          </a:xfrm>
          <a:custGeom>
            <a:avLst/>
            <a:gdLst>
              <a:gd name="T0" fmla="*/ 2147483647 w 1128"/>
              <a:gd name="T1" fmla="*/ 2147483647 h 343"/>
              <a:gd name="T2" fmla="*/ 2147483647 w 1128"/>
              <a:gd name="T3" fmla="*/ 2147483647 h 343"/>
              <a:gd name="T4" fmla="*/ 2147483647 w 1128"/>
              <a:gd name="T5" fmla="*/ 2147483647 h 343"/>
              <a:gd name="T6" fmla="*/ 2147483647 w 1128"/>
              <a:gd name="T7" fmla="*/ 2147483647 h 343"/>
              <a:gd name="T8" fmla="*/ 2147483647 w 1128"/>
              <a:gd name="T9" fmla="*/ 2147483647 h 343"/>
              <a:gd name="T10" fmla="*/ 2147483647 w 1128"/>
              <a:gd name="T11" fmla="*/ 2147483647 h 343"/>
              <a:gd name="T12" fmla="*/ 2147483647 w 1128"/>
              <a:gd name="T13" fmla="*/ 2147483647 h 343"/>
              <a:gd name="T14" fmla="*/ 2147483647 w 1128"/>
              <a:gd name="T15" fmla="*/ 2147483647 h 343"/>
              <a:gd name="T16" fmla="*/ 2147483647 w 1128"/>
              <a:gd name="T17" fmla="*/ 2147483647 h 343"/>
              <a:gd name="T18" fmla="*/ 2147483647 w 1128"/>
              <a:gd name="T19" fmla="*/ 2147483647 h 343"/>
              <a:gd name="T20" fmla="*/ 2147483647 w 1128"/>
              <a:gd name="T21" fmla="*/ 2147483647 h 343"/>
              <a:gd name="T22" fmla="*/ 2147483647 w 1128"/>
              <a:gd name="T23" fmla="*/ 2147483647 h 343"/>
              <a:gd name="T24" fmla="*/ 2147483647 w 1128"/>
              <a:gd name="T25" fmla="*/ 2147483647 h 343"/>
              <a:gd name="T26" fmla="*/ 2147483647 w 1128"/>
              <a:gd name="T27" fmla="*/ 2147483647 h 343"/>
              <a:gd name="T28" fmla="*/ 2147483647 w 1128"/>
              <a:gd name="T29" fmla="*/ 2147483647 h 343"/>
              <a:gd name="T30" fmla="*/ 2147483647 w 1128"/>
              <a:gd name="T31" fmla="*/ 2147483647 h 343"/>
              <a:gd name="T32" fmla="*/ 2147483647 w 1128"/>
              <a:gd name="T33" fmla="*/ 2147483647 h 343"/>
              <a:gd name="T34" fmla="*/ 2147483647 w 1128"/>
              <a:gd name="T35" fmla="*/ 2147483647 h 343"/>
              <a:gd name="T36" fmla="*/ 2147483647 w 1128"/>
              <a:gd name="T37" fmla="*/ 2147483647 h 343"/>
              <a:gd name="T38" fmla="*/ 2147483647 w 1128"/>
              <a:gd name="T39" fmla="*/ 2147483647 h 343"/>
              <a:gd name="T40" fmla="*/ 2147483647 w 1128"/>
              <a:gd name="T41" fmla="*/ 2147483647 h 343"/>
              <a:gd name="T42" fmla="*/ 2147483647 w 1128"/>
              <a:gd name="T43" fmla="*/ 2147483647 h 343"/>
              <a:gd name="T44" fmla="*/ 2147483647 w 1128"/>
              <a:gd name="T45" fmla="*/ 2147483647 h 343"/>
              <a:gd name="T46" fmla="*/ 2147483647 w 1128"/>
              <a:gd name="T47" fmla="*/ 2147483647 h 343"/>
              <a:gd name="T48" fmla="*/ 2147483647 w 1128"/>
              <a:gd name="T49" fmla="*/ 2147483647 h 343"/>
              <a:gd name="T50" fmla="*/ 2147483647 w 1128"/>
              <a:gd name="T51" fmla="*/ 2147483647 h 343"/>
              <a:gd name="T52" fmla="*/ 0 w 1128"/>
              <a:gd name="T53" fmla="*/ 2147483647 h 343"/>
              <a:gd name="T54" fmla="*/ 2147483647 w 1128"/>
              <a:gd name="T55" fmla="*/ 2147483647 h 34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8"/>
              <a:gd name="T85" fmla="*/ 0 h 343"/>
              <a:gd name="T86" fmla="*/ 1128 w 1128"/>
              <a:gd name="T87" fmla="*/ 343 h 34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8" h="343">
                <a:moveTo>
                  <a:pt x="1128" y="190"/>
                </a:moveTo>
                <a:cubicBezTo>
                  <a:pt x="1105" y="205"/>
                  <a:pt x="1112" y="227"/>
                  <a:pt x="1090" y="243"/>
                </a:cubicBezTo>
                <a:cubicBezTo>
                  <a:pt x="993" y="235"/>
                  <a:pt x="1058" y="243"/>
                  <a:pt x="1013" y="214"/>
                </a:cubicBezTo>
                <a:cubicBezTo>
                  <a:pt x="999" y="192"/>
                  <a:pt x="987" y="174"/>
                  <a:pt x="970" y="156"/>
                </a:cubicBezTo>
                <a:cubicBezTo>
                  <a:pt x="958" y="122"/>
                  <a:pt x="956" y="102"/>
                  <a:pt x="922" y="84"/>
                </a:cubicBezTo>
                <a:cubicBezTo>
                  <a:pt x="909" y="47"/>
                  <a:pt x="928" y="90"/>
                  <a:pt x="903" y="65"/>
                </a:cubicBezTo>
                <a:cubicBezTo>
                  <a:pt x="899" y="61"/>
                  <a:pt x="903" y="53"/>
                  <a:pt x="898" y="51"/>
                </a:cubicBezTo>
                <a:cubicBezTo>
                  <a:pt x="880" y="44"/>
                  <a:pt x="825" y="50"/>
                  <a:pt x="825" y="50"/>
                </a:cubicBezTo>
                <a:cubicBezTo>
                  <a:pt x="795" y="42"/>
                  <a:pt x="744" y="0"/>
                  <a:pt x="720" y="3"/>
                </a:cubicBezTo>
                <a:cubicBezTo>
                  <a:pt x="713" y="14"/>
                  <a:pt x="691" y="62"/>
                  <a:pt x="681" y="69"/>
                </a:cubicBezTo>
                <a:cubicBezTo>
                  <a:pt x="654" y="111"/>
                  <a:pt x="617" y="84"/>
                  <a:pt x="571" y="89"/>
                </a:cubicBezTo>
                <a:cubicBezTo>
                  <a:pt x="566" y="92"/>
                  <a:pt x="567" y="77"/>
                  <a:pt x="562" y="79"/>
                </a:cubicBezTo>
                <a:cubicBezTo>
                  <a:pt x="557" y="81"/>
                  <a:pt x="552" y="81"/>
                  <a:pt x="547" y="84"/>
                </a:cubicBezTo>
                <a:cubicBezTo>
                  <a:pt x="537" y="89"/>
                  <a:pt x="519" y="103"/>
                  <a:pt x="519" y="103"/>
                </a:cubicBezTo>
                <a:cubicBezTo>
                  <a:pt x="516" y="108"/>
                  <a:pt x="514" y="114"/>
                  <a:pt x="509" y="118"/>
                </a:cubicBezTo>
                <a:cubicBezTo>
                  <a:pt x="505" y="121"/>
                  <a:pt x="499" y="119"/>
                  <a:pt x="495" y="123"/>
                </a:cubicBezTo>
                <a:cubicBezTo>
                  <a:pt x="491" y="127"/>
                  <a:pt x="494" y="134"/>
                  <a:pt x="490" y="137"/>
                </a:cubicBezTo>
                <a:cubicBezTo>
                  <a:pt x="482" y="143"/>
                  <a:pt x="471" y="144"/>
                  <a:pt x="461" y="147"/>
                </a:cubicBezTo>
                <a:cubicBezTo>
                  <a:pt x="447" y="151"/>
                  <a:pt x="418" y="161"/>
                  <a:pt x="418" y="161"/>
                </a:cubicBezTo>
                <a:cubicBezTo>
                  <a:pt x="406" y="177"/>
                  <a:pt x="403" y="189"/>
                  <a:pt x="399" y="209"/>
                </a:cubicBezTo>
                <a:cubicBezTo>
                  <a:pt x="393" y="262"/>
                  <a:pt x="395" y="254"/>
                  <a:pt x="365" y="286"/>
                </a:cubicBezTo>
                <a:cubicBezTo>
                  <a:pt x="358" y="307"/>
                  <a:pt x="343" y="322"/>
                  <a:pt x="336" y="343"/>
                </a:cubicBezTo>
                <a:cubicBezTo>
                  <a:pt x="314" y="342"/>
                  <a:pt x="291" y="341"/>
                  <a:pt x="269" y="339"/>
                </a:cubicBezTo>
                <a:cubicBezTo>
                  <a:pt x="224" y="334"/>
                  <a:pt x="194" y="281"/>
                  <a:pt x="183" y="243"/>
                </a:cubicBezTo>
                <a:cubicBezTo>
                  <a:pt x="170" y="245"/>
                  <a:pt x="148" y="244"/>
                  <a:pt x="135" y="252"/>
                </a:cubicBezTo>
                <a:cubicBezTo>
                  <a:pt x="114" y="264"/>
                  <a:pt x="84" y="316"/>
                  <a:pt x="62" y="324"/>
                </a:cubicBezTo>
                <a:cubicBezTo>
                  <a:pt x="0" y="319"/>
                  <a:pt x="15" y="293"/>
                  <a:pt x="0" y="247"/>
                </a:cubicBezTo>
                <a:cubicBezTo>
                  <a:pt x="4" y="211"/>
                  <a:pt x="7" y="172"/>
                  <a:pt x="29" y="142"/>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5" name="未知"/>
          <p:cNvSpPr>
            <a:spLocks/>
          </p:cNvSpPr>
          <p:nvPr/>
        </p:nvSpPr>
        <p:spPr bwMode="auto">
          <a:xfrm>
            <a:off x="3562350" y="5151264"/>
            <a:ext cx="666750" cy="1303337"/>
          </a:xfrm>
          <a:custGeom>
            <a:avLst/>
            <a:gdLst>
              <a:gd name="T0" fmla="*/ 2147483647 w 420"/>
              <a:gd name="T1" fmla="*/ 0 h 821"/>
              <a:gd name="T2" fmla="*/ 2147483647 w 420"/>
              <a:gd name="T3" fmla="*/ 2147483647 h 821"/>
              <a:gd name="T4" fmla="*/ 2147483647 w 420"/>
              <a:gd name="T5" fmla="*/ 2147483647 h 821"/>
              <a:gd name="T6" fmla="*/ 2147483647 w 420"/>
              <a:gd name="T7" fmla="*/ 2147483647 h 821"/>
              <a:gd name="T8" fmla="*/ 2147483647 w 420"/>
              <a:gd name="T9" fmla="*/ 2147483647 h 821"/>
              <a:gd name="T10" fmla="*/ 2147483647 w 420"/>
              <a:gd name="T11" fmla="*/ 2147483647 h 821"/>
              <a:gd name="T12" fmla="*/ 2147483647 w 420"/>
              <a:gd name="T13" fmla="*/ 2147483647 h 821"/>
              <a:gd name="T14" fmla="*/ 2147483647 w 420"/>
              <a:gd name="T15" fmla="*/ 2147483647 h 821"/>
              <a:gd name="T16" fmla="*/ 2147483647 w 420"/>
              <a:gd name="T17" fmla="*/ 2147483647 h 821"/>
              <a:gd name="T18" fmla="*/ 2147483647 w 420"/>
              <a:gd name="T19" fmla="*/ 2147483647 h 821"/>
              <a:gd name="T20" fmla="*/ 2147483647 w 420"/>
              <a:gd name="T21" fmla="*/ 2147483647 h 821"/>
              <a:gd name="T22" fmla="*/ 2147483647 w 420"/>
              <a:gd name="T23" fmla="*/ 2147483647 h 821"/>
              <a:gd name="T24" fmla="*/ 2147483647 w 420"/>
              <a:gd name="T25" fmla="*/ 2147483647 h 821"/>
              <a:gd name="T26" fmla="*/ 2147483647 w 420"/>
              <a:gd name="T27" fmla="*/ 2147483647 h 821"/>
              <a:gd name="T28" fmla="*/ 2147483647 w 420"/>
              <a:gd name="T29" fmla="*/ 2147483647 h 821"/>
              <a:gd name="T30" fmla="*/ 2147483647 w 420"/>
              <a:gd name="T31" fmla="*/ 2147483647 h 821"/>
              <a:gd name="T32" fmla="*/ 2147483647 w 420"/>
              <a:gd name="T33" fmla="*/ 2147483647 h 821"/>
              <a:gd name="T34" fmla="*/ 2147483647 w 420"/>
              <a:gd name="T35" fmla="*/ 2147483647 h 821"/>
              <a:gd name="T36" fmla="*/ 2147483647 w 420"/>
              <a:gd name="T37" fmla="*/ 2147483647 h 821"/>
              <a:gd name="T38" fmla="*/ 2147483647 w 420"/>
              <a:gd name="T39" fmla="*/ 2147483647 h 82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0"/>
              <a:gd name="T61" fmla="*/ 0 h 821"/>
              <a:gd name="T62" fmla="*/ 420 w 420"/>
              <a:gd name="T63" fmla="*/ 821 h 82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0" h="821">
                <a:moveTo>
                  <a:pt x="415" y="0"/>
                </a:moveTo>
                <a:cubicBezTo>
                  <a:pt x="404" y="52"/>
                  <a:pt x="420" y="4"/>
                  <a:pt x="396" y="34"/>
                </a:cubicBezTo>
                <a:cubicBezTo>
                  <a:pt x="383" y="50"/>
                  <a:pt x="387" y="60"/>
                  <a:pt x="367" y="72"/>
                </a:cubicBezTo>
                <a:cubicBezTo>
                  <a:pt x="358" y="87"/>
                  <a:pt x="360" y="89"/>
                  <a:pt x="343" y="96"/>
                </a:cubicBezTo>
                <a:cubicBezTo>
                  <a:pt x="334" y="100"/>
                  <a:pt x="314" y="106"/>
                  <a:pt x="314" y="106"/>
                </a:cubicBezTo>
                <a:cubicBezTo>
                  <a:pt x="295" y="104"/>
                  <a:pt x="275" y="106"/>
                  <a:pt x="257" y="101"/>
                </a:cubicBezTo>
                <a:cubicBezTo>
                  <a:pt x="220" y="91"/>
                  <a:pt x="230" y="75"/>
                  <a:pt x="185" y="67"/>
                </a:cubicBezTo>
                <a:cubicBezTo>
                  <a:pt x="155" y="69"/>
                  <a:pt x="124" y="68"/>
                  <a:pt x="94" y="72"/>
                </a:cubicBezTo>
                <a:cubicBezTo>
                  <a:pt x="87" y="73"/>
                  <a:pt x="69" y="92"/>
                  <a:pt x="65" y="96"/>
                </a:cubicBezTo>
                <a:cubicBezTo>
                  <a:pt x="43" y="123"/>
                  <a:pt x="24" y="164"/>
                  <a:pt x="12" y="197"/>
                </a:cubicBezTo>
                <a:cubicBezTo>
                  <a:pt x="6" y="243"/>
                  <a:pt x="0" y="294"/>
                  <a:pt x="50" y="312"/>
                </a:cubicBezTo>
                <a:cubicBezTo>
                  <a:pt x="81" y="309"/>
                  <a:pt x="100" y="308"/>
                  <a:pt x="127" y="298"/>
                </a:cubicBezTo>
                <a:cubicBezTo>
                  <a:pt x="148" y="300"/>
                  <a:pt x="170" y="298"/>
                  <a:pt x="190" y="303"/>
                </a:cubicBezTo>
                <a:cubicBezTo>
                  <a:pt x="197" y="305"/>
                  <a:pt x="214" y="366"/>
                  <a:pt x="218" y="379"/>
                </a:cubicBezTo>
                <a:cubicBezTo>
                  <a:pt x="202" y="391"/>
                  <a:pt x="199" y="403"/>
                  <a:pt x="185" y="418"/>
                </a:cubicBezTo>
                <a:cubicBezTo>
                  <a:pt x="180" y="445"/>
                  <a:pt x="171" y="469"/>
                  <a:pt x="166" y="495"/>
                </a:cubicBezTo>
                <a:cubicBezTo>
                  <a:pt x="164" y="504"/>
                  <a:pt x="163" y="514"/>
                  <a:pt x="161" y="523"/>
                </a:cubicBezTo>
                <a:cubicBezTo>
                  <a:pt x="158" y="533"/>
                  <a:pt x="151" y="552"/>
                  <a:pt x="151" y="552"/>
                </a:cubicBezTo>
                <a:cubicBezTo>
                  <a:pt x="157" y="608"/>
                  <a:pt x="172" y="649"/>
                  <a:pt x="218" y="682"/>
                </a:cubicBezTo>
                <a:cubicBezTo>
                  <a:pt x="232" y="734"/>
                  <a:pt x="211" y="785"/>
                  <a:pt x="175" y="821"/>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6" name="未知"/>
          <p:cNvSpPr>
            <a:spLocks/>
          </p:cNvSpPr>
          <p:nvPr/>
        </p:nvSpPr>
        <p:spPr bwMode="auto">
          <a:xfrm>
            <a:off x="1768475" y="4389263"/>
            <a:ext cx="2171700" cy="1401762"/>
          </a:xfrm>
          <a:custGeom>
            <a:avLst/>
            <a:gdLst>
              <a:gd name="T0" fmla="*/ 0 w 1368"/>
              <a:gd name="T1" fmla="*/ 0 h 883"/>
              <a:gd name="T2" fmla="*/ 2147483647 w 1368"/>
              <a:gd name="T3" fmla="*/ 2147483647 h 883"/>
              <a:gd name="T4" fmla="*/ 2147483647 w 1368"/>
              <a:gd name="T5" fmla="*/ 2147483647 h 883"/>
              <a:gd name="T6" fmla="*/ 2147483647 w 1368"/>
              <a:gd name="T7" fmla="*/ 0 h 883"/>
              <a:gd name="T8" fmla="*/ 2147483647 w 1368"/>
              <a:gd name="T9" fmla="*/ 2147483647 h 883"/>
              <a:gd name="T10" fmla="*/ 2147483647 w 1368"/>
              <a:gd name="T11" fmla="*/ 2147483647 h 883"/>
              <a:gd name="T12" fmla="*/ 2147483647 w 1368"/>
              <a:gd name="T13" fmla="*/ 2147483647 h 883"/>
              <a:gd name="T14" fmla="*/ 2147483647 w 1368"/>
              <a:gd name="T15" fmla="*/ 2147483647 h 883"/>
              <a:gd name="T16" fmla="*/ 2147483647 w 1368"/>
              <a:gd name="T17" fmla="*/ 2147483647 h 883"/>
              <a:gd name="T18" fmla="*/ 2147483647 w 1368"/>
              <a:gd name="T19" fmla="*/ 2147483647 h 883"/>
              <a:gd name="T20" fmla="*/ 2147483647 w 1368"/>
              <a:gd name="T21" fmla="*/ 2147483647 h 883"/>
              <a:gd name="T22" fmla="*/ 2147483647 w 1368"/>
              <a:gd name="T23" fmla="*/ 2147483647 h 883"/>
              <a:gd name="T24" fmla="*/ 2147483647 w 1368"/>
              <a:gd name="T25" fmla="*/ 2147483647 h 883"/>
              <a:gd name="T26" fmla="*/ 2147483647 w 1368"/>
              <a:gd name="T27" fmla="*/ 2147483647 h 883"/>
              <a:gd name="T28" fmla="*/ 2147483647 w 1368"/>
              <a:gd name="T29" fmla="*/ 2147483647 h 883"/>
              <a:gd name="T30" fmla="*/ 2147483647 w 1368"/>
              <a:gd name="T31" fmla="*/ 2147483647 h 883"/>
              <a:gd name="T32" fmla="*/ 2147483647 w 1368"/>
              <a:gd name="T33" fmla="*/ 2147483647 h 883"/>
              <a:gd name="T34" fmla="*/ 2147483647 w 1368"/>
              <a:gd name="T35" fmla="*/ 2147483647 h 883"/>
              <a:gd name="T36" fmla="*/ 2147483647 w 1368"/>
              <a:gd name="T37" fmla="*/ 2147483647 h 883"/>
              <a:gd name="T38" fmla="*/ 2147483647 w 1368"/>
              <a:gd name="T39" fmla="*/ 2147483647 h 883"/>
              <a:gd name="T40" fmla="*/ 2147483647 w 1368"/>
              <a:gd name="T41" fmla="*/ 2147483647 h 883"/>
              <a:gd name="T42" fmla="*/ 2147483647 w 1368"/>
              <a:gd name="T43" fmla="*/ 2147483647 h 883"/>
              <a:gd name="T44" fmla="*/ 2147483647 w 1368"/>
              <a:gd name="T45" fmla="*/ 2147483647 h 883"/>
              <a:gd name="T46" fmla="*/ 2147483647 w 1368"/>
              <a:gd name="T47" fmla="*/ 2147483647 h 883"/>
              <a:gd name="T48" fmla="*/ 2147483647 w 1368"/>
              <a:gd name="T49" fmla="*/ 2147483647 h 883"/>
              <a:gd name="T50" fmla="*/ 2147483647 w 1368"/>
              <a:gd name="T51" fmla="*/ 2147483647 h 883"/>
              <a:gd name="T52" fmla="*/ 2147483647 w 1368"/>
              <a:gd name="T53" fmla="*/ 2147483647 h 883"/>
              <a:gd name="T54" fmla="*/ 2147483647 w 1368"/>
              <a:gd name="T55" fmla="*/ 2147483647 h 883"/>
              <a:gd name="T56" fmla="*/ 2147483647 w 1368"/>
              <a:gd name="T57" fmla="*/ 2147483647 h 883"/>
              <a:gd name="T58" fmla="*/ 2147483647 w 1368"/>
              <a:gd name="T59" fmla="*/ 2147483647 h 883"/>
              <a:gd name="T60" fmla="*/ 2147483647 w 1368"/>
              <a:gd name="T61" fmla="*/ 2147483647 h 883"/>
              <a:gd name="T62" fmla="*/ 2147483647 w 1368"/>
              <a:gd name="T63" fmla="*/ 2147483647 h 883"/>
              <a:gd name="T64" fmla="*/ 2147483647 w 1368"/>
              <a:gd name="T65" fmla="*/ 2147483647 h 883"/>
              <a:gd name="T66" fmla="*/ 2147483647 w 1368"/>
              <a:gd name="T67" fmla="*/ 2147483647 h 883"/>
              <a:gd name="T68" fmla="*/ 2147483647 w 1368"/>
              <a:gd name="T69" fmla="*/ 2147483647 h 883"/>
              <a:gd name="T70" fmla="*/ 2147483647 w 1368"/>
              <a:gd name="T71" fmla="*/ 2147483647 h 883"/>
              <a:gd name="T72" fmla="*/ 2147483647 w 1368"/>
              <a:gd name="T73" fmla="*/ 2147483647 h 883"/>
              <a:gd name="T74" fmla="*/ 2147483647 w 1368"/>
              <a:gd name="T75" fmla="*/ 2147483647 h 883"/>
              <a:gd name="T76" fmla="*/ 2147483647 w 1368"/>
              <a:gd name="T77" fmla="*/ 2147483647 h 883"/>
              <a:gd name="T78" fmla="*/ 2147483647 w 1368"/>
              <a:gd name="T79" fmla="*/ 2147483647 h 883"/>
              <a:gd name="T80" fmla="*/ 2147483647 w 1368"/>
              <a:gd name="T81" fmla="*/ 2147483647 h 88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368"/>
              <a:gd name="T124" fmla="*/ 0 h 883"/>
              <a:gd name="T125" fmla="*/ 1368 w 1368"/>
              <a:gd name="T126" fmla="*/ 883 h 883"/>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368" h="883">
                <a:moveTo>
                  <a:pt x="0" y="0"/>
                </a:moveTo>
                <a:cubicBezTo>
                  <a:pt x="31" y="11"/>
                  <a:pt x="19" y="20"/>
                  <a:pt x="33" y="34"/>
                </a:cubicBezTo>
                <a:cubicBezTo>
                  <a:pt x="34" y="35"/>
                  <a:pt x="60" y="42"/>
                  <a:pt x="62" y="43"/>
                </a:cubicBezTo>
                <a:cubicBezTo>
                  <a:pt x="103" y="36"/>
                  <a:pt x="111" y="11"/>
                  <a:pt x="144" y="0"/>
                </a:cubicBezTo>
                <a:cubicBezTo>
                  <a:pt x="142" y="5"/>
                  <a:pt x="141" y="10"/>
                  <a:pt x="139" y="15"/>
                </a:cubicBezTo>
                <a:cubicBezTo>
                  <a:pt x="136" y="20"/>
                  <a:pt x="131" y="24"/>
                  <a:pt x="129" y="29"/>
                </a:cubicBezTo>
                <a:cubicBezTo>
                  <a:pt x="123" y="44"/>
                  <a:pt x="121" y="61"/>
                  <a:pt x="115" y="77"/>
                </a:cubicBezTo>
                <a:cubicBezTo>
                  <a:pt x="111" y="108"/>
                  <a:pt x="108" y="138"/>
                  <a:pt x="100" y="168"/>
                </a:cubicBezTo>
                <a:cubicBezTo>
                  <a:pt x="104" y="210"/>
                  <a:pt x="92" y="212"/>
                  <a:pt x="120" y="226"/>
                </a:cubicBezTo>
                <a:cubicBezTo>
                  <a:pt x="127" y="230"/>
                  <a:pt x="141" y="233"/>
                  <a:pt x="148" y="235"/>
                </a:cubicBezTo>
                <a:cubicBezTo>
                  <a:pt x="158" y="238"/>
                  <a:pt x="177" y="245"/>
                  <a:pt x="177" y="245"/>
                </a:cubicBezTo>
                <a:cubicBezTo>
                  <a:pt x="194" y="243"/>
                  <a:pt x="222" y="244"/>
                  <a:pt x="240" y="235"/>
                </a:cubicBezTo>
                <a:cubicBezTo>
                  <a:pt x="264" y="223"/>
                  <a:pt x="263" y="212"/>
                  <a:pt x="292" y="207"/>
                </a:cubicBezTo>
                <a:cubicBezTo>
                  <a:pt x="312" y="197"/>
                  <a:pt x="323" y="189"/>
                  <a:pt x="345" y="197"/>
                </a:cubicBezTo>
                <a:cubicBezTo>
                  <a:pt x="357" y="230"/>
                  <a:pt x="339" y="291"/>
                  <a:pt x="369" y="317"/>
                </a:cubicBezTo>
                <a:cubicBezTo>
                  <a:pt x="403" y="346"/>
                  <a:pt x="451" y="347"/>
                  <a:pt x="484" y="375"/>
                </a:cubicBezTo>
                <a:cubicBezTo>
                  <a:pt x="494" y="383"/>
                  <a:pt x="503" y="391"/>
                  <a:pt x="508" y="403"/>
                </a:cubicBezTo>
                <a:cubicBezTo>
                  <a:pt x="512" y="412"/>
                  <a:pt x="518" y="432"/>
                  <a:pt x="518" y="432"/>
                </a:cubicBezTo>
                <a:cubicBezTo>
                  <a:pt x="523" y="471"/>
                  <a:pt x="530" y="510"/>
                  <a:pt x="552" y="543"/>
                </a:cubicBezTo>
                <a:cubicBezTo>
                  <a:pt x="559" y="568"/>
                  <a:pt x="577" y="590"/>
                  <a:pt x="585" y="615"/>
                </a:cubicBezTo>
                <a:cubicBezTo>
                  <a:pt x="589" y="657"/>
                  <a:pt x="595" y="686"/>
                  <a:pt x="619" y="720"/>
                </a:cubicBezTo>
                <a:cubicBezTo>
                  <a:pt x="619" y="721"/>
                  <a:pt x="628" y="759"/>
                  <a:pt x="633" y="768"/>
                </a:cubicBezTo>
                <a:cubicBezTo>
                  <a:pt x="643" y="787"/>
                  <a:pt x="656" y="805"/>
                  <a:pt x="662" y="826"/>
                </a:cubicBezTo>
                <a:cubicBezTo>
                  <a:pt x="665" y="835"/>
                  <a:pt x="669" y="867"/>
                  <a:pt x="676" y="874"/>
                </a:cubicBezTo>
                <a:cubicBezTo>
                  <a:pt x="680" y="878"/>
                  <a:pt x="714" y="883"/>
                  <a:pt x="715" y="883"/>
                </a:cubicBezTo>
                <a:cubicBezTo>
                  <a:pt x="716" y="883"/>
                  <a:pt x="778" y="883"/>
                  <a:pt x="796" y="874"/>
                </a:cubicBezTo>
                <a:cubicBezTo>
                  <a:pt x="846" y="849"/>
                  <a:pt x="847" y="834"/>
                  <a:pt x="907" y="826"/>
                </a:cubicBezTo>
                <a:cubicBezTo>
                  <a:pt x="937" y="815"/>
                  <a:pt x="944" y="786"/>
                  <a:pt x="969" y="768"/>
                </a:cubicBezTo>
                <a:cubicBezTo>
                  <a:pt x="974" y="747"/>
                  <a:pt x="977" y="726"/>
                  <a:pt x="984" y="706"/>
                </a:cubicBezTo>
                <a:cubicBezTo>
                  <a:pt x="976" y="659"/>
                  <a:pt x="954" y="644"/>
                  <a:pt x="940" y="605"/>
                </a:cubicBezTo>
                <a:cubicBezTo>
                  <a:pt x="947" y="572"/>
                  <a:pt x="951" y="530"/>
                  <a:pt x="988" y="519"/>
                </a:cubicBezTo>
                <a:cubicBezTo>
                  <a:pt x="998" y="512"/>
                  <a:pt x="1007" y="506"/>
                  <a:pt x="1017" y="499"/>
                </a:cubicBezTo>
                <a:cubicBezTo>
                  <a:pt x="1029" y="490"/>
                  <a:pt x="1060" y="488"/>
                  <a:pt x="1080" y="475"/>
                </a:cubicBezTo>
                <a:cubicBezTo>
                  <a:pt x="1083" y="470"/>
                  <a:pt x="1085" y="465"/>
                  <a:pt x="1089" y="461"/>
                </a:cubicBezTo>
                <a:cubicBezTo>
                  <a:pt x="1093" y="457"/>
                  <a:pt x="1100" y="456"/>
                  <a:pt x="1104" y="451"/>
                </a:cubicBezTo>
                <a:cubicBezTo>
                  <a:pt x="1110" y="443"/>
                  <a:pt x="1112" y="431"/>
                  <a:pt x="1118" y="423"/>
                </a:cubicBezTo>
                <a:cubicBezTo>
                  <a:pt x="1122" y="388"/>
                  <a:pt x="1121" y="351"/>
                  <a:pt x="1142" y="322"/>
                </a:cubicBezTo>
                <a:cubicBezTo>
                  <a:pt x="1150" y="299"/>
                  <a:pt x="1157" y="282"/>
                  <a:pt x="1180" y="274"/>
                </a:cubicBezTo>
                <a:cubicBezTo>
                  <a:pt x="1185" y="258"/>
                  <a:pt x="1194" y="247"/>
                  <a:pt x="1200" y="231"/>
                </a:cubicBezTo>
                <a:cubicBezTo>
                  <a:pt x="1206" y="178"/>
                  <a:pt x="1215" y="192"/>
                  <a:pt x="1272" y="187"/>
                </a:cubicBezTo>
                <a:cubicBezTo>
                  <a:pt x="1312" y="175"/>
                  <a:pt x="1281" y="183"/>
                  <a:pt x="1368" y="183"/>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7" name="未知"/>
          <p:cNvSpPr>
            <a:spLocks/>
          </p:cNvSpPr>
          <p:nvPr/>
        </p:nvSpPr>
        <p:spPr bwMode="auto">
          <a:xfrm>
            <a:off x="1806576" y="2317575"/>
            <a:ext cx="1382713" cy="2711450"/>
          </a:xfrm>
          <a:custGeom>
            <a:avLst/>
            <a:gdLst>
              <a:gd name="T0" fmla="*/ 0 w 871"/>
              <a:gd name="T1" fmla="*/ 2147483647 h 1708"/>
              <a:gd name="T2" fmla="*/ 2147483647 w 871"/>
              <a:gd name="T3" fmla="*/ 2147483647 h 1708"/>
              <a:gd name="T4" fmla="*/ 2147483647 w 871"/>
              <a:gd name="T5" fmla="*/ 2147483647 h 1708"/>
              <a:gd name="T6" fmla="*/ 2147483647 w 871"/>
              <a:gd name="T7" fmla="*/ 2147483647 h 1708"/>
              <a:gd name="T8" fmla="*/ 2147483647 w 871"/>
              <a:gd name="T9" fmla="*/ 2147483647 h 1708"/>
              <a:gd name="T10" fmla="*/ 2147483647 w 871"/>
              <a:gd name="T11" fmla="*/ 2147483647 h 1708"/>
              <a:gd name="T12" fmla="*/ 2147483647 w 871"/>
              <a:gd name="T13" fmla="*/ 2147483647 h 1708"/>
              <a:gd name="T14" fmla="*/ 2147483647 w 871"/>
              <a:gd name="T15" fmla="*/ 2147483647 h 1708"/>
              <a:gd name="T16" fmla="*/ 2147483647 w 871"/>
              <a:gd name="T17" fmla="*/ 2147483647 h 1708"/>
              <a:gd name="T18" fmla="*/ 2147483647 w 871"/>
              <a:gd name="T19" fmla="*/ 2147483647 h 1708"/>
              <a:gd name="T20" fmla="*/ 2147483647 w 871"/>
              <a:gd name="T21" fmla="*/ 2147483647 h 1708"/>
              <a:gd name="T22" fmla="*/ 2147483647 w 871"/>
              <a:gd name="T23" fmla="*/ 2147483647 h 1708"/>
              <a:gd name="T24" fmla="*/ 2147483647 w 871"/>
              <a:gd name="T25" fmla="*/ 2147483647 h 1708"/>
              <a:gd name="T26" fmla="*/ 2147483647 w 871"/>
              <a:gd name="T27" fmla="*/ 2147483647 h 1708"/>
              <a:gd name="T28" fmla="*/ 2147483647 w 871"/>
              <a:gd name="T29" fmla="*/ 2147483647 h 1708"/>
              <a:gd name="T30" fmla="*/ 2147483647 w 871"/>
              <a:gd name="T31" fmla="*/ 2147483647 h 1708"/>
              <a:gd name="T32" fmla="*/ 2147483647 w 871"/>
              <a:gd name="T33" fmla="*/ 2147483647 h 1708"/>
              <a:gd name="T34" fmla="*/ 2147483647 w 871"/>
              <a:gd name="T35" fmla="*/ 2147483647 h 1708"/>
              <a:gd name="T36" fmla="*/ 2147483647 w 871"/>
              <a:gd name="T37" fmla="*/ 2147483647 h 1708"/>
              <a:gd name="T38" fmla="*/ 2147483647 w 871"/>
              <a:gd name="T39" fmla="*/ 2147483647 h 1708"/>
              <a:gd name="T40" fmla="*/ 2147483647 w 871"/>
              <a:gd name="T41" fmla="*/ 2147483647 h 1708"/>
              <a:gd name="T42" fmla="*/ 2147483647 w 871"/>
              <a:gd name="T43" fmla="*/ 2147483647 h 1708"/>
              <a:gd name="T44" fmla="*/ 2147483647 w 871"/>
              <a:gd name="T45" fmla="*/ 2147483647 h 1708"/>
              <a:gd name="T46" fmla="*/ 2147483647 w 871"/>
              <a:gd name="T47" fmla="*/ 2147483647 h 1708"/>
              <a:gd name="T48" fmla="*/ 2147483647 w 871"/>
              <a:gd name="T49" fmla="*/ 2147483647 h 1708"/>
              <a:gd name="T50" fmla="*/ 2147483647 w 871"/>
              <a:gd name="T51" fmla="*/ 2147483647 h 1708"/>
              <a:gd name="T52" fmla="*/ 2147483647 w 871"/>
              <a:gd name="T53" fmla="*/ 2147483647 h 1708"/>
              <a:gd name="T54" fmla="*/ 2147483647 w 871"/>
              <a:gd name="T55" fmla="*/ 2147483647 h 1708"/>
              <a:gd name="T56" fmla="*/ 2147483647 w 871"/>
              <a:gd name="T57" fmla="*/ 2147483647 h 1708"/>
              <a:gd name="T58" fmla="*/ 2147483647 w 871"/>
              <a:gd name="T59" fmla="*/ 2147483647 h 1708"/>
              <a:gd name="T60" fmla="*/ 2147483647 w 871"/>
              <a:gd name="T61" fmla="*/ 2147483647 h 1708"/>
              <a:gd name="T62" fmla="*/ 2147483647 w 871"/>
              <a:gd name="T63" fmla="*/ 2147483647 h 1708"/>
              <a:gd name="T64" fmla="*/ 2147483647 w 871"/>
              <a:gd name="T65" fmla="*/ 2147483647 h 1708"/>
              <a:gd name="T66" fmla="*/ 2147483647 w 871"/>
              <a:gd name="T67" fmla="*/ 2147483647 h 1708"/>
              <a:gd name="T68" fmla="*/ 2147483647 w 871"/>
              <a:gd name="T69" fmla="*/ 2147483647 h 1708"/>
              <a:gd name="T70" fmla="*/ 2147483647 w 871"/>
              <a:gd name="T71" fmla="*/ 2147483647 h 1708"/>
              <a:gd name="T72" fmla="*/ 2147483647 w 871"/>
              <a:gd name="T73" fmla="*/ 2147483647 h 1708"/>
              <a:gd name="T74" fmla="*/ 2147483647 w 871"/>
              <a:gd name="T75" fmla="*/ 2147483647 h 1708"/>
              <a:gd name="T76" fmla="*/ 2147483647 w 871"/>
              <a:gd name="T77" fmla="*/ 2147483647 h 1708"/>
              <a:gd name="T78" fmla="*/ 2147483647 w 871"/>
              <a:gd name="T79" fmla="*/ 2147483647 h 17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871"/>
              <a:gd name="T121" fmla="*/ 0 h 1708"/>
              <a:gd name="T122" fmla="*/ 871 w 871"/>
              <a:gd name="T123" fmla="*/ 1708 h 170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871" h="1708">
                <a:moveTo>
                  <a:pt x="0" y="14"/>
                </a:moveTo>
                <a:cubicBezTo>
                  <a:pt x="60" y="8"/>
                  <a:pt x="59" y="0"/>
                  <a:pt x="124" y="4"/>
                </a:cubicBezTo>
                <a:cubicBezTo>
                  <a:pt x="156" y="15"/>
                  <a:pt x="125" y="0"/>
                  <a:pt x="144" y="24"/>
                </a:cubicBezTo>
                <a:cubicBezTo>
                  <a:pt x="155" y="38"/>
                  <a:pt x="175" y="46"/>
                  <a:pt x="187" y="62"/>
                </a:cubicBezTo>
                <a:cubicBezTo>
                  <a:pt x="189" y="67"/>
                  <a:pt x="191" y="71"/>
                  <a:pt x="192" y="76"/>
                </a:cubicBezTo>
                <a:cubicBezTo>
                  <a:pt x="194" y="99"/>
                  <a:pt x="191" y="122"/>
                  <a:pt x="196" y="144"/>
                </a:cubicBezTo>
                <a:cubicBezTo>
                  <a:pt x="200" y="160"/>
                  <a:pt x="274" y="167"/>
                  <a:pt x="283" y="168"/>
                </a:cubicBezTo>
                <a:cubicBezTo>
                  <a:pt x="319" y="178"/>
                  <a:pt x="333" y="179"/>
                  <a:pt x="379" y="182"/>
                </a:cubicBezTo>
                <a:cubicBezTo>
                  <a:pt x="384" y="196"/>
                  <a:pt x="410" y="247"/>
                  <a:pt x="422" y="254"/>
                </a:cubicBezTo>
                <a:cubicBezTo>
                  <a:pt x="431" y="259"/>
                  <a:pt x="451" y="264"/>
                  <a:pt x="451" y="264"/>
                </a:cubicBezTo>
                <a:cubicBezTo>
                  <a:pt x="461" y="279"/>
                  <a:pt x="472" y="300"/>
                  <a:pt x="484" y="312"/>
                </a:cubicBezTo>
                <a:cubicBezTo>
                  <a:pt x="508" y="336"/>
                  <a:pt x="564" y="350"/>
                  <a:pt x="595" y="355"/>
                </a:cubicBezTo>
                <a:cubicBezTo>
                  <a:pt x="612" y="361"/>
                  <a:pt x="631" y="358"/>
                  <a:pt x="648" y="364"/>
                </a:cubicBezTo>
                <a:cubicBezTo>
                  <a:pt x="661" y="369"/>
                  <a:pt x="665" y="389"/>
                  <a:pt x="672" y="398"/>
                </a:cubicBezTo>
                <a:cubicBezTo>
                  <a:pt x="680" y="408"/>
                  <a:pt x="689" y="409"/>
                  <a:pt x="700" y="412"/>
                </a:cubicBezTo>
                <a:cubicBezTo>
                  <a:pt x="733" y="435"/>
                  <a:pt x="718" y="429"/>
                  <a:pt x="744" y="436"/>
                </a:cubicBezTo>
                <a:cubicBezTo>
                  <a:pt x="754" y="453"/>
                  <a:pt x="763" y="464"/>
                  <a:pt x="768" y="484"/>
                </a:cubicBezTo>
                <a:cubicBezTo>
                  <a:pt x="764" y="512"/>
                  <a:pt x="759" y="534"/>
                  <a:pt x="753" y="561"/>
                </a:cubicBezTo>
                <a:cubicBezTo>
                  <a:pt x="755" y="599"/>
                  <a:pt x="749" y="639"/>
                  <a:pt x="758" y="676"/>
                </a:cubicBezTo>
                <a:cubicBezTo>
                  <a:pt x="761" y="687"/>
                  <a:pt x="787" y="696"/>
                  <a:pt x="787" y="696"/>
                </a:cubicBezTo>
                <a:cubicBezTo>
                  <a:pt x="795" y="709"/>
                  <a:pt x="806" y="739"/>
                  <a:pt x="806" y="739"/>
                </a:cubicBezTo>
                <a:cubicBezTo>
                  <a:pt x="802" y="773"/>
                  <a:pt x="795" y="801"/>
                  <a:pt x="792" y="835"/>
                </a:cubicBezTo>
                <a:cubicBezTo>
                  <a:pt x="796" y="866"/>
                  <a:pt x="795" y="876"/>
                  <a:pt x="820" y="892"/>
                </a:cubicBezTo>
                <a:cubicBezTo>
                  <a:pt x="830" y="922"/>
                  <a:pt x="838" y="953"/>
                  <a:pt x="844" y="984"/>
                </a:cubicBezTo>
                <a:cubicBezTo>
                  <a:pt x="843" y="1000"/>
                  <a:pt x="843" y="1016"/>
                  <a:pt x="840" y="1032"/>
                </a:cubicBezTo>
                <a:cubicBezTo>
                  <a:pt x="838" y="1042"/>
                  <a:pt x="830" y="1060"/>
                  <a:pt x="830" y="1060"/>
                </a:cubicBezTo>
                <a:cubicBezTo>
                  <a:pt x="836" y="1118"/>
                  <a:pt x="841" y="1162"/>
                  <a:pt x="844" y="1224"/>
                </a:cubicBezTo>
                <a:cubicBezTo>
                  <a:pt x="845" y="1248"/>
                  <a:pt x="845" y="1272"/>
                  <a:pt x="849" y="1296"/>
                </a:cubicBezTo>
                <a:cubicBezTo>
                  <a:pt x="851" y="1311"/>
                  <a:pt x="864" y="1339"/>
                  <a:pt x="864" y="1339"/>
                </a:cubicBezTo>
                <a:cubicBezTo>
                  <a:pt x="865" y="1355"/>
                  <a:pt x="871" y="1371"/>
                  <a:pt x="868" y="1387"/>
                </a:cubicBezTo>
                <a:cubicBezTo>
                  <a:pt x="867" y="1392"/>
                  <a:pt x="859" y="1393"/>
                  <a:pt x="854" y="1396"/>
                </a:cubicBezTo>
                <a:cubicBezTo>
                  <a:pt x="844" y="1403"/>
                  <a:pt x="825" y="1416"/>
                  <a:pt x="825" y="1416"/>
                </a:cubicBezTo>
                <a:cubicBezTo>
                  <a:pt x="803" y="1448"/>
                  <a:pt x="817" y="1440"/>
                  <a:pt x="792" y="1449"/>
                </a:cubicBezTo>
                <a:cubicBezTo>
                  <a:pt x="785" y="1470"/>
                  <a:pt x="764" y="1474"/>
                  <a:pt x="744" y="1488"/>
                </a:cubicBezTo>
                <a:cubicBezTo>
                  <a:pt x="735" y="1495"/>
                  <a:pt x="729" y="1505"/>
                  <a:pt x="720" y="1512"/>
                </a:cubicBezTo>
                <a:cubicBezTo>
                  <a:pt x="713" y="1531"/>
                  <a:pt x="693" y="1549"/>
                  <a:pt x="676" y="1560"/>
                </a:cubicBezTo>
                <a:cubicBezTo>
                  <a:pt x="672" y="1578"/>
                  <a:pt x="648" y="1637"/>
                  <a:pt x="638" y="1651"/>
                </a:cubicBezTo>
                <a:cubicBezTo>
                  <a:pt x="635" y="1655"/>
                  <a:pt x="619" y="1679"/>
                  <a:pt x="614" y="1680"/>
                </a:cubicBezTo>
                <a:cubicBezTo>
                  <a:pt x="583" y="1687"/>
                  <a:pt x="550" y="1686"/>
                  <a:pt x="518" y="1689"/>
                </a:cubicBezTo>
                <a:cubicBezTo>
                  <a:pt x="513" y="1693"/>
                  <a:pt x="489" y="1703"/>
                  <a:pt x="489" y="1708"/>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38" name="未知"/>
          <p:cNvSpPr>
            <a:spLocks/>
          </p:cNvSpPr>
          <p:nvPr/>
        </p:nvSpPr>
        <p:spPr bwMode="auto">
          <a:xfrm>
            <a:off x="5791201" y="3376438"/>
            <a:ext cx="212725" cy="304800"/>
          </a:xfrm>
          <a:custGeom>
            <a:avLst/>
            <a:gdLst>
              <a:gd name="T0" fmla="*/ 0 w 134"/>
              <a:gd name="T1" fmla="*/ 2147483647 h 192"/>
              <a:gd name="T2" fmla="*/ 2147483647 w 134"/>
              <a:gd name="T3" fmla="*/ 0 h 192"/>
              <a:gd name="T4" fmla="*/ 2147483647 w 134"/>
              <a:gd name="T5" fmla="*/ 2147483647 h 192"/>
              <a:gd name="T6" fmla="*/ 2147483647 w 134"/>
              <a:gd name="T7" fmla="*/ 2147483647 h 192"/>
              <a:gd name="T8" fmla="*/ 2147483647 w 134"/>
              <a:gd name="T9" fmla="*/ 2147483647 h 192"/>
              <a:gd name="T10" fmla="*/ 0 60000 65536"/>
              <a:gd name="T11" fmla="*/ 0 60000 65536"/>
              <a:gd name="T12" fmla="*/ 0 60000 65536"/>
              <a:gd name="T13" fmla="*/ 0 60000 65536"/>
              <a:gd name="T14" fmla="*/ 0 60000 65536"/>
              <a:gd name="T15" fmla="*/ 0 w 134"/>
              <a:gd name="T16" fmla="*/ 0 h 192"/>
              <a:gd name="T17" fmla="*/ 134 w 134"/>
              <a:gd name="T18" fmla="*/ 192 h 192"/>
            </a:gdLst>
            <a:ahLst/>
            <a:cxnLst>
              <a:cxn ang="T10">
                <a:pos x="T0" y="T1"/>
              </a:cxn>
              <a:cxn ang="T11">
                <a:pos x="T2" y="T3"/>
              </a:cxn>
              <a:cxn ang="T12">
                <a:pos x="T4" y="T5"/>
              </a:cxn>
              <a:cxn ang="T13">
                <a:pos x="T6" y="T7"/>
              </a:cxn>
              <a:cxn ang="T14">
                <a:pos x="T8" y="T9"/>
              </a:cxn>
            </a:cxnLst>
            <a:rect l="T15" t="T16" r="T17" b="T18"/>
            <a:pathLst>
              <a:path w="134" h="192">
                <a:moveTo>
                  <a:pt x="0" y="24"/>
                </a:moveTo>
                <a:cubicBezTo>
                  <a:pt x="20" y="17"/>
                  <a:pt x="37" y="7"/>
                  <a:pt x="58" y="0"/>
                </a:cubicBezTo>
                <a:cubicBezTo>
                  <a:pt x="114" y="10"/>
                  <a:pt x="85" y="20"/>
                  <a:pt x="101" y="77"/>
                </a:cubicBezTo>
                <a:cubicBezTo>
                  <a:pt x="104" y="88"/>
                  <a:pt x="120" y="105"/>
                  <a:pt x="120" y="105"/>
                </a:cubicBezTo>
                <a:cubicBezTo>
                  <a:pt x="130" y="135"/>
                  <a:pt x="134" y="158"/>
                  <a:pt x="134" y="192"/>
                </a:cubicBezTo>
              </a:path>
            </a:pathLst>
          </a:custGeom>
          <a:noFill/>
          <a:ln w="28575" cap="flat" cmpd="sng">
            <a:solidFill>
              <a:schemeClr val="tx1"/>
            </a:solidFill>
            <a:prstDash val="dashDot"/>
            <a:round/>
            <a:headEnd/>
            <a:tailEnd/>
          </a:ln>
        </p:spPr>
        <p:txBody>
          <a:bodyPr wrap="none" anchor="ctr"/>
          <a:lstStyle/>
          <a:p>
            <a:endParaRPr lang="zh-CN" altLang="en-US"/>
          </a:p>
        </p:txBody>
      </p:sp>
      <p:sp>
        <p:nvSpPr>
          <p:cNvPr id="34839" name="未知"/>
          <p:cNvSpPr>
            <a:spLocks/>
          </p:cNvSpPr>
          <p:nvPr/>
        </p:nvSpPr>
        <p:spPr bwMode="auto">
          <a:xfrm>
            <a:off x="2827338" y="2196925"/>
            <a:ext cx="1943100" cy="812800"/>
          </a:xfrm>
          <a:custGeom>
            <a:avLst/>
            <a:gdLst>
              <a:gd name="T0" fmla="*/ 2147483647 w 1224"/>
              <a:gd name="T1" fmla="*/ 2147483647 h 512"/>
              <a:gd name="T2" fmla="*/ 2147483647 w 1224"/>
              <a:gd name="T3" fmla="*/ 2147483647 h 512"/>
              <a:gd name="T4" fmla="*/ 2147483647 w 1224"/>
              <a:gd name="T5" fmla="*/ 2147483647 h 512"/>
              <a:gd name="T6" fmla="*/ 2147483647 w 1224"/>
              <a:gd name="T7" fmla="*/ 2147483647 h 512"/>
              <a:gd name="T8" fmla="*/ 2147483647 w 1224"/>
              <a:gd name="T9" fmla="*/ 2147483647 h 512"/>
              <a:gd name="T10" fmla="*/ 2147483647 w 1224"/>
              <a:gd name="T11" fmla="*/ 2147483647 h 512"/>
              <a:gd name="T12" fmla="*/ 2147483647 w 1224"/>
              <a:gd name="T13" fmla="*/ 2147483647 h 512"/>
              <a:gd name="T14" fmla="*/ 2147483647 w 1224"/>
              <a:gd name="T15" fmla="*/ 2147483647 h 512"/>
              <a:gd name="T16" fmla="*/ 2147483647 w 1224"/>
              <a:gd name="T17" fmla="*/ 2147483647 h 512"/>
              <a:gd name="T18" fmla="*/ 2147483647 w 1224"/>
              <a:gd name="T19" fmla="*/ 2147483647 h 512"/>
              <a:gd name="T20" fmla="*/ 2147483647 w 1224"/>
              <a:gd name="T21" fmla="*/ 2147483647 h 512"/>
              <a:gd name="T22" fmla="*/ 2147483647 w 1224"/>
              <a:gd name="T23" fmla="*/ 2147483647 h 512"/>
              <a:gd name="T24" fmla="*/ 2147483647 w 1224"/>
              <a:gd name="T25" fmla="*/ 2147483647 h 512"/>
              <a:gd name="T26" fmla="*/ 2147483647 w 1224"/>
              <a:gd name="T27" fmla="*/ 2147483647 h 512"/>
              <a:gd name="T28" fmla="*/ 2147483647 w 1224"/>
              <a:gd name="T29" fmla="*/ 2147483647 h 512"/>
              <a:gd name="T30" fmla="*/ 2147483647 w 1224"/>
              <a:gd name="T31" fmla="*/ 2147483647 h 512"/>
              <a:gd name="T32" fmla="*/ 2147483647 w 1224"/>
              <a:gd name="T33" fmla="*/ 2147483647 h 512"/>
              <a:gd name="T34" fmla="*/ 2147483647 w 1224"/>
              <a:gd name="T35" fmla="*/ 2147483647 h 512"/>
              <a:gd name="T36" fmla="*/ 2147483647 w 1224"/>
              <a:gd name="T37" fmla="*/ 2147483647 h 512"/>
              <a:gd name="T38" fmla="*/ 2147483647 w 1224"/>
              <a:gd name="T39" fmla="*/ 2147483647 h 512"/>
              <a:gd name="T40" fmla="*/ 2147483647 w 1224"/>
              <a:gd name="T41" fmla="*/ 2147483647 h 512"/>
              <a:gd name="T42" fmla="*/ 2147483647 w 1224"/>
              <a:gd name="T43" fmla="*/ 2147483647 h 512"/>
              <a:gd name="T44" fmla="*/ 2147483647 w 1224"/>
              <a:gd name="T45" fmla="*/ 2147483647 h 512"/>
              <a:gd name="T46" fmla="*/ 2147483647 w 1224"/>
              <a:gd name="T47" fmla="*/ 2147483647 h 512"/>
              <a:gd name="T48" fmla="*/ 2147483647 w 1224"/>
              <a:gd name="T49" fmla="*/ 2147483647 h 512"/>
              <a:gd name="T50" fmla="*/ 2147483647 w 1224"/>
              <a:gd name="T51" fmla="*/ 2147483647 h 512"/>
              <a:gd name="T52" fmla="*/ 2147483647 w 1224"/>
              <a:gd name="T53" fmla="*/ 2147483647 h 512"/>
              <a:gd name="T54" fmla="*/ 2147483647 w 1224"/>
              <a:gd name="T55" fmla="*/ 2147483647 h 512"/>
              <a:gd name="T56" fmla="*/ 2147483647 w 1224"/>
              <a:gd name="T57" fmla="*/ 2147483647 h 512"/>
              <a:gd name="T58" fmla="*/ 2147483647 w 1224"/>
              <a:gd name="T59" fmla="*/ 2147483647 h 512"/>
              <a:gd name="T60" fmla="*/ 2147483647 w 1224"/>
              <a:gd name="T61" fmla="*/ 2147483647 h 512"/>
              <a:gd name="T62" fmla="*/ 2147483647 w 1224"/>
              <a:gd name="T63" fmla="*/ 2147483647 h 512"/>
              <a:gd name="T64" fmla="*/ 2147483647 w 1224"/>
              <a:gd name="T65" fmla="*/ 2147483647 h 512"/>
              <a:gd name="T66" fmla="*/ 2147483647 w 1224"/>
              <a:gd name="T67" fmla="*/ 2147483647 h 512"/>
              <a:gd name="T68" fmla="*/ 2147483647 w 1224"/>
              <a:gd name="T69" fmla="*/ 2147483647 h 512"/>
              <a:gd name="T70" fmla="*/ 2147483647 w 1224"/>
              <a:gd name="T71" fmla="*/ 2147483647 h 512"/>
              <a:gd name="T72" fmla="*/ 2147483647 w 1224"/>
              <a:gd name="T73" fmla="*/ 2147483647 h 512"/>
              <a:gd name="T74" fmla="*/ 2147483647 w 1224"/>
              <a:gd name="T75" fmla="*/ 2147483647 h 512"/>
              <a:gd name="T76" fmla="*/ 2147483647 w 1224"/>
              <a:gd name="T77" fmla="*/ 2147483647 h 512"/>
              <a:gd name="T78" fmla="*/ 0 w 1224"/>
              <a:gd name="T79" fmla="*/ 2147483647 h 512"/>
              <a:gd name="T80" fmla="*/ 2147483647 w 1224"/>
              <a:gd name="T81" fmla="*/ 2147483647 h 5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24"/>
              <a:gd name="T124" fmla="*/ 0 h 512"/>
              <a:gd name="T125" fmla="*/ 1224 w 1224"/>
              <a:gd name="T126" fmla="*/ 512 h 5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24" h="512">
                <a:moveTo>
                  <a:pt x="1224" y="469"/>
                </a:moveTo>
                <a:cubicBezTo>
                  <a:pt x="1216" y="471"/>
                  <a:pt x="1208" y="472"/>
                  <a:pt x="1200" y="474"/>
                </a:cubicBezTo>
                <a:cubicBezTo>
                  <a:pt x="1190" y="477"/>
                  <a:pt x="1171" y="484"/>
                  <a:pt x="1171" y="484"/>
                </a:cubicBezTo>
                <a:cubicBezTo>
                  <a:pt x="1079" y="475"/>
                  <a:pt x="1141" y="487"/>
                  <a:pt x="1104" y="450"/>
                </a:cubicBezTo>
                <a:cubicBezTo>
                  <a:pt x="1092" y="438"/>
                  <a:pt x="1056" y="431"/>
                  <a:pt x="1056" y="431"/>
                </a:cubicBezTo>
                <a:cubicBezTo>
                  <a:pt x="1037" y="433"/>
                  <a:pt x="1017" y="430"/>
                  <a:pt x="998" y="436"/>
                </a:cubicBezTo>
                <a:cubicBezTo>
                  <a:pt x="993" y="437"/>
                  <a:pt x="996" y="446"/>
                  <a:pt x="993" y="450"/>
                </a:cubicBezTo>
                <a:cubicBezTo>
                  <a:pt x="980" y="466"/>
                  <a:pt x="961" y="482"/>
                  <a:pt x="941" y="488"/>
                </a:cubicBezTo>
                <a:cubicBezTo>
                  <a:pt x="923" y="500"/>
                  <a:pt x="904" y="506"/>
                  <a:pt x="883" y="512"/>
                </a:cubicBezTo>
                <a:cubicBezTo>
                  <a:pt x="859" y="511"/>
                  <a:pt x="835" y="511"/>
                  <a:pt x="811" y="508"/>
                </a:cubicBezTo>
                <a:cubicBezTo>
                  <a:pt x="801" y="507"/>
                  <a:pt x="782" y="498"/>
                  <a:pt x="782" y="498"/>
                </a:cubicBezTo>
                <a:cubicBezTo>
                  <a:pt x="773" y="491"/>
                  <a:pt x="760" y="488"/>
                  <a:pt x="753" y="479"/>
                </a:cubicBezTo>
                <a:cubicBezTo>
                  <a:pt x="750" y="475"/>
                  <a:pt x="752" y="468"/>
                  <a:pt x="749" y="464"/>
                </a:cubicBezTo>
                <a:cubicBezTo>
                  <a:pt x="745" y="458"/>
                  <a:pt x="739" y="455"/>
                  <a:pt x="734" y="450"/>
                </a:cubicBezTo>
                <a:cubicBezTo>
                  <a:pt x="732" y="445"/>
                  <a:pt x="731" y="440"/>
                  <a:pt x="729" y="436"/>
                </a:cubicBezTo>
                <a:cubicBezTo>
                  <a:pt x="726" y="431"/>
                  <a:pt x="722" y="426"/>
                  <a:pt x="720" y="421"/>
                </a:cubicBezTo>
                <a:cubicBezTo>
                  <a:pt x="716" y="412"/>
                  <a:pt x="710" y="392"/>
                  <a:pt x="710" y="392"/>
                </a:cubicBezTo>
                <a:cubicBezTo>
                  <a:pt x="705" y="357"/>
                  <a:pt x="709" y="296"/>
                  <a:pt x="681" y="277"/>
                </a:cubicBezTo>
                <a:cubicBezTo>
                  <a:pt x="644" y="290"/>
                  <a:pt x="666" y="319"/>
                  <a:pt x="633" y="330"/>
                </a:cubicBezTo>
                <a:cubicBezTo>
                  <a:pt x="620" y="328"/>
                  <a:pt x="606" y="331"/>
                  <a:pt x="595" y="325"/>
                </a:cubicBezTo>
                <a:cubicBezTo>
                  <a:pt x="593" y="324"/>
                  <a:pt x="572" y="289"/>
                  <a:pt x="561" y="282"/>
                </a:cubicBezTo>
                <a:cubicBezTo>
                  <a:pt x="550" y="243"/>
                  <a:pt x="527" y="209"/>
                  <a:pt x="499" y="181"/>
                </a:cubicBezTo>
                <a:cubicBezTo>
                  <a:pt x="482" y="164"/>
                  <a:pt x="484" y="141"/>
                  <a:pt x="461" y="133"/>
                </a:cubicBezTo>
                <a:cubicBezTo>
                  <a:pt x="434" y="59"/>
                  <a:pt x="238" y="90"/>
                  <a:pt x="221" y="90"/>
                </a:cubicBezTo>
                <a:cubicBezTo>
                  <a:pt x="202" y="62"/>
                  <a:pt x="199" y="60"/>
                  <a:pt x="173" y="42"/>
                </a:cubicBezTo>
                <a:cubicBezTo>
                  <a:pt x="164" y="18"/>
                  <a:pt x="130" y="9"/>
                  <a:pt x="105" y="4"/>
                </a:cubicBezTo>
                <a:cubicBezTo>
                  <a:pt x="96" y="5"/>
                  <a:pt x="54" y="0"/>
                  <a:pt x="43" y="18"/>
                </a:cubicBezTo>
                <a:cubicBezTo>
                  <a:pt x="38" y="27"/>
                  <a:pt x="33" y="47"/>
                  <a:pt x="33" y="47"/>
                </a:cubicBezTo>
                <a:cubicBezTo>
                  <a:pt x="61" y="64"/>
                  <a:pt x="93" y="74"/>
                  <a:pt x="125" y="80"/>
                </a:cubicBezTo>
                <a:cubicBezTo>
                  <a:pt x="138" y="89"/>
                  <a:pt x="168" y="100"/>
                  <a:pt x="168" y="100"/>
                </a:cubicBezTo>
                <a:cubicBezTo>
                  <a:pt x="190" y="132"/>
                  <a:pt x="176" y="124"/>
                  <a:pt x="201" y="133"/>
                </a:cubicBezTo>
                <a:cubicBezTo>
                  <a:pt x="213" y="151"/>
                  <a:pt x="273" y="191"/>
                  <a:pt x="293" y="196"/>
                </a:cubicBezTo>
                <a:cubicBezTo>
                  <a:pt x="308" y="247"/>
                  <a:pt x="255" y="236"/>
                  <a:pt x="216" y="239"/>
                </a:cubicBezTo>
                <a:cubicBezTo>
                  <a:pt x="208" y="271"/>
                  <a:pt x="202" y="299"/>
                  <a:pt x="168" y="311"/>
                </a:cubicBezTo>
                <a:cubicBezTo>
                  <a:pt x="116" y="302"/>
                  <a:pt x="153" y="304"/>
                  <a:pt x="120" y="277"/>
                </a:cubicBezTo>
                <a:cubicBezTo>
                  <a:pt x="108" y="267"/>
                  <a:pt x="77" y="258"/>
                  <a:pt x="77" y="258"/>
                </a:cubicBezTo>
                <a:cubicBezTo>
                  <a:pt x="69" y="282"/>
                  <a:pt x="62" y="298"/>
                  <a:pt x="38" y="306"/>
                </a:cubicBezTo>
                <a:cubicBezTo>
                  <a:pt x="36" y="311"/>
                  <a:pt x="36" y="316"/>
                  <a:pt x="33" y="320"/>
                </a:cubicBezTo>
                <a:cubicBezTo>
                  <a:pt x="29" y="324"/>
                  <a:pt x="22" y="325"/>
                  <a:pt x="19" y="330"/>
                </a:cubicBezTo>
                <a:cubicBezTo>
                  <a:pt x="12" y="344"/>
                  <a:pt x="4" y="394"/>
                  <a:pt x="0" y="412"/>
                </a:cubicBezTo>
                <a:cubicBezTo>
                  <a:pt x="6" y="434"/>
                  <a:pt x="2" y="425"/>
                  <a:pt x="9" y="440"/>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0" name="未知"/>
          <p:cNvSpPr>
            <a:spLocks/>
          </p:cNvSpPr>
          <p:nvPr/>
        </p:nvSpPr>
        <p:spPr bwMode="auto">
          <a:xfrm>
            <a:off x="2735263" y="244300"/>
            <a:ext cx="830262" cy="2019300"/>
          </a:xfrm>
          <a:custGeom>
            <a:avLst/>
            <a:gdLst>
              <a:gd name="T0" fmla="*/ 0 w 523"/>
              <a:gd name="T1" fmla="*/ 0 h 1272"/>
              <a:gd name="T2" fmla="*/ 2147483647 w 523"/>
              <a:gd name="T3" fmla="*/ 2147483647 h 1272"/>
              <a:gd name="T4" fmla="*/ 2147483647 w 523"/>
              <a:gd name="T5" fmla="*/ 2147483647 h 1272"/>
              <a:gd name="T6" fmla="*/ 2147483647 w 523"/>
              <a:gd name="T7" fmla="*/ 2147483647 h 1272"/>
              <a:gd name="T8" fmla="*/ 2147483647 w 523"/>
              <a:gd name="T9" fmla="*/ 2147483647 h 1272"/>
              <a:gd name="T10" fmla="*/ 2147483647 w 523"/>
              <a:gd name="T11" fmla="*/ 2147483647 h 1272"/>
              <a:gd name="T12" fmla="*/ 2147483647 w 523"/>
              <a:gd name="T13" fmla="*/ 2147483647 h 1272"/>
              <a:gd name="T14" fmla="*/ 2147483647 w 523"/>
              <a:gd name="T15" fmla="*/ 2147483647 h 1272"/>
              <a:gd name="T16" fmla="*/ 2147483647 w 523"/>
              <a:gd name="T17" fmla="*/ 2147483647 h 1272"/>
              <a:gd name="T18" fmla="*/ 2147483647 w 523"/>
              <a:gd name="T19" fmla="*/ 2147483647 h 1272"/>
              <a:gd name="T20" fmla="*/ 2147483647 w 523"/>
              <a:gd name="T21" fmla="*/ 2147483647 h 1272"/>
              <a:gd name="T22" fmla="*/ 2147483647 w 523"/>
              <a:gd name="T23" fmla="*/ 2147483647 h 1272"/>
              <a:gd name="T24" fmla="*/ 2147483647 w 523"/>
              <a:gd name="T25" fmla="*/ 2147483647 h 1272"/>
              <a:gd name="T26" fmla="*/ 2147483647 w 523"/>
              <a:gd name="T27" fmla="*/ 2147483647 h 1272"/>
              <a:gd name="T28" fmla="*/ 2147483647 w 523"/>
              <a:gd name="T29" fmla="*/ 2147483647 h 1272"/>
              <a:gd name="T30" fmla="*/ 2147483647 w 523"/>
              <a:gd name="T31" fmla="*/ 2147483647 h 1272"/>
              <a:gd name="T32" fmla="*/ 2147483647 w 523"/>
              <a:gd name="T33" fmla="*/ 2147483647 h 1272"/>
              <a:gd name="T34" fmla="*/ 2147483647 w 523"/>
              <a:gd name="T35" fmla="*/ 2147483647 h 1272"/>
              <a:gd name="T36" fmla="*/ 2147483647 w 523"/>
              <a:gd name="T37" fmla="*/ 2147483647 h 1272"/>
              <a:gd name="T38" fmla="*/ 2147483647 w 523"/>
              <a:gd name="T39" fmla="*/ 2147483647 h 1272"/>
              <a:gd name="T40" fmla="*/ 2147483647 w 523"/>
              <a:gd name="T41" fmla="*/ 2147483647 h 1272"/>
              <a:gd name="T42" fmla="*/ 2147483647 w 523"/>
              <a:gd name="T43" fmla="*/ 2147483647 h 1272"/>
              <a:gd name="T44" fmla="*/ 2147483647 w 523"/>
              <a:gd name="T45" fmla="*/ 2147483647 h 1272"/>
              <a:gd name="T46" fmla="*/ 2147483647 w 523"/>
              <a:gd name="T47" fmla="*/ 2147483647 h 1272"/>
              <a:gd name="T48" fmla="*/ 2147483647 w 523"/>
              <a:gd name="T49" fmla="*/ 2147483647 h 1272"/>
              <a:gd name="T50" fmla="*/ 2147483647 w 523"/>
              <a:gd name="T51" fmla="*/ 2147483647 h 1272"/>
              <a:gd name="T52" fmla="*/ 2147483647 w 523"/>
              <a:gd name="T53" fmla="*/ 2147483647 h 1272"/>
              <a:gd name="T54" fmla="*/ 2147483647 w 523"/>
              <a:gd name="T55" fmla="*/ 2147483647 h 1272"/>
              <a:gd name="T56" fmla="*/ 2147483647 w 523"/>
              <a:gd name="T57" fmla="*/ 2147483647 h 1272"/>
              <a:gd name="T58" fmla="*/ 2147483647 w 523"/>
              <a:gd name="T59" fmla="*/ 2147483647 h 1272"/>
              <a:gd name="T60" fmla="*/ 2147483647 w 523"/>
              <a:gd name="T61" fmla="*/ 2147483647 h 1272"/>
              <a:gd name="T62" fmla="*/ 2147483647 w 523"/>
              <a:gd name="T63" fmla="*/ 2147483647 h 1272"/>
              <a:gd name="T64" fmla="*/ 2147483647 w 523"/>
              <a:gd name="T65" fmla="*/ 2147483647 h 12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523"/>
              <a:gd name="T100" fmla="*/ 0 h 1272"/>
              <a:gd name="T101" fmla="*/ 523 w 523"/>
              <a:gd name="T102" fmla="*/ 1272 h 127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523" h="1272">
                <a:moveTo>
                  <a:pt x="0" y="0"/>
                </a:moveTo>
                <a:cubicBezTo>
                  <a:pt x="28" y="9"/>
                  <a:pt x="12" y="29"/>
                  <a:pt x="43" y="38"/>
                </a:cubicBezTo>
                <a:cubicBezTo>
                  <a:pt x="46" y="43"/>
                  <a:pt x="48" y="49"/>
                  <a:pt x="53" y="53"/>
                </a:cubicBezTo>
                <a:cubicBezTo>
                  <a:pt x="57" y="56"/>
                  <a:pt x="63" y="55"/>
                  <a:pt x="67" y="58"/>
                </a:cubicBezTo>
                <a:cubicBezTo>
                  <a:pt x="75" y="66"/>
                  <a:pt x="80" y="77"/>
                  <a:pt x="87" y="86"/>
                </a:cubicBezTo>
                <a:cubicBezTo>
                  <a:pt x="90" y="91"/>
                  <a:pt x="96" y="93"/>
                  <a:pt x="101" y="96"/>
                </a:cubicBezTo>
                <a:cubicBezTo>
                  <a:pt x="108" y="116"/>
                  <a:pt x="122" y="118"/>
                  <a:pt x="135" y="134"/>
                </a:cubicBezTo>
                <a:cubicBezTo>
                  <a:pt x="160" y="164"/>
                  <a:pt x="174" y="203"/>
                  <a:pt x="197" y="235"/>
                </a:cubicBezTo>
                <a:cubicBezTo>
                  <a:pt x="199" y="240"/>
                  <a:pt x="198" y="247"/>
                  <a:pt x="202" y="250"/>
                </a:cubicBezTo>
                <a:cubicBezTo>
                  <a:pt x="212" y="256"/>
                  <a:pt x="235" y="259"/>
                  <a:pt x="235" y="259"/>
                </a:cubicBezTo>
                <a:cubicBezTo>
                  <a:pt x="281" y="254"/>
                  <a:pt x="294" y="250"/>
                  <a:pt x="341" y="254"/>
                </a:cubicBezTo>
                <a:cubicBezTo>
                  <a:pt x="358" y="272"/>
                  <a:pt x="365" y="291"/>
                  <a:pt x="379" y="312"/>
                </a:cubicBezTo>
                <a:cubicBezTo>
                  <a:pt x="382" y="317"/>
                  <a:pt x="389" y="326"/>
                  <a:pt x="389" y="326"/>
                </a:cubicBezTo>
                <a:cubicBezTo>
                  <a:pt x="391" y="331"/>
                  <a:pt x="391" y="337"/>
                  <a:pt x="394" y="341"/>
                </a:cubicBezTo>
                <a:cubicBezTo>
                  <a:pt x="397" y="345"/>
                  <a:pt x="405" y="345"/>
                  <a:pt x="408" y="350"/>
                </a:cubicBezTo>
                <a:cubicBezTo>
                  <a:pt x="420" y="369"/>
                  <a:pt x="424" y="400"/>
                  <a:pt x="432" y="422"/>
                </a:cubicBezTo>
                <a:cubicBezTo>
                  <a:pt x="437" y="453"/>
                  <a:pt x="439" y="496"/>
                  <a:pt x="466" y="514"/>
                </a:cubicBezTo>
                <a:cubicBezTo>
                  <a:pt x="472" y="529"/>
                  <a:pt x="472" y="547"/>
                  <a:pt x="480" y="562"/>
                </a:cubicBezTo>
                <a:cubicBezTo>
                  <a:pt x="496" y="592"/>
                  <a:pt x="486" y="560"/>
                  <a:pt x="495" y="590"/>
                </a:cubicBezTo>
                <a:cubicBezTo>
                  <a:pt x="500" y="605"/>
                  <a:pt x="509" y="634"/>
                  <a:pt x="509" y="634"/>
                </a:cubicBezTo>
                <a:cubicBezTo>
                  <a:pt x="512" y="669"/>
                  <a:pt x="514" y="685"/>
                  <a:pt x="523" y="715"/>
                </a:cubicBezTo>
                <a:cubicBezTo>
                  <a:pt x="521" y="738"/>
                  <a:pt x="512" y="851"/>
                  <a:pt x="509" y="859"/>
                </a:cubicBezTo>
                <a:cubicBezTo>
                  <a:pt x="505" y="869"/>
                  <a:pt x="480" y="869"/>
                  <a:pt x="480" y="869"/>
                </a:cubicBezTo>
                <a:cubicBezTo>
                  <a:pt x="475" y="867"/>
                  <a:pt x="471" y="865"/>
                  <a:pt x="466" y="864"/>
                </a:cubicBezTo>
                <a:cubicBezTo>
                  <a:pt x="410" y="849"/>
                  <a:pt x="454" y="877"/>
                  <a:pt x="432" y="902"/>
                </a:cubicBezTo>
                <a:cubicBezTo>
                  <a:pt x="425" y="910"/>
                  <a:pt x="403" y="912"/>
                  <a:pt x="403" y="912"/>
                </a:cubicBezTo>
                <a:cubicBezTo>
                  <a:pt x="371" y="935"/>
                  <a:pt x="370" y="965"/>
                  <a:pt x="394" y="998"/>
                </a:cubicBezTo>
                <a:cubicBezTo>
                  <a:pt x="392" y="1003"/>
                  <a:pt x="393" y="1009"/>
                  <a:pt x="389" y="1013"/>
                </a:cubicBezTo>
                <a:cubicBezTo>
                  <a:pt x="371" y="1031"/>
                  <a:pt x="328" y="1057"/>
                  <a:pt x="303" y="1066"/>
                </a:cubicBezTo>
                <a:cubicBezTo>
                  <a:pt x="296" y="1075"/>
                  <a:pt x="286" y="1083"/>
                  <a:pt x="283" y="1094"/>
                </a:cubicBezTo>
                <a:cubicBezTo>
                  <a:pt x="280" y="1105"/>
                  <a:pt x="274" y="1128"/>
                  <a:pt x="274" y="1128"/>
                </a:cubicBezTo>
                <a:cubicBezTo>
                  <a:pt x="272" y="1171"/>
                  <a:pt x="272" y="1215"/>
                  <a:pt x="269" y="1258"/>
                </a:cubicBezTo>
                <a:cubicBezTo>
                  <a:pt x="269" y="1263"/>
                  <a:pt x="264" y="1272"/>
                  <a:pt x="264" y="1272"/>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1" name="未知"/>
          <p:cNvSpPr>
            <a:spLocks/>
          </p:cNvSpPr>
          <p:nvPr/>
        </p:nvSpPr>
        <p:spPr bwMode="auto">
          <a:xfrm>
            <a:off x="3848101" y="222075"/>
            <a:ext cx="1692275" cy="2628900"/>
          </a:xfrm>
          <a:custGeom>
            <a:avLst/>
            <a:gdLst>
              <a:gd name="T0" fmla="*/ 2147483647 w 1066"/>
              <a:gd name="T1" fmla="*/ 0 h 1656"/>
              <a:gd name="T2" fmla="*/ 2147483647 w 1066"/>
              <a:gd name="T3" fmla="*/ 2147483647 h 1656"/>
              <a:gd name="T4" fmla="*/ 2147483647 w 1066"/>
              <a:gd name="T5" fmla="*/ 2147483647 h 1656"/>
              <a:gd name="T6" fmla="*/ 2147483647 w 1066"/>
              <a:gd name="T7" fmla="*/ 2147483647 h 1656"/>
              <a:gd name="T8" fmla="*/ 2147483647 w 1066"/>
              <a:gd name="T9" fmla="*/ 2147483647 h 1656"/>
              <a:gd name="T10" fmla="*/ 2147483647 w 1066"/>
              <a:gd name="T11" fmla="*/ 2147483647 h 1656"/>
              <a:gd name="T12" fmla="*/ 0 w 1066"/>
              <a:gd name="T13" fmla="*/ 2147483647 h 1656"/>
              <a:gd name="T14" fmla="*/ 2147483647 w 1066"/>
              <a:gd name="T15" fmla="*/ 2147483647 h 1656"/>
              <a:gd name="T16" fmla="*/ 2147483647 w 1066"/>
              <a:gd name="T17" fmla="*/ 2147483647 h 1656"/>
              <a:gd name="T18" fmla="*/ 2147483647 w 1066"/>
              <a:gd name="T19" fmla="*/ 2147483647 h 1656"/>
              <a:gd name="T20" fmla="*/ 2147483647 w 1066"/>
              <a:gd name="T21" fmla="*/ 2147483647 h 1656"/>
              <a:gd name="T22" fmla="*/ 2147483647 w 1066"/>
              <a:gd name="T23" fmla="*/ 2147483647 h 1656"/>
              <a:gd name="T24" fmla="*/ 2147483647 w 1066"/>
              <a:gd name="T25" fmla="*/ 2147483647 h 1656"/>
              <a:gd name="T26" fmla="*/ 2147483647 w 1066"/>
              <a:gd name="T27" fmla="*/ 2147483647 h 1656"/>
              <a:gd name="T28" fmla="*/ 2147483647 w 1066"/>
              <a:gd name="T29" fmla="*/ 2147483647 h 1656"/>
              <a:gd name="T30" fmla="*/ 2147483647 w 1066"/>
              <a:gd name="T31" fmla="*/ 2147483647 h 1656"/>
              <a:gd name="T32" fmla="*/ 2147483647 w 1066"/>
              <a:gd name="T33" fmla="*/ 2147483647 h 1656"/>
              <a:gd name="T34" fmla="*/ 2147483647 w 1066"/>
              <a:gd name="T35" fmla="*/ 2147483647 h 1656"/>
              <a:gd name="T36" fmla="*/ 2147483647 w 1066"/>
              <a:gd name="T37" fmla="*/ 2147483647 h 1656"/>
              <a:gd name="T38" fmla="*/ 2147483647 w 1066"/>
              <a:gd name="T39" fmla="*/ 2147483647 h 1656"/>
              <a:gd name="T40" fmla="*/ 2147483647 w 1066"/>
              <a:gd name="T41" fmla="*/ 2147483647 h 1656"/>
              <a:gd name="T42" fmla="*/ 2147483647 w 1066"/>
              <a:gd name="T43" fmla="*/ 2147483647 h 1656"/>
              <a:gd name="T44" fmla="*/ 2147483647 w 1066"/>
              <a:gd name="T45" fmla="*/ 2147483647 h 1656"/>
              <a:gd name="T46" fmla="*/ 2147483647 w 1066"/>
              <a:gd name="T47" fmla="*/ 2147483647 h 1656"/>
              <a:gd name="T48" fmla="*/ 2147483647 w 1066"/>
              <a:gd name="T49" fmla="*/ 2147483647 h 1656"/>
              <a:gd name="T50" fmla="*/ 2147483647 w 1066"/>
              <a:gd name="T51" fmla="*/ 2147483647 h 1656"/>
              <a:gd name="T52" fmla="*/ 2147483647 w 1066"/>
              <a:gd name="T53" fmla="*/ 2147483647 h 1656"/>
              <a:gd name="T54" fmla="*/ 2147483647 w 1066"/>
              <a:gd name="T55" fmla="*/ 2147483647 h 1656"/>
              <a:gd name="T56" fmla="*/ 2147483647 w 1066"/>
              <a:gd name="T57" fmla="*/ 2147483647 h 1656"/>
              <a:gd name="T58" fmla="*/ 2147483647 w 1066"/>
              <a:gd name="T59" fmla="*/ 2147483647 h 1656"/>
              <a:gd name="T60" fmla="*/ 2147483647 w 1066"/>
              <a:gd name="T61" fmla="*/ 2147483647 h 1656"/>
              <a:gd name="T62" fmla="*/ 2147483647 w 1066"/>
              <a:gd name="T63" fmla="*/ 2147483647 h 1656"/>
              <a:gd name="T64" fmla="*/ 2147483647 w 1066"/>
              <a:gd name="T65" fmla="*/ 2147483647 h 1656"/>
              <a:gd name="T66" fmla="*/ 2147483647 w 1066"/>
              <a:gd name="T67" fmla="*/ 2147483647 h 1656"/>
              <a:gd name="T68" fmla="*/ 2147483647 w 1066"/>
              <a:gd name="T69" fmla="*/ 2147483647 h 1656"/>
              <a:gd name="T70" fmla="*/ 2147483647 w 1066"/>
              <a:gd name="T71" fmla="*/ 2147483647 h 1656"/>
              <a:gd name="T72" fmla="*/ 2147483647 w 1066"/>
              <a:gd name="T73" fmla="*/ 2147483647 h 1656"/>
              <a:gd name="T74" fmla="*/ 2147483647 w 1066"/>
              <a:gd name="T75" fmla="*/ 2147483647 h 1656"/>
              <a:gd name="T76" fmla="*/ 2147483647 w 1066"/>
              <a:gd name="T77" fmla="*/ 2147483647 h 1656"/>
              <a:gd name="T78" fmla="*/ 2147483647 w 1066"/>
              <a:gd name="T79" fmla="*/ 2147483647 h 1656"/>
              <a:gd name="T80" fmla="*/ 2147483647 w 1066"/>
              <a:gd name="T81" fmla="*/ 2147483647 h 1656"/>
              <a:gd name="T82" fmla="*/ 2147483647 w 1066"/>
              <a:gd name="T83" fmla="*/ 2147483647 h 1656"/>
              <a:gd name="T84" fmla="*/ 2147483647 w 1066"/>
              <a:gd name="T85" fmla="*/ 2147483647 h 1656"/>
              <a:gd name="T86" fmla="*/ 2147483647 w 1066"/>
              <a:gd name="T87" fmla="*/ 2147483647 h 1656"/>
              <a:gd name="T88" fmla="*/ 2147483647 w 1066"/>
              <a:gd name="T89" fmla="*/ 2147483647 h 1656"/>
              <a:gd name="T90" fmla="*/ 2147483647 w 1066"/>
              <a:gd name="T91" fmla="*/ 2147483647 h 1656"/>
              <a:gd name="T92" fmla="*/ 2147483647 w 1066"/>
              <a:gd name="T93" fmla="*/ 2147483647 h 1656"/>
              <a:gd name="T94" fmla="*/ 2147483647 w 1066"/>
              <a:gd name="T95" fmla="*/ 2147483647 h 1656"/>
              <a:gd name="T96" fmla="*/ 2147483647 w 1066"/>
              <a:gd name="T97" fmla="*/ 2147483647 h 1656"/>
              <a:gd name="T98" fmla="*/ 2147483647 w 1066"/>
              <a:gd name="T99" fmla="*/ 2147483647 h 1656"/>
              <a:gd name="T100" fmla="*/ 2147483647 w 1066"/>
              <a:gd name="T101" fmla="*/ 2147483647 h 1656"/>
              <a:gd name="T102" fmla="*/ 2147483647 w 1066"/>
              <a:gd name="T103" fmla="*/ 2147483647 h 1656"/>
              <a:gd name="T104" fmla="*/ 2147483647 w 1066"/>
              <a:gd name="T105" fmla="*/ 2147483647 h 1656"/>
              <a:gd name="T106" fmla="*/ 2147483647 w 1066"/>
              <a:gd name="T107" fmla="*/ 2147483647 h 1656"/>
              <a:gd name="T108" fmla="*/ 2147483647 w 1066"/>
              <a:gd name="T109" fmla="*/ 2147483647 h 165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66"/>
              <a:gd name="T166" fmla="*/ 0 h 1656"/>
              <a:gd name="T167" fmla="*/ 1066 w 1066"/>
              <a:gd name="T168" fmla="*/ 1656 h 165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66" h="1656">
                <a:moveTo>
                  <a:pt x="106" y="0"/>
                </a:moveTo>
                <a:cubicBezTo>
                  <a:pt x="116" y="16"/>
                  <a:pt x="120" y="29"/>
                  <a:pt x="125" y="48"/>
                </a:cubicBezTo>
                <a:cubicBezTo>
                  <a:pt x="121" y="83"/>
                  <a:pt x="129" y="103"/>
                  <a:pt x="96" y="115"/>
                </a:cubicBezTo>
                <a:cubicBezTo>
                  <a:pt x="74" y="137"/>
                  <a:pt x="46" y="145"/>
                  <a:pt x="24" y="168"/>
                </a:cubicBezTo>
                <a:cubicBezTo>
                  <a:pt x="21" y="177"/>
                  <a:pt x="16" y="186"/>
                  <a:pt x="14" y="196"/>
                </a:cubicBezTo>
                <a:cubicBezTo>
                  <a:pt x="13" y="203"/>
                  <a:pt x="12" y="209"/>
                  <a:pt x="10" y="216"/>
                </a:cubicBezTo>
                <a:cubicBezTo>
                  <a:pt x="7" y="226"/>
                  <a:pt x="0" y="244"/>
                  <a:pt x="0" y="244"/>
                </a:cubicBezTo>
                <a:cubicBezTo>
                  <a:pt x="6" y="266"/>
                  <a:pt x="5" y="275"/>
                  <a:pt x="24" y="288"/>
                </a:cubicBezTo>
                <a:cubicBezTo>
                  <a:pt x="36" y="321"/>
                  <a:pt x="25" y="313"/>
                  <a:pt x="48" y="321"/>
                </a:cubicBezTo>
                <a:cubicBezTo>
                  <a:pt x="59" y="338"/>
                  <a:pt x="72" y="346"/>
                  <a:pt x="86" y="360"/>
                </a:cubicBezTo>
                <a:cubicBezTo>
                  <a:pt x="95" y="369"/>
                  <a:pt x="97" y="384"/>
                  <a:pt x="106" y="393"/>
                </a:cubicBezTo>
                <a:cubicBezTo>
                  <a:pt x="117" y="404"/>
                  <a:pt x="153" y="408"/>
                  <a:pt x="168" y="412"/>
                </a:cubicBezTo>
                <a:lnTo>
                  <a:pt x="211" y="432"/>
                </a:lnTo>
                <a:cubicBezTo>
                  <a:pt x="211" y="432"/>
                  <a:pt x="211" y="432"/>
                  <a:pt x="211" y="432"/>
                </a:cubicBezTo>
                <a:cubicBezTo>
                  <a:pt x="232" y="445"/>
                  <a:pt x="249" y="461"/>
                  <a:pt x="269" y="475"/>
                </a:cubicBezTo>
                <a:cubicBezTo>
                  <a:pt x="272" y="480"/>
                  <a:pt x="274" y="485"/>
                  <a:pt x="278" y="489"/>
                </a:cubicBezTo>
                <a:cubicBezTo>
                  <a:pt x="282" y="493"/>
                  <a:pt x="289" y="494"/>
                  <a:pt x="293" y="499"/>
                </a:cubicBezTo>
                <a:cubicBezTo>
                  <a:pt x="296" y="503"/>
                  <a:pt x="295" y="509"/>
                  <a:pt x="298" y="513"/>
                </a:cubicBezTo>
                <a:cubicBezTo>
                  <a:pt x="317" y="538"/>
                  <a:pt x="341" y="559"/>
                  <a:pt x="360" y="585"/>
                </a:cubicBezTo>
                <a:cubicBezTo>
                  <a:pt x="384" y="583"/>
                  <a:pt x="408" y="583"/>
                  <a:pt x="432" y="580"/>
                </a:cubicBezTo>
                <a:cubicBezTo>
                  <a:pt x="447" y="578"/>
                  <a:pt x="475" y="571"/>
                  <a:pt x="475" y="571"/>
                </a:cubicBezTo>
                <a:cubicBezTo>
                  <a:pt x="494" y="573"/>
                  <a:pt x="514" y="572"/>
                  <a:pt x="533" y="576"/>
                </a:cubicBezTo>
                <a:cubicBezTo>
                  <a:pt x="549" y="579"/>
                  <a:pt x="547" y="590"/>
                  <a:pt x="557" y="600"/>
                </a:cubicBezTo>
                <a:cubicBezTo>
                  <a:pt x="572" y="615"/>
                  <a:pt x="596" y="617"/>
                  <a:pt x="614" y="628"/>
                </a:cubicBezTo>
                <a:cubicBezTo>
                  <a:pt x="630" y="627"/>
                  <a:pt x="647" y="629"/>
                  <a:pt x="662" y="624"/>
                </a:cubicBezTo>
                <a:cubicBezTo>
                  <a:pt x="667" y="622"/>
                  <a:pt x="667" y="614"/>
                  <a:pt x="667" y="609"/>
                </a:cubicBezTo>
                <a:cubicBezTo>
                  <a:pt x="677" y="501"/>
                  <a:pt x="653" y="540"/>
                  <a:pt x="682" y="499"/>
                </a:cubicBezTo>
                <a:cubicBezTo>
                  <a:pt x="695" y="501"/>
                  <a:pt x="708" y="499"/>
                  <a:pt x="720" y="504"/>
                </a:cubicBezTo>
                <a:cubicBezTo>
                  <a:pt x="729" y="507"/>
                  <a:pt x="735" y="526"/>
                  <a:pt x="758" y="532"/>
                </a:cubicBezTo>
                <a:cubicBezTo>
                  <a:pt x="771" y="572"/>
                  <a:pt x="751" y="525"/>
                  <a:pt x="778" y="552"/>
                </a:cubicBezTo>
                <a:cubicBezTo>
                  <a:pt x="781" y="555"/>
                  <a:pt x="779" y="562"/>
                  <a:pt x="782" y="566"/>
                </a:cubicBezTo>
                <a:cubicBezTo>
                  <a:pt x="799" y="588"/>
                  <a:pt x="828" y="597"/>
                  <a:pt x="854" y="604"/>
                </a:cubicBezTo>
                <a:cubicBezTo>
                  <a:pt x="871" y="615"/>
                  <a:pt x="874" y="627"/>
                  <a:pt x="893" y="633"/>
                </a:cubicBezTo>
                <a:cubicBezTo>
                  <a:pt x="924" y="655"/>
                  <a:pt x="962" y="660"/>
                  <a:pt x="994" y="681"/>
                </a:cubicBezTo>
                <a:cubicBezTo>
                  <a:pt x="1008" y="690"/>
                  <a:pt x="1023" y="700"/>
                  <a:pt x="1037" y="710"/>
                </a:cubicBezTo>
                <a:cubicBezTo>
                  <a:pt x="1042" y="713"/>
                  <a:pt x="1051" y="720"/>
                  <a:pt x="1051" y="720"/>
                </a:cubicBezTo>
                <a:cubicBezTo>
                  <a:pt x="1066" y="749"/>
                  <a:pt x="1066" y="779"/>
                  <a:pt x="1046" y="806"/>
                </a:cubicBezTo>
                <a:cubicBezTo>
                  <a:pt x="1044" y="824"/>
                  <a:pt x="1038" y="841"/>
                  <a:pt x="1037" y="859"/>
                </a:cubicBezTo>
                <a:cubicBezTo>
                  <a:pt x="1034" y="897"/>
                  <a:pt x="1036" y="936"/>
                  <a:pt x="1032" y="974"/>
                </a:cubicBezTo>
                <a:cubicBezTo>
                  <a:pt x="1024" y="1052"/>
                  <a:pt x="874" y="1035"/>
                  <a:pt x="840" y="1036"/>
                </a:cubicBezTo>
                <a:cubicBezTo>
                  <a:pt x="831" y="1122"/>
                  <a:pt x="846" y="1110"/>
                  <a:pt x="758" y="1118"/>
                </a:cubicBezTo>
                <a:cubicBezTo>
                  <a:pt x="704" y="1104"/>
                  <a:pt x="657" y="1079"/>
                  <a:pt x="605" y="1060"/>
                </a:cubicBezTo>
                <a:cubicBezTo>
                  <a:pt x="558" y="1070"/>
                  <a:pt x="547" y="1085"/>
                  <a:pt x="581" y="1132"/>
                </a:cubicBezTo>
                <a:cubicBezTo>
                  <a:pt x="583" y="1145"/>
                  <a:pt x="594" y="1183"/>
                  <a:pt x="576" y="1195"/>
                </a:cubicBezTo>
                <a:cubicBezTo>
                  <a:pt x="566" y="1201"/>
                  <a:pt x="547" y="1214"/>
                  <a:pt x="547" y="1214"/>
                </a:cubicBezTo>
                <a:cubicBezTo>
                  <a:pt x="553" y="1251"/>
                  <a:pt x="561" y="1250"/>
                  <a:pt x="595" y="1262"/>
                </a:cubicBezTo>
                <a:cubicBezTo>
                  <a:pt x="591" y="1288"/>
                  <a:pt x="592" y="1291"/>
                  <a:pt x="586" y="1310"/>
                </a:cubicBezTo>
                <a:cubicBezTo>
                  <a:pt x="583" y="1320"/>
                  <a:pt x="579" y="1329"/>
                  <a:pt x="576" y="1339"/>
                </a:cubicBezTo>
                <a:cubicBezTo>
                  <a:pt x="574" y="1344"/>
                  <a:pt x="571" y="1353"/>
                  <a:pt x="571" y="1353"/>
                </a:cubicBezTo>
                <a:cubicBezTo>
                  <a:pt x="565" y="1541"/>
                  <a:pt x="605" y="1510"/>
                  <a:pt x="523" y="1483"/>
                </a:cubicBezTo>
                <a:cubicBezTo>
                  <a:pt x="439" y="1491"/>
                  <a:pt x="483" y="1483"/>
                  <a:pt x="432" y="1516"/>
                </a:cubicBezTo>
                <a:cubicBezTo>
                  <a:pt x="424" y="1540"/>
                  <a:pt x="428" y="1558"/>
                  <a:pt x="442" y="1579"/>
                </a:cubicBezTo>
                <a:cubicBezTo>
                  <a:pt x="447" y="1597"/>
                  <a:pt x="451" y="1604"/>
                  <a:pt x="442" y="1627"/>
                </a:cubicBezTo>
                <a:cubicBezTo>
                  <a:pt x="436" y="1642"/>
                  <a:pt x="424" y="1640"/>
                  <a:pt x="413" y="1646"/>
                </a:cubicBezTo>
                <a:cubicBezTo>
                  <a:pt x="408" y="1649"/>
                  <a:pt x="398" y="1656"/>
                  <a:pt x="398" y="1656"/>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2" name="未知"/>
          <p:cNvSpPr>
            <a:spLocks/>
          </p:cNvSpPr>
          <p:nvPr/>
        </p:nvSpPr>
        <p:spPr bwMode="auto">
          <a:xfrm>
            <a:off x="4805363" y="222076"/>
            <a:ext cx="1320800" cy="633413"/>
          </a:xfrm>
          <a:custGeom>
            <a:avLst/>
            <a:gdLst>
              <a:gd name="T0" fmla="*/ 2147483647 w 832"/>
              <a:gd name="T1" fmla="*/ 2147483647 h 399"/>
              <a:gd name="T2" fmla="*/ 2147483647 w 832"/>
              <a:gd name="T3" fmla="*/ 2147483647 h 399"/>
              <a:gd name="T4" fmla="*/ 2147483647 w 832"/>
              <a:gd name="T5" fmla="*/ 2147483647 h 399"/>
              <a:gd name="T6" fmla="*/ 2147483647 w 832"/>
              <a:gd name="T7" fmla="*/ 2147483647 h 399"/>
              <a:gd name="T8" fmla="*/ 2147483647 w 832"/>
              <a:gd name="T9" fmla="*/ 2147483647 h 399"/>
              <a:gd name="T10" fmla="*/ 2147483647 w 832"/>
              <a:gd name="T11" fmla="*/ 2147483647 h 399"/>
              <a:gd name="T12" fmla="*/ 2147483647 w 832"/>
              <a:gd name="T13" fmla="*/ 2147483647 h 399"/>
              <a:gd name="T14" fmla="*/ 2147483647 w 832"/>
              <a:gd name="T15" fmla="*/ 2147483647 h 399"/>
              <a:gd name="T16" fmla="*/ 2147483647 w 832"/>
              <a:gd name="T17" fmla="*/ 2147483647 h 399"/>
              <a:gd name="T18" fmla="*/ 2147483647 w 832"/>
              <a:gd name="T19" fmla="*/ 2147483647 h 399"/>
              <a:gd name="T20" fmla="*/ 2147483647 w 832"/>
              <a:gd name="T21" fmla="*/ 2147483647 h 399"/>
              <a:gd name="T22" fmla="*/ 2147483647 w 832"/>
              <a:gd name="T23" fmla="*/ 2147483647 h 399"/>
              <a:gd name="T24" fmla="*/ 2147483647 w 832"/>
              <a:gd name="T25" fmla="*/ 2147483647 h 399"/>
              <a:gd name="T26" fmla="*/ 2147483647 w 832"/>
              <a:gd name="T27" fmla="*/ 2147483647 h 399"/>
              <a:gd name="T28" fmla="*/ 2147483647 w 832"/>
              <a:gd name="T29" fmla="*/ 2147483647 h 399"/>
              <a:gd name="T30" fmla="*/ 2147483647 w 832"/>
              <a:gd name="T31" fmla="*/ 2147483647 h 399"/>
              <a:gd name="T32" fmla="*/ 2147483647 w 832"/>
              <a:gd name="T33" fmla="*/ 2147483647 h 399"/>
              <a:gd name="T34" fmla="*/ 2147483647 w 832"/>
              <a:gd name="T35" fmla="*/ 2147483647 h 399"/>
              <a:gd name="T36" fmla="*/ 2147483647 w 832"/>
              <a:gd name="T37" fmla="*/ 2147483647 h 399"/>
              <a:gd name="T38" fmla="*/ 2147483647 w 832"/>
              <a:gd name="T39" fmla="*/ 2147483647 h 399"/>
              <a:gd name="T40" fmla="*/ 2147483647 w 832"/>
              <a:gd name="T41" fmla="*/ 2147483647 h 399"/>
              <a:gd name="T42" fmla="*/ 2147483647 w 832"/>
              <a:gd name="T43" fmla="*/ 2147483647 h 399"/>
              <a:gd name="T44" fmla="*/ 2147483647 w 832"/>
              <a:gd name="T45" fmla="*/ 2147483647 h 399"/>
              <a:gd name="T46" fmla="*/ 2147483647 w 832"/>
              <a:gd name="T47" fmla="*/ 2147483647 h 399"/>
              <a:gd name="T48" fmla="*/ 2147483647 w 832"/>
              <a:gd name="T49" fmla="*/ 2147483647 h 399"/>
              <a:gd name="T50" fmla="*/ 2147483647 w 832"/>
              <a:gd name="T51" fmla="*/ 0 h 39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32"/>
              <a:gd name="T79" fmla="*/ 0 h 399"/>
              <a:gd name="T80" fmla="*/ 832 w 832"/>
              <a:gd name="T81" fmla="*/ 399 h 39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32" h="399">
                <a:moveTo>
                  <a:pt x="35" y="19"/>
                </a:moveTo>
                <a:cubicBezTo>
                  <a:pt x="72" y="70"/>
                  <a:pt x="0" y="164"/>
                  <a:pt x="64" y="187"/>
                </a:cubicBezTo>
                <a:cubicBezTo>
                  <a:pt x="71" y="196"/>
                  <a:pt x="82" y="201"/>
                  <a:pt x="88" y="211"/>
                </a:cubicBezTo>
                <a:cubicBezTo>
                  <a:pt x="105" y="239"/>
                  <a:pt x="94" y="245"/>
                  <a:pt x="122" y="264"/>
                </a:cubicBezTo>
                <a:cubicBezTo>
                  <a:pt x="125" y="269"/>
                  <a:pt x="127" y="275"/>
                  <a:pt x="131" y="278"/>
                </a:cubicBezTo>
                <a:cubicBezTo>
                  <a:pt x="135" y="281"/>
                  <a:pt x="142" y="279"/>
                  <a:pt x="146" y="283"/>
                </a:cubicBezTo>
                <a:cubicBezTo>
                  <a:pt x="173" y="309"/>
                  <a:pt x="126" y="288"/>
                  <a:pt x="165" y="302"/>
                </a:cubicBezTo>
                <a:cubicBezTo>
                  <a:pt x="168" y="307"/>
                  <a:pt x="171" y="312"/>
                  <a:pt x="175" y="316"/>
                </a:cubicBezTo>
                <a:cubicBezTo>
                  <a:pt x="179" y="319"/>
                  <a:pt x="186" y="317"/>
                  <a:pt x="189" y="321"/>
                </a:cubicBezTo>
                <a:cubicBezTo>
                  <a:pt x="202" y="334"/>
                  <a:pt x="200" y="357"/>
                  <a:pt x="218" y="369"/>
                </a:cubicBezTo>
                <a:cubicBezTo>
                  <a:pt x="227" y="375"/>
                  <a:pt x="247" y="379"/>
                  <a:pt x="247" y="379"/>
                </a:cubicBezTo>
                <a:cubicBezTo>
                  <a:pt x="274" y="399"/>
                  <a:pt x="275" y="399"/>
                  <a:pt x="309" y="393"/>
                </a:cubicBezTo>
                <a:cubicBezTo>
                  <a:pt x="347" y="379"/>
                  <a:pt x="389" y="368"/>
                  <a:pt x="429" y="360"/>
                </a:cubicBezTo>
                <a:cubicBezTo>
                  <a:pt x="457" y="354"/>
                  <a:pt x="454" y="357"/>
                  <a:pt x="477" y="350"/>
                </a:cubicBezTo>
                <a:cubicBezTo>
                  <a:pt x="487" y="347"/>
                  <a:pt x="506" y="340"/>
                  <a:pt x="506" y="340"/>
                </a:cubicBezTo>
                <a:cubicBezTo>
                  <a:pt x="511" y="335"/>
                  <a:pt x="514" y="330"/>
                  <a:pt x="520" y="326"/>
                </a:cubicBezTo>
                <a:cubicBezTo>
                  <a:pt x="524" y="323"/>
                  <a:pt x="531" y="324"/>
                  <a:pt x="535" y="321"/>
                </a:cubicBezTo>
                <a:cubicBezTo>
                  <a:pt x="539" y="318"/>
                  <a:pt x="540" y="311"/>
                  <a:pt x="544" y="307"/>
                </a:cubicBezTo>
                <a:cubicBezTo>
                  <a:pt x="548" y="303"/>
                  <a:pt x="554" y="300"/>
                  <a:pt x="559" y="297"/>
                </a:cubicBezTo>
                <a:cubicBezTo>
                  <a:pt x="576" y="270"/>
                  <a:pt x="600" y="218"/>
                  <a:pt x="626" y="201"/>
                </a:cubicBezTo>
                <a:cubicBezTo>
                  <a:pt x="632" y="184"/>
                  <a:pt x="664" y="163"/>
                  <a:pt x="664" y="163"/>
                </a:cubicBezTo>
                <a:cubicBezTo>
                  <a:pt x="672" y="138"/>
                  <a:pt x="691" y="144"/>
                  <a:pt x="712" y="124"/>
                </a:cubicBezTo>
                <a:cubicBezTo>
                  <a:pt x="738" y="100"/>
                  <a:pt x="769" y="83"/>
                  <a:pt x="794" y="57"/>
                </a:cubicBezTo>
                <a:cubicBezTo>
                  <a:pt x="799" y="51"/>
                  <a:pt x="803" y="44"/>
                  <a:pt x="808" y="38"/>
                </a:cubicBezTo>
                <a:cubicBezTo>
                  <a:pt x="813" y="33"/>
                  <a:pt x="818" y="29"/>
                  <a:pt x="823" y="24"/>
                </a:cubicBezTo>
                <a:cubicBezTo>
                  <a:pt x="828" y="6"/>
                  <a:pt x="824" y="14"/>
                  <a:pt x="832" y="0"/>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3" name="未知"/>
          <p:cNvSpPr>
            <a:spLocks/>
          </p:cNvSpPr>
          <p:nvPr/>
        </p:nvSpPr>
        <p:spPr bwMode="auto">
          <a:xfrm>
            <a:off x="5045075" y="807863"/>
            <a:ext cx="82550" cy="323850"/>
          </a:xfrm>
          <a:custGeom>
            <a:avLst/>
            <a:gdLst>
              <a:gd name="T0" fmla="*/ 2147483647 w 52"/>
              <a:gd name="T1" fmla="*/ 0 h 204"/>
              <a:gd name="T2" fmla="*/ 0 w 52"/>
              <a:gd name="T3" fmla="*/ 2147483647 h 204"/>
              <a:gd name="T4" fmla="*/ 2147483647 w 52"/>
              <a:gd name="T5" fmla="*/ 2147483647 h 204"/>
              <a:gd name="T6" fmla="*/ 2147483647 w 52"/>
              <a:gd name="T7" fmla="*/ 2147483647 h 204"/>
              <a:gd name="T8" fmla="*/ 0 60000 65536"/>
              <a:gd name="T9" fmla="*/ 0 60000 65536"/>
              <a:gd name="T10" fmla="*/ 0 60000 65536"/>
              <a:gd name="T11" fmla="*/ 0 60000 65536"/>
              <a:gd name="T12" fmla="*/ 0 w 52"/>
              <a:gd name="T13" fmla="*/ 0 h 204"/>
              <a:gd name="T14" fmla="*/ 52 w 52"/>
              <a:gd name="T15" fmla="*/ 204 h 204"/>
            </a:gdLst>
            <a:ahLst/>
            <a:cxnLst>
              <a:cxn ang="T8">
                <a:pos x="T0" y="T1"/>
              </a:cxn>
              <a:cxn ang="T9">
                <a:pos x="T2" y="T3"/>
              </a:cxn>
              <a:cxn ang="T10">
                <a:pos x="T4" y="T5"/>
              </a:cxn>
              <a:cxn ang="T11">
                <a:pos x="T6" y="T7"/>
              </a:cxn>
            </a:cxnLst>
            <a:rect l="T12" t="T13" r="T14" b="T15"/>
            <a:pathLst>
              <a:path w="52" h="204">
                <a:moveTo>
                  <a:pt x="52" y="0"/>
                </a:moveTo>
                <a:cubicBezTo>
                  <a:pt x="9" y="11"/>
                  <a:pt x="10" y="43"/>
                  <a:pt x="0" y="82"/>
                </a:cubicBezTo>
                <a:cubicBezTo>
                  <a:pt x="1" y="101"/>
                  <a:pt x="1" y="120"/>
                  <a:pt x="4" y="139"/>
                </a:cubicBezTo>
                <a:cubicBezTo>
                  <a:pt x="15" y="204"/>
                  <a:pt x="14" y="152"/>
                  <a:pt x="14" y="173"/>
                </a:cubicBezTo>
              </a:path>
            </a:pathLst>
          </a:custGeom>
          <a:noFill/>
          <a:ln w="28575" cap="flat" cmpd="sng">
            <a:solidFill>
              <a:schemeClr val="tx1"/>
            </a:solidFill>
            <a:prstDash val="dashDot"/>
            <a:round/>
            <a:headEnd/>
            <a:tailEnd/>
          </a:ln>
        </p:spPr>
        <p:txBody>
          <a:bodyPr wrap="none" anchor="ctr"/>
          <a:lstStyle/>
          <a:p>
            <a:endParaRPr lang="zh-CN" altLang="en-US"/>
          </a:p>
        </p:txBody>
      </p:sp>
      <p:sp>
        <p:nvSpPr>
          <p:cNvPr id="34844" name="未知"/>
          <p:cNvSpPr>
            <a:spLocks/>
          </p:cNvSpPr>
          <p:nvPr/>
        </p:nvSpPr>
        <p:spPr bwMode="auto">
          <a:xfrm>
            <a:off x="6019800" y="206201"/>
            <a:ext cx="268288" cy="2582863"/>
          </a:xfrm>
          <a:custGeom>
            <a:avLst/>
            <a:gdLst>
              <a:gd name="T0" fmla="*/ 2147483647 w 169"/>
              <a:gd name="T1" fmla="*/ 0 h 1627"/>
              <a:gd name="T2" fmla="*/ 2147483647 w 169"/>
              <a:gd name="T3" fmla="*/ 2147483647 h 1627"/>
              <a:gd name="T4" fmla="*/ 2147483647 w 169"/>
              <a:gd name="T5" fmla="*/ 2147483647 h 1627"/>
              <a:gd name="T6" fmla="*/ 2147483647 w 169"/>
              <a:gd name="T7" fmla="*/ 2147483647 h 1627"/>
              <a:gd name="T8" fmla="*/ 2147483647 w 169"/>
              <a:gd name="T9" fmla="*/ 2147483647 h 1627"/>
              <a:gd name="T10" fmla="*/ 2147483647 w 169"/>
              <a:gd name="T11" fmla="*/ 2147483647 h 1627"/>
              <a:gd name="T12" fmla="*/ 2147483647 w 169"/>
              <a:gd name="T13" fmla="*/ 2147483647 h 1627"/>
              <a:gd name="T14" fmla="*/ 2147483647 w 169"/>
              <a:gd name="T15" fmla="*/ 2147483647 h 1627"/>
              <a:gd name="T16" fmla="*/ 2147483647 w 169"/>
              <a:gd name="T17" fmla="*/ 2147483647 h 1627"/>
              <a:gd name="T18" fmla="*/ 2147483647 w 169"/>
              <a:gd name="T19" fmla="*/ 2147483647 h 1627"/>
              <a:gd name="T20" fmla="*/ 2147483647 w 169"/>
              <a:gd name="T21" fmla="*/ 2147483647 h 1627"/>
              <a:gd name="T22" fmla="*/ 2147483647 w 169"/>
              <a:gd name="T23" fmla="*/ 2147483647 h 1627"/>
              <a:gd name="T24" fmla="*/ 2147483647 w 169"/>
              <a:gd name="T25" fmla="*/ 2147483647 h 1627"/>
              <a:gd name="T26" fmla="*/ 2147483647 w 169"/>
              <a:gd name="T27" fmla="*/ 2147483647 h 1627"/>
              <a:gd name="T28" fmla="*/ 2147483647 w 169"/>
              <a:gd name="T29" fmla="*/ 2147483647 h 1627"/>
              <a:gd name="T30" fmla="*/ 2147483647 w 169"/>
              <a:gd name="T31" fmla="*/ 2147483647 h 1627"/>
              <a:gd name="T32" fmla="*/ 0 w 169"/>
              <a:gd name="T33" fmla="*/ 2147483647 h 1627"/>
              <a:gd name="T34" fmla="*/ 2147483647 w 169"/>
              <a:gd name="T35" fmla="*/ 2147483647 h 1627"/>
              <a:gd name="T36" fmla="*/ 2147483647 w 169"/>
              <a:gd name="T37" fmla="*/ 2147483647 h 1627"/>
              <a:gd name="T38" fmla="*/ 2147483647 w 169"/>
              <a:gd name="T39" fmla="*/ 2147483647 h 1627"/>
              <a:gd name="T40" fmla="*/ 2147483647 w 169"/>
              <a:gd name="T41" fmla="*/ 2147483647 h 1627"/>
              <a:gd name="T42" fmla="*/ 2147483647 w 169"/>
              <a:gd name="T43" fmla="*/ 2147483647 h 1627"/>
              <a:gd name="T44" fmla="*/ 2147483647 w 169"/>
              <a:gd name="T45" fmla="*/ 2147483647 h 1627"/>
              <a:gd name="T46" fmla="*/ 2147483647 w 169"/>
              <a:gd name="T47" fmla="*/ 2147483647 h 1627"/>
              <a:gd name="T48" fmla="*/ 2147483647 w 169"/>
              <a:gd name="T49" fmla="*/ 2147483647 h 162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69"/>
              <a:gd name="T76" fmla="*/ 0 h 1627"/>
              <a:gd name="T77" fmla="*/ 169 w 169"/>
              <a:gd name="T78" fmla="*/ 1627 h 162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69" h="1627">
                <a:moveTo>
                  <a:pt x="163" y="0"/>
                </a:moveTo>
                <a:cubicBezTo>
                  <a:pt x="169" y="45"/>
                  <a:pt x="139" y="70"/>
                  <a:pt x="110" y="110"/>
                </a:cubicBezTo>
                <a:cubicBezTo>
                  <a:pt x="102" y="133"/>
                  <a:pt x="140" y="140"/>
                  <a:pt x="120" y="153"/>
                </a:cubicBezTo>
                <a:cubicBezTo>
                  <a:pt x="112" y="178"/>
                  <a:pt x="95" y="186"/>
                  <a:pt x="81" y="206"/>
                </a:cubicBezTo>
                <a:cubicBezTo>
                  <a:pt x="78" y="217"/>
                  <a:pt x="65" y="224"/>
                  <a:pt x="62" y="235"/>
                </a:cubicBezTo>
                <a:cubicBezTo>
                  <a:pt x="57" y="255"/>
                  <a:pt x="74" y="286"/>
                  <a:pt x="72" y="307"/>
                </a:cubicBezTo>
                <a:cubicBezTo>
                  <a:pt x="87" y="330"/>
                  <a:pt x="101" y="384"/>
                  <a:pt x="91" y="422"/>
                </a:cubicBezTo>
                <a:cubicBezTo>
                  <a:pt x="88" y="474"/>
                  <a:pt x="93" y="463"/>
                  <a:pt x="57" y="499"/>
                </a:cubicBezTo>
                <a:cubicBezTo>
                  <a:pt x="51" y="521"/>
                  <a:pt x="33" y="545"/>
                  <a:pt x="24" y="566"/>
                </a:cubicBezTo>
                <a:cubicBezTo>
                  <a:pt x="16" y="584"/>
                  <a:pt x="30" y="605"/>
                  <a:pt x="24" y="624"/>
                </a:cubicBezTo>
                <a:cubicBezTo>
                  <a:pt x="26" y="642"/>
                  <a:pt x="7" y="669"/>
                  <a:pt x="19" y="686"/>
                </a:cubicBezTo>
                <a:cubicBezTo>
                  <a:pt x="24" y="693"/>
                  <a:pt x="35" y="707"/>
                  <a:pt x="38" y="715"/>
                </a:cubicBezTo>
                <a:cubicBezTo>
                  <a:pt x="42" y="724"/>
                  <a:pt x="45" y="734"/>
                  <a:pt x="48" y="744"/>
                </a:cubicBezTo>
                <a:cubicBezTo>
                  <a:pt x="50" y="749"/>
                  <a:pt x="53" y="758"/>
                  <a:pt x="53" y="758"/>
                </a:cubicBezTo>
                <a:cubicBezTo>
                  <a:pt x="47" y="827"/>
                  <a:pt x="90" y="835"/>
                  <a:pt x="48" y="850"/>
                </a:cubicBezTo>
                <a:cubicBezTo>
                  <a:pt x="51" y="911"/>
                  <a:pt x="22" y="911"/>
                  <a:pt x="38" y="960"/>
                </a:cubicBezTo>
                <a:cubicBezTo>
                  <a:pt x="48" y="1023"/>
                  <a:pt x="36" y="1101"/>
                  <a:pt x="0" y="1156"/>
                </a:cubicBezTo>
                <a:cubicBezTo>
                  <a:pt x="5" y="1185"/>
                  <a:pt x="5" y="1194"/>
                  <a:pt x="29" y="1209"/>
                </a:cubicBezTo>
                <a:cubicBezTo>
                  <a:pt x="35" y="1231"/>
                  <a:pt x="46" y="1250"/>
                  <a:pt x="53" y="1272"/>
                </a:cubicBezTo>
                <a:cubicBezTo>
                  <a:pt x="56" y="1301"/>
                  <a:pt x="55" y="1329"/>
                  <a:pt x="72" y="1353"/>
                </a:cubicBezTo>
                <a:cubicBezTo>
                  <a:pt x="79" y="1373"/>
                  <a:pt x="89" y="1393"/>
                  <a:pt x="101" y="1411"/>
                </a:cubicBezTo>
                <a:cubicBezTo>
                  <a:pt x="108" y="1434"/>
                  <a:pt x="120" y="1455"/>
                  <a:pt x="125" y="1478"/>
                </a:cubicBezTo>
                <a:cubicBezTo>
                  <a:pt x="127" y="1486"/>
                  <a:pt x="127" y="1494"/>
                  <a:pt x="129" y="1502"/>
                </a:cubicBezTo>
                <a:cubicBezTo>
                  <a:pt x="132" y="1512"/>
                  <a:pt x="139" y="1531"/>
                  <a:pt x="139" y="1531"/>
                </a:cubicBezTo>
                <a:cubicBezTo>
                  <a:pt x="144" y="1606"/>
                  <a:pt x="144" y="1627"/>
                  <a:pt x="144" y="1593"/>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5" name="未知"/>
          <p:cNvSpPr>
            <a:spLocks/>
          </p:cNvSpPr>
          <p:nvPr/>
        </p:nvSpPr>
        <p:spPr bwMode="auto">
          <a:xfrm>
            <a:off x="6591301" y="222075"/>
            <a:ext cx="709613" cy="1690688"/>
          </a:xfrm>
          <a:custGeom>
            <a:avLst/>
            <a:gdLst>
              <a:gd name="T0" fmla="*/ 2147483647 w 447"/>
              <a:gd name="T1" fmla="*/ 0 h 1065"/>
              <a:gd name="T2" fmla="*/ 2147483647 w 447"/>
              <a:gd name="T3" fmla="*/ 2147483647 h 1065"/>
              <a:gd name="T4" fmla="*/ 2147483647 w 447"/>
              <a:gd name="T5" fmla="*/ 2147483647 h 1065"/>
              <a:gd name="T6" fmla="*/ 2147483647 w 447"/>
              <a:gd name="T7" fmla="*/ 2147483647 h 1065"/>
              <a:gd name="T8" fmla="*/ 2147483647 w 447"/>
              <a:gd name="T9" fmla="*/ 2147483647 h 1065"/>
              <a:gd name="T10" fmla="*/ 2147483647 w 447"/>
              <a:gd name="T11" fmla="*/ 2147483647 h 1065"/>
              <a:gd name="T12" fmla="*/ 2147483647 w 447"/>
              <a:gd name="T13" fmla="*/ 2147483647 h 1065"/>
              <a:gd name="T14" fmla="*/ 2147483647 w 447"/>
              <a:gd name="T15" fmla="*/ 2147483647 h 1065"/>
              <a:gd name="T16" fmla="*/ 2147483647 w 447"/>
              <a:gd name="T17" fmla="*/ 2147483647 h 1065"/>
              <a:gd name="T18" fmla="*/ 2147483647 w 447"/>
              <a:gd name="T19" fmla="*/ 2147483647 h 1065"/>
              <a:gd name="T20" fmla="*/ 2147483647 w 447"/>
              <a:gd name="T21" fmla="*/ 2147483647 h 1065"/>
              <a:gd name="T22" fmla="*/ 2147483647 w 447"/>
              <a:gd name="T23" fmla="*/ 2147483647 h 1065"/>
              <a:gd name="T24" fmla="*/ 2147483647 w 447"/>
              <a:gd name="T25" fmla="*/ 2147483647 h 1065"/>
              <a:gd name="T26" fmla="*/ 2147483647 w 447"/>
              <a:gd name="T27" fmla="*/ 2147483647 h 1065"/>
              <a:gd name="T28" fmla="*/ 2147483647 w 447"/>
              <a:gd name="T29" fmla="*/ 2147483647 h 1065"/>
              <a:gd name="T30" fmla="*/ 2147483647 w 447"/>
              <a:gd name="T31" fmla="*/ 2147483647 h 1065"/>
              <a:gd name="T32" fmla="*/ 2147483647 w 447"/>
              <a:gd name="T33" fmla="*/ 2147483647 h 1065"/>
              <a:gd name="T34" fmla="*/ 2147483647 w 447"/>
              <a:gd name="T35" fmla="*/ 2147483647 h 1065"/>
              <a:gd name="T36" fmla="*/ 2147483647 w 447"/>
              <a:gd name="T37" fmla="*/ 2147483647 h 1065"/>
              <a:gd name="T38" fmla="*/ 2147483647 w 447"/>
              <a:gd name="T39" fmla="*/ 2147483647 h 1065"/>
              <a:gd name="T40" fmla="*/ 2147483647 w 447"/>
              <a:gd name="T41" fmla="*/ 2147483647 h 1065"/>
              <a:gd name="T42" fmla="*/ 2147483647 w 447"/>
              <a:gd name="T43" fmla="*/ 2147483647 h 1065"/>
              <a:gd name="T44" fmla="*/ 2147483647 w 447"/>
              <a:gd name="T45" fmla="*/ 2147483647 h 1065"/>
              <a:gd name="T46" fmla="*/ 0 w 447"/>
              <a:gd name="T47" fmla="*/ 2147483647 h 1065"/>
              <a:gd name="T48" fmla="*/ 2147483647 w 447"/>
              <a:gd name="T49" fmla="*/ 2147483647 h 106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47"/>
              <a:gd name="T76" fmla="*/ 0 h 1065"/>
              <a:gd name="T77" fmla="*/ 447 w 447"/>
              <a:gd name="T78" fmla="*/ 1065 h 106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47" h="1065">
                <a:moveTo>
                  <a:pt x="374" y="0"/>
                </a:moveTo>
                <a:cubicBezTo>
                  <a:pt x="368" y="39"/>
                  <a:pt x="360" y="40"/>
                  <a:pt x="346" y="72"/>
                </a:cubicBezTo>
                <a:cubicBezTo>
                  <a:pt x="342" y="81"/>
                  <a:pt x="336" y="100"/>
                  <a:pt x="336" y="100"/>
                </a:cubicBezTo>
                <a:cubicBezTo>
                  <a:pt x="342" y="143"/>
                  <a:pt x="344" y="171"/>
                  <a:pt x="374" y="201"/>
                </a:cubicBezTo>
                <a:cubicBezTo>
                  <a:pt x="386" y="235"/>
                  <a:pt x="376" y="224"/>
                  <a:pt x="398" y="240"/>
                </a:cubicBezTo>
                <a:cubicBezTo>
                  <a:pt x="412" y="278"/>
                  <a:pt x="391" y="232"/>
                  <a:pt x="418" y="259"/>
                </a:cubicBezTo>
                <a:cubicBezTo>
                  <a:pt x="421" y="262"/>
                  <a:pt x="420" y="269"/>
                  <a:pt x="422" y="273"/>
                </a:cubicBezTo>
                <a:cubicBezTo>
                  <a:pt x="431" y="292"/>
                  <a:pt x="440" y="310"/>
                  <a:pt x="446" y="331"/>
                </a:cubicBezTo>
                <a:cubicBezTo>
                  <a:pt x="445" y="349"/>
                  <a:pt x="447" y="367"/>
                  <a:pt x="442" y="384"/>
                </a:cubicBezTo>
                <a:cubicBezTo>
                  <a:pt x="439" y="395"/>
                  <a:pt x="422" y="412"/>
                  <a:pt x="422" y="412"/>
                </a:cubicBezTo>
                <a:cubicBezTo>
                  <a:pt x="421" y="419"/>
                  <a:pt x="420" y="425"/>
                  <a:pt x="418" y="432"/>
                </a:cubicBezTo>
                <a:cubicBezTo>
                  <a:pt x="415" y="442"/>
                  <a:pt x="408" y="460"/>
                  <a:pt x="408" y="460"/>
                </a:cubicBezTo>
                <a:cubicBezTo>
                  <a:pt x="402" y="511"/>
                  <a:pt x="406" y="555"/>
                  <a:pt x="360" y="585"/>
                </a:cubicBezTo>
                <a:cubicBezTo>
                  <a:pt x="336" y="621"/>
                  <a:pt x="353" y="661"/>
                  <a:pt x="374" y="696"/>
                </a:cubicBezTo>
                <a:cubicBezTo>
                  <a:pt x="368" y="787"/>
                  <a:pt x="377" y="727"/>
                  <a:pt x="365" y="768"/>
                </a:cubicBezTo>
                <a:cubicBezTo>
                  <a:pt x="361" y="781"/>
                  <a:pt x="358" y="793"/>
                  <a:pt x="355" y="806"/>
                </a:cubicBezTo>
                <a:cubicBezTo>
                  <a:pt x="353" y="812"/>
                  <a:pt x="350" y="825"/>
                  <a:pt x="350" y="825"/>
                </a:cubicBezTo>
                <a:cubicBezTo>
                  <a:pt x="352" y="854"/>
                  <a:pt x="372" y="936"/>
                  <a:pt x="331" y="950"/>
                </a:cubicBezTo>
                <a:cubicBezTo>
                  <a:pt x="329" y="955"/>
                  <a:pt x="330" y="961"/>
                  <a:pt x="326" y="964"/>
                </a:cubicBezTo>
                <a:cubicBezTo>
                  <a:pt x="318" y="970"/>
                  <a:pt x="298" y="974"/>
                  <a:pt x="298" y="974"/>
                </a:cubicBezTo>
                <a:cubicBezTo>
                  <a:pt x="283" y="995"/>
                  <a:pt x="255" y="1005"/>
                  <a:pt x="230" y="1012"/>
                </a:cubicBezTo>
                <a:cubicBezTo>
                  <a:pt x="185" y="1044"/>
                  <a:pt x="235" y="1012"/>
                  <a:pt x="110" y="1027"/>
                </a:cubicBezTo>
                <a:cubicBezTo>
                  <a:pt x="95" y="1029"/>
                  <a:pt x="76" y="1049"/>
                  <a:pt x="62" y="1056"/>
                </a:cubicBezTo>
                <a:cubicBezTo>
                  <a:pt x="48" y="1063"/>
                  <a:pt x="2" y="1065"/>
                  <a:pt x="0" y="1065"/>
                </a:cubicBezTo>
                <a:cubicBezTo>
                  <a:pt x="11" y="1052"/>
                  <a:pt x="34" y="1027"/>
                  <a:pt x="34" y="1027"/>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6" name="未知"/>
          <p:cNvSpPr>
            <a:spLocks/>
          </p:cNvSpPr>
          <p:nvPr/>
        </p:nvSpPr>
        <p:spPr bwMode="auto">
          <a:xfrm>
            <a:off x="7231063" y="1066625"/>
            <a:ext cx="838200" cy="1041400"/>
          </a:xfrm>
          <a:custGeom>
            <a:avLst/>
            <a:gdLst>
              <a:gd name="T0" fmla="*/ 0 w 528"/>
              <a:gd name="T1" fmla="*/ 0 h 656"/>
              <a:gd name="T2" fmla="*/ 2147483647 w 528"/>
              <a:gd name="T3" fmla="*/ 2147483647 h 656"/>
              <a:gd name="T4" fmla="*/ 2147483647 w 528"/>
              <a:gd name="T5" fmla="*/ 2147483647 h 656"/>
              <a:gd name="T6" fmla="*/ 2147483647 w 528"/>
              <a:gd name="T7" fmla="*/ 2147483647 h 656"/>
              <a:gd name="T8" fmla="*/ 2147483647 w 528"/>
              <a:gd name="T9" fmla="*/ 2147483647 h 656"/>
              <a:gd name="T10" fmla="*/ 2147483647 w 528"/>
              <a:gd name="T11" fmla="*/ 2147483647 h 656"/>
              <a:gd name="T12" fmla="*/ 2147483647 w 528"/>
              <a:gd name="T13" fmla="*/ 2147483647 h 656"/>
              <a:gd name="T14" fmla="*/ 2147483647 w 528"/>
              <a:gd name="T15" fmla="*/ 2147483647 h 656"/>
              <a:gd name="T16" fmla="*/ 2147483647 w 528"/>
              <a:gd name="T17" fmla="*/ 2147483647 h 656"/>
              <a:gd name="T18" fmla="*/ 2147483647 w 528"/>
              <a:gd name="T19" fmla="*/ 2147483647 h 656"/>
              <a:gd name="T20" fmla="*/ 2147483647 w 528"/>
              <a:gd name="T21" fmla="*/ 2147483647 h 656"/>
              <a:gd name="T22" fmla="*/ 2147483647 w 528"/>
              <a:gd name="T23" fmla="*/ 2147483647 h 656"/>
              <a:gd name="T24" fmla="*/ 2147483647 w 528"/>
              <a:gd name="T25" fmla="*/ 2147483647 h 656"/>
              <a:gd name="T26" fmla="*/ 2147483647 w 528"/>
              <a:gd name="T27" fmla="*/ 2147483647 h 656"/>
              <a:gd name="T28" fmla="*/ 2147483647 w 528"/>
              <a:gd name="T29" fmla="*/ 2147483647 h 656"/>
              <a:gd name="T30" fmla="*/ 2147483647 w 528"/>
              <a:gd name="T31" fmla="*/ 2147483647 h 656"/>
              <a:gd name="T32" fmla="*/ 2147483647 w 528"/>
              <a:gd name="T33" fmla="*/ 2147483647 h 65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528"/>
              <a:gd name="T52" fmla="*/ 0 h 656"/>
              <a:gd name="T53" fmla="*/ 528 w 528"/>
              <a:gd name="T54" fmla="*/ 656 h 65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528" h="656">
                <a:moveTo>
                  <a:pt x="0" y="0"/>
                </a:moveTo>
                <a:cubicBezTo>
                  <a:pt x="22" y="7"/>
                  <a:pt x="31" y="29"/>
                  <a:pt x="53" y="39"/>
                </a:cubicBezTo>
                <a:cubicBezTo>
                  <a:pt x="68" y="46"/>
                  <a:pt x="104" y="47"/>
                  <a:pt x="115" y="48"/>
                </a:cubicBezTo>
                <a:cubicBezTo>
                  <a:pt x="92" y="56"/>
                  <a:pt x="81" y="91"/>
                  <a:pt x="63" y="111"/>
                </a:cubicBezTo>
                <a:cubicBezTo>
                  <a:pt x="64" y="124"/>
                  <a:pt x="61" y="138"/>
                  <a:pt x="67" y="149"/>
                </a:cubicBezTo>
                <a:cubicBezTo>
                  <a:pt x="73" y="159"/>
                  <a:pt x="86" y="162"/>
                  <a:pt x="96" y="168"/>
                </a:cubicBezTo>
                <a:cubicBezTo>
                  <a:pt x="119" y="183"/>
                  <a:pt x="144" y="192"/>
                  <a:pt x="168" y="207"/>
                </a:cubicBezTo>
                <a:cubicBezTo>
                  <a:pt x="187" y="219"/>
                  <a:pt x="186" y="217"/>
                  <a:pt x="211" y="226"/>
                </a:cubicBezTo>
                <a:cubicBezTo>
                  <a:pt x="221" y="229"/>
                  <a:pt x="240" y="236"/>
                  <a:pt x="240" y="236"/>
                </a:cubicBezTo>
                <a:cubicBezTo>
                  <a:pt x="255" y="257"/>
                  <a:pt x="249" y="268"/>
                  <a:pt x="235" y="288"/>
                </a:cubicBezTo>
                <a:cubicBezTo>
                  <a:pt x="240" y="332"/>
                  <a:pt x="265" y="419"/>
                  <a:pt x="211" y="437"/>
                </a:cubicBezTo>
                <a:cubicBezTo>
                  <a:pt x="201" y="453"/>
                  <a:pt x="179" y="475"/>
                  <a:pt x="163" y="485"/>
                </a:cubicBezTo>
                <a:cubicBezTo>
                  <a:pt x="162" y="490"/>
                  <a:pt x="157" y="495"/>
                  <a:pt x="159" y="500"/>
                </a:cubicBezTo>
                <a:cubicBezTo>
                  <a:pt x="163" y="509"/>
                  <a:pt x="186" y="512"/>
                  <a:pt x="192" y="514"/>
                </a:cubicBezTo>
                <a:cubicBezTo>
                  <a:pt x="230" y="526"/>
                  <a:pt x="268" y="540"/>
                  <a:pt x="307" y="548"/>
                </a:cubicBezTo>
                <a:cubicBezTo>
                  <a:pt x="324" y="558"/>
                  <a:pt x="329" y="571"/>
                  <a:pt x="346" y="581"/>
                </a:cubicBezTo>
                <a:cubicBezTo>
                  <a:pt x="391" y="656"/>
                  <a:pt x="435" y="648"/>
                  <a:pt x="528" y="648"/>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7" name="未知"/>
          <p:cNvSpPr>
            <a:spLocks/>
          </p:cNvSpPr>
          <p:nvPr/>
        </p:nvSpPr>
        <p:spPr bwMode="auto">
          <a:xfrm>
            <a:off x="7659689" y="288751"/>
            <a:ext cx="1055687" cy="1654175"/>
          </a:xfrm>
          <a:custGeom>
            <a:avLst/>
            <a:gdLst>
              <a:gd name="T0" fmla="*/ 2147483647 w 665"/>
              <a:gd name="T1" fmla="*/ 2147483647 h 1042"/>
              <a:gd name="T2" fmla="*/ 2147483647 w 665"/>
              <a:gd name="T3" fmla="*/ 2147483647 h 1042"/>
              <a:gd name="T4" fmla="*/ 2147483647 w 665"/>
              <a:gd name="T5" fmla="*/ 2147483647 h 1042"/>
              <a:gd name="T6" fmla="*/ 2147483647 w 665"/>
              <a:gd name="T7" fmla="*/ 2147483647 h 1042"/>
              <a:gd name="T8" fmla="*/ 2147483647 w 665"/>
              <a:gd name="T9" fmla="*/ 2147483647 h 1042"/>
              <a:gd name="T10" fmla="*/ 2147483647 w 665"/>
              <a:gd name="T11" fmla="*/ 2147483647 h 1042"/>
              <a:gd name="T12" fmla="*/ 2147483647 w 665"/>
              <a:gd name="T13" fmla="*/ 2147483647 h 1042"/>
              <a:gd name="T14" fmla="*/ 2147483647 w 665"/>
              <a:gd name="T15" fmla="*/ 2147483647 h 1042"/>
              <a:gd name="T16" fmla="*/ 2147483647 w 665"/>
              <a:gd name="T17" fmla="*/ 2147483647 h 1042"/>
              <a:gd name="T18" fmla="*/ 2147483647 w 665"/>
              <a:gd name="T19" fmla="*/ 2147483647 h 1042"/>
              <a:gd name="T20" fmla="*/ 2147483647 w 665"/>
              <a:gd name="T21" fmla="*/ 2147483647 h 1042"/>
              <a:gd name="T22" fmla="*/ 2147483647 w 665"/>
              <a:gd name="T23" fmla="*/ 2147483647 h 1042"/>
              <a:gd name="T24" fmla="*/ 2147483647 w 665"/>
              <a:gd name="T25" fmla="*/ 2147483647 h 104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65"/>
              <a:gd name="T40" fmla="*/ 0 h 1042"/>
              <a:gd name="T41" fmla="*/ 665 w 665"/>
              <a:gd name="T42" fmla="*/ 1042 h 104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65" h="1042">
                <a:moveTo>
                  <a:pt x="665" y="2"/>
                </a:moveTo>
                <a:cubicBezTo>
                  <a:pt x="660" y="0"/>
                  <a:pt x="210" y="351"/>
                  <a:pt x="205" y="351"/>
                </a:cubicBezTo>
                <a:cubicBezTo>
                  <a:pt x="140" y="351"/>
                  <a:pt x="170" y="362"/>
                  <a:pt x="143" y="399"/>
                </a:cubicBezTo>
                <a:cubicBezTo>
                  <a:pt x="135" y="424"/>
                  <a:pt x="120" y="435"/>
                  <a:pt x="105" y="452"/>
                </a:cubicBezTo>
                <a:cubicBezTo>
                  <a:pt x="87" y="473"/>
                  <a:pt x="67" y="502"/>
                  <a:pt x="52" y="524"/>
                </a:cubicBezTo>
                <a:cubicBezTo>
                  <a:pt x="49" y="528"/>
                  <a:pt x="42" y="527"/>
                  <a:pt x="37" y="529"/>
                </a:cubicBezTo>
                <a:cubicBezTo>
                  <a:pt x="23" y="536"/>
                  <a:pt x="20" y="541"/>
                  <a:pt x="9" y="553"/>
                </a:cubicBezTo>
                <a:cubicBezTo>
                  <a:pt x="0" y="579"/>
                  <a:pt x="8" y="590"/>
                  <a:pt x="23" y="610"/>
                </a:cubicBezTo>
                <a:cubicBezTo>
                  <a:pt x="50" y="645"/>
                  <a:pt x="29" y="635"/>
                  <a:pt x="57" y="644"/>
                </a:cubicBezTo>
                <a:cubicBezTo>
                  <a:pt x="62" y="663"/>
                  <a:pt x="74" y="664"/>
                  <a:pt x="81" y="682"/>
                </a:cubicBezTo>
                <a:cubicBezTo>
                  <a:pt x="78" y="753"/>
                  <a:pt x="91" y="776"/>
                  <a:pt x="61" y="822"/>
                </a:cubicBezTo>
                <a:cubicBezTo>
                  <a:pt x="65" y="910"/>
                  <a:pt x="62" y="909"/>
                  <a:pt x="76" y="966"/>
                </a:cubicBezTo>
                <a:cubicBezTo>
                  <a:pt x="71" y="1015"/>
                  <a:pt x="75" y="1016"/>
                  <a:pt x="42" y="1042"/>
                </a:cubicBezTo>
              </a:path>
            </a:pathLst>
          </a:custGeom>
          <a:noFill/>
          <a:ln w="22225" cap="flat" cmpd="sng">
            <a:solidFill>
              <a:schemeClr val="tx1"/>
            </a:solidFill>
            <a:prstDash val="dashDot"/>
            <a:round/>
            <a:headEnd/>
            <a:tailEnd/>
          </a:ln>
        </p:spPr>
        <p:txBody>
          <a:bodyPr wrap="none" anchor="ctr"/>
          <a:lstStyle/>
          <a:p>
            <a:endParaRPr lang="zh-CN" altLang="en-US"/>
          </a:p>
        </p:txBody>
      </p:sp>
      <p:sp>
        <p:nvSpPr>
          <p:cNvPr id="34848" name="未知"/>
          <p:cNvSpPr>
            <a:spLocks/>
          </p:cNvSpPr>
          <p:nvPr/>
        </p:nvSpPr>
        <p:spPr bwMode="auto">
          <a:xfrm>
            <a:off x="6019800" y="204613"/>
            <a:ext cx="2933700" cy="1962150"/>
          </a:xfrm>
          <a:custGeom>
            <a:avLst/>
            <a:gdLst>
              <a:gd name="T0" fmla="*/ 2147483647 w 1848"/>
              <a:gd name="T1" fmla="*/ 2147483647 h 1236"/>
              <a:gd name="T2" fmla="*/ 2147483647 w 1848"/>
              <a:gd name="T3" fmla="*/ 2147483647 h 1236"/>
              <a:gd name="T4" fmla="*/ 2147483647 w 1848"/>
              <a:gd name="T5" fmla="*/ 2147483647 h 1236"/>
              <a:gd name="T6" fmla="*/ 2147483647 w 1848"/>
              <a:gd name="T7" fmla="*/ 2147483647 h 1236"/>
              <a:gd name="T8" fmla="*/ 2147483647 w 1848"/>
              <a:gd name="T9" fmla="*/ 2147483647 h 1236"/>
              <a:gd name="T10" fmla="*/ 2147483647 w 1848"/>
              <a:gd name="T11" fmla="*/ 2147483647 h 1236"/>
              <a:gd name="T12" fmla="*/ 2147483647 w 1848"/>
              <a:gd name="T13" fmla="*/ 2147483647 h 1236"/>
              <a:gd name="T14" fmla="*/ 2147483647 w 1848"/>
              <a:gd name="T15" fmla="*/ 2147483647 h 1236"/>
              <a:gd name="T16" fmla="*/ 2147483647 w 1848"/>
              <a:gd name="T17" fmla="*/ 2147483647 h 1236"/>
              <a:gd name="T18" fmla="*/ 2147483647 w 1848"/>
              <a:gd name="T19" fmla="*/ 2147483647 h 1236"/>
              <a:gd name="T20" fmla="*/ 2147483647 w 1848"/>
              <a:gd name="T21" fmla="*/ 2147483647 h 1236"/>
              <a:gd name="T22" fmla="*/ 2147483647 w 1848"/>
              <a:gd name="T23" fmla="*/ 2147483647 h 1236"/>
              <a:gd name="T24" fmla="*/ 2147483647 w 1848"/>
              <a:gd name="T25" fmla="*/ 2147483647 h 1236"/>
              <a:gd name="T26" fmla="*/ 2147483647 w 1848"/>
              <a:gd name="T27" fmla="*/ 2147483647 h 1236"/>
              <a:gd name="T28" fmla="*/ 2147483647 w 1848"/>
              <a:gd name="T29" fmla="*/ 2147483647 h 1236"/>
              <a:gd name="T30" fmla="*/ 2147483647 w 1848"/>
              <a:gd name="T31" fmla="*/ 2147483647 h 1236"/>
              <a:gd name="T32" fmla="*/ 2147483647 w 1848"/>
              <a:gd name="T33" fmla="*/ 2147483647 h 1236"/>
              <a:gd name="T34" fmla="*/ 2147483647 w 1848"/>
              <a:gd name="T35" fmla="*/ 2147483647 h 1236"/>
              <a:gd name="T36" fmla="*/ 2147483647 w 1848"/>
              <a:gd name="T37" fmla="*/ 2147483647 h 1236"/>
              <a:gd name="T38" fmla="*/ 2147483647 w 1848"/>
              <a:gd name="T39" fmla="*/ 2147483647 h 1236"/>
              <a:gd name="T40" fmla="*/ 2147483647 w 1848"/>
              <a:gd name="T41" fmla="*/ 2147483647 h 1236"/>
              <a:gd name="T42" fmla="*/ 2147483647 w 1848"/>
              <a:gd name="T43" fmla="*/ 2147483647 h 1236"/>
              <a:gd name="T44" fmla="*/ 2147483647 w 1848"/>
              <a:gd name="T45" fmla="*/ 2147483647 h 1236"/>
              <a:gd name="T46" fmla="*/ 2147483647 w 1848"/>
              <a:gd name="T47" fmla="*/ 2147483647 h 1236"/>
              <a:gd name="T48" fmla="*/ 2147483647 w 1848"/>
              <a:gd name="T49" fmla="*/ 2147483647 h 1236"/>
              <a:gd name="T50" fmla="*/ 2147483647 w 1848"/>
              <a:gd name="T51" fmla="*/ 2147483647 h 1236"/>
              <a:gd name="T52" fmla="*/ 2147483647 w 1848"/>
              <a:gd name="T53" fmla="*/ 2147483647 h 1236"/>
              <a:gd name="T54" fmla="*/ 2147483647 w 1848"/>
              <a:gd name="T55" fmla="*/ 2147483647 h 1236"/>
              <a:gd name="T56" fmla="*/ 2147483647 w 1848"/>
              <a:gd name="T57" fmla="*/ 2147483647 h 1236"/>
              <a:gd name="T58" fmla="*/ 2147483647 w 1848"/>
              <a:gd name="T59" fmla="*/ 2147483647 h 1236"/>
              <a:gd name="T60" fmla="*/ 2147483647 w 1848"/>
              <a:gd name="T61" fmla="*/ 2147483647 h 1236"/>
              <a:gd name="T62" fmla="*/ 2147483647 w 1848"/>
              <a:gd name="T63" fmla="*/ 2147483647 h 1236"/>
              <a:gd name="T64" fmla="*/ 2147483647 w 1848"/>
              <a:gd name="T65" fmla="*/ 2147483647 h 1236"/>
              <a:gd name="T66" fmla="*/ 2147483647 w 1848"/>
              <a:gd name="T67" fmla="*/ 2147483647 h 1236"/>
              <a:gd name="T68" fmla="*/ 2147483647 w 1848"/>
              <a:gd name="T69" fmla="*/ 2147483647 h 1236"/>
              <a:gd name="T70" fmla="*/ 2147483647 w 1848"/>
              <a:gd name="T71" fmla="*/ 2147483647 h 12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848"/>
              <a:gd name="T109" fmla="*/ 0 h 1236"/>
              <a:gd name="T110" fmla="*/ 1848 w 1848"/>
              <a:gd name="T111" fmla="*/ 1236 h 12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848" h="1236">
                <a:moveTo>
                  <a:pt x="1848" y="259"/>
                </a:moveTo>
                <a:cubicBezTo>
                  <a:pt x="1796" y="305"/>
                  <a:pt x="1555" y="430"/>
                  <a:pt x="1451" y="520"/>
                </a:cubicBezTo>
                <a:cubicBezTo>
                  <a:pt x="1347" y="610"/>
                  <a:pt x="1269" y="742"/>
                  <a:pt x="1225" y="799"/>
                </a:cubicBezTo>
                <a:cubicBezTo>
                  <a:pt x="1208" y="820"/>
                  <a:pt x="1215" y="851"/>
                  <a:pt x="1187" y="861"/>
                </a:cubicBezTo>
                <a:cubicBezTo>
                  <a:pt x="1176" y="895"/>
                  <a:pt x="1191" y="861"/>
                  <a:pt x="1168" y="880"/>
                </a:cubicBezTo>
                <a:cubicBezTo>
                  <a:pt x="1163" y="884"/>
                  <a:pt x="1163" y="891"/>
                  <a:pt x="1158" y="895"/>
                </a:cubicBezTo>
                <a:cubicBezTo>
                  <a:pt x="1147" y="904"/>
                  <a:pt x="1127" y="907"/>
                  <a:pt x="1115" y="914"/>
                </a:cubicBezTo>
                <a:cubicBezTo>
                  <a:pt x="1100" y="922"/>
                  <a:pt x="1089" y="932"/>
                  <a:pt x="1072" y="938"/>
                </a:cubicBezTo>
                <a:cubicBezTo>
                  <a:pt x="1060" y="973"/>
                  <a:pt x="1077" y="931"/>
                  <a:pt x="1053" y="962"/>
                </a:cubicBezTo>
                <a:cubicBezTo>
                  <a:pt x="1035" y="985"/>
                  <a:pt x="1036" y="1014"/>
                  <a:pt x="1014" y="1034"/>
                </a:cubicBezTo>
                <a:cubicBezTo>
                  <a:pt x="993" y="1093"/>
                  <a:pt x="957" y="1108"/>
                  <a:pt x="899" y="1116"/>
                </a:cubicBezTo>
                <a:cubicBezTo>
                  <a:pt x="841" y="1133"/>
                  <a:pt x="772" y="1117"/>
                  <a:pt x="712" y="1111"/>
                </a:cubicBezTo>
                <a:cubicBezTo>
                  <a:pt x="686" y="1113"/>
                  <a:pt x="661" y="1113"/>
                  <a:pt x="635" y="1116"/>
                </a:cubicBezTo>
                <a:cubicBezTo>
                  <a:pt x="603" y="1119"/>
                  <a:pt x="640" y="1127"/>
                  <a:pt x="592" y="1140"/>
                </a:cubicBezTo>
                <a:cubicBezTo>
                  <a:pt x="566" y="1147"/>
                  <a:pt x="549" y="1151"/>
                  <a:pt x="520" y="1154"/>
                </a:cubicBezTo>
                <a:cubicBezTo>
                  <a:pt x="499" y="1149"/>
                  <a:pt x="490" y="1139"/>
                  <a:pt x="472" y="1130"/>
                </a:cubicBezTo>
                <a:cubicBezTo>
                  <a:pt x="452" y="1119"/>
                  <a:pt x="426" y="1119"/>
                  <a:pt x="405" y="1111"/>
                </a:cubicBezTo>
                <a:cubicBezTo>
                  <a:pt x="384" y="1113"/>
                  <a:pt x="363" y="1112"/>
                  <a:pt x="342" y="1116"/>
                </a:cubicBezTo>
                <a:cubicBezTo>
                  <a:pt x="331" y="1118"/>
                  <a:pt x="321" y="1135"/>
                  <a:pt x="313" y="1140"/>
                </a:cubicBezTo>
                <a:cubicBezTo>
                  <a:pt x="305" y="1145"/>
                  <a:pt x="294" y="1144"/>
                  <a:pt x="285" y="1149"/>
                </a:cubicBezTo>
                <a:cubicBezTo>
                  <a:pt x="247" y="1169"/>
                  <a:pt x="210" y="1181"/>
                  <a:pt x="169" y="1192"/>
                </a:cubicBezTo>
                <a:cubicBezTo>
                  <a:pt x="142" y="1211"/>
                  <a:pt x="125" y="1218"/>
                  <a:pt x="93" y="1226"/>
                </a:cubicBezTo>
                <a:cubicBezTo>
                  <a:pt x="0" y="1218"/>
                  <a:pt x="51" y="1236"/>
                  <a:pt x="25" y="1164"/>
                </a:cubicBezTo>
                <a:cubicBezTo>
                  <a:pt x="30" y="1122"/>
                  <a:pt x="39" y="1083"/>
                  <a:pt x="69" y="1053"/>
                </a:cubicBezTo>
                <a:cubicBezTo>
                  <a:pt x="74" y="1036"/>
                  <a:pt x="78" y="1024"/>
                  <a:pt x="88" y="1010"/>
                </a:cubicBezTo>
                <a:cubicBezTo>
                  <a:pt x="103" y="925"/>
                  <a:pt x="90" y="867"/>
                  <a:pt x="64" y="794"/>
                </a:cubicBezTo>
                <a:cubicBezTo>
                  <a:pt x="60" y="738"/>
                  <a:pt x="53" y="715"/>
                  <a:pt x="59" y="664"/>
                </a:cubicBezTo>
                <a:cubicBezTo>
                  <a:pt x="35" y="657"/>
                  <a:pt x="45" y="665"/>
                  <a:pt x="49" y="631"/>
                </a:cubicBezTo>
                <a:cubicBezTo>
                  <a:pt x="54" y="586"/>
                  <a:pt x="48" y="575"/>
                  <a:pt x="69" y="544"/>
                </a:cubicBezTo>
                <a:cubicBezTo>
                  <a:pt x="82" y="498"/>
                  <a:pt x="110" y="456"/>
                  <a:pt x="126" y="410"/>
                </a:cubicBezTo>
                <a:cubicBezTo>
                  <a:pt x="121" y="322"/>
                  <a:pt x="126" y="340"/>
                  <a:pt x="93" y="285"/>
                </a:cubicBezTo>
                <a:cubicBezTo>
                  <a:pt x="87" y="259"/>
                  <a:pt x="68" y="214"/>
                  <a:pt x="102" y="204"/>
                </a:cubicBezTo>
                <a:cubicBezTo>
                  <a:pt x="108" y="187"/>
                  <a:pt x="117" y="175"/>
                  <a:pt x="126" y="160"/>
                </a:cubicBezTo>
                <a:cubicBezTo>
                  <a:pt x="130" y="138"/>
                  <a:pt x="134" y="108"/>
                  <a:pt x="145" y="88"/>
                </a:cubicBezTo>
                <a:cubicBezTo>
                  <a:pt x="151" y="78"/>
                  <a:pt x="186" y="11"/>
                  <a:pt x="186" y="11"/>
                </a:cubicBezTo>
                <a:cubicBezTo>
                  <a:pt x="189" y="0"/>
                  <a:pt x="159" y="74"/>
                  <a:pt x="157" y="77"/>
                </a:cubicBezTo>
              </a:path>
            </a:pathLst>
          </a:custGeom>
          <a:noFill/>
          <a:ln w="38100" cmpd="sng">
            <a:solidFill>
              <a:srgbClr val="99CC00"/>
            </a:solidFill>
            <a:round/>
            <a:headEnd/>
            <a:tailEnd/>
          </a:ln>
        </p:spPr>
        <p:txBody>
          <a:bodyPr wrap="none" anchor="ctr"/>
          <a:lstStyle/>
          <a:p>
            <a:endParaRPr lang="zh-CN" altLang="en-US"/>
          </a:p>
        </p:txBody>
      </p:sp>
      <p:sp>
        <p:nvSpPr>
          <p:cNvPr id="34849" name="未知"/>
          <p:cNvSpPr>
            <a:spLocks/>
          </p:cNvSpPr>
          <p:nvPr/>
        </p:nvSpPr>
        <p:spPr bwMode="auto">
          <a:xfrm>
            <a:off x="3614738" y="252238"/>
            <a:ext cx="1217612" cy="1314450"/>
          </a:xfrm>
          <a:custGeom>
            <a:avLst/>
            <a:gdLst>
              <a:gd name="T0" fmla="*/ 2147483647 w 767"/>
              <a:gd name="T1" fmla="*/ 0 h 828"/>
              <a:gd name="T2" fmla="*/ 2147483647 w 767"/>
              <a:gd name="T3" fmla="*/ 2147483647 h 828"/>
              <a:gd name="T4" fmla="*/ 2147483647 w 767"/>
              <a:gd name="T5" fmla="*/ 2147483647 h 828"/>
              <a:gd name="T6" fmla="*/ 2147483647 w 767"/>
              <a:gd name="T7" fmla="*/ 2147483647 h 828"/>
              <a:gd name="T8" fmla="*/ 2147483647 w 767"/>
              <a:gd name="T9" fmla="*/ 2147483647 h 828"/>
              <a:gd name="T10" fmla="*/ 2147483647 w 767"/>
              <a:gd name="T11" fmla="*/ 2147483647 h 828"/>
              <a:gd name="T12" fmla="*/ 2147483647 w 767"/>
              <a:gd name="T13" fmla="*/ 2147483647 h 828"/>
              <a:gd name="T14" fmla="*/ 2147483647 w 767"/>
              <a:gd name="T15" fmla="*/ 2147483647 h 828"/>
              <a:gd name="T16" fmla="*/ 2147483647 w 767"/>
              <a:gd name="T17" fmla="*/ 2147483647 h 828"/>
              <a:gd name="T18" fmla="*/ 2147483647 w 767"/>
              <a:gd name="T19" fmla="*/ 2147483647 h 828"/>
              <a:gd name="T20" fmla="*/ 2147483647 w 767"/>
              <a:gd name="T21" fmla="*/ 2147483647 h 828"/>
              <a:gd name="T22" fmla="*/ 2147483647 w 767"/>
              <a:gd name="T23" fmla="*/ 2147483647 h 828"/>
              <a:gd name="T24" fmla="*/ 2147483647 w 767"/>
              <a:gd name="T25" fmla="*/ 2147483647 h 828"/>
              <a:gd name="T26" fmla="*/ 2147483647 w 767"/>
              <a:gd name="T27" fmla="*/ 2147483647 h 828"/>
              <a:gd name="T28" fmla="*/ 2147483647 w 767"/>
              <a:gd name="T29" fmla="*/ 2147483647 h 828"/>
              <a:gd name="T30" fmla="*/ 2147483647 w 767"/>
              <a:gd name="T31" fmla="*/ 2147483647 h 828"/>
              <a:gd name="T32" fmla="*/ 2147483647 w 767"/>
              <a:gd name="T33" fmla="*/ 2147483647 h 828"/>
              <a:gd name="T34" fmla="*/ 2147483647 w 767"/>
              <a:gd name="T35" fmla="*/ 2147483647 h 828"/>
              <a:gd name="T36" fmla="*/ 2147483647 w 767"/>
              <a:gd name="T37" fmla="*/ 2147483647 h 828"/>
              <a:gd name="T38" fmla="*/ 2147483647 w 767"/>
              <a:gd name="T39" fmla="*/ 2147483647 h 828"/>
              <a:gd name="T40" fmla="*/ 2147483647 w 767"/>
              <a:gd name="T41" fmla="*/ 2147483647 h 828"/>
              <a:gd name="T42" fmla="*/ 2147483647 w 767"/>
              <a:gd name="T43" fmla="*/ 2147483647 h 828"/>
              <a:gd name="T44" fmla="*/ 2147483647 w 767"/>
              <a:gd name="T45" fmla="*/ 2147483647 h 828"/>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67"/>
              <a:gd name="T70" fmla="*/ 0 h 828"/>
              <a:gd name="T71" fmla="*/ 767 w 767"/>
              <a:gd name="T72" fmla="*/ 828 h 828"/>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67" h="828">
                <a:moveTo>
                  <a:pt x="766" y="0"/>
                </a:moveTo>
                <a:cubicBezTo>
                  <a:pt x="760" y="34"/>
                  <a:pt x="767" y="71"/>
                  <a:pt x="737" y="91"/>
                </a:cubicBezTo>
                <a:cubicBezTo>
                  <a:pt x="732" y="115"/>
                  <a:pt x="721" y="136"/>
                  <a:pt x="704" y="153"/>
                </a:cubicBezTo>
                <a:cubicBezTo>
                  <a:pt x="698" y="170"/>
                  <a:pt x="687" y="181"/>
                  <a:pt x="680" y="197"/>
                </a:cubicBezTo>
                <a:cubicBezTo>
                  <a:pt x="661" y="239"/>
                  <a:pt x="646" y="297"/>
                  <a:pt x="608" y="326"/>
                </a:cubicBezTo>
                <a:cubicBezTo>
                  <a:pt x="574" y="352"/>
                  <a:pt x="550" y="360"/>
                  <a:pt x="507" y="369"/>
                </a:cubicBezTo>
                <a:cubicBezTo>
                  <a:pt x="479" y="375"/>
                  <a:pt x="450" y="395"/>
                  <a:pt x="421" y="398"/>
                </a:cubicBezTo>
                <a:cubicBezTo>
                  <a:pt x="397" y="401"/>
                  <a:pt x="373" y="401"/>
                  <a:pt x="349" y="403"/>
                </a:cubicBezTo>
                <a:cubicBezTo>
                  <a:pt x="329" y="410"/>
                  <a:pt x="332" y="420"/>
                  <a:pt x="315" y="432"/>
                </a:cubicBezTo>
                <a:cubicBezTo>
                  <a:pt x="311" y="442"/>
                  <a:pt x="302" y="450"/>
                  <a:pt x="301" y="461"/>
                </a:cubicBezTo>
                <a:cubicBezTo>
                  <a:pt x="298" y="492"/>
                  <a:pt x="307" y="504"/>
                  <a:pt x="320" y="528"/>
                </a:cubicBezTo>
                <a:cubicBezTo>
                  <a:pt x="329" y="544"/>
                  <a:pt x="349" y="576"/>
                  <a:pt x="349" y="576"/>
                </a:cubicBezTo>
                <a:cubicBezTo>
                  <a:pt x="352" y="588"/>
                  <a:pt x="358" y="602"/>
                  <a:pt x="349" y="614"/>
                </a:cubicBezTo>
                <a:cubicBezTo>
                  <a:pt x="342" y="623"/>
                  <a:pt x="320" y="633"/>
                  <a:pt x="320" y="633"/>
                </a:cubicBezTo>
                <a:cubicBezTo>
                  <a:pt x="315" y="649"/>
                  <a:pt x="293" y="666"/>
                  <a:pt x="277" y="672"/>
                </a:cubicBezTo>
                <a:cubicBezTo>
                  <a:pt x="254" y="705"/>
                  <a:pt x="268" y="698"/>
                  <a:pt x="243" y="705"/>
                </a:cubicBezTo>
                <a:cubicBezTo>
                  <a:pt x="234" y="731"/>
                  <a:pt x="242" y="717"/>
                  <a:pt x="209" y="739"/>
                </a:cubicBezTo>
                <a:cubicBezTo>
                  <a:pt x="201" y="744"/>
                  <a:pt x="181" y="749"/>
                  <a:pt x="181" y="749"/>
                </a:cubicBezTo>
                <a:cubicBezTo>
                  <a:pt x="116" y="741"/>
                  <a:pt x="159" y="733"/>
                  <a:pt x="104" y="725"/>
                </a:cubicBezTo>
                <a:cubicBezTo>
                  <a:pt x="78" y="741"/>
                  <a:pt x="80" y="772"/>
                  <a:pt x="51" y="782"/>
                </a:cubicBezTo>
                <a:cubicBezTo>
                  <a:pt x="48" y="787"/>
                  <a:pt x="46" y="793"/>
                  <a:pt x="41" y="797"/>
                </a:cubicBezTo>
                <a:cubicBezTo>
                  <a:pt x="37" y="800"/>
                  <a:pt x="30" y="798"/>
                  <a:pt x="27" y="801"/>
                </a:cubicBezTo>
                <a:cubicBezTo>
                  <a:pt x="0" y="828"/>
                  <a:pt x="46" y="807"/>
                  <a:pt x="8" y="821"/>
                </a:cubicBezTo>
              </a:path>
            </a:pathLst>
          </a:custGeom>
          <a:noFill/>
          <a:ln w="38100" cmpd="sng">
            <a:solidFill>
              <a:srgbClr val="99CC00"/>
            </a:solidFill>
            <a:round/>
            <a:headEnd/>
            <a:tailEnd/>
          </a:ln>
        </p:spPr>
        <p:txBody>
          <a:bodyPr wrap="none" anchor="ctr"/>
          <a:lstStyle/>
          <a:p>
            <a:endParaRPr lang="zh-CN" altLang="en-US"/>
          </a:p>
        </p:txBody>
      </p:sp>
      <p:sp>
        <p:nvSpPr>
          <p:cNvPr id="34850" name="未知"/>
          <p:cNvSpPr>
            <a:spLocks/>
          </p:cNvSpPr>
          <p:nvPr/>
        </p:nvSpPr>
        <p:spPr bwMode="auto">
          <a:xfrm>
            <a:off x="2620964" y="1347614"/>
            <a:ext cx="1000125" cy="1190625"/>
          </a:xfrm>
          <a:custGeom>
            <a:avLst/>
            <a:gdLst>
              <a:gd name="T0" fmla="*/ 2147483647 w 630"/>
              <a:gd name="T1" fmla="*/ 2147483647 h 750"/>
              <a:gd name="T2" fmla="*/ 2147483647 w 630"/>
              <a:gd name="T3" fmla="*/ 2147483647 h 750"/>
              <a:gd name="T4" fmla="*/ 2147483647 w 630"/>
              <a:gd name="T5" fmla="*/ 2147483647 h 750"/>
              <a:gd name="T6" fmla="*/ 2147483647 w 630"/>
              <a:gd name="T7" fmla="*/ 2147483647 h 750"/>
              <a:gd name="T8" fmla="*/ 2147483647 w 630"/>
              <a:gd name="T9" fmla="*/ 2147483647 h 750"/>
              <a:gd name="T10" fmla="*/ 2147483647 w 630"/>
              <a:gd name="T11" fmla="*/ 2147483647 h 750"/>
              <a:gd name="T12" fmla="*/ 2147483647 w 630"/>
              <a:gd name="T13" fmla="*/ 2147483647 h 750"/>
              <a:gd name="T14" fmla="*/ 2147483647 w 630"/>
              <a:gd name="T15" fmla="*/ 2147483647 h 750"/>
              <a:gd name="T16" fmla="*/ 2147483647 w 630"/>
              <a:gd name="T17" fmla="*/ 2147483647 h 750"/>
              <a:gd name="T18" fmla="*/ 2147483647 w 630"/>
              <a:gd name="T19" fmla="*/ 2147483647 h 750"/>
              <a:gd name="T20" fmla="*/ 2147483647 w 630"/>
              <a:gd name="T21" fmla="*/ 2147483647 h 750"/>
              <a:gd name="T22" fmla="*/ 2147483647 w 630"/>
              <a:gd name="T23" fmla="*/ 2147483647 h 750"/>
              <a:gd name="T24" fmla="*/ 2147483647 w 630"/>
              <a:gd name="T25" fmla="*/ 2147483647 h 750"/>
              <a:gd name="T26" fmla="*/ 2147483647 w 630"/>
              <a:gd name="T27" fmla="*/ 2147483647 h 750"/>
              <a:gd name="T28" fmla="*/ 2147483647 w 630"/>
              <a:gd name="T29" fmla="*/ 2147483647 h 750"/>
              <a:gd name="T30" fmla="*/ 2147483647 w 630"/>
              <a:gd name="T31" fmla="*/ 2147483647 h 750"/>
              <a:gd name="T32" fmla="*/ 2147483647 w 630"/>
              <a:gd name="T33" fmla="*/ 2147483647 h 750"/>
              <a:gd name="T34" fmla="*/ 2147483647 w 630"/>
              <a:gd name="T35" fmla="*/ 2147483647 h 750"/>
              <a:gd name="T36" fmla="*/ 2147483647 w 630"/>
              <a:gd name="T37" fmla="*/ 2147483647 h 750"/>
              <a:gd name="T38" fmla="*/ 2147483647 w 630"/>
              <a:gd name="T39" fmla="*/ 2147483647 h 750"/>
              <a:gd name="T40" fmla="*/ 2147483647 w 630"/>
              <a:gd name="T41" fmla="*/ 2147483647 h 750"/>
              <a:gd name="T42" fmla="*/ 2147483647 w 630"/>
              <a:gd name="T43" fmla="*/ 2147483647 h 750"/>
              <a:gd name="T44" fmla="*/ 2147483647 w 630"/>
              <a:gd name="T45" fmla="*/ 2147483647 h 750"/>
              <a:gd name="T46" fmla="*/ 2147483647 w 630"/>
              <a:gd name="T47" fmla="*/ 2147483647 h 750"/>
              <a:gd name="T48" fmla="*/ 2147483647 w 630"/>
              <a:gd name="T49" fmla="*/ 2147483647 h 750"/>
              <a:gd name="T50" fmla="*/ 2147483647 w 630"/>
              <a:gd name="T51" fmla="*/ 2147483647 h 750"/>
              <a:gd name="T52" fmla="*/ 2147483647 w 630"/>
              <a:gd name="T53" fmla="*/ 2147483647 h 750"/>
              <a:gd name="T54" fmla="*/ 2147483647 w 630"/>
              <a:gd name="T55" fmla="*/ 2147483647 h 75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30"/>
              <a:gd name="T85" fmla="*/ 0 h 750"/>
              <a:gd name="T86" fmla="*/ 630 w 630"/>
              <a:gd name="T87" fmla="*/ 750 h 75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30" h="750">
                <a:moveTo>
                  <a:pt x="629" y="140"/>
                </a:moveTo>
                <a:cubicBezTo>
                  <a:pt x="627" y="134"/>
                  <a:pt x="630" y="124"/>
                  <a:pt x="624" y="121"/>
                </a:cubicBezTo>
                <a:cubicBezTo>
                  <a:pt x="608" y="111"/>
                  <a:pt x="490" y="102"/>
                  <a:pt x="485" y="102"/>
                </a:cubicBezTo>
                <a:cubicBezTo>
                  <a:pt x="464" y="98"/>
                  <a:pt x="448" y="88"/>
                  <a:pt x="427" y="83"/>
                </a:cubicBezTo>
                <a:cubicBezTo>
                  <a:pt x="422" y="78"/>
                  <a:pt x="419" y="72"/>
                  <a:pt x="413" y="68"/>
                </a:cubicBezTo>
                <a:cubicBezTo>
                  <a:pt x="409" y="65"/>
                  <a:pt x="403" y="67"/>
                  <a:pt x="399" y="63"/>
                </a:cubicBezTo>
                <a:cubicBezTo>
                  <a:pt x="374" y="38"/>
                  <a:pt x="418" y="57"/>
                  <a:pt x="379" y="44"/>
                </a:cubicBezTo>
                <a:cubicBezTo>
                  <a:pt x="367" y="3"/>
                  <a:pt x="270" y="26"/>
                  <a:pt x="255" y="25"/>
                </a:cubicBezTo>
                <a:cubicBezTo>
                  <a:pt x="229" y="20"/>
                  <a:pt x="247" y="2"/>
                  <a:pt x="231" y="1"/>
                </a:cubicBezTo>
                <a:cubicBezTo>
                  <a:pt x="215" y="0"/>
                  <a:pt x="178" y="13"/>
                  <a:pt x="159" y="20"/>
                </a:cubicBezTo>
                <a:cubicBezTo>
                  <a:pt x="147" y="38"/>
                  <a:pt x="140" y="37"/>
                  <a:pt x="120" y="44"/>
                </a:cubicBezTo>
                <a:cubicBezTo>
                  <a:pt x="107" y="53"/>
                  <a:pt x="92" y="62"/>
                  <a:pt x="77" y="68"/>
                </a:cubicBezTo>
                <a:cubicBezTo>
                  <a:pt x="68" y="72"/>
                  <a:pt x="39" y="102"/>
                  <a:pt x="39" y="102"/>
                </a:cubicBezTo>
                <a:cubicBezTo>
                  <a:pt x="0" y="141"/>
                  <a:pt x="46" y="110"/>
                  <a:pt x="19" y="150"/>
                </a:cubicBezTo>
                <a:cubicBezTo>
                  <a:pt x="7" y="175"/>
                  <a:pt x="12" y="201"/>
                  <a:pt x="10" y="222"/>
                </a:cubicBezTo>
                <a:cubicBezTo>
                  <a:pt x="8" y="243"/>
                  <a:pt x="0" y="258"/>
                  <a:pt x="5" y="279"/>
                </a:cubicBezTo>
                <a:cubicBezTo>
                  <a:pt x="16" y="313"/>
                  <a:pt x="20" y="332"/>
                  <a:pt x="43" y="351"/>
                </a:cubicBezTo>
                <a:cubicBezTo>
                  <a:pt x="48" y="355"/>
                  <a:pt x="48" y="362"/>
                  <a:pt x="53" y="366"/>
                </a:cubicBezTo>
                <a:cubicBezTo>
                  <a:pt x="61" y="373"/>
                  <a:pt x="73" y="374"/>
                  <a:pt x="82" y="380"/>
                </a:cubicBezTo>
                <a:cubicBezTo>
                  <a:pt x="106" y="396"/>
                  <a:pt x="129" y="413"/>
                  <a:pt x="154" y="428"/>
                </a:cubicBezTo>
                <a:cubicBezTo>
                  <a:pt x="164" y="445"/>
                  <a:pt x="177" y="448"/>
                  <a:pt x="183" y="467"/>
                </a:cubicBezTo>
                <a:cubicBezTo>
                  <a:pt x="189" y="511"/>
                  <a:pt x="203" y="531"/>
                  <a:pt x="245" y="543"/>
                </a:cubicBezTo>
                <a:cubicBezTo>
                  <a:pt x="274" y="566"/>
                  <a:pt x="299" y="594"/>
                  <a:pt x="331" y="615"/>
                </a:cubicBezTo>
                <a:cubicBezTo>
                  <a:pt x="346" y="661"/>
                  <a:pt x="377" y="655"/>
                  <a:pt x="408" y="687"/>
                </a:cubicBezTo>
                <a:cubicBezTo>
                  <a:pt x="414" y="694"/>
                  <a:pt x="419" y="703"/>
                  <a:pt x="427" y="707"/>
                </a:cubicBezTo>
                <a:cubicBezTo>
                  <a:pt x="436" y="711"/>
                  <a:pt x="446" y="710"/>
                  <a:pt x="456" y="711"/>
                </a:cubicBezTo>
                <a:cubicBezTo>
                  <a:pt x="454" y="719"/>
                  <a:pt x="453" y="727"/>
                  <a:pt x="451" y="735"/>
                </a:cubicBezTo>
                <a:cubicBezTo>
                  <a:pt x="450" y="740"/>
                  <a:pt x="447" y="750"/>
                  <a:pt x="447" y="750"/>
                </a:cubicBezTo>
              </a:path>
            </a:pathLst>
          </a:custGeom>
          <a:noFill/>
          <a:ln w="38100" cmpd="sng">
            <a:solidFill>
              <a:srgbClr val="99CC00"/>
            </a:solidFill>
            <a:round/>
            <a:headEnd/>
            <a:tailEnd/>
          </a:ln>
        </p:spPr>
        <p:txBody>
          <a:bodyPr wrap="none" anchor="ctr"/>
          <a:lstStyle/>
          <a:p>
            <a:endParaRPr lang="zh-CN" altLang="en-US"/>
          </a:p>
        </p:txBody>
      </p:sp>
      <p:sp>
        <p:nvSpPr>
          <p:cNvPr id="34851" name="未知"/>
          <p:cNvSpPr>
            <a:spLocks/>
          </p:cNvSpPr>
          <p:nvPr/>
        </p:nvSpPr>
        <p:spPr bwMode="auto">
          <a:xfrm>
            <a:off x="2689226" y="2317575"/>
            <a:ext cx="612775" cy="266700"/>
          </a:xfrm>
          <a:custGeom>
            <a:avLst/>
            <a:gdLst>
              <a:gd name="T0" fmla="*/ 2147483647 w 386"/>
              <a:gd name="T1" fmla="*/ 2147483647 h 168"/>
              <a:gd name="T2" fmla="*/ 2147483647 w 386"/>
              <a:gd name="T3" fmla="*/ 2147483647 h 168"/>
              <a:gd name="T4" fmla="*/ 2147483647 w 386"/>
              <a:gd name="T5" fmla="*/ 2147483647 h 168"/>
              <a:gd name="T6" fmla="*/ 2147483647 w 386"/>
              <a:gd name="T7" fmla="*/ 2147483647 h 168"/>
              <a:gd name="T8" fmla="*/ 2147483647 w 386"/>
              <a:gd name="T9" fmla="*/ 2147483647 h 168"/>
              <a:gd name="T10" fmla="*/ 2147483647 w 386"/>
              <a:gd name="T11" fmla="*/ 2147483647 h 168"/>
              <a:gd name="T12" fmla="*/ 2147483647 w 386"/>
              <a:gd name="T13" fmla="*/ 2147483647 h 168"/>
              <a:gd name="T14" fmla="*/ 2147483647 w 386"/>
              <a:gd name="T15" fmla="*/ 2147483647 h 168"/>
              <a:gd name="T16" fmla="*/ 2147483647 w 386"/>
              <a:gd name="T17" fmla="*/ 2147483647 h 168"/>
              <a:gd name="T18" fmla="*/ 2147483647 w 386"/>
              <a:gd name="T19" fmla="*/ 2147483647 h 168"/>
              <a:gd name="T20" fmla="*/ 0 w 386"/>
              <a:gd name="T21" fmla="*/ 0 h 1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86"/>
              <a:gd name="T34" fmla="*/ 0 h 168"/>
              <a:gd name="T35" fmla="*/ 386 w 386"/>
              <a:gd name="T36" fmla="*/ 168 h 1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86" h="168">
                <a:moveTo>
                  <a:pt x="386" y="142"/>
                </a:moveTo>
                <a:cubicBezTo>
                  <a:pt x="375" y="140"/>
                  <a:pt x="318" y="168"/>
                  <a:pt x="308" y="163"/>
                </a:cubicBezTo>
                <a:cubicBezTo>
                  <a:pt x="303" y="161"/>
                  <a:pt x="305" y="153"/>
                  <a:pt x="303" y="148"/>
                </a:cubicBezTo>
                <a:cubicBezTo>
                  <a:pt x="300" y="143"/>
                  <a:pt x="296" y="139"/>
                  <a:pt x="293" y="134"/>
                </a:cubicBezTo>
                <a:cubicBezTo>
                  <a:pt x="270" y="100"/>
                  <a:pt x="268" y="94"/>
                  <a:pt x="236" y="72"/>
                </a:cubicBezTo>
                <a:cubicBezTo>
                  <a:pt x="215" y="58"/>
                  <a:pt x="199" y="55"/>
                  <a:pt x="173" y="48"/>
                </a:cubicBezTo>
                <a:cubicBezTo>
                  <a:pt x="163" y="45"/>
                  <a:pt x="144" y="38"/>
                  <a:pt x="144" y="38"/>
                </a:cubicBezTo>
                <a:cubicBezTo>
                  <a:pt x="139" y="33"/>
                  <a:pt x="136" y="27"/>
                  <a:pt x="130" y="24"/>
                </a:cubicBezTo>
                <a:cubicBezTo>
                  <a:pt x="121" y="19"/>
                  <a:pt x="101" y="14"/>
                  <a:pt x="101" y="14"/>
                </a:cubicBezTo>
                <a:cubicBezTo>
                  <a:pt x="72" y="35"/>
                  <a:pt x="76" y="33"/>
                  <a:pt x="44" y="24"/>
                </a:cubicBezTo>
                <a:cubicBezTo>
                  <a:pt x="37" y="3"/>
                  <a:pt x="21" y="0"/>
                  <a:pt x="0" y="0"/>
                </a:cubicBezTo>
              </a:path>
            </a:pathLst>
          </a:custGeom>
          <a:noFill/>
          <a:ln w="28575" cmpd="sng">
            <a:solidFill>
              <a:srgbClr val="99CC00"/>
            </a:solidFill>
            <a:round/>
            <a:headEnd/>
            <a:tailEnd/>
          </a:ln>
        </p:spPr>
        <p:txBody>
          <a:bodyPr wrap="none" anchor="ctr"/>
          <a:lstStyle/>
          <a:p>
            <a:endParaRPr lang="zh-CN" altLang="en-US"/>
          </a:p>
        </p:txBody>
      </p:sp>
      <p:sp>
        <p:nvSpPr>
          <p:cNvPr id="34852" name="未知"/>
          <p:cNvSpPr>
            <a:spLocks/>
          </p:cNvSpPr>
          <p:nvPr/>
        </p:nvSpPr>
        <p:spPr bwMode="auto">
          <a:xfrm>
            <a:off x="2332038" y="2301701"/>
            <a:ext cx="373062" cy="136525"/>
          </a:xfrm>
          <a:custGeom>
            <a:avLst/>
            <a:gdLst>
              <a:gd name="T0" fmla="*/ 2147483647 w 235"/>
              <a:gd name="T1" fmla="*/ 2147483647 h 86"/>
              <a:gd name="T2" fmla="*/ 2147483647 w 235"/>
              <a:gd name="T3" fmla="*/ 2147483647 h 86"/>
              <a:gd name="T4" fmla="*/ 2147483647 w 235"/>
              <a:gd name="T5" fmla="*/ 2147483647 h 86"/>
              <a:gd name="T6" fmla="*/ 2147483647 w 235"/>
              <a:gd name="T7" fmla="*/ 2147483647 h 86"/>
              <a:gd name="T8" fmla="*/ 2147483647 w 235"/>
              <a:gd name="T9" fmla="*/ 2147483647 h 86"/>
              <a:gd name="T10" fmla="*/ 2147483647 w 235"/>
              <a:gd name="T11" fmla="*/ 2147483647 h 86"/>
              <a:gd name="T12" fmla="*/ 2147483647 w 235"/>
              <a:gd name="T13" fmla="*/ 2147483647 h 86"/>
              <a:gd name="T14" fmla="*/ 2147483647 w 235"/>
              <a:gd name="T15" fmla="*/ 2147483647 h 86"/>
              <a:gd name="T16" fmla="*/ 0 w 235"/>
              <a:gd name="T17" fmla="*/ 0 h 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5"/>
              <a:gd name="T28" fmla="*/ 0 h 86"/>
              <a:gd name="T29" fmla="*/ 235 w 235"/>
              <a:gd name="T30" fmla="*/ 86 h 8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5" h="86">
                <a:moveTo>
                  <a:pt x="235" y="5"/>
                </a:moveTo>
                <a:cubicBezTo>
                  <a:pt x="228" y="7"/>
                  <a:pt x="207" y="16"/>
                  <a:pt x="201" y="19"/>
                </a:cubicBezTo>
                <a:cubicBezTo>
                  <a:pt x="191" y="24"/>
                  <a:pt x="173" y="38"/>
                  <a:pt x="173" y="38"/>
                </a:cubicBezTo>
                <a:cubicBezTo>
                  <a:pt x="170" y="43"/>
                  <a:pt x="167" y="49"/>
                  <a:pt x="163" y="53"/>
                </a:cubicBezTo>
                <a:cubicBezTo>
                  <a:pt x="159" y="57"/>
                  <a:pt x="152" y="58"/>
                  <a:pt x="149" y="62"/>
                </a:cubicBezTo>
                <a:cubicBezTo>
                  <a:pt x="130" y="86"/>
                  <a:pt x="161" y="71"/>
                  <a:pt x="129" y="82"/>
                </a:cubicBezTo>
                <a:cubicBezTo>
                  <a:pt x="118" y="80"/>
                  <a:pt x="105" y="84"/>
                  <a:pt x="96" y="77"/>
                </a:cubicBezTo>
                <a:cubicBezTo>
                  <a:pt x="84" y="67"/>
                  <a:pt x="89" y="44"/>
                  <a:pt x="77" y="34"/>
                </a:cubicBezTo>
                <a:cubicBezTo>
                  <a:pt x="59" y="18"/>
                  <a:pt x="25" y="0"/>
                  <a:pt x="0" y="0"/>
                </a:cubicBezTo>
              </a:path>
            </a:pathLst>
          </a:custGeom>
          <a:noFill/>
          <a:ln w="12700" cmpd="sng">
            <a:solidFill>
              <a:srgbClr val="99CC00"/>
            </a:solidFill>
            <a:round/>
            <a:headEnd/>
            <a:tailEnd/>
          </a:ln>
        </p:spPr>
        <p:txBody>
          <a:bodyPr wrap="none" anchor="ctr"/>
          <a:lstStyle/>
          <a:p>
            <a:endParaRPr lang="zh-CN" altLang="en-US"/>
          </a:p>
        </p:txBody>
      </p:sp>
      <p:sp>
        <p:nvSpPr>
          <p:cNvPr id="34853" name="未知"/>
          <p:cNvSpPr>
            <a:spLocks/>
          </p:cNvSpPr>
          <p:nvPr/>
        </p:nvSpPr>
        <p:spPr bwMode="auto">
          <a:xfrm>
            <a:off x="2193925" y="2042939"/>
            <a:ext cx="160338" cy="269875"/>
          </a:xfrm>
          <a:custGeom>
            <a:avLst/>
            <a:gdLst>
              <a:gd name="T0" fmla="*/ 2147483647 w 101"/>
              <a:gd name="T1" fmla="*/ 2147483647 h 170"/>
              <a:gd name="T2" fmla="*/ 2147483647 w 101"/>
              <a:gd name="T3" fmla="*/ 2147483647 h 170"/>
              <a:gd name="T4" fmla="*/ 2147483647 w 101"/>
              <a:gd name="T5" fmla="*/ 2147483647 h 170"/>
              <a:gd name="T6" fmla="*/ 0 w 101"/>
              <a:gd name="T7" fmla="*/ 0 h 170"/>
              <a:gd name="T8" fmla="*/ 0 60000 65536"/>
              <a:gd name="T9" fmla="*/ 0 60000 65536"/>
              <a:gd name="T10" fmla="*/ 0 60000 65536"/>
              <a:gd name="T11" fmla="*/ 0 60000 65536"/>
              <a:gd name="T12" fmla="*/ 0 w 101"/>
              <a:gd name="T13" fmla="*/ 0 h 170"/>
              <a:gd name="T14" fmla="*/ 101 w 101"/>
              <a:gd name="T15" fmla="*/ 170 h 170"/>
            </a:gdLst>
            <a:ahLst/>
            <a:cxnLst>
              <a:cxn ang="T8">
                <a:pos x="T0" y="T1"/>
              </a:cxn>
              <a:cxn ang="T9">
                <a:pos x="T2" y="T3"/>
              </a:cxn>
              <a:cxn ang="T10">
                <a:pos x="T4" y="T5"/>
              </a:cxn>
              <a:cxn ang="T11">
                <a:pos x="T6" y="T7"/>
              </a:cxn>
            </a:cxnLst>
            <a:rect l="T12" t="T13" r="T14" b="T15"/>
            <a:pathLst>
              <a:path w="101" h="170">
                <a:moveTo>
                  <a:pt x="101" y="168"/>
                </a:moveTo>
                <a:cubicBezTo>
                  <a:pt x="78" y="165"/>
                  <a:pt x="59" y="170"/>
                  <a:pt x="44" y="153"/>
                </a:cubicBezTo>
                <a:cubicBezTo>
                  <a:pt x="36" y="144"/>
                  <a:pt x="24" y="125"/>
                  <a:pt x="24" y="125"/>
                </a:cubicBezTo>
                <a:cubicBezTo>
                  <a:pt x="15" y="90"/>
                  <a:pt x="27" y="13"/>
                  <a:pt x="0" y="0"/>
                </a:cubicBezTo>
              </a:path>
            </a:pathLst>
          </a:custGeom>
          <a:noFill/>
          <a:ln w="9525" cmpd="sng">
            <a:solidFill>
              <a:srgbClr val="99CC00"/>
            </a:solidFill>
            <a:round/>
            <a:headEnd/>
            <a:tailEnd/>
          </a:ln>
        </p:spPr>
        <p:txBody>
          <a:bodyPr wrap="none" anchor="ctr"/>
          <a:lstStyle/>
          <a:p>
            <a:endParaRPr lang="zh-CN" altLang="en-US"/>
          </a:p>
        </p:txBody>
      </p:sp>
      <p:sp>
        <p:nvSpPr>
          <p:cNvPr id="34854" name="未知"/>
          <p:cNvSpPr>
            <a:spLocks/>
          </p:cNvSpPr>
          <p:nvPr/>
        </p:nvSpPr>
        <p:spPr bwMode="auto">
          <a:xfrm>
            <a:off x="1858963" y="1661938"/>
            <a:ext cx="342900" cy="373062"/>
          </a:xfrm>
          <a:custGeom>
            <a:avLst/>
            <a:gdLst>
              <a:gd name="T0" fmla="*/ 2147483647 w 216"/>
              <a:gd name="T1" fmla="*/ 2147483647 h 235"/>
              <a:gd name="T2" fmla="*/ 2147483647 w 216"/>
              <a:gd name="T3" fmla="*/ 2147483647 h 235"/>
              <a:gd name="T4" fmla="*/ 2147483647 w 216"/>
              <a:gd name="T5" fmla="*/ 2147483647 h 235"/>
              <a:gd name="T6" fmla="*/ 2147483647 w 216"/>
              <a:gd name="T7" fmla="*/ 2147483647 h 235"/>
              <a:gd name="T8" fmla="*/ 0 w 216"/>
              <a:gd name="T9" fmla="*/ 0 h 235"/>
              <a:gd name="T10" fmla="*/ 0 60000 65536"/>
              <a:gd name="T11" fmla="*/ 0 60000 65536"/>
              <a:gd name="T12" fmla="*/ 0 60000 65536"/>
              <a:gd name="T13" fmla="*/ 0 60000 65536"/>
              <a:gd name="T14" fmla="*/ 0 60000 65536"/>
              <a:gd name="T15" fmla="*/ 0 w 216"/>
              <a:gd name="T16" fmla="*/ 0 h 235"/>
              <a:gd name="T17" fmla="*/ 216 w 216"/>
              <a:gd name="T18" fmla="*/ 235 h 235"/>
            </a:gdLst>
            <a:ahLst/>
            <a:cxnLst>
              <a:cxn ang="T10">
                <a:pos x="T0" y="T1"/>
              </a:cxn>
              <a:cxn ang="T11">
                <a:pos x="T2" y="T3"/>
              </a:cxn>
              <a:cxn ang="T12">
                <a:pos x="T4" y="T5"/>
              </a:cxn>
              <a:cxn ang="T13">
                <a:pos x="T6" y="T7"/>
              </a:cxn>
              <a:cxn ang="T14">
                <a:pos x="T8" y="T9"/>
              </a:cxn>
            </a:cxnLst>
            <a:rect l="T15" t="T16" r="T17" b="T18"/>
            <a:pathLst>
              <a:path w="216" h="235">
                <a:moveTo>
                  <a:pt x="216" y="235"/>
                </a:moveTo>
                <a:cubicBezTo>
                  <a:pt x="183" y="212"/>
                  <a:pt x="142" y="215"/>
                  <a:pt x="115" y="182"/>
                </a:cubicBezTo>
                <a:cubicBezTo>
                  <a:pt x="95" y="157"/>
                  <a:pt x="95" y="122"/>
                  <a:pt x="77" y="96"/>
                </a:cubicBezTo>
                <a:cubicBezTo>
                  <a:pt x="65" y="62"/>
                  <a:pt x="75" y="73"/>
                  <a:pt x="53" y="57"/>
                </a:cubicBezTo>
                <a:cubicBezTo>
                  <a:pt x="44" y="32"/>
                  <a:pt x="24" y="12"/>
                  <a:pt x="0" y="0"/>
                </a:cubicBezTo>
              </a:path>
            </a:pathLst>
          </a:custGeom>
          <a:noFill/>
          <a:ln w="6350" cmpd="sng">
            <a:solidFill>
              <a:srgbClr val="99CC00"/>
            </a:solidFill>
            <a:round/>
            <a:headEnd/>
            <a:tailEnd/>
          </a:ln>
        </p:spPr>
        <p:txBody>
          <a:bodyPr wrap="none" anchor="ctr"/>
          <a:lstStyle/>
          <a:p>
            <a:endParaRPr lang="zh-CN" altLang="en-US"/>
          </a:p>
        </p:txBody>
      </p:sp>
      <p:sp>
        <p:nvSpPr>
          <p:cNvPr id="34855" name="未知"/>
          <p:cNvSpPr>
            <a:spLocks/>
          </p:cNvSpPr>
          <p:nvPr/>
        </p:nvSpPr>
        <p:spPr bwMode="auto">
          <a:xfrm>
            <a:off x="1768475" y="3009725"/>
            <a:ext cx="8091488" cy="2878138"/>
          </a:xfrm>
          <a:custGeom>
            <a:avLst/>
            <a:gdLst>
              <a:gd name="T0" fmla="*/ 2147483647 w 5097"/>
              <a:gd name="T1" fmla="*/ 2147483647 h 1813"/>
              <a:gd name="T2" fmla="*/ 2147483647 w 5097"/>
              <a:gd name="T3" fmla="*/ 2147483647 h 1813"/>
              <a:gd name="T4" fmla="*/ 2147483647 w 5097"/>
              <a:gd name="T5" fmla="*/ 2147483647 h 1813"/>
              <a:gd name="T6" fmla="*/ 2147483647 w 5097"/>
              <a:gd name="T7" fmla="*/ 2147483647 h 1813"/>
              <a:gd name="T8" fmla="*/ 2147483647 w 5097"/>
              <a:gd name="T9" fmla="*/ 2147483647 h 1813"/>
              <a:gd name="T10" fmla="*/ 2147483647 w 5097"/>
              <a:gd name="T11" fmla="*/ 2147483647 h 1813"/>
              <a:gd name="T12" fmla="*/ 2147483647 w 5097"/>
              <a:gd name="T13" fmla="*/ 2147483647 h 1813"/>
              <a:gd name="T14" fmla="*/ 2147483647 w 5097"/>
              <a:gd name="T15" fmla="*/ 2147483647 h 1813"/>
              <a:gd name="T16" fmla="*/ 2147483647 w 5097"/>
              <a:gd name="T17" fmla="*/ 2147483647 h 1813"/>
              <a:gd name="T18" fmla="*/ 2147483647 w 5097"/>
              <a:gd name="T19" fmla="*/ 2147483647 h 1813"/>
              <a:gd name="T20" fmla="*/ 2147483647 w 5097"/>
              <a:gd name="T21" fmla="*/ 2147483647 h 1813"/>
              <a:gd name="T22" fmla="*/ 2147483647 w 5097"/>
              <a:gd name="T23" fmla="*/ 2147483647 h 1813"/>
              <a:gd name="T24" fmla="*/ 2147483647 w 5097"/>
              <a:gd name="T25" fmla="*/ 2147483647 h 1813"/>
              <a:gd name="T26" fmla="*/ 2147483647 w 5097"/>
              <a:gd name="T27" fmla="*/ 2147483647 h 1813"/>
              <a:gd name="T28" fmla="*/ 2147483647 w 5097"/>
              <a:gd name="T29" fmla="*/ 2147483647 h 1813"/>
              <a:gd name="T30" fmla="*/ 2147483647 w 5097"/>
              <a:gd name="T31" fmla="*/ 2147483647 h 1813"/>
              <a:gd name="T32" fmla="*/ 2147483647 w 5097"/>
              <a:gd name="T33" fmla="*/ 2147483647 h 1813"/>
              <a:gd name="T34" fmla="*/ 2147483647 w 5097"/>
              <a:gd name="T35" fmla="*/ 2147483647 h 1813"/>
              <a:gd name="T36" fmla="*/ 2147483647 w 5097"/>
              <a:gd name="T37" fmla="*/ 2147483647 h 1813"/>
              <a:gd name="T38" fmla="*/ 2147483647 w 5097"/>
              <a:gd name="T39" fmla="*/ 2147483647 h 1813"/>
              <a:gd name="T40" fmla="*/ 2147483647 w 5097"/>
              <a:gd name="T41" fmla="*/ 2147483647 h 1813"/>
              <a:gd name="T42" fmla="*/ 2147483647 w 5097"/>
              <a:gd name="T43" fmla="*/ 2147483647 h 1813"/>
              <a:gd name="T44" fmla="*/ 2147483647 w 5097"/>
              <a:gd name="T45" fmla="*/ 2147483647 h 1813"/>
              <a:gd name="T46" fmla="*/ 2147483647 w 5097"/>
              <a:gd name="T47" fmla="*/ 2147483647 h 1813"/>
              <a:gd name="T48" fmla="*/ 2147483647 w 5097"/>
              <a:gd name="T49" fmla="*/ 2147483647 h 1813"/>
              <a:gd name="T50" fmla="*/ 2147483647 w 5097"/>
              <a:gd name="T51" fmla="*/ 2147483647 h 1813"/>
              <a:gd name="T52" fmla="*/ 2147483647 w 5097"/>
              <a:gd name="T53" fmla="*/ 2147483647 h 1813"/>
              <a:gd name="T54" fmla="*/ 2147483647 w 5097"/>
              <a:gd name="T55" fmla="*/ 2147483647 h 1813"/>
              <a:gd name="T56" fmla="*/ 2147483647 w 5097"/>
              <a:gd name="T57" fmla="*/ 2147483647 h 1813"/>
              <a:gd name="T58" fmla="*/ 2147483647 w 5097"/>
              <a:gd name="T59" fmla="*/ 2147483647 h 1813"/>
              <a:gd name="T60" fmla="*/ 2147483647 w 5097"/>
              <a:gd name="T61" fmla="*/ 2147483647 h 1813"/>
              <a:gd name="T62" fmla="*/ 2147483647 w 5097"/>
              <a:gd name="T63" fmla="*/ 2147483647 h 1813"/>
              <a:gd name="T64" fmla="*/ 2147483647 w 5097"/>
              <a:gd name="T65" fmla="*/ 2147483647 h 1813"/>
              <a:gd name="T66" fmla="*/ 2147483647 w 5097"/>
              <a:gd name="T67" fmla="*/ 2147483647 h 1813"/>
              <a:gd name="T68" fmla="*/ 2147483647 w 5097"/>
              <a:gd name="T69" fmla="*/ 2147483647 h 1813"/>
              <a:gd name="T70" fmla="*/ 2147483647 w 5097"/>
              <a:gd name="T71" fmla="*/ 2147483647 h 1813"/>
              <a:gd name="T72" fmla="*/ 2147483647 w 5097"/>
              <a:gd name="T73" fmla="*/ 2147483647 h 1813"/>
              <a:gd name="T74" fmla="*/ 2147483647 w 5097"/>
              <a:gd name="T75" fmla="*/ 2147483647 h 1813"/>
              <a:gd name="T76" fmla="*/ 2147483647 w 5097"/>
              <a:gd name="T77" fmla="*/ 2147483647 h 1813"/>
              <a:gd name="T78" fmla="*/ 2147483647 w 5097"/>
              <a:gd name="T79" fmla="*/ 2147483647 h 1813"/>
              <a:gd name="T80" fmla="*/ 2147483647 w 5097"/>
              <a:gd name="T81" fmla="*/ 2147483647 h 1813"/>
              <a:gd name="T82" fmla="*/ 2147483647 w 5097"/>
              <a:gd name="T83" fmla="*/ 2147483647 h 1813"/>
              <a:gd name="T84" fmla="*/ 2147483647 w 5097"/>
              <a:gd name="T85" fmla="*/ 2147483647 h 1813"/>
              <a:gd name="T86" fmla="*/ 2147483647 w 5097"/>
              <a:gd name="T87" fmla="*/ 2147483647 h 1813"/>
              <a:gd name="T88" fmla="*/ 2147483647 w 5097"/>
              <a:gd name="T89" fmla="*/ 2147483647 h 1813"/>
              <a:gd name="T90" fmla="*/ 2147483647 w 5097"/>
              <a:gd name="T91" fmla="*/ 2147483647 h 181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097"/>
              <a:gd name="T139" fmla="*/ 0 h 1813"/>
              <a:gd name="T140" fmla="*/ 5097 w 5097"/>
              <a:gd name="T141" fmla="*/ 1813 h 181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097" h="1813">
                <a:moveTo>
                  <a:pt x="5097" y="106"/>
                </a:moveTo>
                <a:cubicBezTo>
                  <a:pt x="5010" y="49"/>
                  <a:pt x="4970" y="51"/>
                  <a:pt x="4857" y="44"/>
                </a:cubicBezTo>
                <a:cubicBezTo>
                  <a:pt x="4838" y="38"/>
                  <a:pt x="4819" y="16"/>
                  <a:pt x="4800" y="10"/>
                </a:cubicBezTo>
                <a:cubicBezTo>
                  <a:pt x="4790" y="7"/>
                  <a:pt x="4742" y="20"/>
                  <a:pt x="4742" y="20"/>
                </a:cubicBezTo>
                <a:cubicBezTo>
                  <a:pt x="4707" y="26"/>
                  <a:pt x="4598" y="42"/>
                  <a:pt x="4560" y="68"/>
                </a:cubicBezTo>
                <a:cubicBezTo>
                  <a:pt x="4550" y="91"/>
                  <a:pt x="4526" y="149"/>
                  <a:pt x="4512" y="178"/>
                </a:cubicBezTo>
                <a:cubicBezTo>
                  <a:pt x="4478" y="284"/>
                  <a:pt x="4520" y="148"/>
                  <a:pt x="4473" y="240"/>
                </a:cubicBezTo>
                <a:cubicBezTo>
                  <a:pt x="4464" y="258"/>
                  <a:pt x="4451" y="250"/>
                  <a:pt x="4444" y="269"/>
                </a:cubicBezTo>
                <a:cubicBezTo>
                  <a:pt x="4437" y="290"/>
                  <a:pt x="4412" y="311"/>
                  <a:pt x="4396" y="327"/>
                </a:cubicBezTo>
                <a:cubicBezTo>
                  <a:pt x="4361" y="362"/>
                  <a:pt x="4351" y="421"/>
                  <a:pt x="4315" y="456"/>
                </a:cubicBezTo>
                <a:cubicBezTo>
                  <a:pt x="4301" y="500"/>
                  <a:pt x="4258" y="500"/>
                  <a:pt x="4233" y="538"/>
                </a:cubicBezTo>
                <a:cubicBezTo>
                  <a:pt x="4223" y="571"/>
                  <a:pt x="4204" y="586"/>
                  <a:pt x="4185" y="615"/>
                </a:cubicBezTo>
                <a:cubicBezTo>
                  <a:pt x="4162" y="690"/>
                  <a:pt x="4197" y="604"/>
                  <a:pt x="4147" y="653"/>
                </a:cubicBezTo>
                <a:cubicBezTo>
                  <a:pt x="4093" y="706"/>
                  <a:pt x="4187" y="665"/>
                  <a:pt x="4108" y="692"/>
                </a:cubicBezTo>
                <a:cubicBezTo>
                  <a:pt x="4081" y="732"/>
                  <a:pt x="4058" y="754"/>
                  <a:pt x="4012" y="768"/>
                </a:cubicBezTo>
                <a:cubicBezTo>
                  <a:pt x="3983" y="765"/>
                  <a:pt x="3953" y="768"/>
                  <a:pt x="3926" y="759"/>
                </a:cubicBezTo>
                <a:cubicBezTo>
                  <a:pt x="3888" y="746"/>
                  <a:pt x="3887" y="697"/>
                  <a:pt x="3868" y="672"/>
                </a:cubicBezTo>
                <a:cubicBezTo>
                  <a:pt x="3861" y="663"/>
                  <a:pt x="3849" y="659"/>
                  <a:pt x="3840" y="653"/>
                </a:cubicBezTo>
                <a:cubicBezTo>
                  <a:pt x="3827" y="615"/>
                  <a:pt x="3821" y="599"/>
                  <a:pt x="3782" y="586"/>
                </a:cubicBezTo>
                <a:cubicBezTo>
                  <a:pt x="3754" y="544"/>
                  <a:pt x="3744" y="551"/>
                  <a:pt x="3696" y="538"/>
                </a:cubicBezTo>
                <a:cubicBezTo>
                  <a:pt x="3667" y="541"/>
                  <a:pt x="3636" y="537"/>
                  <a:pt x="3609" y="548"/>
                </a:cubicBezTo>
                <a:cubicBezTo>
                  <a:pt x="3600" y="552"/>
                  <a:pt x="3605" y="568"/>
                  <a:pt x="3600" y="576"/>
                </a:cubicBezTo>
                <a:cubicBezTo>
                  <a:pt x="3591" y="591"/>
                  <a:pt x="3555" y="625"/>
                  <a:pt x="3542" y="634"/>
                </a:cubicBezTo>
                <a:cubicBezTo>
                  <a:pt x="3532" y="662"/>
                  <a:pt x="3569" y="690"/>
                  <a:pt x="3556" y="716"/>
                </a:cubicBezTo>
                <a:cubicBezTo>
                  <a:pt x="3552" y="723"/>
                  <a:pt x="3465" y="751"/>
                  <a:pt x="3456" y="759"/>
                </a:cubicBezTo>
                <a:cubicBezTo>
                  <a:pt x="3439" y="774"/>
                  <a:pt x="3424" y="791"/>
                  <a:pt x="3408" y="807"/>
                </a:cubicBezTo>
                <a:cubicBezTo>
                  <a:pt x="3401" y="813"/>
                  <a:pt x="3388" y="826"/>
                  <a:pt x="3388" y="826"/>
                </a:cubicBezTo>
                <a:cubicBezTo>
                  <a:pt x="3373" y="875"/>
                  <a:pt x="3366" y="885"/>
                  <a:pt x="3321" y="855"/>
                </a:cubicBezTo>
                <a:cubicBezTo>
                  <a:pt x="3295" y="815"/>
                  <a:pt x="3260" y="794"/>
                  <a:pt x="3216" y="778"/>
                </a:cubicBezTo>
                <a:cubicBezTo>
                  <a:pt x="3190" y="702"/>
                  <a:pt x="3229" y="795"/>
                  <a:pt x="3177" y="730"/>
                </a:cubicBezTo>
                <a:cubicBezTo>
                  <a:pt x="3171" y="722"/>
                  <a:pt x="3173" y="710"/>
                  <a:pt x="3168" y="701"/>
                </a:cubicBezTo>
                <a:cubicBezTo>
                  <a:pt x="3152" y="675"/>
                  <a:pt x="3118" y="662"/>
                  <a:pt x="3091" y="653"/>
                </a:cubicBezTo>
                <a:cubicBezTo>
                  <a:pt x="3035" y="597"/>
                  <a:pt x="3019" y="619"/>
                  <a:pt x="2947" y="634"/>
                </a:cubicBezTo>
                <a:cubicBezTo>
                  <a:pt x="2936" y="543"/>
                  <a:pt x="2945" y="526"/>
                  <a:pt x="2860" y="500"/>
                </a:cubicBezTo>
                <a:cubicBezTo>
                  <a:pt x="2840" y="479"/>
                  <a:pt x="2811" y="464"/>
                  <a:pt x="2784" y="452"/>
                </a:cubicBezTo>
                <a:cubicBezTo>
                  <a:pt x="2765" y="444"/>
                  <a:pt x="2726" y="432"/>
                  <a:pt x="2726" y="432"/>
                </a:cubicBezTo>
                <a:cubicBezTo>
                  <a:pt x="2606" y="441"/>
                  <a:pt x="2491" y="461"/>
                  <a:pt x="2371" y="471"/>
                </a:cubicBezTo>
                <a:cubicBezTo>
                  <a:pt x="2342" y="480"/>
                  <a:pt x="2284" y="500"/>
                  <a:pt x="2284" y="500"/>
                </a:cubicBezTo>
                <a:cubicBezTo>
                  <a:pt x="2261" y="534"/>
                  <a:pt x="2263" y="582"/>
                  <a:pt x="2227" y="605"/>
                </a:cubicBezTo>
                <a:cubicBezTo>
                  <a:pt x="2183" y="673"/>
                  <a:pt x="2212" y="640"/>
                  <a:pt x="2164" y="672"/>
                </a:cubicBezTo>
                <a:cubicBezTo>
                  <a:pt x="2142" y="739"/>
                  <a:pt x="2174" y="727"/>
                  <a:pt x="2126" y="744"/>
                </a:cubicBezTo>
                <a:cubicBezTo>
                  <a:pt x="2097" y="788"/>
                  <a:pt x="2068" y="753"/>
                  <a:pt x="2035" y="788"/>
                </a:cubicBezTo>
                <a:cubicBezTo>
                  <a:pt x="2020" y="831"/>
                  <a:pt x="2028" y="832"/>
                  <a:pt x="1982" y="816"/>
                </a:cubicBezTo>
                <a:cubicBezTo>
                  <a:pt x="1910" y="840"/>
                  <a:pt x="1863" y="864"/>
                  <a:pt x="1804" y="884"/>
                </a:cubicBezTo>
                <a:cubicBezTo>
                  <a:pt x="1748" y="966"/>
                  <a:pt x="1824" y="867"/>
                  <a:pt x="1756" y="922"/>
                </a:cubicBezTo>
                <a:cubicBezTo>
                  <a:pt x="1747" y="929"/>
                  <a:pt x="1746" y="943"/>
                  <a:pt x="1737" y="951"/>
                </a:cubicBezTo>
                <a:cubicBezTo>
                  <a:pt x="1688" y="994"/>
                  <a:pt x="1655" y="998"/>
                  <a:pt x="1593" y="1008"/>
                </a:cubicBezTo>
                <a:cubicBezTo>
                  <a:pt x="1571" y="1023"/>
                  <a:pt x="1592" y="1032"/>
                  <a:pt x="1579" y="1042"/>
                </a:cubicBezTo>
                <a:cubicBezTo>
                  <a:pt x="1566" y="1052"/>
                  <a:pt x="1539" y="1066"/>
                  <a:pt x="1514" y="1066"/>
                </a:cubicBezTo>
                <a:cubicBezTo>
                  <a:pt x="1503" y="1069"/>
                  <a:pt x="1439" y="1037"/>
                  <a:pt x="1430" y="1044"/>
                </a:cubicBezTo>
                <a:cubicBezTo>
                  <a:pt x="1422" y="1050"/>
                  <a:pt x="1382" y="1073"/>
                  <a:pt x="1372" y="1076"/>
                </a:cubicBezTo>
                <a:cubicBezTo>
                  <a:pt x="1369" y="1076"/>
                  <a:pt x="1257" y="1053"/>
                  <a:pt x="1228" y="1076"/>
                </a:cubicBezTo>
                <a:cubicBezTo>
                  <a:pt x="1220" y="1082"/>
                  <a:pt x="1225" y="1096"/>
                  <a:pt x="1219" y="1104"/>
                </a:cubicBezTo>
                <a:cubicBezTo>
                  <a:pt x="1198" y="1133"/>
                  <a:pt x="1231" y="1138"/>
                  <a:pt x="1204" y="1157"/>
                </a:cubicBezTo>
                <a:cubicBezTo>
                  <a:pt x="1180" y="1227"/>
                  <a:pt x="1142" y="1149"/>
                  <a:pt x="1106" y="1220"/>
                </a:cubicBezTo>
                <a:cubicBezTo>
                  <a:pt x="1097" y="1238"/>
                  <a:pt x="1116" y="1272"/>
                  <a:pt x="1106" y="1289"/>
                </a:cubicBezTo>
                <a:cubicBezTo>
                  <a:pt x="1092" y="1312"/>
                  <a:pt x="1079" y="1333"/>
                  <a:pt x="1058" y="1347"/>
                </a:cubicBezTo>
                <a:cubicBezTo>
                  <a:pt x="1032" y="1386"/>
                  <a:pt x="1026" y="1386"/>
                  <a:pt x="988" y="1412"/>
                </a:cubicBezTo>
                <a:cubicBezTo>
                  <a:pt x="974" y="1439"/>
                  <a:pt x="982" y="1465"/>
                  <a:pt x="981" y="1488"/>
                </a:cubicBezTo>
                <a:cubicBezTo>
                  <a:pt x="980" y="1511"/>
                  <a:pt x="996" y="1513"/>
                  <a:pt x="984" y="1553"/>
                </a:cubicBezTo>
                <a:cubicBezTo>
                  <a:pt x="959" y="1628"/>
                  <a:pt x="966" y="1709"/>
                  <a:pt x="907" y="1726"/>
                </a:cubicBezTo>
                <a:cubicBezTo>
                  <a:pt x="889" y="1744"/>
                  <a:pt x="864" y="1708"/>
                  <a:pt x="842" y="1702"/>
                </a:cubicBezTo>
                <a:cubicBezTo>
                  <a:pt x="821" y="1706"/>
                  <a:pt x="796" y="1738"/>
                  <a:pt x="780" y="1752"/>
                </a:cubicBezTo>
                <a:cubicBezTo>
                  <a:pt x="763" y="1763"/>
                  <a:pt x="756" y="1782"/>
                  <a:pt x="746" y="1788"/>
                </a:cubicBezTo>
                <a:cubicBezTo>
                  <a:pt x="736" y="1794"/>
                  <a:pt x="728" y="1813"/>
                  <a:pt x="720" y="1786"/>
                </a:cubicBezTo>
                <a:cubicBezTo>
                  <a:pt x="702" y="1734"/>
                  <a:pt x="733" y="1666"/>
                  <a:pt x="700" y="1623"/>
                </a:cubicBezTo>
                <a:cubicBezTo>
                  <a:pt x="682" y="1600"/>
                  <a:pt x="643" y="1629"/>
                  <a:pt x="614" y="1632"/>
                </a:cubicBezTo>
                <a:cubicBezTo>
                  <a:pt x="578" y="1670"/>
                  <a:pt x="547" y="1676"/>
                  <a:pt x="501" y="1702"/>
                </a:cubicBezTo>
                <a:cubicBezTo>
                  <a:pt x="476" y="1710"/>
                  <a:pt x="486" y="1719"/>
                  <a:pt x="463" y="1712"/>
                </a:cubicBezTo>
                <a:cubicBezTo>
                  <a:pt x="440" y="1705"/>
                  <a:pt x="379" y="1697"/>
                  <a:pt x="364" y="1661"/>
                </a:cubicBezTo>
                <a:cubicBezTo>
                  <a:pt x="348" y="1608"/>
                  <a:pt x="366" y="1552"/>
                  <a:pt x="372" y="1498"/>
                </a:cubicBezTo>
                <a:cubicBezTo>
                  <a:pt x="376" y="1456"/>
                  <a:pt x="407" y="1476"/>
                  <a:pt x="417" y="1431"/>
                </a:cubicBezTo>
                <a:cubicBezTo>
                  <a:pt x="427" y="1386"/>
                  <a:pt x="458" y="1226"/>
                  <a:pt x="432" y="1229"/>
                </a:cubicBezTo>
                <a:cubicBezTo>
                  <a:pt x="406" y="1232"/>
                  <a:pt x="297" y="1442"/>
                  <a:pt x="259" y="1450"/>
                </a:cubicBezTo>
                <a:cubicBezTo>
                  <a:pt x="205" y="1396"/>
                  <a:pt x="215" y="1363"/>
                  <a:pt x="201" y="1277"/>
                </a:cubicBezTo>
                <a:cubicBezTo>
                  <a:pt x="193" y="1230"/>
                  <a:pt x="170" y="1173"/>
                  <a:pt x="144" y="1133"/>
                </a:cubicBezTo>
                <a:cubicBezTo>
                  <a:pt x="132" y="1031"/>
                  <a:pt x="142" y="950"/>
                  <a:pt x="172" y="855"/>
                </a:cubicBezTo>
                <a:cubicBezTo>
                  <a:pt x="169" y="842"/>
                  <a:pt x="168" y="828"/>
                  <a:pt x="163" y="816"/>
                </a:cubicBezTo>
                <a:cubicBezTo>
                  <a:pt x="159" y="806"/>
                  <a:pt x="146" y="799"/>
                  <a:pt x="144" y="788"/>
                </a:cubicBezTo>
                <a:cubicBezTo>
                  <a:pt x="105" y="540"/>
                  <a:pt x="156" y="699"/>
                  <a:pt x="124" y="605"/>
                </a:cubicBezTo>
                <a:cubicBezTo>
                  <a:pt x="148" y="582"/>
                  <a:pt x="153" y="556"/>
                  <a:pt x="172" y="528"/>
                </a:cubicBezTo>
                <a:cubicBezTo>
                  <a:pt x="169" y="499"/>
                  <a:pt x="173" y="469"/>
                  <a:pt x="163" y="442"/>
                </a:cubicBezTo>
                <a:cubicBezTo>
                  <a:pt x="159" y="431"/>
                  <a:pt x="141" y="432"/>
                  <a:pt x="134" y="423"/>
                </a:cubicBezTo>
                <a:cubicBezTo>
                  <a:pt x="128" y="415"/>
                  <a:pt x="127" y="404"/>
                  <a:pt x="124" y="394"/>
                </a:cubicBezTo>
                <a:cubicBezTo>
                  <a:pt x="118" y="375"/>
                  <a:pt x="111" y="355"/>
                  <a:pt x="105" y="336"/>
                </a:cubicBezTo>
                <a:cubicBezTo>
                  <a:pt x="102" y="327"/>
                  <a:pt x="96" y="308"/>
                  <a:pt x="96" y="308"/>
                </a:cubicBezTo>
                <a:cubicBezTo>
                  <a:pt x="99" y="298"/>
                  <a:pt x="98" y="286"/>
                  <a:pt x="105" y="279"/>
                </a:cubicBezTo>
                <a:cubicBezTo>
                  <a:pt x="112" y="272"/>
                  <a:pt x="128" y="277"/>
                  <a:pt x="134" y="269"/>
                </a:cubicBezTo>
                <a:cubicBezTo>
                  <a:pt x="146" y="253"/>
                  <a:pt x="153" y="212"/>
                  <a:pt x="153" y="212"/>
                </a:cubicBezTo>
                <a:cubicBezTo>
                  <a:pt x="123" y="181"/>
                  <a:pt x="118" y="137"/>
                  <a:pt x="105" y="96"/>
                </a:cubicBezTo>
                <a:cubicBezTo>
                  <a:pt x="98" y="74"/>
                  <a:pt x="67" y="71"/>
                  <a:pt x="48" y="58"/>
                </a:cubicBezTo>
                <a:cubicBezTo>
                  <a:pt x="38" y="52"/>
                  <a:pt x="19" y="39"/>
                  <a:pt x="19" y="39"/>
                </a:cubicBezTo>
                <a:cubicBezTo>
                  <a:pt x="8" y="6"/>
                  <a:pt x="16" y="18"/>
                  <a:pt x="0" y="0"/>
                </a:cubicBezTo>
              </a:path>
            </a:pathLst>
          </a:custGeom>
          <a:noFill/>
          <a:ln w="38100" cmpd="sng">
            <a:solidFill>
              <a:srgbClr val="99CC00"/>
            </a:solidFill>
            <a:round/>
            <a:headEnd/>
            <a:tailEnd/>
          </a:ln>
        </p:spPr>
        <p:txBody>
          <a:bodyPr wrap="none" anchor="ctr"/>
          <a:lstStyle/>
          <a:p>
            <a:endParaRPr lang="zh-CN" altLang="en-US"/>
          </a:p>
        </p:txBody>
      </p:sp>
      <p:sp>
        <p:nvSpPr>
          <p:cNvPr id="76840" name="AutoShape 40"/>
          <p:cNvSpPr>
            <a:spLocks noChangeArrowheads="1"/>
          </p:cNvSpPr>
          <p:nvPr/>
        </p:nvSpPr>
        <p:spPr bwMode="auto">
          <a:xfrm>
            <a:off x="8077200" y="5692600"/>
            <a:ext cx="228600" cy="228600"/>
          </a:xfrm>
          <a:prstGeom prst="star5">
            <a:avLst/>
          </a:prstGeom>
          <a:solidFill>
            <a:srgbClr val="FF0000"/>
          </a:solidFill>
          <a:ln w="9525">
            <a:solidFill>
              <a:schemeClr val="tx1"/>
            </a:solidFill>
            <a:miter lim="800000"/>
            <a:headEnd/>
            <a:tailEnd/>
          </a:ln>
          <a:effectLst/>
        </p:spPr>
        <p:txBody>
          <a:bodyPr wrap="none" anchor="ctr"/>
          <a:lstStyle/>
          <a:p>
            <a:pPr>
              <a:defRPr/>
            </a:pPr>
            <a:endParaRPr lang="zh-CN" altLang="en-US"/>
          </a:p>
        </p:txBody>
      </p:sp>
      <p:sp>
        <p:nvSpPr>
          <p:cNvPr id="34857" name="AutoShape 41"/>
          <p:cNvSpPr>
            <a:spLocks noChangeArrowheads="1"/>
          </p:cNvSpPr>
          <p:nvPr/>
        </p:nvSpPr>
        <p:spPr bwMode="auto">
          <a:xfrm>
            <a:off x="4724400" y="5616400"/>
            <a:ext cx="76200" cy="76200"/>
          </a:xfrm>
          <a:prstGeom prst="octagon">
            <a:avLst>
              <a:gd name="adj" fmla="val 29287"/>
            </a:avLst>
          </a:prstGeom>
          <a:solidFill>
            <a:schemeClr val="bg1"/>
          </a:solidFill>
          <a:ln w="9525">
            <a:solidFill>
              <a:schemeClr val="tx1"/>
            </a:solidFill>
            <a:miter lim="800000"/>
            <a:headEnd/>
            <a:tailEnd/>
          </a:ln>
        </p:spPr>
        <p:txBody>
          <a:bodyPr wrap="none" anchor="ctr"/>
          <a:lstStyle/>
          <a:p>
            <a:endParaRPr lang="zh-CN" altLang="en-US"/>
          </a:p>
        </p:txBody>
      </p:sp>
      <p:sp>
        <p:nvSpPr>
          <p:cNvPr id="34858" name="AutoShape 42"/>
          <p:cNvSpPr>
            <a:spLocks noChangeArrowheads="1"/>
          </p:cNvSpPr>
          <p:nvPr/>
        </p:nvSpPr>
        <p:spPr bwMode="auto">
          <a:xfrm>
            <a:off x="3200400" y="4092400"/>
            <a:ext cx="76200" cy="76200"/>
          </a:xfrm>
          <a:prstGeom prst="octagon">
            <a:avLst>
              <a:gd name="adj" fmla="val 29287"/>
            </a:avLst>
          </a:prstGeom>
          <a:solidFill>
            <a:schemeClr val="bg1"/>
          </a:solidFill>
          <a:ln w="9525">
            <a:solidFill>
              <a:schemeClr val="tx1"/>
            </a:solidFill>
            <a:miter lim="800000"/>
            <a:headEnd/>
            <a:tailEnd/>
          </a:ln>
        </p:spPr>
        <p:txBody>
          <a:bodyPr wrap="none" anchor="ctr"/>
          <a:lstStyle/>
          <a:p>
            <a:endParaRPr lang="zh-CN" altLang="en-US"/>
          </a:p>
        </p:txBody>
      </p:sp>
      <p:sp>
        <p:nvSpPr>
          <p:cNvPr id="34859" name="AutoShape 43"/>
          <p:cNvSpPr>
            <a:spLocks noChangeArrowheads="1"/>
          </p:cNvSpPr>
          <p:nvPr/>
        </p:nvSpPr>
        <p:spPr bwMode="auto">
          <a:xfrm>
            <a:off x="3124200" y="4397200"/>
            <a:ext cx="76200" cy="76200"/>
          </a:xfrm>
          <a:prstGeom prst="octagon">
            <a:avLst>
              <a:gd name="adj" fmla="val 29287"/>
            </a:avLst>
          </a:prstGeom>
          <a:solidFill>
            <a:schemeClr val="bg1"/>
          </a:solidFill>
          <a:ln w="9525">
            <a:solidFill>
              <a:schemeClr val="tx1"/>
            </a:solidFill>
            <a:miter lim="800000"/>
            <a:headEnd/>
            <a:tailEnd/>
          </a:ln>
        </p:spPr>
        <p:txBody>
          <a:bodyPr wrap="none" anchor="ctr"/>
          <a:lstStyle/>
          <a:p>
            <a:endParaRPr lang="zh-CN" altLang="en-US"/>
          </a:p>
        </p:txBody>
      </p:sp>
      <p:sp>
        <p:nvSpPr>
          <p:cNvPr id="34863" name="未知"/>
          <p:cNvSpPr>
            <a:spLocks/>
          </p:cNvSpPr>
          <p:nvPr/>
        </p:nvSpPr>
        <p:spPr bwMode="auto">
          <a:xfrm>
            <a:off x="4038601" y="4549601"/>
            <a:ext cx="479425" cy="746125"/>
          </a:xfrm>
          <a:custGeom>
            <a:avLst/>
            <a:gdLst>
              <a:gd name="T0" fmla="*/ 2147483647 w 302"/>
              <a:gd name="T1" fmla="*/ 0 h 470"/>
              <a:gd name="T2" fmla="*/ 2147483647 w 302"/>
              <a:gd name="T3" fmla="*/ 2147483647 h 470"/>
              <a:gd name="T4" fmla="*/ 2147483647 w 302"/>
              <a:gd name="T5" fmla="*/ 2147483647 h 470"/>
              <a:gd name="T6" fmla="*/ 2147483647 w 302"/>
              <a:gd name="T7" fmla="*/ 2147483647 h 470"/>
              <a:gd name="T8" fmla="*/ 2147483647 w 302"/>
              <a:gd name="T9" fmla="*/ 2147483647 h 470"/>
              <a:gd name="T10" fmla="*/ 2147483647 w 302"/>
              <a:gd name="T11" fmla="*/ 2147483647 h 470"/>
              <a:gd name="T12" fmla="*/ 2147483647 w 302"/>
              <a:gd name="T13" fmla="*/ 2147483647 h 470"/>
              <a:gd name="T14" fmla="*/ 2147483647 w 302"/>
              <a:gd name="T15" fmla="*/ 2147483647 h 470"/>
              <a:gd name="T16" fmla="*/ 2147483647 w 302"/>
              <a:gd name="T17" fmla="*/ 2147483647 h 470"/>
              <a:gd name="T18" fmla="*/ 2147483647 w 302"/>
              <a:gd name="T19" fmla="*/ 2147483647 h 470"/>
              <a:gd name="T20" fmla="*/ 2147483647 w 302"/>
              <a:gd name="T21" fmla="*/ 2147483647 h 470"/>
              <a:gd name="T22" fmla="*/ 2147483647 w 302"/>
              <a:gd name="T23" fmla="*/ 2147483647 h 470"/>
              <a:gd name="T24" fmla="*/ 2147483647 w 302"/>
              <a:gd name="T25" fmla="*/ 2147483647 h 470"/>
              <a:gd name="T26" fmla="*/ 0 w 302"/>
              <a:gd name="T27" fmla="*/ 2147483647 h 47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2"/>
              <a:gd name="T43" fmla="*/ 0 h 470"/>
              <a:gd name="T44" fmla="*/ 302 w 302"/>
              <a:gd name="T45" fmla="*/ 470 h 47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headEnd/>
            <a:tailEnd/>
          </a:ln>
        </p:spPr>
        <p:txBody>
          <a:bodyPr wrap="none" anchor="ctr"/>
          <a:lstStyle/>
          <a:p>
            <a:endParaRPr lang="zh-CN" altLang="en-US"/>
          </a:p>
        </p:txBody>
      </p:sp>
      <p:sp>
        <p:nvSpPr>
          <p:cNvPr id="34864" name="未知"/>
          <p:cNvSpPr>
            <a:spLocks/>
          </p:cNvSpPr>
          <p:nvPr/>
        </p:nvSpPr>
        <p:spPr bwMode="auto">
          <a:xfrm>
            <a:off x="7086600" y="5997400"/>
            <a:ext cx="76200" cy="457200"/>
          </a:xfrm>
          <a:custGeom>
            <a:avLst/>
            <a:gdLst>
              <a:gd name="T0" fmla="*/ 2147483647 w 48"/>
              <a:gd name="T1" fmla="*/ 0 h 288"/>
              <a:gd name="T2" fmla="*/ 2147483647 w 48"/>
              <a:gd name="T3" fmla="*/ 2147483647 h 288"/>
              <a:gd name="T4" fmla="*/ 0 w 48"/>
              <a:gd name="T5" fmla="*/ 2147483647 h 288"/>
              <a:gd name="T6" fmla="*/ 0 60000 65536"/>
              <a:gd name="T7" fmla="*/ 0 60000 65536"/>
              <a:gd name="T8" fmla="*/ 0 60000 65536"/>
              <a:gd name="T9" fmla="*/ 0 w 48"/>
              <a:gd name="T10" fmla="*/ 0 h 288"/>
              <a:gd name="T11" fmla="*/ 48 w 48"/>
              <a:gd name="T12" fmla="*/ 288 h 288"/>
            </a:gdLst>
            <a:ahLst/>
            <a:cxnLst>
              <a:cxn ang="T6">
                <a:pos x="T0" y="T1"/>
              </a:cxn>
              <a:cxn ang="T7">
                <a:pos x="T2" y="T3"/>
              </a:cxn>
              <a:cxn ang="T8">
                <a:pos x="T4" y="T5"/>
              </a:cxn>
            </a:cxnLst>
            <a:rect l="T9" t="T10" r="T11" b="T12"/>
            <a:pathLst>
              <a:path w="48" h="288">
                <a:moveTo>
                  <a:pt x="48" y="0"/>
                </a:moveTo>
                <a:lnTo>
                  <a:pt x="38" y="144"/>
                </a:lnTo>
                <a:lnTo>
                  <a:pt x="0" y="288"/>
                </a:lnTo>
              </a:path>
            </a:pathLst>
          </a:custGeom>
          <a:noFill/>
          <a:ln w="38100" cmpd="sng">
            <a:solidFill>
              <a:schemeClr val="tx1"/>
            </a:solidFill>
            <a:round/>
            <a:headEnd/>
            <a:tailEnd/>
          </a:ln>
        </p:spPr>
        <p:txBody>
          <a:bodyPr wrap="none" anchor="ctr"/>
          <a:lstStyle/>
          <a:p>
            <a:endParaRPr lang="zh-CN" altLang="en-US"/>
          </a:p>
        </p:txBody>
      </p:sp>
      <p:sp>
        <p:nvSpPr>
          <p:cNvPr id="34865" name="未知"/>
          <p:cNvSpPr>
            <a:spLocks/>
          </p:cNvSpPr>
          <p:nvPr/>
        </p:nvSpPr>
        <p:spPr bwMode="auto">
          <a:xfrm>
            <a:off x="7467600" y="5997400"/>
            <a:ext cx="76200" cy="457200"/>
          </a:xfrm>
          <a:custGeom>
            <a:avLst/>
            <a:gdLst>
              <a:gd name="T0" fmla="*/ 2147483647 w 48"/>
              <a:gd name="T1" fmla="*/ 0 h 288"/>
              <a:gd name="T2" fmla="*/ 2147483647 w 48"/>
              <a:gd name="T3" fmla="*/ 2147483647 h 288"/>
              <a:gd name="T4" fmla="*/ 0 w 48"/>
              <a:gd name="T5" fmla="*/ 2147483647 h 288"/>
              <a:gd name="T6" fmla="*/ 0 60000 65536"/>
              <a:gd name="T7" fmla="*/ 0 60000 65536"/>
              <a:gd name="T8" fmla="*/ 0 60000 65536"/>
              <a:gd name="T9" fmla="*/ 0 w 48"/>
              <a:gd name="T10" fmla="*/ 0 h 288"/>
              <a:gd name="T11" fmla="*/ 48 w 48"/>
              <a:gd name="T12" fmla="*/ 288 h 288"/>
            </a:gdLst>
            <a:ahLst/>
            <a:cxnLst>
              <a:cxn ang="T6">
                <a:pos x="T0" y="T1"/>
              </a:cxn>
              <a:cxn ang="T7">
                <a:pos x="T2" y="T3"/>
              </a:cxn>
              <a:cxn ang="T8">
                <a:pos x="T4" y="T5"/>
              </a:cxn>
            </a:cxnLst>
            <a:rect l="T9" t="T10" r="T11" b="T12"/>
            <a:pathLst>
              <a:path w="48" h="288">
                <a:moveTo>
                  <a:pt x="48" y="0"/>
                </a:moveTo>
                <a:lnTo>
                  <a:pt x="43" y="168"/>
                </a:lnTo>
                <a:lnTo>
                  <a:pt x="0" y="288"/>
                </a:lnTo>
              </a:path>
            </a:pathLst>
          </a:custGeom>
          <a:noFill/>
          <a:ln w="38100" cmpd="sng">
            <a:solidFill>
              <a:schemeClr val="tx1"/>
            </a:solidFill>
            <a:round/>
            <a:headEnd/>
            <a:tailEnd/>
          </a:ln>
        </p:spPr>
        <p:txBody>
          <a:bodyPr wrap="none" anchor="ctr"/>
          <a:lstStyle/>
          <a:p>
            <a:endParaRPr lang="zh-CN" altLang="en-US"/>
          </a:p>
        </p:txBody>
      </p:sp>
      <p:sp>
        <p:nvSpPr>
          <p:cNvPr id="34866" name="未知"/>
          <p:cNvSpPr>
            <a:spLocks/>
          </p:cNvSpPr>
          <p:nvPr/>
        </p:nvSpPr>
        <p:spPr bwMode="auto">
          <a:xfrm>
            <a:off x="7848601" y="5921200"/>
            <a:ext cx="30163" cy="457200"/>
          </a:xfrm>
          <a:custGeom>
            <a:avLst/>
            <a:gdLst>
              <a:gd name="T0" fmla="*/ 0 w 19"/>
              <a:gd name="T1" fmla="*/ 0 h 288"/>
              <a:gd name="T2" fmla="*/ 2147483647 w 19"/>
              <a:gd name="T3" fmla="*/ 2147483647 h 288"/>
              <a:gd name="T4" fmla="*/ 2147483647 w 19"/>
              <a:gd name="T5" fmla="*/ 2147483647 h 288"/>
              <a:gd name="T6" fmla="*/ 2147483647 w 19"/>
              <a:gd name="T7" fmla="*/ 2147483647 h 288"/>
              <a:gd name="T8" fmla="*/ 0 60000 65536"/>
              <a:gd name="T9" fmla="*/ 0 60000 65536"/>
              <a:gd name="T10" fmla="*/ 0 60000 65536"/>
              <a:gd name="T11" fmla="*/ 0 60000 65536"/>
              <a:gd name="T12" fmla="*/ 0 w 19"/>
              <a:gd name="T13" fmla="*/ 0 h 288"/>
              <a:gd name="T14" fmla="*/ 19 w 19"/>
              <a:gd name="T15" fmla="*/ 288 h 288"/>
            </a:gdLst>
            <a:ahLst/>
            <a:cxnLst>
              <a:cxn ang="T8">
                <a:pos x="T0" y="T1"/>
              </a:cxn>
              <a:cxn ang="T9">
                <a:pos x="T2" y="T3"/>
              </a:cxn>
              <a:cxn ang="T10">
                <a:pos x="T4" y="T5"/>
              </a:cxn>
              <a:cxn ang="T11">
                <a:pos x="T6" y="T7"/>
              </a:cxn>
            </a:cxnLst>
            <a:rect l="T12" t="T13" r="T14" b="T15"/>
            <a:pathLst>
              <a:path w="19" h="288">
                <a:moveTo>
                  <a:pt x="0" y="0"/>
                </a:moveTo>
                <a:lnTo>
                  <a:pt x="19" y="101"/>
                </a:lnTo>
                <a:lnTo>
                  <a:pt x="19" y="187"/>
                </a:lnTo>
                <a:lnTo>
                  <a:pt x="1" y="288"/>
                </a:lnTo>
              </a:path>
            </a:pathLst>
          </a:custGeom>
          <a:noFill/>
          <a:ln w="38100" cmpd="sng">
            <a:solidFill>
              <a:schemeClr val="tx1"/>
            </a:solidFill>
            <a:round/>
            <a:headEnd/>
            <a:tailEnd/>
          </a:ln>
        </p:spPr>
        <p:txBody>
          <a:bodyPr wrap="none" anchor="ctr"/>
          <a:lstStyle/>
          <a:p>
            <a:endParaRPr lang="zh-CN" altLang="en-US"/>
          </a:p>
        </p:txBody>
      </p:sp>
      <p:sp>
        <p:nvSpPr>
          <p:cNvPr id="34867" name="未知"/>
          <p:cNvSpPr>
            <a:spLocks/>
          </p:cNvSpPr>
          <p:nvPr/>
        </p:nvSpPr>
        <p:spPr bwMode="auto">
          <a:xfrm>
            <a:off x="6248400" y="5768800"/>
            <a:ext cx="228600" cy="533400"/>
          </a:xfrm>
          <a:custGeom>
            <a:avLst/>
            <a:gdLst>
              <a:gd name="T0" fmla="*/ 2147483647 w 144"/>
              <a:gd name="T1" fmla="*/ 0 h 336"/>
              <a:gd name="T2" fmla="*/ 2147483647 w 144"/>
              <a:gd name="T3" fmla="*/ 2147483647 h 336"/>
              <a:gd name="T4" fmla="*/ 2147483647 w 144"/>
              <a:gd name="T5" fmla="*/ 2147483647 h 336"/>
              <a:gd name="T6" fmla="*/ 0 w 144"/>
              <a:gd name="T7" fmla="*/ 2147483647 h 336"/>
              <a:gd name="T8" fmla="*/ 0 60000 65536"/>
              <a:gd name="T9" fmla="*/ 0 60000 65536"/>
              <a:gd name="T10" fmla="*/ 0 60000 65536"/>
              <a:gd name="T11" fmla="*/ 0 60000 65536"/>
              <a:gd name="T12" fmla="*/ 0 w 144"/>
              <a:gd name="T13" fmla="*/ 0 h 336"/>
              <a:gd name="T14" fmla="*/ 144 w 144"/>
              <a:gd name="T15" fmla="*/ 336 h 336"/>
            </a:gdLst>
            <a:ahLst/>
            <a:cxnLst>
              <a:cxn ang="T8">
                <a:pos x="T0" y="T1"/>
              </a:cxn>
              <a:cxn ang="T9">
                <a:pos x="T2" y="T3"/>
              </a:cxn>
              <a:cxn ang="T10">
                <a:pos x="T4" y="T5"/>
              </a:cxn>
              <a:cxn ang="T11">
                <a:pos x="T6" y="T7"/>
              </a:cxn>
            </a:cxnLst>
            <a:rect l="T12" t="T13" r="T14" b="T15"/>
            <a:pathLst>
              <a:path w="144" h="336">
                <a:moveTo>
                  <a:pt x="144" y="0"/>
                </a:moveTo>
                <a:lnTo>
                  <a:pt x="101" y="125"/>
                </a:lnTo>
                <a:lnTo>
                  <a:pt x="48" y="240"/>
                </a:lnTo>
                <a:lnTo>
                  <a:pt x="0" y="336"/>
                </a:lnTo>
              </a:path>
            </a:pathLst>
          </a:custGeom>
          <a:noFill/>
          <a:ln w="38100" cmpd="sng">
            <a:solidFill>
              <a:schemeClr val="tx1"/>
            </a:solidFill>
            <a:round/>
            <a:headEnd/>
            <a:tailEnd/>
          </a:ln>
        </p:spPr>
        <p:txBody>
          <a:bodyPr wrap="none" anchor="ctr"/>
          <a:lstStyle/>
          <a:p>
            <a:endParaRPr lang="zh-CN" altLang="en-US"/>
          </a:p>
        </p:txBody>
      </p:sp>
      <p:sp>
        <p:nvSpPr>
          <p:cNvPr id="34868" name="Line 52"/>
          <p:cNvSpPr>
            <a:spLocks noChangeShapeType="1"/>
          </p:cNvSpPr>
          <p:nvPr/>
        </p:nvSpPr>
        <p:spPr bwMode="auto">
          <a:xfrm rot="-4522747">
            <a:off x="6477795" y="5844207"/>
            <a:ext cx="1587" cy="76200"/>
          </a:xfrm>
          <a:prstGeom prst="line">
            <a:avLst/>
          </a:prstGeom>
          <a:noFill/>
          <a:ln w="38100">
            <a:solidFill>
              <a:schemeClr val="tx1"/>
            </a:solidFill>
            <a:round/>
            <a:headEnd/>
            <a:tailEnd/>
          </a:ln>
        </p:spPr>
        <p:txBody>
          <a:bodyPr wrap="none" anchor="ctr"/>
          <a:lstStyle/>
          <a:p>
            <a:endParaRPr lang="zh-CN" altLang="en-US"/>
          </a:p>
        </p:txBody>
      </p:sp>
      <p:sp>
        <p:nvSpPr>
          <p:cNvPr id="34869" name="Line 53"/>
          <p:cNvSpPr>
            <a:spLocks noChangeShapeType="1"/>
          </p:cNvSpPr>
          <p:nvPr/>
        </p:nvSpPr>
        <p:spPr bwMode="auto">
          <a:xfrm>
            <a:off x="6400800" y="5997400"/>
            <a:ext cx="76200" cy="0"/>
          </a:xfrm>
          <a:prstGeom prst="line">
            <a:avLst/>
          </a:prstGeom>
          <a:noFill/>
          <a:ln w="38100">
            <a:solidFill>
              <a:schemeClr val="tx1"/>
            </a:solidFill>
            <a:round/>
            <a:headEnd/>
            <a:tailEnd/>
          </a:ln>
        </p:spPr>
        <p:txBody>
          <a:bodyPr wrap="none" anchor="ctr"/>
          <a:lstStyle/>
          <a:p>
            <a:endParaRPr lang="zh-CN" altLang="en-US"/>
          </a:p>
        </p:txBody>
      </p:sp>
      <p:sp>
        <p:nvSpPr>
          <p:cNvPr id="34870" name="Line 54"/>
          <p:cNvSpPr>
            <a:spLocks noChangeShapeType="1"/>
          </p:cNvSpPr>
          <p:nvPr/>
        </p:nvSpPr>
        <p:spPr bwMode="auto">
          <a:xfrm>
            <a:off x="6324600" y="6149800"/>
            <a:ext cx="0" cy="0"/>
          </a:xfrm>
          <a:prstGeom prst="line">
            <a:avLst/>
          </a:prstGeom>
          <a:noFill/>
          <a:ln w="38100">
            <a:solidFill>
              <a:schemeClr val="tx1"/>
            </a:solidFill>
            <a:round/>
            <a:headEnd/>
            <a:tailEnd/>
          </a:ln>
        </p:spPr>
        <p:txBody>
          <a:bodyPr wrap="none" anchor="ctr"/>
          <a:lstStyle/>
          <a:p>
            <a:endParaRPr lang="zh-CN" altLang="en-US"/>
          </a:p>
        </p:txBody>
      </p:sp>
      <p:sp>
        <p:nvSpPr>
          <p:cNvPr id="34871" name="Line 55"/>
          <p:cNvSpPr>
            <a:spLocks noChangeShapeType="1"/>
          </p:cNvSpPr>
          <p:nvPr/>
        </p:nvSpPr>
        <p:spPr bwMode="auto">
          <a:xfrm rot="735886">
            <a:off x="6324600" y="6149800"/>
            <a:ext cx="76200" cy="1588"/>
          </a:xfrm>
          <a:prstGeom prst="line">
            <a:avLst/>
          </a:prstGeom>
          <a:noFill/>
          <a:ln w="38100">
            <a:solidFill>
              <a:schemeClr val="tx1"/>
            </a:solidFill>
            <a:round/>
            <a:headEnd/>
            <a:tailEnd/>
          </a:ln>
        </p:spPr>
        <p:txBody>
          <a:bodyPr wrap="none" anchor="ctr"/>
          <a:lstStyle/>
          <a:p>
            <a:endParaRPr lang="zh-CN" altLang="en-US"/>
          </a:p>
        </p:txBody>
      </p:sp>
      <p:sp>
        <p:nvSpPr>
          <p:cNvPr id="34872" name="Line 56"/>
          <p:cNvSpPr>
            <a:spLocks noChangeShapeType="1"/>
          </p:cNvSpPr>
          <p:nvPr/>
        </p:nvSpPr>
        <p:spPr bwMode="auto">
          <a:xfrm>
            <a:off x="6248400" y="6226000"/>
            <a:ext cx="76200" cy="0"/>
          </a:xfrm>
          <a:prstGeom prst="line">
            <a:avLst/>
          </a:prstGeom>
          <a:noFill/>
          <a:ln w="9525">
            <a:solidFill>
              <a:schemeClr val="tx1"/>
            </a:solidFill>
            <a:round/>
            <a:headEnd/>
            <a:tailEnd/>
          </a:ln>
        </p:spPr>
        <p:txBody>
          <a:bodyPr wrap="none" anchor="ctr"/>
          <a:lstStyle/>
          <a:p>
            <a:endParaRPr lang="zh-CN" altLang="en-US"/>
          </a:p>
        </p:txBody>
      </p:sp>
      <p:sp>
        <p:nvSpPr>
          <p:cNvPr id="34873" name="未知"/>
          <p:cNvSpPr>
            <a:spLocks/>
          </p:cNvSpPr>
          <p:nvPr/>
        </p:nvSpPr>
        <p:spPr bwMode="auto">
          <a:xfrm>
            <a:off x="6270626" y="6226001"/>
            <a:ext cx="100013" cy="15875"/>
          </a:xfrm>
          <a:custGeom>
            <a:avLst/>
            <a:gdLst>
              <a:gd name="T0" fmla="*/ 0 w 63"/>
              <a:gd name="T1" fmla="*/ 0 h 10"/>
              <a:gd name="T2" fmla="*/ 2147483647 w 63"/>
              <a:gd name="T3" fmla="*/ 2147483647 h 10"/>
              <a:gd name="T4" fmla="*/ 0 60000 65536"/>
              <a:gd name="T5" fmla="*/ 0 60000 65536"/>
              <a:gd name="T6" fmla="*/ 0 w 63"/>
              <a:gd name="T7" fmla="*/ 0 h 10"/>
              <a:gd name="T8" fmla="*/ 63 w 63"/>
              <a:gd name="T9" fmla="*/ 10 h 10"/>
            </a:gdLst>
            <a:ahLst/>
            <a:cxnLst>
              <a:cxn ang="T4">
                <a:pos x="T0" y="T1"/>
              </a:cxn>
              <a:cxn ang="T5">
                <a:pos x="T2" y="T3"/>
              </a:cxn>
            </a:cxnLst>
            <a:rect l="T6" t="T7" r="T8" b="T9"/>
            <a:pathLst>
              <a:path w="63" h="10">
                <a:moveTo>
                  <a:pt x="0" y="0"/>
                </a:moveTo>
                <a:lnTo>
                  <a:pt x="63" y="10"/>
                </a:lnTo>
              </a:path>
            </a:pathLst>
          </a:custGeom>
          <a:noFill/>
          <a:ln w="38100" cmpd="sng">
            <a:solidFill>
              <a:schemeClr val="tx1"/>
            </a:solidFill>
            <a:round/>
            <a:headEnd/>
            <a:tailEnd/>
          </a:ln>
        </p:spPr>
        <p:txBody>
          <a:bodyPr wrap="none" anchor="ctr"/>
          <a:lstStyle/>
          <a:p>
            <a:endParaRPr lang="zh-CN" altLang="en-US"/>
          </a:p>
        </p:txBody>
      </p:sp>
      <p:sp>
        <p:nvSpPr>
          <p:cNvPr id="34874" name="Line 58"/>
          <p:cNvSpPr>
            <a:spLocks noChangeShapeType="1"/>
          </p:cNvSpPr>
          <p:nvPr/>
        </p:nvSpPr>
        <p:spPr bwMode="auto">
          <a:xfrm>
            <a:off x="7162800" y="6073600"/>
            <a:ext cx="76200" cy="0"/>
          </a:xfrm>
          <a:prstGeom prst="line">
            <a:avLst/>
          </a:prstGeom>
          <a:noFill/>
          <a:ln w="38100">
            <a:solidFill>
              <a:schemeClr val="tx1"/>
            </a:solidFill>
            <a:round/>
            <a:headEnd/>
            <a:tailEnd/>
          </a:ln>
        </p:spPr>
        <p:txBody>
          <a:bodyPr wrap="none" anchor="ctr"/>
          <a:lstStyle/>
          <a:p>
            <a:endParaRPr lang="zh-CN" altLang="en-US"/>
          </a:p>
        </p:txBody>
      </p:sp>
      <p:sp>
        <p:nvSpPr>
          <p:cNvPr id="34875" name="Line 59"/>
          <p:cNvSpPr>
            <a:spLocks noChangeShapeType="1"/>
          </p:cNvSpPr>
          <p:nvPr/>
        </p:nvSpPr>
        <p:spPr bwMode="auto">
          <a:xfrm>
            <a:off x="7162800" y="6226000"/>
            <a:ext cx="76200" cy="0"/>
          </a:xfrm>
          <a:prstGeom prst="line">
            <a:avLst/>
          </a:prstGeom>
          <a:noFill/>
          <a:ln w="38100">
            <a:solidFill>
              <a:schemeClr val="tx1"/>
            </a:solidFill>
            <a:round/>
            <a:headEnd/>
            <a:tailEnd/>
          </a:ln>
        </p:spPr>
        <p:txBody>
          <a:bodyPr wrap="none" anchor="ctr"/>
          <a:lstStyle/>
          <a:p>
            <a:endParaRPr lang="zh-CN" altLang="en-US"/>
          </a:p>
        </p:txBody>
      </p:sp>
      <p:sp>
        <p:nvSpPr>
          <p:cNvPr id="34876" name="未知"/>
          <p:cNvSpPr>
            <a:spLocks/>
          </p:cNvSpPr>
          <p:nvPr/>
        </p:nvSpPr>
        <p:spPr bwMode="auto">
          <a:xfrm>
            <a:off x="7146926" y="6294264"/>
            <a:ext cx="92075" cy="9525"/>
          </a:xfrm>
          <a:custGeom>
            <a:avLst/>
            <a:gdLst>
              <a:gd name="T0" fmla="*/ 0 w 58"/>
              <a:gd name="T1" fmla="*/ 0 h 6"/>
              <a:gd name="T2" fmla="*/ 2147483647 w 58"/>
              <a:gd name="T3" fmla="*/ 2147483647 h 6"/>
              <a:gd name="T4" fmla="*/ 0 60000 65536"/>
              <a:gd name="T5" fmla="*/ 0 60000 65536"/>
              <a:gd name="T6" fmla="*/ 0 w 58"/>
              <a:gd name="T7" fmla="*/ 0 h 6"/>
              <a:gd name="T8" fmla="*/ 58 w 58"/>
              <a:gd name="T9" fmla="*/ 6 h 6"/>
            </a:gdLst>
            <a:ahLst/>
            <a:cxnLst>
              <a:cxn ang="T4">
                <a:pos x="T0" y="T1"/>
              </a:cxn>
              <a:cxn ang="T5">
                <a:pos x="T2" y="T3"/>
              </a:cxn>
            </a:cxnLst>
            <a:rect l="T6" t="T7" r="T8" b="T9"/>
            <a:pathLst>
              <a:path w="58" h="6">
                <a:moveTo>
                  <a:pt x="0" y="0"/>
                </a:moveTo>
                <a:lnTo>
                  <a:pt x="58" y="6"/>
                </a:lnTo>
              </a:path>
            </a:pathLst>
          </a:custGeom>
          <a:noFill/>
          <a:ln w="38100" cmpd="sng">
            <a:solidFill>
              <a:schemeClr val="tx1"/>
            </a:solidFill>
            <a:round/>
            <a:headEnd/>
            <a:tailEnd/>
          </a:ln>
        </p:spPr>
        <p:txBody>
          <a:bodyPr wrap="none" anchor="ctr"/>
          <a:lstStyle/>
          <a:p>
            <a:endParaRPr lang="zh-CN" altLang="en-US"/>
          </a:p>
        </p:txBody>
      </p:sp>
      <p:sp>
        <p:nvSpPr>
          <p:cNvPr id="34877" name="未知"/>
          <p:cNvSpPr>
            <a:spLocks/>
          </p:cNvSpPr>
          <p:nvPr/>
        </p:nvSpPr>
        <p:spPr bwMode="auto">
          <a:xfrm>
            <a:off x="7086601" y="6378400"/>
            <a:ext cx="130175" cy="7938"/>
          </a:xfrm>
          <a:custGeom>
            <a:avLst/>
            <a:gdLst>
              <a:gd name="T0" fmla="*/ 0 w 82"/>
              <a:gd name="T1" fmla="*/ 0 h 5"/>
              <a:gd name="T2" fmla="*/ 2147483647 w 82"/>
              <a:gd name="T3" fmla="*/ 2147483647 h 5"/>
              <a:gd name="T4" fmla="*/ 0 60000 65536"/>
              <a:gd name="T5" fmla="*/ 0 60000 65536"/>
              <a:gd name="T6" fmla="*/ 0 w 82"/>
              <a:gd name="T7" fmla="*/ 0 h 5"/>
              <a:gd name="T8" fmla="*/ 82 w 82"/>
              <a:gd name="T9" fmla="*/ 5 h 5"/>
            </a:gdLst>
            <a:ahLst/>
            <a:cxnLst>
              <a:cxn ang="T4">
                <a:pos x="T0" y="T1"/>
              </a:cxn>
              <a:cxn ang="T5">
                <a:pos x="T2" y="T3"/>
              </a:cxn>
            </a:cxnLst>
            <a:rect l="T6" t="T7" r="T8" b="T9"/>
            <a:pathLst>
              <a:path w="82" h="5">
                <a:moveTo>
                  <a:pt x="0" y="0"/>
                </a:moveTo>
                <a:lnTo>
                  <a:pt x="82" y="5"/>
                </a:lnTo>
              </a:path>
            </a:pathLst>
          </a:custGeom>
          <a:noFill/>
          <a:ln w="38100" cmpd="sng">
            <a:solidFill>
              <a:schemeClr val="tx1"/>
            </a:solidFill>
            <a:round/>
            <a:headEnd/>
            <a:tailEnd/>
          </a:ln>
        </p:spPr>
        <p:txBody>
          <a:bodyPr wrap="none" anchor="ctr"/>
          <a:lstStyle/>
          <a:p>
            <a:endParaRPr lang="zh-CN" altLang="en-US"/>
          </a:p>
        </p:txBody>
      </p:sp>
      <p:sp>
        <p:nvSpPr>
          <p:cNvPr id="34878" name="Line 62"/>
          <p:cNvSpPr>
            <a:spLocks noChangeShapeType="1"/>
          </p:cNvSpPr>
          <p:nvPr/>
        </p:nvSpPr>
        <p:spPr bwMode="auto">
          <a:xfrm>
            <a:off x="7543800" y="6226000"/>
            <a:ext cx="76200" cy="0"/>
          </a:xfrm>
          <a:prstGeom prst="line">
            <a:avLst/>
          </a:prstGeom>
          <a:noFill/>
          <a:ln w="38100">
            <a:solidFill>
              <a:schemeClr val="tx1"/>
            </a:solidFill>
            <a:round/>
            <a:headEnd/>
            <a:tailEnd/>
          </a:ln>
        </p:spPr>
        <p:txBody>
          <a:bodyPr wrap="none" anchor="ctr"/>
          <a:lstStyle/>
          <a:p>
            <a:endParaRPr lang="zh-CN" altLang="en-US"/>
          </a:p>
        </p:txBody>
      </p:sp>
      <p:sp>
        <p:nvSpPr>
          <p:cNvPr id="34879" name="未知"/>
          <p:cNvSpPr>
            <a:spLocks/>
          </p:cNvSpPr>
          <p:nvPr/>
        </p:nvSpPr>
        <p:spPr bwMode="auto">
          <a:xfrm>
            <a:off x="7543801" y="6302200"/>
            <a:ext cx="68263" cy="1588"/>
          </a:xfrm>
          <a:custGeom>
            <a:avLst/>
            <a:gdLst>
              <a:gd name="T0" fmla="*/ 2147483647 w 43"/>
              <a:gd name="T1" fmla="*/ 0 h 1"/>
              <a:gd name="T2" fmla="*/ 0 w 43"/>
              <a:gd name="T3" fmla="*/ 0 h 1"/>
              <a:gd name="T4" fmla="*/ 0 60000 65536"/>
              <a:gd name="T5" fmla="*/ 0 60000 65536"/>
              <a:gd name="T6" fmla="*/ 0 w 43"/>
              <a:gd name="T7" fmla="*/ 0 h 1"/>
              <a:gd name="T8" fmla="*/ 43 w 43"/>
              <a:gd name="T9" fmla="*/ 1 h 1"/>
            </a:gdLst>
            <a:ahLst/>
            <a:cxnLst>
              <a:cxn ang="T4">
                <a:pos x="T0" y="T1"/>
              </a:cxn>
              <a:cxn ang="T5">
                <a:pos x="T2" y="T3"/>
              </a:cxn>
            </a:cxnLst>
            <a:rect l="T6" t="T7" r="T8" b="T9"/>
            <a:pathLst>
              <a:path w="43" h="1">
                <a:moveTo>
                  <a:pt x="43" y="0"/>
                </a:moveTo>
                <a:lnTo>
                  <a:pt x="0" y="0"/>
                </a:lnTo>
              </a:path>
            </a:pathLst>
          </a:custGeom>
          <a:noFill/>
          <a:ln w="38100" cmpd="sng">
            <a:solidFill>
              <a:schemeClr val="tx1"/>
            </a:solidFill>
            <a:round/>
            <a:headEnd/>
            <a:tailEnd/>
          </a:ln>
        </p:spPr>
        <p:txBody>
          <a:bodyPr wrap="none" anchor="ctr"/>
          <a:lstStyle/>
          <a:p>
            <a:endParaRPr lang="zh-CN" altLang="en-US"/>
          </a:p>
        </p:txBody>
      </p:sp>
      <p:sp>
        <p:nvSpPr>
          <p:cNvPr id="34880" name="未知"/>
          <p:cNvSpPr>
            <a:spLocks/>
          </p:cNvSpPr>
          <p:nvPr/>
        </p:nvSpPr>
        <p:spPr bwMode="auto">
          <a:xfrm>
            <a:off x="7505700" y="6378401"/>
            <a:ext cx="76200" cy="15875"/>
          </a:xfrm>
          <a:custGeom>
            <a:avLst/>
            <a:gdLst>
              <a:gd name="T0" fmla="*/ 0 w 48"/>
              <a:gd name="T1" fmla="*/ 2147483647 h 10"/>
              <a:gd name="T2" fmla="*/ 2147483647 w 48"/>
              <a:gd name="T3" fmla="*/ 0 h 10"/>
              <a:gd name="T4" fmla="*/ 0 60000 65536"/>
              <a:gd name="T5" fmla="*/ 0 60000 65536"/>
              <a:gd name="T6" fmla="*/ 0 w 48"/>
              <a:gd name="T7" fmla="*/ 0 h 10"/>
              <a:gd name="T8" fmla="*/ 48 w 48"/>
              <a:gd name="T9" fmla="*/ 10 h 10"/>
            </a:gdLst>
            <a:ahLst/>
            <a:cxnLst>
              <a:cxn ang="T4">
                <a:pos x="T0" y="T1"/>
              </a:cxn>
              <a:cxn ang="T5">
                <a:pos x="T2" y="T3"/>
              </a:cxn>
            </a:cxnLst>
            <a:rect l="T6" t="T7" r="T8" b="T9"/>
            <a:pathLst>
              <a:path w="48" h="10">
                <a:moveTo>
                  <a:pt x="0" y="10"/>
                </a:moveTo>
                <a:lnTo>
                  <a:pt x="48" y="0"/>
                </a:lnTo>
              </a:path>
            </a:pathLst>
          </a:custGeom>
          <a:noFill/>
          <a:ln w="38100" cmpd="sng">
            <a:solidFill>
              <a:schemeClr val="tx1"/>
            </a:solidFill>
            <a:round/>
            <a:headEnd/>
            <a:tailEnd/>
          </a:ln>
        </p:spPr>
        <p:txBody>
          <a:bodyPr wrap="none" anchor="ctr"/>
          <a:lstStyle/>
          <a:p>
            <a:endParaRPr lang="zh-CN" altLang="en-US"/>
          </a:p>
        </p:txBody>
      </p:sp>
      <p:sp>
        <p:nvSpPr>
          <p:cNvPr id="34881" name="未知"/>
          <p:cNvSpPr>
            <a:spLocks/>
          </p:cNvSpPr>
          <p:nvPr/>
        </p:nvSpPr>
        <p:spPr bwMode="auto">
          <a:xfrm>
            <a:off x="7543800" y="6073600"/>
            <a:ext cx="76200" cy="1588"/>
          </a:xfrm>
          <a:custGeom>
            <a:avLst/>
            <a:gdLst>
              <a:gd name="T0" fmla="*/ 0 w 48"/>
              <a:gd name="T1" fmla="*/ 0 h 1"/>
              <a:gd name="T2" fmla="*/ 2147483647 w 48"/>
              <a:gd name="T3" fmla="*/ 2147483647 h 1"/>
              <a:gd name="T4" fmla="*/ 0 60000 65536"/>
              <a:gd name="T5" fmla="*/ 0 60000 65536"/>
              <a:gd name="T6" fmla="*/ 0 w 48"/>
              <a:gd name="T7" fmla="*/ 0 h 1"/>
              <a:gd name="T8" fmla="*/ 48 w 48"/>
              <a:gd name="T9" fmla="*/ 1 h 1"/>
            </a:gdLst>
            <a:ahLst/>
            <a:cxnLst>
              <a:cxn ang="T4">
                <a:pos x="T0" y="T1"/>
              </a:cxn>
              <a:cxn ang="T5">
                <a:pos x="T2" y="T3"/>
              </a:cxn>
            </a:cxnLst>
            <a:rect l="T6" t="T7" r="T8" b="T9"/>
            <a:pathLst>
              <a:path w="48" h="1">
                <a:moveTo>
                  <a:pt x="0" y="0"/>
                </a:moveTo>
                <a:lnTo>
                  <a:pt x="48" y="1"/>
                </a:lnTo>
              </a:path>
            </a:pathLst>
          </a:custGeom>
          <a:noFill/>
          <a:ln w="38100" cmpd="sng">
            <a:solidFill>
              <a:schemeClr val="tx1"/>
            </a:solidFill>
            <a:round/>
            <a:headEnd/>
            <a:tailEnd/>
          </a:ln>
        </p:spPr>
        <p:txBody>
          <a:bodyPr wrap="none" anchor="ctr"/>
          <a:lstStyle/>
          <a:p>
            <a:endParaRPr lang="zh-CN" altLang="en-US"/>
          </a:p>
        </p:txBody>
      </p:sp>
      <p:sp>
        <p:nvSpPr>
          <p:cNvPr id="34882" name="Line 66"/>
          <p:cNvSpPr>
            <a:spLocks noChangeShapeType="1"/>
          </p:cNvSpPr>
          <p:nvPr/>
        </p:nvSpPr>
        <p:spPr bwMode="auto">
          <a:xfrm>
            <a:off x="7848600" y="6302200"/>
            <a:ext cx="76200" cy="0"/>
          </a:xfrm>
          <a:prstGeom prst="line">
            <a:avLst/>
          </a:prstGeom>
          <a:noFill/>
          <a:ln w="38100">
            <a:solidFill>
              <a:schemeClr val="tx1"/>
            </a:solidFill>
            <a:round/>
            <a:headEnd/>
            <a:tailEnd/>
          </a:ln>
        </p:spPr>
        <p:txBody>
          <a:bodyPr wrap="none" anchor="ctr"/>
          <a:lstStyle/>
          <a:p>
            <a:endParaRPr lang="zh-CN" altLang="en-US"/>
          </a:p>
        </p:txBody>
      </p:sp>
      <p:sp>
        <p:nvSpPr>
          <p:cNvPr id="34883" name="Line 67"/>
          <p:cNvSpPr>
            <a:spLocks noChangeShapeType="1"/>
          </p:cNvSpPr>
          <p:nvPr/>
        </p:nvSpPr>
        <p:spPr bwMode="auto">
          <a:xfrm>
            <a:off x="7848600" y="6378400"/>
            <a:ext cx="76200" cy="0"/>
          </a:xfrm>
          <a:prstGeom prst="line">
            <a:avLst/>
          </a:prstGeom>
          <a:noFill/>
          <a:ln w="38100">
            <a:solidFill>
              <a:schemeClr val="tx1"/>
            </a:solidFill>
            <a:round/>
            <a:headEnd/>
            <a:tailEnd/>
          </a:ln>
        </p:spPr>
        <p:txBody>
          <a:bodyPr wrap="none" anchor="ctr"/>
          <a:lstStyle/>
          <a:p>
            <a:endParaRPr lang="zh-CN" altLang="en-US"/>
          </a:p>
        </p:txBody>
      </p:sp>
      <p:sp>
        <p:nvSpPr>
          <p:cNvPr id="34884" name="Line 68"/>
          <p:cNvSpPr>
            <a:spLocks noChangeShapeType="1"/>
          </p:cNvSpPr>
          <p:nvPr/>
        </p:nvSpPr>
        <p:spPr bwMode="auto">
          <a:xfrm>
            <a:off x="7848600" y="5997400"/>
            <a:ext cx="76200" cy="0"/>
          </a:xfrm>
          <a:prstGeom prst="line">
            <a:avLst/>
          </a:prstGeom>
          <a:noFill/>
          <a:ln w="38100">
            <a:solidFill>
              <a:schemeClr val="tx1"/>
            </a:solidFill>
            <a:round/>
            <a:headEnd/>
            <a:tailEnd/>
          </a:ln>
        </p:spPr>
        <p:txBody>
          <a:bodyPr wrap="none" anchor="ctr"/>
          <a:lstStyle/>
          <a:p>
            <a:endParaRPr lang="zh-CN" altLang="en-US"/>
          </a:p>
        </p:txBody>
      </p:sp>
      <p:sp>
        <p:nvSpPr>
          <p:cNvPr id="34885" name="未知"/>
          <p:cNvSpPr>
            <a:spLocks/>
          </p:cNvSpPr>
          <p:nvPr/>
        </p:nvSpPr>
        <p:spPr bwMode="auto">
          <a:xfrm>
            <a:off x="3886201" y="4244800"/>
            <a:ext cx="1533525" cy="1524000"/>
          </a:xfrm>
          <a:custGeom>
            <a:avLst/>
            <a:gdLst>
              <a:gd name="T0" fmla="*/ 2147483647 w 966"/>
              <a:gd name="T1" fmla="*/ 0 h 960"/>
              <a:gd name="T2" fmla="*/ 2147483647 w 966"/>
              <a:gd name="T3" fmla="*/ 2147483647 h 960"/>
              <a:gd name="T4" fmla="*/ 2147483647 w 966"/>
              <a:gd name="T5" fmla="*/ 2147483647 h 960"/>
              <a:gd name="T6" fmla="*/ 2147483647 w 966"/>
              <a:gd name="T7" fmla="*/ 2147483647 h 960"/>
              <a:gd name="T8" fmla="*/ 2147483647 w 966"/>
              <a:gd name="T9" fmla="*/ 2147483647 h 960"/>
              <a:gd name="T10" fmla="*/ 2147483647 w 966"/>
              <a:gd name="T11" fmla="*/ 2147483647 h 960"/>
              <a:gd name="T12" fmla="*/ 2147483647 w 966"/>
              <a:gd name="T13" fmla="*/ 2147483647 h 960"/>
              <a:gd name="T14" fmla="*/ 2147483647 w 966"/>
              <a:gd name="T15" fmla="*/ 2147483647 h 960"/>
              <a:gd name="T16" fmla="*/ 2147483647 w 966"/>
              <a:gd name="T17" fmla="*/ 2147483647 h 960"/>
              <a:gd name="T18" fmla="*/ 2147483647 w 966"/>
              <a:gd name="T19" fmla="*/ 2147483647 h 960"/>
              <a:gd name="T20" fmla="*/ 2147483647 w 966"/>
              <a:gd name="T21" fmla="*/ 2147483647 h 960"/>
              <a:gd name="T22" fmla="*/ 2147483647 w 966"/>
              <a:gd name="T23" fmla="*/ 2147483647 h 960"/>
              <a:gd name="T24" fmla="*/ 2147483647 w 966"/>
              <a:gd name="T25" fmla="*/ 2147483647 h 960"/>
              <a:gd name="T26" fmla="*/ 2147483647 w 966"/>
              <a:gd name="T27" fmla="*/ 2147483647 h 960"/>
              <a:gd name="T28" fmla="*/ 2147483647 w 966"/>
              <a:gd name="T29" fmla="*/ 2147483647 h 960"/>
              <a:gd name="T30" fmla="*/ 2147483647 w 966"/>
              <a:gd name="T31" fmla="*/ 2147483647 h 960"/>
              <a:gd name="T32" fmla="*/ 2147483647 w 966"/>
              <a:gd name="T33" fmla="*/ 2147483647 h 960"/>
              <a:gd name="T34" fmla="*/ 2147483647 w 966"/>
              <a:gd name="T35" fmla="*/ 2147483647 h 960"/>
              <a:gd name="T36" fmla="*/ 2147483647 w 966"/>
              <a:gd name="T37" fmla="*/ 2147483647 h 960"/>
              <a:gd name="T38" fmla="*/ 2147483647 w 966"/>
              <a:gd name="T39" fmla="*/ 2147483647 h 960"/>
              <a:gd name="T40" fmla="*/ 2147483647 w 966"/>
              <a:gd name="T41" fmla="*/ 2147483647 h 960"/>
              <a:gd name="T42" fmla="*/ 2147483647 w 966"/>
              <a:gd name="T43" fmla="*/ 2147483647 h 960"/>
              <a:gd name="T44" fmla="*/ 2147483647 w 966"/>
              <a:gd name="T45" fmla="*/ 2147483647 h 960"/>
              <a:gd name="T46" fmla="*/ 2147483647 w 966"/>
              <a:gd name="T47" fmla="*/ 2147483647 h 960"/>
              <a:gd name="T48" fmla="*/ 2147483647 w 966"/>
              <a:gd name="T49" fmla="*/ 2147483647 h 960"/>
              <a:gd name="T50" fmla="*/ 2147483647 w 966"/>
              <a:gd name="T51" fmla="*/ 2147483647 h 960"/>
              <a:gd name="T52" fmla="*/ 2147483647 w 966"/>
              <a:gd name="T53" fmla="*/ 2147483647 h 960"/>
              <a:gd name="T54" fmla="*/ 2147483647 w 966"/>
              <a:gd name="T55" fmla="*/ 2147483647 h 960"/>
              <a:gd name="T56" fmla="*/ 2147483647 w 966"/>
              <a:gd name="T57" fmla="*/ 2147483647 h 960"/>
              <a:gd name="T58" fmla="*/ 2147483647 w 966"/>
              <a:gd name="T59" fmla="*/ 2147483647 h 960"/>
              <a:gd name="T60" fmla="*/ 2147483647 w 966"/>
              <a:gd name="T61" fmla="*/ 2147483647 h 96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66"/>
              <a:gd name="T94" fmla="*/ 0 h 960"/>
              <a:gd name="T95" fmla="*/ 966 w 966"/>
              <a:gd name="T96" fmla="*/ 960 h 96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headEnd/>
            <a:tailEnd/>
          </a:ln>
        </p:spPr>
        <p:txBody>
          <a:bodyPr wrap="none" anchor="ctr"/>
          <a:lstStyle/>
          <a:p>
            <a:endParaRPr lang="zh-CN" altLang="en-US"/>
          </a:p>
        </p:txBody>
      </p:sp>
      <p:sp>
        <p:nvSpPr>
          <p:cNvPr id="34886" name="未知"/>
          <p:cNvSpPr>
            <a:spLocks/>
          </p:cNvSpPr>
          <p:nvPr/>
        </p:nvSpPr>
        <p:spPr bwMode="auto">
          <a:xfrm>
            <a:off x="2506663" y="2538239"/>
            <a:ext cx="1458912" cy="2179637"/>
          </a:xfrm>
          <a:custGeom>
            <a:avLst/>
            <a:gdLst>
              <a:gd name="T0" fmla="*/ 2147483647 w 919"/>
              <a:gd name="T1" fmla="*/ 2147483647 h 1373"/>
              <a:gd name="T2" fmla="*/ 2147483647 w 919"/>
              <a:gd name="T3" fmla="*/ 2147483647 h 1373"/>
              <a:gd name="T4" fmla="*/ 2147483647 w 919"/>
              <a:gd name="T5" fmla="*/ 2147483647 h 1373"/>
              <a:gd name="T6" fmla="*/ 2147483647 w 919"/>
              <a:gd name="T7" fmla="*/ 2147483647 h 1373"/>
              <a:gd name="T8" fmla="*/ 2147483647 w 919"/>
              <a:gd name="T9" fmla="*/ 2147483647 h 1373"/>
              <a:gd name="T10" fmla="*/ 2147483647 w 919"/>
              <a:gd name="T11" fmla="*/ 2147483647 h 1373"/>
              <a:gd name="T12" fmla="*/ 2147483647 w 919"/>
              <a:gd name="T13" fmla="*/ 2147483647 h 1373"/>
              <a:gd name="T14" fmla="*/ 2147483647 w 919"/>
              <a:gd name="T15" fmla="*/ 2147483647 h 1373"/>
              <a:gd name="T16" fmla="*/ 2147483647 w 919"/>
              <a:gd name="T17" fmla="*/ 2147483647 h 1373"/>
              <a:gd name="T18" fmla="*/ 2147483647 w 919"/>
              <a:gd name="T19" fmla="*/ 2147483647 h 1373"/>
              <a:gd name="T20" fmla="*/ 2147483647 w 919"/>
              <a:gd name="T21" fmla="*/ 2147483647 h 1373"/>
              <a:gd name="T22" fmla="*/ 2147483647 w 919"/>
              <a:gd name="T23" fmla="*/ 2147483647 h 1373"/>
              <a:gd name="T24" fmla="*/ 2147483647 w 919"/>
              <a:gd name="T25" fmla="*/ 2147483647 h 1373"/>
              <a:gd name="T26" fmla="*/ 2147483647 w 919"/>
              <a:gd name="T27" fmla="*/ 2147483647 h 1373"/>
              <a:gd name="T28" fmla="*/ 2147483647 w 919"/>
              <a:gd name="T29" fmla="*/ 2147483647 h 1373"/>
              <a:gd name="T30" fmla="*/ 2147483647 w 919"/>
              <a:gd name="T31" fmla="*/ 2147483647 h 1373"/>
              <a:gd name="T32" fmla="*/ 2147483647 w 919"/>
              <a:gd name="T33" fmla="*/ 2147483647 h 1373"/>
              <a:gd name="T34" fmla="*/ 2147483647 w 919"/>
              <a:gd name="T35" fmla="*/ 2147483647 h 1373"/>
              <a:gd name="T36" fmla="*/ 2147483647 w 919"/>
              <a:gd name="T37" fmla="*/ 2147483647 h 1373"/>
              <a:gd name="T38" fmla="*/ 2147483647 w 919"/>
              <a:gd name="T39" fmla="*/ 2147483647 h 1373"/>
              <a:gd name="T40" fmla="*/ 2147483647 w 919"/>
              <a:gd name="T41" fmla="*/ 2147483647 h 1373"/>
              <a:gd name="T42" fmla="*/ 2147483647 w 919"/>
              <a:gd name="T43" fmla="*/ 2147483647 h 1373"/>
              <a:gd name="T44" fmla="*/ 2147483647 w 919"/>
              <a:gd name="T45" fmla="*/ 2147483647 h 1373"/>
              <a:gd name="T46" fmla="*/ 2147483647 w 919"/>
              <a:gd name="T47" fmla="*/ 2147483647 h 1373"/>
              <a:gd name="T48" fmla="*/ 2147483647 w 919"/>
              <a:gd name="T49" fmla="*/ 2147483647 h 1373"/>
              <a:gd name="T50" fmla="*/ 2147483647 w 919"/>
              <a:gd name="T51" fmla="*/ 2147483647 h 1373"/>
              <a:gd name="T52" fmla="*/ 2147483647 w 919"/>
              <a:gd name="T53" fmla="*/ 2147483647 h 1373"/>
              <a:gd name="T54" fmla="*/ 2147483647 w 919"/>
              <a:gd name="T55" fmla="*/ 2147483647 h 1373"/>
              <a:gd name="T56" fmla="*/ 0 w 919"/>
              <a:gd name="T57" fmla="*/ 0 h 1373"/>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19"/>
              <a:gd name="T88" fmla="*/ 0 h 1373"/>
              <a:gd name="T89" fmla="*/ 919 w 919"/>
              <a:gd name="T90" fmla="*/ 1373 h 1373"/>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19" h="1373">
                <a:moveTo>
                  <a:pt x="912" y="1373"/>
                </a:moveTo>
                <a:cubicBezTo>
                  <a:pt x="914" y="1368"/>
                  <a:pt x="919" y="1363"/>
                  <a:pt x="917" y="1358"/>
                </a:cubicBezTo>
                <a:cubicBezTo>
                  <a:pt x="913" y="1347"/>
                  <a:pt x="888" y="1328"/>
                  <a:pt x="878" y="1321"/>
                </a:cubicBezTo>
                <a:cubicBezTo>
                  <a:pt x="868" y="1292"/>
                  <a:pt x="856" y="1276"/>
                  <a:pt x="824" y="1265"/>
                </a:cubicBezTo>
                <a:cubicBezTo>
                  <a:pt x="810" y="1229"/>
                  <a:pt x="830" y="1271"/>
                  <a:pt x="804" y="1247"/>
                </a:cubicBezTo>
                <a:cubicBezTo>
                  <a:pt x="786" y="1229"/>
                  <a:pt x="778" y="1206"/>
                  <a:pt x="764" y="1186"/>
                </a:cubicBezTo>
                <a:cubicBezTo>
                  <a:pt x="756" y="1164"/>
                  <a:pt x="750" y="1146"/>
                  <a:pt x="725" y="1140"/>
                </a:cubicBezTo>
                <a:cubicBezTo>
                  <a:pt x="718" y="1148"/>
                  <a:pt x="700" y="1194"/>
                  <a:pt x="696" y="1205"/>
                </a:cubicBezTo>
                <a:cubicBezTo>
                  <a:pt x="686" y="1232"/>
                  <a:pt x="704" y="1184"/>
                  <a:pt x="672" y="1195"/>
                </a:cubicBezTo>
                <a:cubicBezTo>
                  <a:pt x="642" y="1185"/>
                  <a:pt x="642" y="1193"/>
                  <a:pt x="611" y="1186"/>
                </a:cubicBezTo>
                <a:cubicBezTo>
                  <a:pt x="574" y="1178"/>
                  <a:pt x="545" y="1181"/>
                  <a:pt x="512" y="1163"/>
                </a:cubicBezTo>
                <a:cubicBezTo>
                  <a:pt x="486" y="1158"/>
                  <a:pt x="459" y="1170"/>
                  <a:pt x="443" y="1167"/>
                </a:cubicBezTo>
                <a:cubicBezTo>
                  <a:pt x="427" y="1164"/>
                  <a:pt x="416" y="1164"/>
                  <a:pt x="413" y="1142"/>
                </a:cubicBezTo>
                <a:cubicBezTo>
                  <a:pt x="401" y="1085"/>
                  <a:pt x="416" y="1102"/>
                  <a:pt x="423" y="1032"/>
                </a:cubicBezTo>
                <a:cubicBezTo>
                  <a:pt x="425" y="1013"/>
                  <a:pt x="413" y="969"/>
                  <a:pt x="413" y="969"/>
                </a:cubicBezTo>
                <a:cubicBezTo>
                  <a:pt x="410" y="940"/>
                  <a:pt x="407" y="892"/>
                  <a:pt x="380" y="873"/>
                </a:cubicBezTo>
                <a:cubicBezTo>
                  <a:pt x="364" y="829"/>
                  <a:pt x="410" y="758"/>
                  <a:pt x="355" y="743"/>
                </a:cubicBezTo>
                <a:cubicBezTo>
                  <a:pt x="348" y="711"/>
                  <a:pt x="353" y="701"/>
                  <a:pt x="360" y="677"/>
                </a:cubicBezTo>
                <a:cubicBezTo>
                  <a:pt x="368" y="654"/>
                  <a:pt x="399" y="600"/>
                  <a:pt x="399" y="600"/>
                </a:cubicBezTo>
                <a:cubicBezTo>
                  <a:pt x="404" y="552"/>
                  <a:pt x="372" y="531"/>
                  <a:pt x="410" y="495"/>
                </a:cubicBezTo>
                <a:cubicBezTo>
                  <a:pt x="377" y="451"/>
                  <a:pt x="441" y="467"/>
                  <a:pt x="394" y="432"/>
                </a:cubicBezTo>
                <a:cubicBezTo>
                  <a:pt x="390" y="429"/>
                  <a:pt x="368" y="445"/>
                  <a:pt x="365" y="441"/>
                </a:cubicBezTo>
                <a:cubicBezTo>
                  <a:pt x="332" y="401"/>
                  <a:pt x="274" y="434"/>
                  <a:pt x="221" y="432"/>
                </a:cubicBezTo>
                <a:cubicBezTo>
                  <a:pt x="192" y="425"/>
                  <a:pt x="203" y="407"/>
                  <a:pt x="192" y="384"/>
                </a:cubicBezTo>
                <a:cubicBezTo>
                  <a:pt x="182" y="368"/>
                  <a:pt x="192" y="360"/>
                  <a:pt x="183" y="341"/>
                </a:cubicBezTo>
                <a:cubicBezTo>
                  <a:pt x="174" y="322"/>
                  <a:pt x="160" y="291"/>
                  <a:pt x="135" y="269"/>
                </a:cubicBezTo>
                <a:cubicBezTo>
                  <a:pt x="110" y="247"/>
                  <a:pt x="53" y="229"/>
                  <a:pt x="34" y="206"/>
                </a:cubicBezTo>
                <a:cubicBezTo>
                  <a:pt x="15" y="183"/>
                  <a:pt x="25" y="163"/>
                  <a:pt x="19" y="129"/>
                </a:cubicBezTo>
                <a:cubicBezTo>
                  <a:pt x="13" y="95"/>
                  <a:pt x="4" y="27"/>
                  <a:pt x="0" y="0"/>
                </a:cubicBezTo>
              </a:path>
            </a:pathLst>
          </a:custGeom>
          <a:noFill/>
          <a:ln w="28575" cmpd="sng">
            <a:solidFill>
              <a:srgbClr val="99CC00"/>
            </a:solidFill>
            <a:round/>
            <a:headEnd/>
            <a:tailEnd/>
          </a:ln>
        </p:spPr>
        <p:txBody>
          <a:bodyPr wrap="none" anchor="ctr"/>
          <a:lstStyle/>
          <a:p>
            <a:endParaRPr lang="zh-CN" altLang="en-US"/>
          </a:p>
        </p:txBody>
      </p:sp>
      <p:sp>
        <p:nvSpPr>
          <p:cNvPr id="34887" name="Text Box 71"/>
          <p:cNvSpPr txBox="1">
            <a:spLocks noChangeArrowheads="1"/>
          </p:cNvSpPr>
          <p:nvPr/>
        </p:nvSpPr>
        <p:spPr bwMode="auto">
          <a:xfrm rot="-726542">
            <a:off x="5178425" y="4321000"/>
            <a:ext cx="457200" cy="304800"/>
          </a:xfrm>
          <a:prstGeom prst="rect">
            <a:avLst/>
          </a:prstGeom>
          <a:noFill/>
          <a:ln w="9525">
            <a:noFill/>
            <a:miter lim="800000"/>
            <a:headEnd/>
            <a:tailEnd/>
          </a:ln>
        </p:spPr>
        <p:txBody>
          <a:bodyPr>
            <a:spAutoFit/>
          </a:bodyPr>
          <a:lstStyle/>
          <a:p>
            <a:pPr>
              <a:spcBef>
                <a:spcPct val="50000"/>
              </a:spcBef>
            </a:pPr>
            <a:r>
              <a:rPr lang="zh-CN" altLang="en-US" sz="1400" i="1"/>
              <a:t>乌</a:t>
            </a:r>
          </a:p>
        </p:txBody>
      </p:sp>
      <p:sp>
        <p:nvSpPr>
          <p:cNvPr id="34888" name="Text Box 72"/>
          <p:cNvSpPr txBox="1">
            <a:spLocks noChangeArrowheads="1"/>
          </p:cNvSpPr>
          <p:nvPr/>
        </p:nvSpPr>
        <p:spPr bwMode="auto">
          <a:xfrm>
            <a:off x="5084802" y="5311600"/>
            <a:ext cx="553998" cy="381000"/>
          </a:xfrm>
          <a:prstGeom prst="rect">
            <a:avLst/>
          </a:prstGeom>
          <a:noFill/>
          <a:ln w="9525">
            <a:noFill/>
            <a:miter lim="800000"/>
            <a:headEnd/>
            <a:tailEnd/>
          </a:ln>
        </p:spPr>
        <p:txBody>
          <a:bodyPr vert="eaVert">
            <a:spAutoFit/>
          </a:bodyPr>
          <a:lstStyle/>
          <a:p>
            <a:pPr>
              <a:spcBef>
                <a:spcPct val="50000"/>
              </a:spcBef>
            </a:pPr>
            <a:endParaRPr lang="zh-CN" altLang="zh-CN"/>
          </a:p>
        </p:txBody>
      </p:sp>
      <p:sp>
        <p:nvSpPr>
          <p:cNvPr id="34889" name="Rectangle 73"/>
          <p:cNvSpPr>
            <a:spLocks noChangeArrowheads="1"/>
          </p:cNvSpPr>
          <p:nvPr/>
        </p:nvSpPr>
        <p:spPr bwMode="auto">
          <a:xfrm rot="219113">
            <a:off x="4267200" y="5464000"/>
            <a:ext cx="361950" cy="304800"/>
          </a:xfrm>
          <a:prstGeom prst="rect">
            <a:avLst/>
          </a:prstGeom>
          <a:noFill/>
          <a:ln w="9525">
            <a:noFill/>
            <a:miter lim="800000"/>
            <a:headEnd/>
            <a:tailEnd/>
          </a:ln>
        </p:spPr>
        <p:txBody>
          <a:bodyPr wrap="none">
            <a:spAutoFit/>
          </a:bodyPr>
          <a:lstStyle/>
          <a:p>
            <a:r>
              <a:rPr lang="zh-CN" altLang="en-US" sz="1400" i="1"/>
              <a:t>江</a:t>
            </a:r>
          </a:p>
        </p:txBody>
      </p:sp>
      <p:sp>
        <p:nvSpPr>
          <p:cNvPr id="34890" name="Text Box 74"/>
          <p:cNvSpPr txBox="1">
            <a:spLocks noChangeArrowheads="1"/>
          </p:cNvSpPr>
          <p:nvPr/>
        </p:nvSpPr>
        <p:spPr bwMode="auto">
          <a:xfrm>
            <a:off x="7924800" y="3863800"/>
            <a:ext cx="381000" cy="304800"/>
          </a:xfrm>
          <a:prstGeom prst="rect">
            <a:avLst/>
          </a:prstGeom>
          <a:noFill/>
          <a:ln w="9525">
            <a:noFill/>
            <a:miter lim="800000"/>
            <a:headEnd/>
            <a:tailEnd/>
          </a:ln>
        </p:spPr>
        <p:txBody>
          <a:bodyPr>
            <a:spAutoFit/>
          </a:bodyPr>
          <a:lstStyle/>
          <a:p>
            <a:pPr>
              <a:spcBef>
                <a:spcPct val="50000"/>
              </a:spcBef>
            </a:pPr>
            <a:r>
              <a:rPr lang="zh-CN" altLang="en-US" sz="1400" i="1"/>
              <a:t>江</a:t>
            </a:r>
          </a:p>
        </p:txBody>
      </p:sp>
      <p:sp>
        <p:nvSpPr>
          <p:cNvPr id="34891" name="Text Box 75"/>
          <p:cNvSpPr txBox="1">
            <a:spLocks noChangeArrowheads="1"/>
          </p:cNvSpPr>
          <p:nvPr/>
        </p:nvSpPr>
        <p:spPr bwMode="auto">
          <a:xfrm>
            <a:off x="4800600" y="3940000"/>
            <a:ext cx="304800" cy="304800"/>
          </a:xfrm>
          <a:prstGeom prst="rect">
            <a:avLst/>
          </a:prstGeom>
          <a:noFill/>
          <a:ln w="9525">
            <a:noFill/>
            <a:miter lim="800000"/>
            <a:headEnd/>
            <a:tailEnd/>
          </a:ln>
        </p:spPr>
        <p:txBody>
          <a:bodyPr>
            <a:spAutoFit/>
          </a:bodyPr>
          <a:lstStyle/>
          <a:p>
            <a:pPr>
              <a:spcBef>
                <a:spcPct val="50000"/>
              </a:spcBef>
            </a:pPr>
            <a:r>
              <a:rPr lang="zh-CN" altLang="en-US" sz="1400" i="1"/>
              <a:t>长</a:t>
            </a:r>
          </a:p>
        </p:txBody>
      </p:sp>
      <p:sp>
        <p:nvSpPr>
          <p:cNvPr id="34892" name="Text Box 76"/>
          <p:cNvSpPr txBox="1">
            <a:spLocks noChangeArrowheads="1"/>
          </p:cNvSpPr>
          <p:nvPr/>
        </p:nvSpPr>
        <p:spPr bwMode="auto">
          <a:xfrm>
            <a:off x="4343400" y="4549600"/>
            <a:ext cx="381000" cy="274638"/>
          </a:xfrm>
          <a:prstGeom prst="rect">
            <a:avLst/>
          </a:prstGeom>
          <a:noFill/>
          <a:ln w="9525">
            <a:noFill/>
            <a:miter lim="800000"/>
            <a:headEnd/>
            <a:tailEnd/>
          </a:ln>
        </p:spPr>
        <p:txBody>
          <a:bodyPr>
            <a:spAutoFit/>
          </a:bodyPr>
          <a:lstStyle/>
          <a:p>
            <a:pPr>
              <a:spcBef>
                <a:spcPct val="50000"/>
              </a:spcBef>
            </a:pPr>
            <a:r>
              <a:rPr lang="zh-CN" altLang="en-US" sz="1200" i="1"/>
              <a:t>赤</a:t>
            </a:r>
          </a:p>
        </p:txBody>
      </p:sp>
      <p:sp>
        <p:nvSpPr>
          <p:cNvPr id="34893" name="Text Box 77"/>
          <p:cNvSpPr txBox="1">
            <a:spLocks noChangeArrowheads="1"/>
          </p:cNvSpPr>
          <p:nvPr/>
        </p:nvSpPr>
        <p:spPr bwMode="auto">
          <a:xfrm>
            <a:off x="4114800" y="5083000"/>
            <a:ext cx="304800" cy="274638"/>
          </a:xfrm>
          <a:prstGeom prst="rect">
            <a:avLst/>
          </a:prstGeom>
          <a:noFill/>
          <a:ln w="9525">
            <a:noFill/>
            <a:miter lim="800000"/>
            <a:headEnd/>
            <a:tailEnd/>
          </a:ln>
        </p:spPr>
        <p:txBody>
          <a:bodyPr>
            <a:spAutoFit/>
          </a:bodyPr>
          <a:lstStyle/>
          <a:p>
            <a:pPr>
              <a:spcBef>
                <a:spcPct val="50000"/>
              </a:spcBef>
            </a:pPr>
            <a:r>
              <a:rPr lang="zh-CN" altLang="en-US" sz="1200" i="1"/>
              <a:t>水</a:t>
            </a:r>
          </a:p>
        </p:txBody>
      </p:sp>
      <p:sp>
        <p:nvSpPr>
          <p:cNvPr id="34894" name="Text Box 78"/>
          <p:cNvSpPr txBox="1">
            <a:spLocks noChangeArrowheads="1"/>
          </p:cNvSpPr>
          <p:nvPr/>
        </p:nvSpPr>
        <p:spPr bwMode="auto">
          <a:xfrm>
            <a:off x="2743200" y="2949400"/>
            <a:ext cx="304800" cy="274638"/>
          </a:xfrm>
          <a:prstGeom prst="rect">
            <a:avLst/>
          </a:prstGeom>
          <a:noFill/>
          <a:ln w="9525">
            <a:noFill/>
            <a:miter lim="800000"/>
            <a:headEnd/>
            <a:tailEnd/>
          </a:ln>
        </p:spPr>
        <p:txBody>
          <a:bodyPr>
            <a:spAutoFit/>
          </a:bodyPr>
          <a:lstStyle/>
          <a:p>
            <a:pPr>
              <a:spcBef>
                <a:spcPct val="50000"/>
              </a:spcBef>
            </a:pPr>
            <a:r>
              <a:rPr lang="zh-CN" altLang="en-US" sz="1200" i="1"/>
              <a:t>大</a:t>
            </a:r>
          </a:p>
        </p:txBody>
      </p:sp>
      <p:sp>
        <p:nvSpPr>
          <p:cNvPr id="34895" name="Text Box 79"/>
          <p:cNvSpPr txBox="1">
            <a:spLocks noChangeArrowheads="1"/>
          </p:cNvSpPr>
          <p:nvPr/>
        </p:nvSpPr>
        <p:spPr bwMode="auto">
          <a:xfrm>
            <a:off x="3048000" y="3559000"/>
            <a:ext cx="381000" cy="274638"/>
          </a:xfrm>
          <a:prstGeom prst="rect">
            <a:avLst/>
          </a:prstGeom>
          <a:noFill/>
          <a:ln w="9525">
            <a:noFill/>
            <a:miter lim="800000"/>
            <a:headEnd/>
            <a:tailEnd/>
          </a:ln>
        </p:spPr>
        <p:txBody>
          <a:bodyPr>
            <a:spAutoFit/>
          </a:bodyPr>
          <a:lstStyle/>
          <a:p>
            <a:pPr>
              <a:spcBef>
                <a:spcPct val="50000"/>
              </a:spcBef>
            </a:pPr>
            <a:r>
              <a:rPr lang="zh-CN" altLang="en-US" sz="1200" i="1"/>
              <a:t>渡</a:t>
            </a:r>
          </a:p>
        </p:txBody>
      </p:sp>
      <p:sp>
        <p:nvSpPr>
          <p:cNvPr id="34896" name="Text Box 80"/>
          <p:cNvSpPr txBox="1">
            <a:spLocks noChangeArrowheads="1"/>
          </p:cNvSpPr>
          <p:nvPr/>
        </p:nvSpPr>
        <p:spPr bwMode="auto">
          <a:xfrm>
            <a:off x="3276600" y="4168600"/>
            <a:ext cx="304800" cy="274638"/>
          </a:xfrm>
          <a:prstGeom prst="rect">
            <a:avLst/>
          </a:prstGeom>
          <a:noFill/>
          <a:ln w="9525">
            <a:noFill/>
            <a:miter lim="800000"/>
            <a:headEnd/>
            <a:tailEnd/>
          </a:ln>
        </p:spPr>
        <p:txBody>
          <a:bodyPr>
            <a:spAutoFit/>
          </a:bodyPr>
          <a:lstStyle/>
          <a:p>
            <a:pPr>
              <a:spcBef>
                <a:spcPct val="50000"/>
              </a:spcBef>
            </a:pPr>
            <a:r>
              <a:rPr lang="zh-CN" altLang="en-US" sz="1200" i="1"/>
              <a:t>河</a:t>
            </a:r>
          </a:p>
        </p:txBody>
      </p:sp>
      <p:sp>
        <p:nvSpPr>
          <p:cNvPr id="34897" name="Text Box 81"/>
          <p:cNvSpPr txBox="1">
            <a:spLocks noChangeArrowheads="1"/>
          </p:cNvSpPr>
          <p:nvPr/>
        </p:nvSpPr>
        <p:spPr bwMode="auto">
          <a:xfrm>
            <a:off x="3352800" y="5159200"/>
            <a:ext cx="304800" cy="274638"/>
          </a:xfrm>
          <a:prstGeom prst="rect">
            <a:avLst/>
          </a:prstGeom>
          <a:noFill/>
          <a:ln w="9525">
            <a:noFill/>
            <a:miter lim="800000"/>
            <a:headEnd/>
            <a:tailEnd/>
          </a:ln>
        </p:spPr>
        <p:txBody>
          <a:bodyPr>
            <a:spAutoFit/>
          </a:bodyPr>
          <a:lstStyle/>
          <a:p>
            <a:pPr>
              <a:spcBef>
                <a:spcPct val="50000"/>
              </a:spcBef>
            </a:pPr>
            <a:r>
              <a:rPr lang="zh-CN" altLang="en-US" sz="1200" i="1"/>
              <a:t>金</a:t>
            </a:r>
          </a:p>
        </p:txBody>
      </p:sp>
      <p:sp>
        <p:nvSpPr>
          <p:cNvPr id="34898" name="Text Box 82"/>
          <p:cNvSpPr txBox="1">
            <a:spLocks noChangeArrowheads="1"/>
          </p:cNvSpPr>
          <p:nvPr/>
        </p:nvSpPr>
        <p:spPr bwMode="auto">
          <a:xfrm>
            <a:off x="3276600" y="5464000"/>
            <a:ext cx="304800" cy="274638"/>
          </a:xfrm>
          <a:prstGeom prst="rect">
            <a:avLst/>
          </a:prstGeom>
          <a:noFill/>
          <a:ln w="9525">
            <a:noFill/>
            <a:miter lim="800000"/>
            <a:headEnd/>
            <a:tailEnd/>
          </a:ln>
        </p:spPr>
        <p:txBody>
          <a:bodyPr>
            <a:spAutoFit/>
          </a:bodyPr>
          <a:lstStyle/>
          <a:p>
            <a:pPr>
              <a:spcBef>
                <a:spcPct val="50000"/>
              </a:spcBef>
            </a:pPr>
            <a:r>
              <a:rPr lang="zh-CN" altLang="en-US" sz="1200" i="1"/>
              <a:t>沙</a:t>
            </a:r>
          </a:p>
        </p:txBody>
      </p:sp>
      <p:sp>
        <p:nvSpPr>
          <p:cNvPr id="34899" name="Text Box 83"/>
          <p:cNvSpPr txBox="1">
            <a:spLocks noChangeArrowheads="1"/>
          </p:cNvSpPr>
          <p:nvPr/>
        </p:nvSpPr>
        <p:spPr bwMode="auto">
          <a:xfrm>
            <a:off x="2895600" y="5692600"/>
            <a:ext cx="304800" cy="274638"/>
          </a:xfrm>
          <a:prstGeom prst="rect">
            <a:avLst/>
          </a:prstGeom>
          <a:noFill/>
          <a:ln w="9525">
            <a:noFill/>
            <a:miter lim="800000"/>
            <a:headEnd/>
            <a:tailEnd/>
          </a:ln>
        </p:spPr>
        <p:txBody>
          <a:bodyPr>
            <a:spAutoFit/>
          </a:bodyPr>
          <a:lstStyle/>
          <a:p>
            <a:pPr>
              <a:spcBef>
                <a:spcPct val="50000"/>
              </a:spcBef>
            </a:pPr>
            <a:r>
              <a:rPr lang="zh-CN" altLang="en-US" sz="1200" i="1"/>
              <a:t>江</a:t>
            </a:r>
          </a:p>
        </p:txBody>
      </p:sp>
      <p:sp>
        <p:nvSpPr>
          <p:cNvPr id="34900" name="Text Box 85"/>
          <p:cNvSpPr txBox="1">
            <a:spLocks noChangeArrowheads="1"/>
          </p:cNvSpPr>
          <p:nvPr/>
        </p:nvSpPr>
        <p:spPr bwMode="auto">
          <a:xfrm>
            <a:off x="5562600" y="1958800"/>
            <a:ext cx="457200" cy="336550"/>
          </a:xfrm>
          <a:prstGeom prst="rect">
            <a:avLst/>
          </a:prstGeom>
          <a:noFill/>
          <a:ln w="9525">
            <a:noFill/>
            <a:miter lim="800000"/>
            <a:headEnd/>
            <a:tailEnd/>
          </a:ln>
        </p:spPr>
        <p:txBody>
          <a:bodyPr>
            <a:spAutoFit/>
          </a:bodyPr>
          <a:lstStyle/>
          <a:p>
            <a:pPr>
              <a:spcBef>
                <a:spcPct val="50000"/>
              </a:spcBef>
            </a:pPr>
            <a:r>
              <a:rPr lang="zh-CN" altLang="en-US" sz="1600"/>
              <a:t>西</a:t>
            </a:r>
          </a:p>
        </p:txBody>
      </p:sp>
      <p:sp>
        <p:nvSpPr>
          <p:cNvPr id="34903" name="Text Box 88"/>
          <p:cNvSpPr txBox="1">
            <a:spLocks noChangeArrowheads="1"/>
          </p:cNvSpPr>
          <p:nvPr/>
        </p:nvSpPr>
        <p:spPr bwMode="auto">
          <a:xfrm>
            <a:off x="7924800" y="5464000"/>
            <a:ext cx="685800" cy="304800"/>
          </a:xfrm>
          <a:prstGeom prst="rect">
            <a:avLst/>
          </a:prstGeom>
          <a:noFill/>
          <a:ln w="9525">
            <a:noFill/>
            <a:miter lim="800000"/>
            <a:headEnd/>
            <a:tailEnd/>
          </a:ln>
        </p:spPr>
        <p:txBody>
          <a:bodyPr>
            <a:spAutoFit/>
          </a:bodyPr>
          <a:lstStyle/>
          <a:p>
            <a:pPr>
              <a:spcBef>
                <a:spcPct val="50000"/>
              </a:spcBef>
            </a:pPr>
            <a:r>
              <a:rPr lang="zh-CN" altLang="en-US" sz="1400" b="1"/>
              <a:t>瑞金</a:t>
            </a:r>
            <a:endParaRPr lang="zh-CN" altLang="en-US" sz="1200"/>
          </a:p>
        </p:txBody>
      </p:sp>
      <p:sp>
        <p:nvSpPr>
          <p:cNvPr id="34904" name="Text Box 89"/>
          <p:cNvSpPr txBox="1">
            <a:spLocks noChangeArrowheads="1"/>
          </p:cNvSpPr>
          <p:nvPr/>
        </p:nvSpPr>
        <p:spPr bwMode="auto">
          <a:xfrm>
            <a:off x="7829490" y="4625800"/>
            <a:ext cx="400110" cy="838200"/>
          </a:xfrm>
          <a:prstGeom prst="rect">
            <a:avLst/>
          </a:prstGeom>
          <a:noFill/>
          <a:ln w="9525">
            <a:noFill/>
            <a:miter lim="800000"/>
            <a:headEnd/>
            <a:tailEnd/>
          </a:ln>
        </p:spPr>
        <p:txBody>
          <a:bodyPr vert="eaVert">
            <a:spAutoFit/>
          </a:bodyPr>
          <a:lstStyle/>
          <a:p>
            <a:pPr>
              <a:spcBef>
                <a:spcPct val="50000"/>
              </a:spcBef>
            </a:pPr>
            <a:r>
              <a:rPr lang="zh-CN" altLang="en-US" sz="1400"/>
              <a:t>江     西</a:t>
            </a:r>
          </a:p>
        </p:txBody>
      </p:sp>
      <p:sp>
        <p:nvSpPr>
          <p:cNvPr id="34905" name="Text Box 90"/>
          <p:cNvSpPr txBox="1">
            <a:spLocks noChangeArrowheads="1"/>
          </p:cNvSpPr>
          <p:nvPr/>
        </p:nvSpPr>
        <p:spPr bwMode="auto">
          <a:xfrm>
            <a:off x="6397565" y="4702000"/>
            <a:ext cx="400110" cy="914400"/>
          </a:xfrm>
          <a:prstGeom prst="rect">
            <a:avLst/>
          </a:prstGeom>
          <a:noFill/>
          <a:ln w="9525">
            <a:noFill/>
            <a:miter lim="800000"/>
            <a:headEnd/>
            <a:tailEnd/>
          </a:ln>
        </p:spPr>
        <p:txBody>
          <a:bodyPr vert="eaVert">
            <a:spAutoFit/>
          </a:bodyPr>
          <a:lstStyle/>
          <a:p>
            <a:pPr>
              <a:spcBef>
                <a:spcPct val="50000"/>
              </a:spcBef>
            </a:pPr>
            <a:r>
              <a:rPr lang="zh-CN" altLang="en-US" sz="1400"/>
              <a:t>湖       南</a:t>
            </a:r>
          </a:p>
        </p:txBody>
      </p:sp>
      <p:sp>
        <p:nvSpPr>
          <p:cNvPr id="34906" name="Text Box 91"/>
          <p:cNvSpPr txBox="1">
            <a:spLocks noChangeArrowheads="1"/>
          </p:cNvSpPr>
          <p:nvPr/>
        </p:nvSpPr>
        <p:spPr bwMode="auto">
          <a:xfrm>
            <a:off x="8820090" y="5311600"/>
            <a:ext cx="400110" cy="685800"/>
          </a:xfrm>
          <a:prstGeom prst="rect">
            <a:avLst/>
          </a:prstGeom>
          <a:noFill/>
          <a:ln w="9525">
            <a:noFill/>
            <a:miter lim="800000"/>
            <a:headEnd/>
            <a:tailEnd/>
          </a:ln>
        </p:spPr>
        <p:txBody>
          <a:bodyPr vert="eaVert">
            <a:spAutoFit/>
          </a:bodyPr>
          <a:lstStyle/>
          <a:p>
            <a:pPr>
              <a:spcBef>
                <a:spcPct val="50000"/>
              </a:spcBef>
            </a:pPr>
            <a:r>
              <a:rPr lang="zh-CN" altLang="en-US" sz="1400" dirty="0"/>
              <a:t>福    建</a:t>
            </a:r>
          </a:p>
        </p:txBody>
      </p:sp>
      <p:sp>
        <p:nvSpPr>
          <p:cNvPr id="34907" name="Text Box 92"/>
          <p:cNvSpPr txBox="1">
            <a:spLocks noChangeArrowheads="1"/>
          </p:cNvSpPr>
          <p:nvPr/>
        </p:nvSpPr>
        <p:spPr bwMode="auto">
          <a:xfrm>
            <a:off x="5254565" y="5006800"/>
            <a:ext cx="400110" cy="228600"/>
          </a:xfrm>
          <a:prstGeom prst="rect">
            <a:avLst/>
          </a:prstGeom>
          <a:noFill/>
          <a:ln w="9525">
            <a:noFill/>
            <a:miter lim="800000"/>
            <a:headEnd/>
            <a:tailEnd/>
          </a:ln>
        </p:spPr>
        <p:txBody>
          <a:bodyPr vert="eaVert">
            <a:spAutoFit/>
          </a:bodyPr>
          <a:lstStyle/>
          <a:p>
            <a:pPr>
              <a:spcBef>
                <a:spcPct val="50000"/>
              </a:spcBef>
            </a:pPr>
            <a:r>
              <a:rPr lang="zh-CN" altLang="en-US" sz="1400"/>
              <a:t>贵</a:t>
            </a:r>
          </a:p>
        </p:txBody>
      </p:sp>
      <p:sp>
        <p:nvSpPr>
          <p:cNvPr id="34908" name="Text Box 93"/>
          <p:cNvSpPr txBox="1">
            <a:spLocks noChangeArrowheads="1"/>
          </p:cNvSpPr>
          <p:nvPr/>
        </p:nvSpPr>
        <p:spPr bwMode="auto">
          <a:xfrm>
            <a:off x="5029200" y="5768800"/>
            <a:ext cx="533400" cy="304800"/>
          </a:xfrm>
          <a:prstGeom prst="rect">
            <a:avLst/>
          </a:prstGeom>
          <a:noFill/>
          <a:ln w="9525">
            <a:noFill/>
            <a:miter lim="800000"/>
            <a:headEnd/>
            <a:tailEnd/>
          </a:ln>
        </p:spPr>
        <p:txBody>
          <a:bodyPr>
            <a:spAutoFit/>
          </a:bodyPr>
          <a:lstStyle/>
          <a:p>
            <a:pPr>
              <a:spcBef>
                <a:spcPct val="50000"/>
              </a:spcBef>
            </a:pPr>
            <a:r>
              <a:rPr lang="zh-CN" altLang="en-US" sz="1400"/>
              <a:t>州</a:t>
            </a:r>
          </a:p>
        </p:txBody>
      </p:sp>
      <p:sp>
        <p:nvSpPr>
          <p:cNvPr id="34909" name="Text Box 94"/>
          <p:cNvSpPr txBox="1">
            <a:spLocks noChangeArrowheads="1"/>
          </p:cNvSpPr>
          <p:nvPr/>
        </p:nvSpPr>
        <p:spPr bwMode="auto">
          <a:xfrm>
            <a:off x="5181600" y="6378400"/>
            <a:ext cx="990600" cy="304800"/>
          </a:xfrm>
          <a:prstGeom prst="rect">
            <a:avLst/>
          </a:prstGeom>
          <a:noFill/>
          <a:ln w="9525">
            <a:noFill/>
            <a:miter lim="800000"/>
            <a:headEnd/>
            <a:tailEnd/>
          </a:ln>
        </p:spPr>
        <p:txBody>
          <a:bodyPr>
            <a:spAutoFit/>
          </a:bodyPr>
          <a:lstStyle/>
          <a:p>
            <a:pPr>
              <a:spcBef>
                <a:spcPct val="50000"/>
              </a:spcBef>
            </a:pPr>
            <a:r>
              <a:rPr lang="zh-CN" altLang="en-US" sz="1400"/>
              <a:t>广       西</a:t>
            </a:r>
          </a:p>
        </p:txBody>
      </p:sp>
      <p:sp>
        <p:nvSpPr>
          <p:cNvPr id="34910" name="Text Box 95"/>
          <p:cNvSpPr txBox="1">
            <a:spLocks noChangeArrowheads="1"/>
          </p:cNvSpPr>
          <p:nvPr/>
        </p:nvSpPr>
        <p:spPr bwMode="auto">
          <a:xfrm>
            <a:off x="1962090" y="2568400"/>
            <a:ext cx="400110" cy="1066800"/>
          </a:xfrm>
          <a:prstGeom prst="rect">
            <a:avLst/>
          </a:prstGeom>
          <a:noFill/>
          <a:ln w="9525">
            <a:noFill/>
            <a:miter lim="800000"/>
            <a:headEnd/>
            <a:tailEnd/>
          </a:ln>
        </p:spPr>
        <p:txBody>
          <a:bodyPr vert="eaVert">
            <a:spAutoFit/>
          </a:bodyPr>
          <a:lstStyle/>
          <a:p>
            <a:pPr>
              <a:spcBef>
                <a:spcPct val="50000"/>
              </a:spcBef>
            </a:pPr>
            <a:r>
              <a:rPr lang="zh-CN" altLang="en-US" sz="1400"/>
              <a:t>西             康</a:t>
            </a:r>
          </a:p>
        </p:txBody>
      </p:sp>
      <p:sp>
        <p:nvSpPr>
          <p:cNvPr id="34911" name="Text Box 96"/>
          <p:cNvSpPr txBox="1">
            <a:spLocks noChangeArrowheads="1"/>
          </p:cNvSpPr>
          <p:nvPr/>
        </p:nvSpPr>
        <p:spPr bwMode="auto">
          <a:xfrm>
            <a:off x="3962400" y="3559000"/>
            <a:ext cx="1066800" cy="304800"/>
          </a:xfrm>
          <a:prstGeom prst="rect">
            <a:avLst/>
          </a:prstGeom>
          <a:noFill/>
          <a:ln w="9525">
            <a:noFill/>
            <a:miter lim="800000"/>
            <a:headEnd/>
            <a:tailEnd/>
          </a:ln>
        </p:spPr>
        <p:txBody>
          <a:bodyPr>
            <a:spAutoFit/>
          </a:bodyPr>
          <a:lstStyle/>
          <a:p>
            <a:pPr>
              <a:spcBef>
                <a:spcPct val="50000"/>
              </a:spcBef>
            </a:pPr>
            <a:r>
              <a:rPr lang="zh-CN" altLang="en-US" sz="1400"/>
              <a:t>四        川</a:t>
            </a:r>
          </a:p>
        </p:txBody>
      </p:sp>
      <p:sp>
        <p:nvSpPr>
          <p:cNvPr id="34912" name="Text Box 97"/>
          <p:cNvSpPr txBox="1">
            <a:spLocks noChangeArrowheads="1"/>
          </p:cNvSpPr>
          <p:nvPr/>
        </p:nvSpPr>
        <p:spPr bwMode="auto">
          <a:xfrm>
            <a:off x="5715000" y="1196800"/>
            <a:ext cx="381000" cy="304800"/>
          </a:xfrm>
          <a:prstGeom prst="rect">
            <a:avLst/>
          </a:prstGeom>
          <a:noFill/>
          <a:ln w="9525">
            <a:noFill/>
            <a:miter lim="800000"/>
            <a:headEnd/>
            <a:tailEnd/>
          </a:ln>
        </p:spPr>
        <p:txBody>
          <a:bodyPr>
            <a:spAutoFit/>
          </a:bodyPr>
          <a:lstStyle/>
          <a:p>
            <a:pPr>
              <a:spcBef>
                <a:spcPct val="50000"/>
              </a:spcBef>
            </a:pPr>
            <a:r>
              <a:rPr lang="zh-CN" altLang="en-US" sz="1400"/>
              <a:t>陕</a:t>
            </a:r>
            <a:endParaRPr lang="zh-CN" altLang="en-US"/>
          </a:p>
        </p:txBody>
      </p:sp>
      <p:sp>
        <p:nvSpPr>
          <p:cNvPr id="34914" name="Text Box 99"/>
          <p:cNvSpPr txBox="1">
            <a:spLocks noChangeArrowheads="1"/>
          </p:cNvSpPr>
          <p:nvPr/>
        </p:nvSpPr>
        <p:spPr bwMode="auto">
          <a:xfrm>
            <a:off x="3429000" y="511000"/>
            <a:ext cx="533400" cy="304800"/>
          </a:xfrm>
          <a:prstGeom prst="rect">
            <a:avLst/>
          </a:prstGeom>
          <a:noFill/>
          <a:ln w="9525">
            <a:noFill/>
            <a:miter lim="800000"/>
            <a:headEnd/>
            <a:tailEnd/>
          </a:ln>
        </p:spPr>
        <p:txBody>
          <a:bodyPr>
            <a:spAutoFit/>
          </a:bodyPr>
          <a:lstStyle/>
          <a:p>
            <a:pPr>
              <a:spcBef>
                <a:spcPct val="50000"/>
              </a:spcBef>
            </a:pPr>
            <a:r>
              <a:rPr lang="zh-CN" altLang="en-US" sz="1400"/>
              <a:t>甘</a:t>
            </a:r>
          </a:p>
        </p:txBody>
      </p:sp>
      <p:sp>
        <p:nvSpPr>
          <p:cNvPr id="34915" name="Text Box 100"/>
          <p:cNvSpPr txBox="1">
            <a:spLocks noChangeArrowheads="1"/>
          </p:cNvSpPr>
          <p:nvPr/>
        </p:nvSpPr>
        <p:spPr bwMode="auto">
          <a:xfrm>
            <a:off x="3505200" y="1577800"/>
            <a:ext cx="457200" cy="336550"/>
          </a:xfrm>
          <a:prstGeom prst="rect">
            <a:avLst/>
          </a:prstGeom>
          <a:noFill/>
          <a:ln w="9525">
            <a:noFill/>
            <a:miter lim="800000"/>
            <a:headEnd/>
            <a:tailEnd/>
          </a:ln>
        </p:spPr>
        <p:txBody>
          <a:bodyPr>
            <a:spAutoFit/>
          </a:bodyPr>
          <a:lstStyle/>
          <a:p>
            <a:pPr>
              <a:spcBef>
                <a:spcPct val="50000"/>
              </a:spcBef>
            </a:pPr>
            <a:r>
              <a:rPr lang="zh-CN" altLang="en-US" sz="1600"/>
              <a:t>肃</a:t>
            </a:r>
          </a:p>
        </p:txBody>
      </p:sp>
      <p:sp>
        <p:nvSpPr>
          <p:cNvPr id="34917" name="Text Box 102"/>
          <p:cNvSpPr txBox="1">
            <a:spLocks noChangeArrowheads="1"/>
          </p:cNvSpPr>
          <p:nvPr/>
        </p:nvSpPr>
        <p:spPr bwMode="auto">
          <a:xfrm>
            <a:off x="3581400" y="2873200"/>
            <a:ext cx="990600" cy="304800"/>
          </a:xfrm>
          <a:prstGeom prst="rect">
            <a:avLst/>
          </a:prstGeom>
          <a:noFill/>
          <a:ln w="9525">
            <a:noFill/>
            <a:miter lim="800000"/>
            <a:headEnd/>
            <a:tailEnd/>
          </a:ln>
        </p:spPr>
        <p:txBody>
          <a:bodyPr>
            <a:spAutoFit/>
          </a:bodyPr>
          <a:lstStyle/>
          <a:p>
            <a:pPr>
              <a:spcBef>
                <a:spcPct val="50000"/>
              </a:spcBef>
            </a:pPr>
            <a:r>
              <a:rPr lang="zh-CN" altLang="en-US" sz="1400"/>
              <a:t>毛尔盖</a:t>
            </a:r>
          </a:p>
        </p:txBody>
      </p:sp>
      <p:sp>
        <p:nvSpPr>
          <p:cNvPr id="34918" name="Text Box 103"/>
          <p:cNvSpPr txBox="1">
            <a:spLocks noChangeArrowheads="1"/>
          </p:cNvSpPr>
          <p:nvPr/>
        </p:nvSpPr>
        <p:spPr bwMode="auto">
          <a:xfrm>
            <a:off x="2514600" y="3863800"/>
            <a:ext cx="762000" cy="304800"/>
          </a:xfrm>
          <a:prstGeom prst="rect">
            <a:avLst/>
          </a:prstGeom>
          <a:noFill/>
          <a:ln w="9525">
            <a:noFill/>
            <a:miter lim="800000"/>
            <a:headEnd/>
            <a:tailEnd/>
          </a:ln>
        </p:spPr>
        <p:txBody>
          <a:bodyPr>
            <a:spAutoFit/>
          </a:bodyPr>
          <a:lstStyle/>
          <a:p>
            <a:pPr>
              <a:spcBef>
                <a:spcPct val="50000"/>
              </a:spcBef>
            </a:pPr>
            <a:r>
              <a:rPr lang="zh-CN" altLang="en-US" sz="1400"/>
              <a:t>泸定桥</a:t>
            </a:r>
          </a:p>
        </p:txBody>
      </p:sp>
      <p:sp>
        <p:nvSpPr>
          <p:cNvPr id="34919" name="Text Box 104"/>
          <p:cNvSpPr txBox="1">
            <a:spLocks noChangeArrowheads="1"/>
          </p:cNvSpPr>
          <p:nvPr/>
        </p:nvSpPr>
        <p:spPr bwMode="auto">
          <a:xfrm>
            <a:off x="2438400" y="4321000"/>
            <a:ext cx="762000" cy="304800"/>
          </a:xfrm>
          <a:prstGeom prst="rect">
            <a:avLst/>
          </a:prstGeom>
          <a:noFill/>
          <a:ln w="9525">
            <a:noFill/>
            <a:miter lim="800000"/>
            <a:headEnd/>
            <a:tailEnd/>
          </a:ln>
        </p:spPr>
        <p:txBody>
          <a:bodyPr>
            <a:spAutoFit/>
          </a:bodyPr>
          <a:lstStyle/>
          <a:p>
            <a:pPr>
              <a:spcBef>
                <a:spcPct val="50000"/>
              </a:spcBef>
            </a:pPr>
            <a:r>
              <a:rPr lang="zh-CN" altLang="en-US" sz="1400"/>
              <a:t>安顺场</a:t>
            </a:r>
          </a:p>
        </p:txBody>
      </p:sp>
      <p:sp>
        <p:nvSpPr>
          <p:cNvPr id="34920" name="Text Box 105"/>
          <p:cNvSpPr txBox="1">
            <a:spLocks noChangeArrowheads="1"/>
          </p:cNvSpPr>
          <p:nvPr/>
        </p:nvSpPr>
        <p:spPr bwMode="auto">
          <a:xfrm>
            <a:off x="4648200" y="5616400"/>
            <a:ext cx="685800" cy="274638"/>
          </a:xfrm>
          <a:prstGeom prst="rect">
            <a:avLst/>
          </a:prstGeom>
          <a:noFill/>
          <a:ln w="9525">
            <a:noFill/>
            <a:miter lim="800000"/>
            <a:headEnd/>
            <a:tailEnd/>
          </a:ln>
        </p:spPr>
        <p:txBody>
          <a:bodyPr>
            <a:spAutoFit/>
          </a:bodyPr>
          <a:lstStyle/>
          <a:p>
            <a:pPr>
              <a:spcBef>
                <a:spcPct val="50000"/>
              </a:spcBef>
            </a:pPr>
            <a:r>
              <a:rPr lang="zh-CN" altLang="en-US" sz="1200"/>
              <a:t>贵阳</a:t>
            </a:r>
            <a:endParaRPr lang="zh-CN" altLang="en-US" sz="1400"/>
          </a:p>
        </p:txBody>
      </p:sp>
      <p:sp>
        <p:nvSpPr>
          <p:cNvPr id="34921" name="AutoShape 106"/>
          <p:cNvSpPr>
            <a:spLocks noChangeArrowheads="1"/>
          </p:cNvSpPr>
          <p:nvPr/>
        </p:nvSpPr>
        <p:spPr bwMode="auto">
          <a:xfrm>
            <a:off x="4800600" y="5159200"/>
            <a:ext cx="76200" cy="76200"/>
          </a:xfrm>
          <a:prstGeom prst="octagon">
            <a:avLst>
              <a:gd name="adj" fmla="val 29287"/>
            </a:avLst>
          </a:prstGeom>
          <a:solidFill>
            <a:schemeClr val="bg1"/>
          </a:solidFill>
          <a:ln w="9525">
            <a:solidFill>
              <a:schemeClr val="tx1"/>
            </a:solidFill>
            <a:miter lim="800000"/>
            <a:headEnd/>
            <a:tailEnd/>
          </a:ln>
        </p:spPr>
        <p:txBody>
          <a:bodyPr wrap="none" anchor="ctr"/>
          <a:lstStyle/>
          <a:p>
            <a:endParaRPr lang="zh-CN" altLang="en-US"/>
          </a:p>
        </p:txBody>
      </p:sp>
      <p:sp>
        <p:nvSpPr>
          <p:cNvPr id="34922" name="AutoShape 107"/>
          <p:cNvSpPr>
            <a:spLocks noChangeArrowheads="1"/>
          </p:cNvSpPr>
          <p:nvPr/>
        </p:nvSpPr>
        <p:spPr bwMode="auto">
          <a:xfrm>
            <a:off x="4800600" y="5159200"/>
            <a:ext cx="76200" cy="76200"/>
          </a:xfrm>
          <a:prstGeom prst="octagon">
            <a:avLst>
              <a:gd name="adj" fmla="val 29287"/>
            </a:avLst>
          </a:prstGeom>
          <a:solidFill>
            <a:srgbClr val="FF0000"/>
          </a:solidFill>
          <a:ln w="9525">
            <a:solidFill>
              <a:schemeClr val="tx1"/>
            </a:solidFill>
            <a:miter lim="800000"/>
            <a:headEnd/>
            <a:tailEnd/>
          </a:ln>
        </p:spPr>
        <p:txBody>
          <a:bodyPr wrap="none" anchor="ctr"/>
          <a:lstStyle/>
          <a:p>
            <a:endParaRPr lang="zh-CN" altLang="en-US"/>
          </a:p>
        </p:txBody>
      </p:sp>
      <p:sp>
        <p:nvSpPr>
          <p:cNvPr id="34923" name="未知"/>
          <p:cNvSpPr>
            <a:spLocks/>
          </p:cNvSpPr>
          <p:nvPr/>
        </p:nvSpPr>
        <p:spPr bwMode="auto">
          <a:xfrm>
            <a:off x="6027739" y="5937075"/>
            <a:ext cx="2427287" cy="376238"/>
          </a:xfrm>
          <a:custGeom>
            <a:avLst/>
            <a:gdLst>
              <a:gd name="T0" fmla="*/ 0 w 1529"/>
              <a:gd name="T1" fmla="*/ 0 h 237"/>
              <a:gd name="T2" fmla="*/ 2147483647 w 1529"/>
              <a:gd name="T3" fmla="*/ 2147483647 h 237"/>
              <a:gd name="T4" fmla="*/ 2147483647 w 1529"/>
              <a:gd name="T5" fmla="*/ 2147483647 h 237"/>
              <a:gd name="T6" fmla="*/ 2147483647 w 1529"/>
              <a:gd name="T7" fmla="*/ 2147483647 h 237"/>
              <a:gd name="T8" fmla="*/ 2147483647 w 1529"/>
              <a:gd name="T9" fmla="*/ 2147483647 h 237"/>
              <a:gd name="T10" fmla="*/ 2147483647 w 1529"/>
              <a:gd name="T11" fmla="*/ 2147483647 h 237"/>
              <a:gd name="T12" fmla="*/ 2147483647 w 1529"/>
              <a:gd name="T13" fmla="*/ 2147483647 h 237"/>
              <a:gd name="T14" fmla="*/ 2147483647 w 1529"/>
              <a:gd name="T15" fmla="*/ 2147483647 h 237"/>
              <a:gd name="T16" fmla="*/ 2147483647 w 1529"/>
              <a:gd name="T17" fmla="*/ 2147483647 h 237"/>
              <a:gd name="T18" fmla="*/ 2147483647 w 1529"/>
              <a:gd name="T19" fmla="*/ 2147483647 h 237"/>
              <a:gd name="T20" fmla="*/ 2147483647 w 1529"/>
              <a:gd name="T21" fmla="*/ 2147483647 h 237"/>
              <a:gd name="T22" fmla="*/ 2147483647 w 1529"/>
              <a:gd name="T23" fmla="*/ 2147483647 h 237"/>
              <a:gd name="T24" fmla="*/ 2147483647 w 1529"/>
              <a:gd name="T25" fmla="*/ 2147483647 h 237"/>
              <a:gd name="T26" fmla="*/ 2147483647 w 1529"/>
              <a:gd name="T27" fmla="*/ 2147483647 h 237"/>
              <a:gd name="T28" fmla="*/ 2147483647 w 1529"/>
              <a:gd name="T29" fmla="*/ 2147483647 h 237"/>
              <a:gd name="T30" fmla="*/ 2147483647 w 1529"/>
              <a:gd name="T31" fmla="*/ 2147483647 h 237"/>
              <a:gd name="T32" fmla="*/ 2147483647 w 1529"/>
              <a:gd name="T33" fmla="*/ 2147483647 h 237"/>
              <a:gd name="T34" fmla="*/ 2147483647 w 1529"/>
              <a:gd name="T35" fmla="*/ 2147483647 h 237"/>
              <a:gd name="T36" fmla="*/ 2147483647 w 1529"/>
              <a:gd name="T37" fmla="*/ 2147483647 h 237"/>
              <a:gd name="T38" fmla="*/ 2147483647 w 1529"/>
              <a:gd name="T39" fmla="*/ 2147483647 h 237"/>
              <a:gd name="T40" fmla="*/ 2147483647 w 1529"/>
              <a:gd name="T41" fmla="*/ 2147483647 h 237"/>
              <a:gd name="T42" fmla="*/ 2147483647 w 1529"/>
              <a:gd name="T43" fmla="*/ 2147483647 h 237"/>
              <a:gd name="T44" fmla="*/ 2147483647 w 1529"/>
              <a:gd name="T45" fmla="*/ 0 h 237"/>
              <a:gd name="T46" fmla="*/ 0 w 1529"/>
              <a:gd name="T47" fmla="*/ 0 h 23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529"/>
              <a:gd name="T73" fmla="*/ 0 h 237"/>
              <a:gd name="T74" fmla="*/ 1529 w 1529"/>
              <a:gd name="T75" fmla="*/ 237 h 23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529" h="237">
                <a:moveTo>
                  <a:pt x="0" y="0"/>
                </a:moveTo>
                <a:lnTo>
                  <a:pt x="125" y="129"/>
                </a:lnTo>
                <a:lnTo>
                  <a:pt x="110" y="76"/>
                </a:lnTo>
                <a:cubicBezTo>
                  <a:pt x="136" y="76"/>
                  <a:pt x="240" y="132"/>
                  <a:pt x="304" y="146"/>
                </a:cubicBezTo>
                <a:cubicBezTo>
                  <a:pt x="406" y="170"/>
                  <a:pt x="435" y="169"/>
                  <a:pt x="480" y="177"/>
                </a:cubicBezTo>
                <a:cubicBezTo>
                  <a:pt x="525" y="185"/>
                  <a:pt x="584" y="190"/>
                  <a:pt x="633" y="196"/>
                </a:cubicBezTo>
                <a:cubicBezTo>
                  <a:pt x="682" y="202"/>
                  <a:pt x="695" y="206"/>
                  <a:pt x="773" y="211"/>
                </a:cubicBezTo>
                <a:cubicBezTo>
                  <a:pt x="962" y="225"/>
                  <a:pt x="908" y="213"/>
                  <a:pt x="1104" y="226"/>
                </a:cubicBezTo>
                <a:cubicBezTo>
                  <a:pt x="1172" y="237"/>
                  <a:pt x="1256" y="212"/>
                  <a:pt x="1325" y="206"/>
                </a:cubicBezTo>
                <a:cubicBezTo>
                  <a:pt x="1372" y="189"/>
                  <a:pt x="1413" y="185"/>
                  <a:pt x="1445" y="144"/>
                </a:cubicBezTo>
                <a:cubicBezTo>
                  <a:pt x="1477" y="116"/>
                  <a:pt x="1529" y="52"/>
                  <a:pt x="1517" y="33"/>
                </a:cubicBezTo>
                <a:lnTo>
                  <a:pt x="1368" y="28"/>
                </a:lnTo>
                <a:cubicBezTo>
                  <a:pt x="1337" y="36"/>
                  <a:pt x="1344" y="68"/>
                  <a:pt x="1329" y="81"/>
                </a:cubicBezTo>
                <a:cubicBezTo>
                  <a:pt x="1314" y="94"/>
                  <a:pt x="1277" y="115"/>
                  <a:pt x="1277" y="105"/>
                </a:cubicBezTo>
                <a:cubicBezTo>
                  <a:pt x="1286" y="77"/>
                  <a:pt x="1313" y="43"/>
                  <a:pt x="1329" y="19"/>
                </a:cubicBezTo>
                <a:lnTo>
                  <a:pt x="1221" y="8"/>
                </a:lnTo>
                <a:cubicBezTo>
                  <a:pt x="1195" y="81"/>
                  <a:pt x="1168" y="84"/>
                  <a:pt x="1097" y="110"/>
                </a:cubicBezTo>
                <a:cubicBezTo>
                  <a:pt x="988" y="105"/>
                  <a:pt x="925" y="139"/>
                  <a:pt x="830" y="129"/>
                </a:cubicBezTo>
                <a:cubicBezTo>
                  <a:pt x="783" y="134"/>
                  <a:pt x="710" y="113"/>
                  <a:pt x="667" y="129"/>
                </a:cubicBezTo>
                <a:cubicBezTo>
                  <a:pt x="585" y="126"/>
                  <a:pt x="581" y="120"/>
                  <a:pt x="499" y="115"/>
                </a:cubicBezTo>
                <a:cubicBezTo>
                  <a:pt x="463" y="113"/>
                  <a:pt x="362" y="92"/>
                  <a:pt x="326" y="88"/>
                </a:cubicBezTo>
                <a:cubicBezTo>
                  <a:pt x="285" y="74"/>
                  <a:pt x="146" y="53"/>
                  <a:pt x="123" y="37"/>
                </a:cubicBezTo>
                <a:lnTo>
                  <a:pt x="168" y="0"/>
                </a:lnTo>
                <a:lnTo>
                  <a:pt x="0" y="0"/>
                </a:lnTo>
                <a:close/>
              </a:path>
            </a:pathLst>
          </a:custGeom>
          <a:solidFill>
            <a:srgbClr val="FF0000"/>
          </a:solidFill>
          <a:ln w="9525">
            <a:noFill/>
            <a:round/>
            <a:headEnd/>
            <a:tailEnd/>
          </a:ln>
        </p:spPr>
        <p:txBody>
          <a:bodyPr wrap="none" anchor="ctr"/>
          <a:lstStyle/>
          <a:p>
            <a:endParaRPr lang="zh-CN" altLang="en-US"/>
          </a:p>
        </p:txBody>
      </p:sp>
      <p:sp>
        <p:nvSpPr>
          <p:cNvPr id="34924" name="未知"/>
          <p:cNvSpPr>
            <a:spLocks/>
          </p:cNvSpPr>
          <p:nvPr/>
        </p:nvSpPr>
        <p:spPr bwMode="auto">
          <a:xfrm>
            <a:off x="3886201" y="4244800"/>
            <a:ext cx="1533525" cy="1524000"/>
          </a:xfrm>
          <a:custGeom>
            <a:avLst/>
            <a:gdLst>
              <a:gd name="T0" fmla="*/ 2147483647 w 966"/>
              <a:gd name="T1" fmla="*/ 0 h 960"/>
              <a:gd name="T2" fmla="*/ 2147483647 w 966"/>
              <a:gd name="T3" fmla="*/ 2147483647 h 960"/>
              <a:gd name="T4" fmla="*/ 2147483647 w 966"/>
              <a:gd name="T5" fmla="*/ 2147483647 h 960"/>
              <a:gd name="T6" fmla="*/ 2147483647 w 966"/>
              <a:gd name="T7" fmla="*/ 2147483647 h 960"/>
              <a:gd name="T8" fmla="*/ 2147483647 w 966"/>
              <a:gd name="T9" fmla="*/ 2147483647 h 960"/>
              <a:gd name="T10" fmla="*/ 2147483647 w 966"/>
              <a:gd name="T11" fmla="*/ 2147483647 h 960"/>
              <a:gd name="T12" fmla="*/ 2147483647 w 966"/>
              <a:gd name="T13" fmla="*/ 2147483647 h 960"/>
              <a:gd name="T14" fmla="*/ 2147483647 w 966"/>
              <a:gd name="T15" fmla="*/ 2147483647 h 960"/>
              <a:gd name="T16" fmla="*/ 2147483647 w 966"/>
              <a:gd name="T17" fmla="*/ 2147483647 h 960"/>
              <a:gd name="T18" fmla="*/ 2147483647 w 966"/>
              <a:gd name="T19" fmla="*/ 2147483647 h 960"/>
              <a:gd name="T20" fmla="*/ 2147483647 w 966"/>
              <a:gd name="T21" fmla="*/ 2147483647 h 960"/>
              <a:gd name="T22" fmla="*/ 2147483647 w 966"/>
              <a:gd name="T23" fmla="*/ 2147483647 h 960"/>
              <a:gd name="T24" fmla="*/ 2147483647 w 966"/>
              <a:gd name="T25" fmla="*/ 2147483647 h 960"/>
              <a:gd name="T26" fmla="*/ 2147483647 w 966"/>
              <a:gd name="T27" fmla="*/ 2147483647 h 960"/>
              <a:gd name="T28" fmla="*/ 2147483647 w 966"/>
              <a:gd name="T29" fmla="*/ 2147483647 h 960"/>
              <a:gd name="T30" fmla="*/ 2147483647 w 966"/>
              <a:gd name="T31" fmla="*/ 2147483647 h 960"/>
              <a:gd name="T32" fmla="*/ 2147483647 w 966"/>
              <a:gd name="T33" fmla="*/ 2147483647 h 960"/>
              <a:gd name="T34" fmla="*/ 2147483647 w 966"/>
              <a:gd name="T35" fmla="*/ 2147483647 h 960"/>
              <a:gd name="T36" fmla="*/ 2147483647 w 966"/>
              <a:gd name="T37" fmla="*/ 2147483647 h 960"/>
              <a:gd name="T38" fmla="*/ 2147483647 w 966"/>
              <a:gd name="T39" fmla="*/ 2147483647 h 960"/>
              <a:gd name="T40" fmla="*/ 2147483647 w 966"/>
              <a:gd name="T41" fmla="*/ 2147483647 h 960"/>
              <a:gd name="T42" fmla="*/ 2147483647 w 966"/>
              <a:gd name="T43" fmla="*/ 2147483647 h 960"/>
              <a:gd name="T44" fmla="*/ 2147483647 w 966"/>
              <a:gd name="T45" fmla="*/ 2147483647 h 960"/>
              <a:gd name="T46" fmla="*/ 2147483647 w 966"/>
              <a:gd name="T47" fmla="*/ 2147483647 h 960"/>
              <a:gd name="T48" fmla="*/ 2147483647 w 966"/>
              <a:gd name="T49" fmla="*/ 2147483647 h 960"/>
              <a:gd name="T50" fmla="*/ 2147483647 w 966"/>
              <a:gd name="T51" fmla="*/ 2147483647 h 960"/>
              <a:gd name="T52" fmla="*/ 2147483647 w 966"/>
              <a:gd name="T53" fmla="*/ 2147483647 h 960"/>
              <a:gd name="T54" fmla="*/ 2147483647 w 966"/>
              <a:gd name="T55" fmla="*/ 2147483647 h 960"/>
              <a:gd name="T56" fmla="*/ 2147483647 w 966"/>
              <a:gd name="T57" fmla="*/ 2147483647 h 960"/>
              <a:gd name="T58" fmla="*/ 2147483647 w 966"/>
              <a:gd name="T59" fmla="*/ 2147483647 h 960"/>
              <a:gd name="T60" fmla="*/ 2147483647 w 966"/>
              <a:gd name="T61" fmla="*/ 2147483647 h 96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66"/>
              <a:gd name="T94" fmla="*/ 0 h 960"/>
              <a:gd name="T95" fmla="*/ 966 w 966"/>
              <a:gd name="T96" fmla="*/ 960 h 96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66" h="960">
                <a:moveTo>
                  <a:pt x="715" y="0"/>
                </a:moveTo>
                <a:cubicBezTo>
                  <a:pt x="723" y="27"/>
                  <a:pt x="746" y="85"/>
                  <a:pt x="769" y="101"/>
                </a:cubicBezTo>
                <a:cubicBezTo>
                  <a:pt x="776" y="122"/>
                  <a:pt x="794" y="146"/>
                  <a:pt x="812" y="159"/>
                </a:cubicBezTo>
                <a:cubicBezTo>
                  <a:pt x="815" y="170"/>
                  <a:pt x="813" y="185"/>
                  <a:pt x="822" y="192"/>
                </a:cubicBezTo>
                <a:cubicBezTo>
                  <a:pt x="830" y="198"/>
                  <a:pt x="841" y="199"/>
                  <a:pt x="851" y="202"/>
                </a:cubicBezTo>
                <a:cubicBezTo>
                  <a:pt x="856" y="204"/>
                  <a:pt x="865" y="207"/>
                  <a:pt x="865" y="207"/>
                </a:cubicBezTo>
                <a:cubicBezTo>
                  <a:pt x="884" y="201"/>
                  <a:pt x="893" y="207"/>
                  <a:pt x="913" y="211"/>
                </a:cubicBezTo>
                <a:cubicBezTo>
                  <a:pt x="927" y="233"/>
                  <a:pt x="925" y="254"/>
                  <a:pt x="947" y="269"/>
                </a:cubicBezTo>
                <a:cubicBezTo>
                  <a:pt x="951" y="297"/>
                  <a:pt x="951" y="310"/>
                  <a:pt x="966" y="331"/>
                </a:cubicBezTo>
                <a:cubicBezTo>
                  <a:pt x="962" y="394"/>
                  <a:pt x="961" y="392"/>
                  <a:pt x="947" y="437"/>
                </a:cubicBezTo>
                <a:cubicBezTo>
                  <a:pt x="944" y="447"/>
                  <a:pt x="940" y="456"/>
                  <a:pt x="937" y="466"/>
                </a:cubicBezTo>
                <a:cubicBezTo>
                  <a:pt x="935" y="471"/>
                  <a:pt x="932" y="480"/>
                  <a:pt x="932" y="480"/>
                </a:cubicBezTo>
                <a:cubicBezTo>
                  <a:pt x="926" y="563"/>
                  <a:pt x="921" y="565"/>
                  <a:pt x="865" y="619"/>
                </a:cubicBezTo>
                <a:cubicBezTo>
                  <a:pt x="847" y="637"/>
                  <a:pt x="855" y="646"/>
                  <a:pt x="827" y="653"/>
                </a:cubicBezTo>
                <a:cubicBezTo>
                  <a:pt x="818" y="659"/>
                  <a:pt x="807" y="661"/>
                  <a:pt x="798" y="667"/>
                </a:cubicBezTo>
                <a:cubicBezTo>
                  <a:pt x="762" y="691"/>
                  <a:pt x="808" y="676"/>
                  <a:pt x="764" y="687"/>
                </a:cubicBezTo>
                <a:cubicBezTo>
                  <a:pt x="742" y="721"/>
                  <a:pt x="688" y="705"/>
                  <a:pt x="654" y="701"/>
                </a:cubicBezTo>
                <a:cubicBezTo>
                  <a:pt x="633" y="693"/>
                  <a:pt x="613" y="705"/>
                  <a:pt x="592" y="711"/>
                </a:cubicBezTo>
                <a:cubicBezTo>
                  <a:pt x="573" y="722"/>
                  <a:pt x="552" y="727"/>
                  <a:pt x="534" y="739"/>
                </a:cubicBezTo>
                <a:cubicBezTo>
                  <a:pt x="524" y="746"/>
                  <a:pt x="505" y="759"/>
                  <a:pt x="505" y="759"/>
                </a:cubicBezTo>
                <a:cubicBezTo>
                  <a:pt x="499" y="768"/>
                  <a:pt x="495" y="780"/>
                  <a:pt x="486" y="787"/>
                </a:cubicBezTo>
                <a:cubicBezTo>
                  <a:pt x="481" y="790"/>
                  <a:pt x="476" y="793"/>
                  <a:pt x="472" y="797"/>
                </a:cubicBezTo>
                <a:cubicBezTo>
                  <a:pt x="452" y="820"/>
                  <a:pt x="441" y="847"/>
                  <a:pt x="419" y="869"/>
                </a:cubicBezTo>
                <a:cubicBezTo>
                  <a:pt x="414" y="883"/>
                  <a:pt x="410" y="923"/>
                  <a:pt x="395" y="931"/>
                </a:cubicBezTo>
                <a:cubicBezTo>
                  <a:pt x="369" y="944"/>
                  <a:pt x="352" y="940"/>
                  <a:pt x="328" y="955"/>
                </a:cubicBezTo>
                <a:cubicBezTo>
                  <a:pt x="307" y="954"/>
                  <a:pt x="284" y="960"/>
                  <a:pt x="265" y="951"/>
                </a:cubicBezTo>
                <a:cubicBezTo>
                  <a:pt x="256" y="947"/>
                  <a:pt x="264" y="931"/>
                  <a:pt x="260" y="922"/>
                </a:cubicBezTo>
                <a:cubicBezTo>
                  <a:pt x="251" y="900"/>
                  <a:pt x="223" y="880"/>
                  <a:pt x="203" y="869"/>
                </a:cubicBezTo>
                <a:cubicBezTo>
                  <a:pt x="176" y="855"/>
                  <a:pt x="121" y="851"/>
                  <a:pt x="92" y="845"/>
                </a:cubicBezTo>
                <a:cubicBezTo>
                  <a:pt x="65" y="818"/>
                  <a:pt x="43" y="811"/>
                  <a:pt x="6" y="802"/>
                </a:cubicBezTo>
                <a:cubicBezTo>
                  <a:pt x="0" y="784"/>
                  <a:pt x="1" y="792"/>
                  <a:pt x="1" y="778"/>
                </a:cubicBezTo>
              </a:path>
            </a:pathLst>
          </a:custGeom>
          <a:noFill/>
          <a:ln w="28575" cmpd="sng">
            <a:solidFill>
              <a:srgbClr val="99CC00"/>
            </a:solidFill>
            <a:round/>
            <a:headEnd/>
            <a:tailEnd/>
          </a:ln>
        </p:spPr>
        <p:txBody>
          <a:bodyPr wrap="none" anchor="ctr"/>
          <a:lstStyle/>
          <a:p>
            <a:endParaRPr lang="zh-CN" altLang="en-US"/>
          </a:p>
        </p:txBody>
      </p:sp>
      <p:sp>
        <p:nvSpPr>
          <p:cNvPr id="34925" name="未知"/>
          <p:cNvSpPr>
            <a:spLocks/>
          </p:cNvSpPr>
          <p:nvPr/>
        </p:nvSpPr>
        <p:spPr bwMode="auto">
          <a:xfrm>
            <a:off x="4914900" y="5136975"/>
            <a:ext cx="1149350" cy="889000"/>
          </a:xfrm>
          <a:custGeom>
            <a:avLst/>
            <a:gdLst>
              <a:gd name="T0" fmla="*/ 2147483647 w 724"/>
              <a:gd name="T1" fmla="*/ 2147483647 h 560"/>
              <a:gd name="T2" fmla="*/ 2147483647 w 724"/>
              <a:gd name="T3" fmla="*/ 0 h 560"/>
              <a:gd name="T4" fmla="*/ 2147483647 w 724"/>
              <a:gd name="T5" fmla="*/ 2147483647 h 560"/>
              <a:gd name="T6" fmla="*/ 2147483647 w 724"/>
              <a:gd name="T7" fmla="*/ 2147483647 h 560"/>
              <a:gd name="T8" fmla="*/ 2147483647 w 724"/>
              <a:gd name="T9" fmla="*/ 2147483647 h 560"/>
              <a:gd name="T10" fmla="*/ 2147483647 w 724"/>
              <a:gd name="T11" fmla="*/ 2147483647 h 560"/>
              <a:gd name="T12" fmla="*/ 2147483647 w 724"/>
              <a:gd name="T13" fmla="*/ 2147483647 h 560"/>
              <a:gd name="T14" fmla="*/ 2147483647 w 724"/>
              <a:gd name="T15" fmla="*/ 2147483647 h 560"/>
              <a:gd name="T16" fmla="*/ 2147483647 w 724"/>
              <a:gd name="T17" fmla="*/ 2147483647 h 560"/>
              <a:gd name="T18" fmla="*/ 2147483647 w 724"/>
              <a:gd name="T19" fmla="*/ 2147483647 h 560"/>
              <a:gd name="T20" fmla="*/ 2147483647 w 724"/>
              <a:gd name="T21" fmla="*/ 2147483647 h 560"/>
              <a:gd name="T22" fmla="*/ 2147483647 w 724"/>
              <a:gd name="T23" fmla="*/ 2147483647 h 560"/>
              <a:gd name="T24" fmla="*/ 2147483647 w 724"/>
              <a:gd name="T25" fmla="*/ 2147483647 h 560"/>
              <a:gd name="T26" fmla="*/ 2147483647 w 724"/>
              <a:gd name="T27" fmla="*/ 2147483647 h 560"/>
              <a:gd name="T28" fmla="*/ 2147483647 w 724"/>
              <a:gd name="T29" fmla="*/ 2147483647 h 560"/>
              <a:gd name="T30" fmla="*/ 2147483647 w 724"/>
              <a:gd name="T31" fmla="*/ 2147483647 h 560"/>
              <a:gd name="T32" fmla="*/ 2147483647 w 724"/>
              <a:gd name="T33" fmla="*/ 2147483647 h 560"/>
              <a:gd name="T34" fmla="*/ 0 w 724"/>
              <a:gd name="T35" fmla="*/ 2147483647 h 560"/>
              <a:gd name="T36" fmla="*/ 2147483647 w 724"/>
              <a:gd name="T37" fmla="*/ 2147483647 h 560"/>
              <a:gd name="T38" fmla="*/ 2147483647 w 724"/>
              <a:gd name="T39" fmla="*/ 2147483647 h 560"/>
              <a:gd name="T40" fmla="*/ 2147483647 w 724"/>
              <a:gd name="T41" fmla="*/ 2147483647 h 560"/>
              <a:gd name="T42" fmla="*/ 2147483647 w 724"/>
              <a:gd name="T43" fmla="*/ 2147483647 h 560"/>
              <a:gd name="T44" fmla="*/ 2147483647 w 724"/>
              <a:gd name="T45" fmla="*/ 2147483647 h 560"/>
              <a:gd name="T46" fmla="*/ 2147483647 w 724"/>
              <a:gd name="T47" fmla="*/ 2147483647 h 560"/>
              <a:gd name="T48" fmla="*/ 2147483647 w 724"/>
              <a:gd name="T49" fmla="*/ 2147483647 h 560"/>
              <a:gd name="T50" fmla="*/ 2147483647 w 724"/>
              <a:gd name="T51" fmla="*/ 2147483647 h 560"/>
              <a:gd name="T52" fmla="*/ 2147483647 w 724"/>
              <a:gd name="T53" fmla="*/ 2147483647 h 560"/>
              <a:gd name="T54" fmla="*/ 2147483647 w 724"/>
              <a:gd name="T55" fmla="*/ 2147483647 h 56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724"/>
              <a:gd name="T85" fmla="*/ 0 h 560"/>
              <a:gd name="T86" fmla="*/ 724 w 724"/>
              <a:gd name="T87" fmla="*/ 560 h 560"/>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724" h="560">
                <a:moveTo>
                  <a:pt x="2" y="7"/>
                </a:moveTo>
                <a:lnTo>
                  <a:pt x="168" y="0"/>
                </a:lnTo>
                <a:lnTo>
                  <a:pt x="134" y="33"/>
                </a:lnTo>
                <a:cubicBezTo>
                  <a:pt x="134" y="44"/>
                  <a:pt x="160" y="39"/>
                  <a:pt x="182" y="60"/>
                </a:cubicBezTo>
                <a:cubicBezTo>
                  <a:pt x="206" y="81"/>
                  <a:pt x="249" y="126"/>
                  <a:pt x="278" y="158"/>
                </a:cubicBezTo>
                <a:cubicBezTo>
                  <a:pt x="299" y="182"/>
                  <a:pt x="323" y="221"/>
                  <a:pt x="355" y="254"/>
                </a:cubicBezTo>
                <a:cubicBezTo>
                  <a:pt x="377" y="275"/>
                  <a:pt x="402" y="320"/>
                  <a:pt x="456" y="355"/>
                </a:cubicBezTo>
                <a:cubicBezTo>
                  <a:pt x="505" y="382"/>
                  <a:pt x="655" y="421"/>
                  <a:pt x="686" y="451"/>
                </a:cubicBezTo>
                <a:cubicBezTo>
                  <a:pt x="724" y="476"/>
                  <a:pt x="661" y="477"/>
                  <a:pt x="658" y="494"/>
                </a:cubicBezTo>
                <a:cubicBezTo>
                  <a:pt x="655" y="511"/>
                  <a:pt x="693" y="558"/>
                  <a:pt x="667" y="556"/>
                </a:cubicBezTo>
                <a:cubicBezTo>
                  <a:pt x="638" y="560"/>
                  <a:pt x="532" y="498"/>
                  <a:pt x="499" y="480"/>
                </a:cubicBezTo>
                <a:cubicBezTo>
                  <a:pt x="482" y="470"/>
                  <a:pt x="458" y="453"/>
                  <a:pt x="437" y="441"/>
                </a:cubicBezTo>
                <a:cubicBezTo>
                  <a:pt x="421" y="432"/>
                  <a:pt x="396" y="417"/>
                  <a:pt x="374" y="408"/>
                </a:cubicBezTo>
                <a:cubicBezTo>
                  <a:pt x="357" y="400"/>
                  <a:pt x="326" y="389"/>
                  <a:pt x="307" y="384"/>
                </a:cubicBezTo>
                <a:cubicBezTo>
                  <a:pt x="276" y="366"/>
                  <a:pt x="228" y="328"/>
                  <a:pt x="187" y="297"/>
                </a:cubicBezTo>
                <a:cubicBezTo>
                  <a:pt x="165" y="274"/>
                  <a:pt x="107" y="210"/>
                  <a:pt x="82" y="196"/>
                </a:cubicBezTo>
                <a:lnTo>
                  <a:pt x="62" y="235"/>
                </a:lnTo>
                <a:lnTo>
                  <a:pt x="0" y="72"/>
                </a:lnTo>
                <a:lnTo>
                  <a:pt x="154" y="153"/>
                </a:lnTo>
                <a:lnTo>
                  <a:pt x="110" y="168"/>
                </a:lnTo>
                <a:cubicBezTo>
                  <a:pt x="123" y="186"/>
                  <a:pt x="191" y="238"/>
                  <a:pt x="226" y="264"/>
                </a:cubicBezTo>
                <a:cubicBezTo>
                  <a:pt x="261" y="290"/>
                  <a:pt x="309" y="319"/>
                  <a:pt x="322" y="321"/>
                </a:cubicBezTo>
                <a:cubicBezTo>
                  <a:pt x="334" y="323"/>
                  <a:pt x="315" y="297"/>
                  <a:pt x="302" y="276"/>
                </a:cubicBezTo>
                <a:cubicBezTo>
                  <a:pt x="289" y="255"/>
                  <a:pt x="264" y="216"/>
                  <a:pt x="245" y="192"/>
                </a:cubicBezTo>
                <a:cubicBezTo>
                  <a:pt x="224" y="162"/>
                  <a:pt x="193" y="115"/>
                  <a:pt x="173" y="93"/>
                </a:cubicBezTo>
                <a:cubicBezTo>
                  <a:pt x="153" y="71"/>
                  <a:pt x="132" y="59"/>
                  <a:pt x="125" y="62"/>
                </a:cubicBezTo>
                <a:lnTo>
                  <a:pt x="130" y="110"/>
                </a:lnTo>
                <a:lnTo>
                  <a:pt x="2" y="7"/>
                </a:lnTo>
                <a:close/>
              </a:path>
            </a:pathLst>
          </a:custGeom>
          <a:solidFill>
            <a:srgbClr val="FF0000"/>
          </a:solidFill>
          <a:ln w="9525">
            <a:noFill/>
            <a:round/>
            <a:headEnd/>
            <a:tailEnd/>
          </a:ln>
        </p:spPr>
        <p:txBody>
          <a:bodyPr wrap="none" anchor="ctr"/>
          <a:lstStyle/>
          <a:p>
            <a:endParaRPr lang="zh-CN" altLang="en-US"/>
          </a:p>
        </p:txBody>
      </p:sp>
      <p:sp>
        <p:nvSpPr>
          <p:cNvPr id="34926" name="未知"/>
          <p:cNvSpPr>
            <a:spLocks/>
          </p:cNvSpPr>
          <p:nvPr/>
        </p:nvSpPr>
        <p:spPr bwMode="auto">
          <a:xfrm>
            <a:off x="4038601" y="4549601"/>
            <a:ext cx="479425" cy="746125"/>
          </a:xfrm>
          <a:custGeom>
            <a:avLst/>
            <a:gdLst>
              <a:gd name="T0" fmla="*/ 2147483647 w 302"/>
              <a:gd name="T1" fmla="*/ 0 h 470"/>
              <a:gd name="T2" fmla="*/ 2147483647 w 302"/>
              <a:gd name="T3" fmla="*/ 2147483647 h 470"/>
              <a:gd name="T4" fmla="*/ 2147483647 w 302"/>
              <a:gd name="T5" fmla="*/ 2147483647 h 470"/>
              <a:gd name="T6" fmla="*/ 2147483647 w 302"/>
              <a:gd name="T7" fmla="*/ 2147483647 h 470"/>
              <a:gd name="T8" fmla="*/ 2147483647 w 302"/>
              <a:gd name="T9" fmla="*/ 2147483647 h 470"/>
              <a:gd name="T10" fmla="*/ 2147483647 w 302"/>
              <a:gd name="T11" fmla="*/ 2147483647 h 470"/>
              <a:gd name="T12" fmla="*/ 2147483647 w 302"/>
              <a:gd name="T13" fmla="*/ 2147483647 h 470"/>
              <a:gd name="T14" fmla="*/ 2147483647 w 302"/>
              <a:gd name="T15" fmla="*/ 2147483647 h 470"/>
              <a:gd name="T16" fmla="*/ 2147483647 w 302"/>
              <a:gd name="T17" fmla="*/ 2147483647 h 470"/>
              <a:gd name="T18" fmla="*/ 2147483647 w 302"/>
              <a:gd name="T19" fmla="*/ 2147483647 h 470"/>
              <a:gd name="T20" fmla="*/ 2147483647 w 302"/>
              <a:gd name="T21" fmla="*/ 2147483647 h 470"/>
              <a:gd name="T22" fmla="*/ 2147483647 w 302"/>
              <a:gd name="T23" fmla="*/ 2147483647 h 470"/>
              <a:gd name="T24" fmla="*/ 2147483647 w 302"/>
              <a:gd name="T25" fmla="*/ 2147483647 h 470"/>
              <a:gd name="T26" fmla="*/ 0 w 302"/>
              <a:gd name="T27" fmla="*/ 2147483647 h 47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2"/>
              <a:gd name="T43" fmla="*/ 0 h 470"/>
              <a:gd name="T44" fmla="*/ 302 w 302"/>
              <a:gd name="T45" fmla="*/ 470 h 47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2" h="470">
                <a:moveTo>
                  <a:pt x="268" y="0"/>
                </a:moveTo>
                <a:cubicBezTo>
                  <a:pt x="252" y="12"/>
                  <a:pt x="231" y="60"/>
                  <a:pt x="220" y="76"/>
                </a:cubicBezTo>
                <a:cubicBezTo>
                  <a:pt x="203" y="139"/>
                  <a:pt x="234" y="183"/>
                  <a:pt x="283" y="216"/>
                </a:cubicBezTo>
                <a:cubicBezTo>
                  <a:pt x="288" y="231"/>
                  <a:pt x="297" y="244"/>
                  <a:pt x="302" y="259"/>
                </a:cubicBezTo>
                <a:cubicBezTo>
                  <a:pt x="299" y="288"/>
                  <a:pt x="300" y="329"/>
                  <a:pt x="273" y="345"/>
                </a:cubicBezTo>
                <a:cubicBezTo>
                  <a:pt x="262" y="364"/>
                  <a:pt x="252" y="362"/>
                  <a:pt x="235" y="374"/>
                </a:cubicBezTo>
                <a:cubicBezTo>
                  <a:pt x="225" y="371"/>
                  <a:pt x="216" y="367"/>
                  <a:pt x="206" y="364"/>
                </a:cubicBezTo>
                <a:cubicBezTo>
                  <a:pt x="201" y="363"/>
                  <a:pt x="197" y="362"/>
                  <a:pt x="192" y="360"/>
                </a:cubicBezTo>
                <a:cubicBezTo>
                  <a:pt x="182" y="357"/>
                  <a:pt x="163" y="350"/>
                  <a:pt x="163" y="350"/>
                </a:cubicBezTo>
                <a:cubicBezTo>
                  <a:pt x="139" y="354"/>
                  <a:pt x="125" y="356"/>
                  <a:pt x="105" y="369"/>
                </a:cubicBezTo>
                <a:cubicBezTo>
                  <a:pt x="89" y="379"/>
                  <a:pt x="85" y="392"/>
                  <a:pt x="67" y="398"/>
                </a:cubicBezTo>
                <a:cubicBezTo>
                  <a:pt x="58" y="423"/>
                  <a:pt x="65" y="408"/>
                  <a:pt x="43" y="441"/>
                </a:cubicBezTo>
                <a:cubicBezTo>
                  <a:pt x="37" y="451"/>
                  <a:pt x="24" y="454"/>
                  <a:pt x="14" y="460"/>
                </a:cubicBezTo>
                <a:cubicBezTo>
                  <a:pt x="9" y="463"/>
                  <a:pt x="0" y="470"/>
                  <a:pt x="0" y="470"/>
                </a:cubicBezTo>
              </a:path>
            </a:pathLst>
          </a:custGeom>
          <a:noFill/>
          <a:ln w="28575" cmpd="sng">
            <a:solidFill>
              <a:srgbClr val="99CC00"/>
            </a:solidFill>
            <a:round/>
            <a:headEnd/>
            <a:tailEnd/>
          </a:ln>
        </p:spPr>
        <p:txBody>
          <a:bodyPr wrap="none" anchor="ctr"/>
          <a:lstStyle/>
          <a:p>
            <a:endParaRPr lang="zh-CN" altLang="en-US"/>
          </a:p>
        </p:txBody>
      </p:sp>
      <p:sp>
        <p:nvSpPr>
          <p:cNvPr id="34940" name="Text Box 125"/>
          <p:cNvSpPr txBox="1">
            <a:spLocks noChangeArrowheads="1"/>
          </p:cNvSpPr>
          <p:nvPr/>
        </p:nvSpPr>
        <p:spPr bwMode="auto">
          <a:xfrm>
            <a:off x="6019800" y="968200"/>
            <a:ext cx="533400" cy="304800"/>
          </a:xfrm>
          <a:prstGeom prst="rect">
            <a:avLst/>
          </a:prstGeom>
          <a:noFill/>
          <a:ln w="9525">
            <a:noFill/>
            <a:miter lim="800000"/>
            <a:headEnd/>
            <a:tailEnd/>
          </a:ln>
        </p:spPr>
        <p:txBody>
          <a:bodyPr>
            <a:spAutoFit/>
          </a:bodyPr>
          <a:lstStyle/>
          <a:p>
            <a:pPr>
              <a:spcBef>
                <a:spcPct val="50000"/>
              </a:spcBef>
            </a:pPr>
            <a:r>
              <a:rPr lang="zh-CN" altLang="en-US" sz="1400" i="1"/>
              <a:t>黄</a:t>
            </a:r>
          </a:p>
        </p:txBody>
      </p:sp>
      <p:sp>
        <p:nvSpPr>
          <p:cNvPr id="34941" name="Text Box 126"/>
          <p:cNvSpPr txBox="1">
            <a:spLocks noChangeArrowheads="1"/>
          </p:cNvSpPr>
          <p:nvPr/>
        </p:nvSpPr>
        <p:spPr bwMode="auto">
          <a:xfrm>
            <a:off x="7010400" y="1654000"/>
            <a:ext cx="685800" cy="304800"/>
          </a:xfrm>
          <a:prstGeom prst="rect">
            <a:avLst/>
          </a:prstGeom>
          <a:noFill/>
          <a:ln w="9525">
            <a:noFill/>
            <a:miter lim="800000"/>
            <a:headEnd/>
            <a:tailEnd/>
          </a:ln>
        </p:spPr>
        <p:txBody>
          <a:bodyPr>
            <a:spAutoFit/>
          </a:bodyPr>
          <a:lstStyle/>
          <a:p>
            <a:pPr>
              <a:spcBef>
                <a:spcPct val="50000"/>
              </a:spcBef>
            </a:pPr>
            <a:r>
              <a:rPr lang="zh-CN" altLang="en-US" sz="1400" i="1"/>
              <a:t>河</a:t>
            </a:r>
          </a:p>
        </p:txBody>
      </p:sp>
      <p:sp>
        <p:nvSpPr>
          <p:cNvPr id="34942" name="Text Box 127"/>
          <p:cNvSpPr txBox="1">
            <a:spLocks noChangeArrowheads="1"/>
          </p:cNvSpPr>
          <p:nvPr/>
        </p:nvSpPr>
        <p:spPr bwMode="auto">
          <a:xfrm>
            <a:off x="4008438" y="2171843"/>
            <a:ext cx="762000" cy="274638"/>
          </a:xfrm>
          <a:prstGeom prst="rect">
            <a:avLst/>
          </a:prstGeom>
          <a:noFill/>
          <a:ln w="9525">
            <a:noFill/>
            <a:miter lim="800000"/>
            <a:headEnd/>
            <a:tailEnd/>
          </a:ln>
        </p:spPr>
        <p:txBody>
          <a:bodyPr>
            <a:spAutoFit/>
          </a:bodyPr>
          <a:lstStyle/>
          <a:p>
            <a:pPr>
              <a:spcBef>
                <a:spcPct val="50000"/>
              </a:spcBef>
            </a:pPr>
            <a:r>
              <a:rPr lang="zh-CN" altLang="en-US" sz="1200" dirty="0"/>
              <a:t>腊子口</a:t>
            </a:r>
          </a:p>
        </p:txBody>
      </p:sp>
      <p:sp>
        <p:nvSpPr>
          <p:cNvPr id="34943" name="Text Box 128"/>
          <p:cNvSpPr txBox="1">
            <a:spLocks noChangeArrowheads="1"/>
          </p:cNvSpPr>
          <p:nvPr/>
        </p:nvSpPr>
        <p:spPr bwMode="auto">
          <a:xfrm>
            <a:off x="3581400" y="2492200"/>
            <a:ext cx="914400" cy="304800"/>
          </a:xfrm>
          <a:prstGeom prst="rect">
            <a:avLst/>
          </a:prstGeom>
          <a:noFill/>
          <a:ln w="9525">
            <a:noFill/>
            <a:miter lim="800000"/>
            <a:headEnd/>
            <a:tailEnd/>
          </a:ln>
        </p:spPr>
        <p:txBody>
          <a:bodyPr>
            <a:spAutoFit/>
          </a:bodyPr>
          <a:lstStyle/>
          <a:p>
            <a:pPr>
              <a:spcBef>
                <a:spcPct val="50000"/>
              </a:spcBef>
            </a:pPr>
            <a:r>
              <a:rPr lang="zh-CN" altLang="en-US" sz="1400"/>
              <a:t>草地</a:t>
            </a:r>
          </a:p>
        </p:txBody>
      </p:sp>
      <p:sp>
        <p:nvSpPr>
          <p:cNvPr id="34944" name="Text Box 129"/>
          <p:cNvSpPr txBox="1">
            <a:spLocks noChangeArrowheads="1"/>
          </p:cNvSpPr>
          <p:nvPr/>
        </p:nvSpPr>
        <p:spPr bwMode="auto">
          <a:xfrm>
            <a:off x="3276600" y="3482800"/>
            <a:ext cx="838200" cy="304800"/>
          </a:xfrm>
          <a:prstGeom prst="rect">
            <a:avLst/>
          </a:prstGeom>
          <a:noFill/>
          <a:ln w="9525">
            <a:noFill/>
            <a:miter lim="800000"/>
            <a:headEnd/>
            <a:tailEnd/>
          </a:ln>
        </p:spPr>
        <p:txBody>
          <a:bodyPr>
            <a:spAutoFit/>
          </a:bodyPr>
          <a:lstStyle/>
          <a:p>
            <a:pPr>
              <a:spcBef>
                <a:spcPct val="50000"/>
              </a:spcBef>
            </a:pPr>
            <a:r>
              <a:rPr lang="zh-CN" altLang="en-US" sz="1400"/>
              <a:t>雪山</a:t>
            </a:r>
          </a:p>
        </p:txBody>
      </p:sp>
      <p:sp>
        <p:nvSpPr>
          <p:cNvPr id="34946" name="Text Box 131"/>
          <p:cNvSpPr txBox="1">
            <a:spLocks noChangeArrowheads="1"/>
          </p:cNvSpPr>
          <p:nvPr/>
        </p:nvSpPr>
        <p:spPr bwMode="auto">
          <a:xfrm>
            <a:off x="7315200" y="5616400"/>
            <a:ext cx="1066800" cy="304800"/>
          </a:xfrm>
          <a:prstGeom prst="rect">
            <a:avLst/>
          </a:prstGeom>
          <a:noFill/>
          <a:ln w="9525">
            <a:noFill/>
            <a:miter lim="800000"/>
            <a:headEnd/>
            <a:tailEnd/>
          </a:ln>
        </p:spPr>
        <p:txBody>
          <a:bodyPr>
            <a:spAutoFit/>
          </a:bodyPr>
          <a:lstStyle/>
          <a:p>
            <a:pPr>
              <a:spcBef>
                <a:spcPct val="50000"/>
              </a:spcBef>
            </a:pPr>
            <a:r>
              <a:rPr lang="en-US" altLang="zh-CN" sz="1400"/>
              <a:t>1934.10.</a:t>
            </a:r>
          </a:p>
        </p:txBody>
      </p:sp>
      <p:sp>
        <p:nvSpPr>
          <p:cNvPr id="34948" name="Text Box 133"/>
          <p:cNvSpPr txBox="1">
            <a:spLocks noChangeArrowheads="1"/>
          </p:cNvSpPr>
          <p:nvPr/>
        </p:nvSpPr>
        <p:spPr bwMode="auto">
          <a:xfrm>
            <a:off x="4724401" y="4930600"/>
            <a:ext cx="1084263" cy="304800"/>
          </a:xfrm>
          <a:prstGeom prst="rect">
            <a:avLst/>
          </a:prstGeom>
          <a:noFill/>
          <a:ln w="9525">
            <a:noFill/>
            <a:miter lim="800000"/>
            <a:headEnd/>
            <a:tailEnd/>
          </a:ln>
        </p:spPr>
        <p:txBody>
          <a:bodyPr>
            <a:spAutoFit/>
          </a:bodyPr>
          <a:lstStyle/>
          <a:p>
            <a:pPr>
              <a:spcBef>
                <a:spcPct val="50000"/>
              </a:spcBef>
            </a:pPr>
            <a:r>
              <a:rPr lang="zh-CN" altLang="en-US" sz="1400" b="1"/>
              <a:t>遵义</a:t>
            </a:r>
          </a:p>
        </p:txBody>
      </p:sp>
      <p:sp>
        <p:nvSpPr>
          <p:cNvPr id="34949" name="Text Box 134"/>
          <p:cNvSpPr txBox="1">
            <a:spLocks noChangeArrowheads="1"/>
          </p:cNvSpPr>
          <p:nvPr/>
        </p:nvSpPr>
        <p:spPr bwMode="auto">
          <a:xfrm>
            <a:off x="4727576" y="4782964"/>
            <a:ext cx="936625" cy="274637"/>
          </a:xfrm>
          <a:prstGeom prst="rect">
            <a:avLst/>
          </a:prstGeom>
          <a:noFill/>
          <a:ln w="9525">
            <a:noFill/>
            <a:miter lim="800000"/>
            <a:headEnd/>
            <a:tailEnd/>
          </a:ln>
        </p:spPr>
        <p:txBody>
          <a:bodyPr>
            <a:spAutoFit/>
          </a:bodyPr>
          <a:lstStyle/>
          <a:p>
            <a:pPr>
              <a:spcBef>
                <a:spcPct val="50000"/>
              </a:spcBef>
            </a:pPr>
            <a:r>
              <a:rPr lang="en-US" altLang="zh-CN" sz="1200" b="1"/>
              <a:t>1935.1.</a:t>
            </a:r>
          </a:p>
        </p:txBody>
      </p:sp>
      <p:sp>
        <p:nvSpPr>
          <p:cNvPr id="76940" name="AutoShape 140"/>
          <p:cNvSpPr>
            <a:spLocks noChangeArrowheads="1"/>
          </p:cNvSpPr>
          <p:nvPr/>
        </p:nvSpPr>
        <p:spPr bwMode="auto">
          <a:xfrm>
            <a:off x="5754687" y="4782964"/>
            <a:ext cx="2216150" cy="649287"/>
          </a:xfrm>
          <a:prstGeom prst="wedgeRoundRectCallout">
            <a:avLst>
              <a:gd name="adj1" fmla="val -87106"/>
              <a:gd name="adj2" fmla="val 11856"/>
              <a:gd name="adj3" fmla="val 16667"/>
            </a:avLst>
          </a:prstGeom>
          <a:solidFill>
            <a:srgbClr val="FF6600">
              <a:alpha val="59999"/>
            </a:srgbClr>
          </a:solidFill>
          <a:ln w="38100" cmpd="dbl">
            <a:solidFill>
              <a:srgbClr val="993366"/>
            </a:solidFill>
            <a:miter lim="800000"/>
            <a:headEnd/>
            <a:tailEnd/>
          </a:ln>
        </p:spPr>
        <p:txBody>
          <a:bodyPr/>
          <a:lstStyle/>
          <a:p>
            <a:pPr algn="ctr"/>
            <a:r>
              <a:rPr lang="zh-CN" altLang="en-US" sz="2800">
                <a:latin typeface="黑体" pitchFamily="49" charset="-122"/>
                <a:ea typeface="黑体" pitchFamily="49" charset="-122"/>
              </a:rPr>
              <a:t>遵义会议</a:t>
            </a:r>
          </a:p>
        </p:txBody>
      </p:sp>
      <p:sp>
        <p:nvSpPr>
          <p:cNvPr id="76944" name="AutoShape 144"/>
          <p:cNvSpPr>
            <a:spLocks noChangeArrowheads="1"/>
          </p:cNvSpPr>
          <p:nvPr/>
        </p:nvSpPr>
        <p:spPr bwMode="auto">
          <a:xfrm>
            <a:off x="7066599" y="4029678"/>
            <a:ext cx="2735262" cy="1066800"/>
          </a:xfrm>
          <a:prstGeom prst="wedgeRectCallout">
            <a:avLst>
              <a:gd name="adj1" fmla="val -9527"/>
              <a:gd name="adj2" fmla="val 104167"/>
            </a:avLst>
          </a:prstGeom>
          <a:solidFill>
            <a:srgbClr val="002060"/>
          </a:solidFill>
          <a:ln>
            <a:solidFill>
              <a:srgbClr val="002060"/>
            </a:solidFill>
            <a:headEnd/>
            <a:tailEnd/>
          </a:ln>
        </p:spPr>
        <p:style>
          <a:lnRef idx="1">
            <a:schemeClr val="accent5"/>
          </a:lnRef>
          <a:fillRef idx="3">
            <a:schemeClr val="accent5"/>
          </a:fillRef>
          <a:effectRef idx="2">
            <a:schemeClr val="accent5"/>
          </a:effectRef>
          <a:fontRef idx="minor">
            <a:schemeClr val="lt1"/>
          </a:fontRef>
        </p:style>
        <p:txBody>
          <a:bodyPr/>
          <a:lstStyle/>
          <a:p>
            <a:pPr>
              <a:defRPr/>
            </a:pPr>
            <a:r>
              <a:rPr lang="en-US" altLang="zh-CN" sz="2800" b="1" dirty="0">
                <a:solidFill>
                  <a:srgbClr val="FFFF00"/>
                </a:solidFill>
                <a:latin typeface="楷体" pitchFamily="49" charset="-122"/>
                <a:ea typeface="楷体" pitchFamily="49" charset="-122"/>
              </a:rPr>
              <a:t>1934</a:t>
            </a:r>
            <a:r>
              <a:rPr lang="zh-CN" altLang="en-US" sz="2800" b="1" dirty="0">
                <a:solidFill>
                  <a:srgbClr val="FFFF00"/>
                </a:solidFill>
                <a:latin typeface="楷体" pitchFamily="49" charset="-122"/>
                <a:ea typeface="楷体" pitchFamily="49" charset="-122"/>
              </a:rPr>
              <a:t>年</a:t>
            </a:r>
            <a:r>
              <a:rPr lang="en-US" altLang="zh-CN" sz="2800" b="1" dirty="0">
                <a:solidFill>
                  <a:srgbClr val="FFFF00"/>
                </a:solidFill>
                <a:latin typeface="楷体" pitchFamily="49" charset="-122"/>
                <a:ea typeface="楷体" pitchFamily="49" charset="-122"/>
              </a:rPr>
              <a:t>10</a:t>
            </a:r>
            <a:r>
              <a:rPr lang="zh-CN" altLang="en-US" sz="2800" b="1" dirty="0">
                <a:solidFill>
                  <a:srgbClr val="FFFF00"/>
                </a:solidFill>
                <a:latin typeface="楷体" pitchFamily="49" charset="-122"/>
                <a:ea typeface="楷体" pitchFamily="49" charset="-122"/>
              </a:rPr>
              <a:t>月，中央红军开始长征</a:t>
            </a:r>
          </a:p>
        </p:txBody>
      </p:sp>
      <p:sp>
        <p:nvSpPr>
          <p:cNvPr id="76945" name="AutoShape 145"/>
          <p:cNvSpPr>
            <a:spLocks noChangeArrowheads="1"/>
          </p:cNvSpPr>
          <p:nvPr/>
        </p:nvSpPr>
        <p:spPr bwMode="auto">
          <a:xfrm>
            <a:off x="4546600" y="3875707"/>
            <a:ext cx="2433452" cy="1745456"/>
          </a:xfrm>
          <a:prstGeom prst="wedgeRectCallout">
            <a:avLst>
              <a:gd name="adj1" fmla="val 19880"/>
              <a:gd name="adj2" fmla="val 70440"/>
            </a:avLst>
          </a:prstGeom>
          <a:solidFill>
            <a:srgbClr val="002060"/>
          </a:solidFill>
          <a:ln>
            <a:solidFill>
              <a:srgbClr val="002060"/>
            </a:solidFill>
            <a:headEnd/>
            <a:tailEnd/>
          </a:ln>
        </p:spPr>
        <p:style>
          <a:lnRef idx="1">
            <a:schemeClr val="accent5"/>
          </a:lnRef>
          <a:fillRef idx="3">
            <a:schemeClr val="accent5"/>
          </a:fillRef>
          <a:effectRef idx="2">
            <a:schemeClr val="accent5"/>
          </a:effectRef>
          <a:fontRef idx="minor">
            <a:schemeClr val="lt1"/>
          </a:fontRef>
        </p:style>
        <p:txBody>
          <a:bodyPr/>
          <a:lstStyle/>
          <a:p>
            <a:pPr>
              <a:defRPr/>
            </a:pPr>
            <a:r>
              <a:rPr lang="zh-CN" altLang="en-US" sz="2800" b="1" dirty="0">
                <a:solidFill>
                  <a:srgbClr val="FFFF00"/>
                </a:solidFill>
                <a:latin typeface="楷体" pitchFamily="49" charset="-122"/>
                <a:ea typeface="楷体" pitchFamily="49" charset="-122"/>
              </a:rPr>
              <a:t>中央红军突破敌人四道封锁线，八万红军剩三万。</a:t>
            </a:r>
          </a:p>
        </p:txBody>
      </p:sp>
      <p:sp>
        <p:nvSpPr>
          <p:cNvPr id="4" name="文本框 3">
            <a:extLst>
              <a:ext uri="{FF2B5EF4-FFF2-40B4-BE49-F238E27FC236}">
                <a16:creationId xmlns:a16="http://schemas.microsoft.com/office/drawing/2014/main" xmlns="" id="{FEFD8B6F-0E6C-4966-A9EB-F2D3634BEE36}"/>
              </a:ext>
            </a:extLst>
          </p:cNvPr>
          <p:cNvSpPr txBox="1"/>
          <p:nvPr/>
        </p:nvSpPr>
        <p:spPr>
          <a:xfrm>
            <a:off x="9605736" y="5978699"/>
            <a:ext cx="1126431" cy="477054"/>
          </a:xfrm>
          <a:prstGeom prst="rect">
            <a:avLst/>
          </a:prstGeom>
          <a:noFill/>
        </p:spPr>
        <p:txBody>
          <a:bodyPr wrap="square" rtlCol="0">
            <a:spAutoFit/>
          </a:bodyPr>
          <a:lstStyle/>
          <a:p>
            <a:pPr algn="ctr"/>
            <a:r>
              <a:rPr lang="zh-CN" altLang="en-US" sz="1400" dirty="0"/>
              <a:t>台湾</a:t>
            </a:r>
            <a:endParaRPr lang="en-US" altLang="zh-CN" sz="1400" dirty="0"/>
          </a:p>
          <a:p>
            <a:pPr algn="ctr"/>
            <a:r>
              <a:rPr lang="zh-CN" altLang="en-US" sz="1100" dirty="0"/>
              <a:t>（日占）</a:t>
            </a:r>
          </a:p>
        </p:txBody>
      </p:sp>
      <p:sp>
        <p:nvSpPr>
          <p:cNvPr id="116" name="标题 1"/>
          <p:cNvSpPr txBox="1">
            <a:spLocks/>
          </p:cNvSpPr>
          <p:nvPr/>
        </p:nvSpPr>
        <p:spPr>
          <a:xfrm>
            <a:off x="0" y="0"/>
            <a:ext cx="3888432" cy="814070"/>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0" cap="none" spc="0" normalizeH="0" baseline="0" noProof="0" dirty="0" smtClean="0">
                <a:ln>
                  <a:noFill/>
                </a:ln>
                <a:solidFill>
                  <a:schemeClr val="tx1"/>
                </a:solidFill>
                <a:effectLst/>
                <a:uLnTx/>
                <a:uFillTx/>
                <a:latin typeface="微软雅黑" pitchFamily="34" charset="-122"/>
                <a:ea typeface="微软雅黑" pitchFamily="34" charset="-122"/>
                <a:cs typeface="宋体" panose="02010600030101010101" pitchFamily="2" charset="-122"/>
              </a:rPr>
              <a:t>三、红军长征</a:t>
            </a:r>
            <a:endParaRPr kumimoji="0" lang="zh-CN" altLang="en-US" sz="3600" b="1" i="0" u="none" strike="noStrike" kern="0" cap="none" spc="0" normalizeH="0" baseline="0" noProof="0" dirty="0">
              <a:ln>
                <a:noFill/>
              </a:ln>
              <a:solidFill>
                <a:schemeClr val="tx1"/>
              </a:solidFill>
              <a:effectLst/>
              <a:uLnTx/>
              <a:uFillTx/>
              <a:latin typeface="微软雅黑" pitchFamily="34" charset="-122"/>
              <a:ea typeface="微软雅黑" pitchFamily="34" charset="-122"/>
              <a:cs typeface="宋体" panose="02010600030101010101" pitchFamily="2" charset="-122"/>
            </a:endParaRPr>
          </a:p>
        </p:txBody>
      </p:sp>
      <p:sp>
        <p:nvSpPr>
          <p:cNvPr id="118" name="TextBox 117"/>
          <p:cNvSpPr txBox="1"/>
          <p:nvPr/>
        </p:nvSpPr>
        <p:spPr>
          <a:xfrm>
            <a:off x="0" y="836712"/>
            <a:ext cx="1703512" cy="954107"/>
          </a:xfrm>
          <a:prstGeom prst="rect">
            <a:avLst/>
          </a:prstGeom>
          <a:noFill/>
        </p:spPr>
        <p:txBody>
          <a:bodyPr wrap="square" rtlCol="0">
            <a:spAutoFit/>
          </a:bodyPr>
          <a:lstStyle/>
          <a:p>
            <a:r>
              <a:rPr lang="zh-CN" altLang="en-US" sz="2800" b="1" dirty="0" smtClean="0">
                <a:latin typeface="微软雅黑" pitchFamily="34" charset="-122"/>
                <a:ea typeface="微软雅黑" pitchFamily="34" charset="-122"/>
              </a:rPr>
              <a:t>（二）</a:t>
            </a:r>
            <a:endParaRPr lang="en-US" altLang="zh-CN" sz="2800" b="1" dirty="0" smtClean="0">
              <a:latin typeface="微软雅黑" pitchFamily="34" charset="-122"/>
              <a:ea typeface="微软雅黑" pitchFamily="34" charset="-122"/>
            </a:endParaRPr>
          </a:p>
          <a:p>
            <a:r>
              <a:rPr lang="zh-CN" altLang="en-US" sz="2800" b="1" dirty="0" smtClean="0">
                <a:latin typeface="微软雅黑" pitchFamily="34" charset="-122"/>
                <a:ea typeface="微软雅黑" pitchFamily="34" charset="-122"/>
              </a:rPr>
              <a:t>长征过程</a:t>
            </a:r>
            <a:endParaRPr lang="zh-CN" altLang="en-US" sz="2800" b="1" dirty="0">
              <a:latin typeface="微软雅黑" pitchFamily="34" charset="-122"/>
              <a:ea typeface="微软雅黑" pitchFamily="34" charset="-122"/>
            </a:endParaRPr>
          </a:p>
        </p:txBody>
      </p:sp>
    </p:spTree>
    <p:extLst>
      <p:ext uri="{BB962C8B-B14F-4D97-AF65-F5344CB8AC3E}">
        <p14:creationId xmlns:p14="http://schemas.microsoft.com/office/powerpoint/2010/main" xmlns="" val="441514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6944"/>
                                        </p:tgtEl>
                                        <p:attrNameLst>
                                          <p:attrName>style.visibility</p:attrName>
                                        </p:attrNameLst>
                                      </p:cBhvr>
                                      <p:to>
                                        <p:strVal val="visible"/>
                                      </p:to>
                                    </p:set>
                                    <p:animEffect transition="in" filter="blinds(horizontal)">
                                      <p:cBhvr>
                                        <p:cTn id="7" dur="500"/>
                                        <p:tgtEl>
                                          <p:spTgt spid="7694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492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9" presetClass="entr" presetSubtype="0" fill="hold" grpId="0" nodeType="clickEffect">
                                  <p:stCondLst>
                                    <p:cond delay="0"/>
                                  </p:stCondLst>
                                  <p:childTnLst>
                                    <p:set>
                                      <p:cBhvr>
                                        <p:cTn id="15" dur="1" fill="hold">
                                          <p:stCondLst>
                                            <p:cond delay="0"/>
                                          </p:stCondLst>
                                        </p:cTn>
                                        <p:tgtEl>
                                          <p:spTgt spid="76945"/>
                                        </p:tgtEl>
                                        <p:attrNameLst>
                                          <p:attrName>style.visibility</p:attrName>
                                        </p:attrNameLst>
                                      </p:cBhvr>
                                      <p:to>
                                        <p:strVal val="visible"/>
                                      </p:to>
                                    </p:set>
                                    <p:animEffect transition="in" filter="dissolve">
                                      <p:cBhvr>
                                        <p:cTn id="16" dur="500"/>
                                        <p:tgtEl>
                                          <p:spTgt spid="76945"/>
                                        </p:tgtEl>
                                      </p:cBhvr>
                                    </p:animEffect>
                                  </p:childTnLst>
                                  <p:subTnLst>
                                    <p:set>
                                      <p:cBhvr override="childStyle">
                                        <p:cTn dur="1" fill="hold" display="0" masterRel="nextClick" afterEffect="1"/>
                                        <p:tgtEl>
                                          <p:spTgt spid="76945"/>
                                        </p:tgtEl>
                                        <p:attrNameLst>
                                          <p:attrName>style.visibility</p:attrName>
                                        </p:attrNameLst>
                                      </p:cBhvr>
                                      <p:to>
                                        <p:strVal val="hidden"/>
                                      </p:to>
                                    </p:set>
                                  </p:sub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4925"/>
                                        </p:tgtEl>
                                        <p:attrNameLst>
                                          <p:attrName>style.visibility</p:attrName>
                                        </p:attrNameLst>
                                      </p:cBhvr>
                                      <p:to>
                                        <p:strVal val="visible"/>
                                      </p:to>
                                    </p:set>
                                  </p:childTnLst>
                                </p:cTn>
                              </p:par>
                              <p:par>
                                <p:cTn id="21" presetID="3" presetClass="entr" presetSubtype="10" fill="hold" grpId="0" nodeType="withEffect">
                                  <p:stCondLst>
                                    <p:cond delay="0"/>
                                  </p:stCondLst>
                                  <p:childTnLst>
                                    <p:set>
                                      <p:cBhvr>
                                        <p:cTn id="22" dur="1" fill="hold">
                                          <p:stCondLst>
                                            <p:cond delay="0"/>
                                          </p:stCondLst>
                                        </p:cTn>
                                        <p:tgtEl>
                                          <p:spTgt spid="76940"/>
                                        </p:tgtEl>
                                        <p:attrNameLst>
                                          <p:attrName>style.visibility</p:attrName>
                                        </p:attrNameLst>
                                      </p:cBhvr>
                                      <p:to>
                                        <p:strVal val="visible"/>
                                      </p:to>
                                    </p:set>
                                    <p:animEffect transition="in" filter="blinds(horizontal)">
                                      <p:cBhvr>
                                        <p:cTn id="23" dur="500"/>
                                        <p:tgtEl>
                                          <p:spTgt spid="76940"/>
                                        </p:tgtEl>
                                      </p:cBhvr>
                                    </p:animEffect>
                                  </p:childTnLst>
                                </p:cTn>
                              </p:par>
                              <p:par>
                                <p:cTn id="24" presetID="1" presetClass="exit" presetSubtype="0" fill="hold" grpId="1" nodeType="withEffect">
                                  <p:stCondLst>
                                    <p:cond delay="0"/>
                                  </p:stCondLst>
                                  <p:childTnLst>
                                    <p:set>
                                      <p:cBhvr>
                                        <p:cTn id="25" dur="1" fill="hold">
                                          <p:stCondLst>
                                            <p:cond delay="0"/>
                                          </p:stCondLst>
                                        </p:cTn>
                                        <p:tgtEl>
                                          <p:spTgt spid="769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923" grpId="0" animBg="1"/>
      <p:bldP spid="34925" grpId="0" animBg="1"/>
      <p:bldP spid="76940" grpId="0" animBg="1" autoUpdateAnimBg="0"/>
      <p:bldP spid="76944" grpId="0" animBg="1" autoUpdateAnimBg="0"/>
      <p:bldP spid="76944" grpId="1" animBg="1"/>
      <p:bldP spid="76945"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xmlns="" id="{ABC3559B-19A8-4F75-9EE2-53C2A529FA40}"/>
              </a:ext>
            </a:extLst>
          </p:cNvPr>
          <p:cNvSpPr txBox="1"/>
          <p:nvPr/>
        </p:nvSpPr>
        <p:spPr>
          <a:xfrm>
            <a:off x="4007768" y="548680"/>
            <a:ext cx="7128792" cy="4832092"/>
          </a:xfrm>
          <a:prstGeom prst="rect">
            <a:avLst/>
          </a:prstGeom>
          <a:noFill/>
        </p:spPr>
        <p:txBody>
          <a:bodyPr wrap="square" rtlCol="0">
            <a:spAutoFit/>
          </a:bodyPr>
          <a:lstStyle/>
          <a:p>
            <a:r>
              <a:rPr lang="zh-CN" altLang="en-US" sz="2800" dirty="0">
                <a:solidFill>
                  <a:srgbClr val="002060"/>
                </a:solidFill>
                <a:latin typeface="黑体" panose="02010609060101010101" pitchFamily="49" charset="-122"/>
                <a:ea typeface="黑体" panose="02010609060101010101" pitchFamily="49" charset="-122"/>
              </a:rPr>
              <a:t>   </a:t>
            </a:r>
            <a:r>
              <a:rPr lang="zh-CN" altLang="en-US" sz="2800" dirty="0" smtClean="0">
                <a:solidFill>
                  <a:srgbClr val="002060"/>
                </a:solidFill>
                <a:latin typeface="黑体" panose="02010609060101010101" pitchFamily="49" charset="-122"/>
                <a:ea typeface="黑体" panose="02010609060101010101" pitchFamily="49" charset="-122"/>
              </a:rPr>
              <a:t>内容： </a:t>
            </a:r>
            <a:endParaRPr lang="en-US" altLang="zh-CN" sz="2800" dirty="0" smtClean="0">
              <a:solidFill>
                <a:srgbClr val="002060"/>
              </a:solidFill>
              <a:latin typeface="黑体" panose="02010609060101010101" pitchFamily="49" charset="-122"/>
              <a:ea typeface="黑体" panose="02010609060101010101" pitchFamily="49" charset="-122"/>
            </a:endParaRPr>
          </a:p>
          <a:p>
            <a:r>
              <a:rPr lang="en-US" altLang="zh-CN" sz="2800" b="1" dirty="0" smtClean="0"/>
              <a:t>1.</a:t>
            </a:r>
            <a:r>
              <a:rPr lang="zh-CN" altLang="en-US" sz="2800" b="1" dirty="0" smtClean="0"/>
              <a:t>结束了王明</a:t>
            </a:r>
            <a:r>
              <a:rPr lang="en-US" altLang="zh-CN" sz="2800" b="1" dirty="0" smtClean="0">
                <a:solidFill>
                  <a:srgbClr val="FF0000"/>
                </a:solidFill>
              </a:rPr>
              <a:t>“</a:t>
            </a:r>
            <a:r>
              <a:rPr lang="zh-CN" altLang="en-US" sz="2800" b="1" dirty="0" smtClean="0">
                <a:solidFill>
                  <a:srgbClr val="FF0000"/>
                </a:solidFill>
              </a:rPr>
              <a:t>左</a:t>
            </a:r>
            <a:r>
              <a:rPr lang="en-US" altLang="zh-CN" sz="2800" b="1" dirty="0" smtClean="0">
                <a:solidFill>
                  <a:srgbClr val="FF0000"/>
                </a:solidFill>
              </a:rPr>
              <a:t>”</a:t>
            </a:r>
            <a:r>
              <a:rPr lang="zh-CN" altLang="en-US" sz="2800" b="1" dirty="0" smtClean="0">
                <a:solidFill>
                  <a:srgbClr val="FF0000"/>
                </a:solidFill>
              </a:rPr>
              <a:t>倾教条主义</a:t>
            </a:r>
            <a:r>
              <a:rPr lang="zh-CN" altLang="en-US" sz="2800" b="1" dirty="0" smtClean="0"/>
              <a:t>在中央的统治；</a:t>
            </a:r>
            <a:endParaRPr lang="en-US" altLang="zh-CN" sz="2800" b="1" dirty="0" smtClean="0"/>
          </a:p>
          <a:p>
            <a:pPr marL="0" indent="0">
              <a:buNone/>
            </a:pPr>
            <a:r>
              <a:rPr lang="en-US" altLang="zh-CN" sz="2800" b="1" dirty="0" smtClean="0"/>
              <a:t>2.</a:t>
            </a:r>
            <a:r>
              <a:rPr lang="zh-CN" altLang="en-US" sz="2800" b="1" dirty="0" smtClean="0"/>
              <a:t>肯定了</a:t>
            </a:r>
            <a:r>
              <a:rPr lang="zh-CN" altLang="en-US" sz="2800" b="1" dirty="0" smtClean="0">
                <a:solidFill>
                  <a:srgbClr val="FF0000"/>
                </a:solidFill>
              </a:rPr>
              <a:t>毛 泽东</a:t>
            </a:r>
            <a:r>
              <a:rPr lang="zh-CN" altLang="en-US" sz="2800" b="1" dirty="0" smtClean="0"/>
              <a:t>的正确军事主张；</a:t>
            </a:r>
            <a:endParaRPr lang="en-US" altLang="zh-CN" sz="2800" b="1" dirty="0" smtClean="0"/>
          </a:p>
          <a:p>
            <a:pPr marL="0" indent="0">
              <a:buNone/>
            </a:pPr>
            <a:r>
              <a:rPr lang="en-US" altLang="zh-CN" sz="2800" b="1" dirty="0" smtClean="0"/>
              <a:t>3.</a:t>
            </a:r>
            <a:r>
              <a:rPr lang="zh-CN" altLang="en-US" sz="2800" dirty="0" smtClean="0">
                <a:latin typeface="Times New Roman" panose="02020603050405020304" charset="0"/>
                <a:sym typeface="+mn-ea"/>
              </a:rPr>
              <a:t>选举毛泽东为中央政治局常委； 取消博古、李德军事最高指挥权；</a:t>
            </a:r>
            <a:endParaRPr lang="en-US" altLang="zh-CN" sz="2800" dirty="0" smtClean="0">
              <a:latin typeface="Times New Roman" panose="02020603050405020304" charset="0"/>
              <a:sym typeface="+mn-ea"/>
            </a:endParaRPr>
          </a:p>
          <a:p>
            <a:pPr marL="0" indent="0">
              <a:buNone/>
            </a:pPr>
            <a:r>
              <a:rPr lang="en-US" altLang="zh-CN" sz="2800" dirty="0" smtClean="0">
                <a:latin typeface="Times New Roman" panose="02020603050405020304" charset="0"/>
                <a:sym typeface="+mn-ea"/>
              </a:rPr>
              <a:t>4.</a:t>
            </a:r>
            <a:r>
              <a:rPr lang="zh-CN" altLang="en-US" sz="2800" b="1" dirty="0" smtClean="0"/>
              <a:t>在事实上确立了</a:t>
            </a:r>
            <a:r>
              <a:rPr lang="zh-CN" altLang="en-US" sz="2800" b="1" dirty="0" smtClean="0">
                <a:solidFill>
                  <a:srgbClr val="FF0000"/>
                </a:solidFill>
              </a:rPr>
              <a:t>以毛泽东为核心</a:t>
            </a:r>
            <a:r>
              <a:rPr lang="zh-CN" altLang="en-US" sz="2800" b="1" dirty="0" smtClean="0"/>
              <a:t>的党中央的正确领导</a:t>
            </a:r>
            <a:endParaRPr lang="en-US" altLang="zh-CN" sz="2800" b="1" dirty="0" smtClean="0"/>
          </a:p>
          <a:p>
            <a:pPr marL="0" indent="0">
              <a:buNone/>
            </a:pPr>
            <a:r>
              <a:rPr lang="zh-CN" altLang="en-US" sz="2800" b="1" dirty="0" smtClean="0"/>
              <a:t>意义：</a:t>
            </a:r>
            <a:endParaRPr lang="en-US" altLang="zh-CN" sz="2800" b="1" dirty="0" smtClean="0"/>
          </a:p>
          <a:p>
            <a:pPr marL="0" indent="0">
              <a:buNone/>
            </a:pPr>
            <a:r>
              <a:rPr lang="zh-CN" altLang="en-US" sz="2800" b="1" dirty="0" smtClean="0"/>
              <a:t>开始确立</a:t>
            </a:r>
            <a:r>
              <a:rPr lang="en-US" altLang="zh-CN" sz="2800" b="1" dirty="0" smtClean="0"/>
              <a:t>……</a:t>
            </a:r>
            <a:r>
              <a:rPr lang="zh-CN" altLang="en-US" sz="2800" b="1" dirty="0" smtClean="0">
                <a:solidFill>
                  <a:srgbClr val="FF0000"/>
                </a:solidFill>
              </a:rPr>
              <a:t>结束了“左”倾错误在中央的统治，成为党的历史上一个生死攸关的转折点，是中共从幼稚走向成熟的标志。</a:t>
            </a:r>
            <a:endParaRPr lang="zh-CN" altLang="en-US" sz="2800" b="1" dirty="0">
              <a:solidFill>
                <a:srgbClr val="FF0000"/>
              </a:solidFill>
            </a:endParaRPr>
          </a:p>
        </p:txBody>
      </p:sp>
      <p:sp>
        <p:nvSpPr>
          <p:cNvPr id="5" name="文本框 4">
            <a:extLst>
              <a:ext uri="{FF2B5EF4-FFF2-40B4-BE49-F238E27FC236}">
                <a16:creationId xmlns:a16="http://schemas.microsoft.com/office/drawing/2014/main" xmlns="" id="{6F99C72C-7E6B-41C1-BB54-1E878E08C976}"/>
              </a:ext>
            </a:extLst>
          </p:cNvPr>
          <p:cNvSpPr txBox="1"/>
          <p:nvPr/>
        </p:nvSpPr>
        <p:spPr>
          <a:xfrm>
            <a:off x="611744" y="3532890"/>
            <a:ext cx="2844316" cy="461665"/>
          </a:xfrm>
          <a:prstGeom prst="rect">
            <a:avLst/>
          </a:prstGeom>
          <a:noFill/>
        </p:spPr>
        <p:txBody>
          <a:bodyPr wrap="square" rtlCol="0">
            <a:spAutoFit/>
          </a:bodyPr>
          <a:lstStyle/>
          <a:p>
            <a:r>
              <a:rPr lang="zh-CN" altLang="en-US" b="1" dirty="0">
                <a:latin typeface="楷体" panose="02010609060101010101" pitchFamily="49" charset="-122"/>
                <a:ea typeface="楷体" panose="02010609060101010101" pitchFamily="49" charset="-122"/>
              </a:rPr>
              <a:t>遵义会议会议室</a:t>
            </a:r>
          </a:p>
        </p:txBody>
      </p:sp>
      <p:pic>
        <p:nvPicPr>
          <p:cNvPr id="7" name="图片 6">
            <a:extLst>
              <a:ext uri="{FF2B5EF4-FFF2-40B4-BE49-F238E27FC236}">
                <a16:creationId xmlns:a16="http://schemas.microsoft.com/office/drawing/2014/main" xmlns="" id="{C25C675B-DED1-465A-B46A-88F4D065E94A}"/>
              </a:ext>
            </a:extLst>
          </p:cNvPr>
          <p:cNvPicPr>
            <a:picLocks noChangeAspect="1"/>
          </p:cNvPicPr>
          <p:nvPr/>
        </p:nvPicPr>
        <p:blipFill rotWithShape="1">
          <a:blip r:embed="rId3" cstate="print">
            <a:extLst>
              <a:ext uri="{28A0092B-C50C-407E-A947-70E740481C1C}">
                <a14:useLocalDpi xmlns:a14="http://schemas.microsoft.com/office/drawing/2010/main" xmlns="" val="0"/>
              </a:ext>
            </a:extLst>
          </a:blip>
          <a:srcRect l="16537" t="13250" r="9833" b="15095"/>
          <a:stretch/>
        </p:blipFill>
        <p:spPr>
          <a:xfrm>
            <a:off x="504240" y="1468136"/>
            <a:ext cx="2686576" cy="1960864"/>
          </a:xfrm>
          <a:prstGeom prst="rect">
            <a:avLst/>
          </a:prstGeom>
        </p:spPr>
      </p:pic>
    </p:spTree>
    <p:extLst>
      <p:ext uri="{BB962C8B-B14F-4D97-AF65-F5344CB8AC3E}">
        <p14:creationId xmlns:p14="http://schemas.microsoft.com/office/powerpoint/2010/main" xmlns="" val="2668847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3" cstate="print"/>
          <a:srcRect/>
          <a:stretch>
            <a:fillRect/>
          </a:stretch>
        </p:blipFill>
        <p:spPr bwMode="auto">
          <a:xfrm>
            <a:off x="1524000" y="0"/>
            <a:ext cx="9144000" cy="6858000"/>
          </a:xfrm>
          <a:prstGeom prst="rect">
            <a:avLst/>
          </a:prstGeom>
          <a:noFill/>
          <a:ln w="9525">
            <a:noFill/>
            <a:miter lim="800000"/>
            <a:headEnd/>
            <a:tailEnd/>
          </a:ln>
        </p:spPr>
      </p:pic>
      <p:sp>
        <p:nvSpPr>
          <p:cNvPr id="10" name="AutoShape 138">
            <a:extLst>
              <a:ext uri="{FF2B5EF4-FFF2-40B4-BE49-F238E27FC236}">
                <a16:creationId xmlns:a16="http://schemas.microsoft.com/office/drawing/2014/main" xmlns="" id="{62AD5D97-C36B-4465-A8B5-07CA4BC58BD6}"/>
              </a:ext>
            </a:extLst>
          </p:cNvPr>
          <p:cNvSpPr>
            <a:spLocks noChangeArrowheads="1"/>
          </p:cNvSpPr>
          <p:nvPr/>
        </p:nvSpPr>
        <p:spPr bwMode="auto">
          <a:xfrm>
            <a:off x="7772400" y="17552"/>
            <a:ext cx="2895600" cy="1782688"/>
          </a:xfrm>
          <a:prstGeom prst="wedgeRectCallout">
            <a:avLst>
              <a:gd name="adj1" fmla="val -134224"/>
              <a:gd name="adj2" fmla="val -6328"/>
            </a:avLst>
          </a:prstGeom>
          <a:solidFill>
            <a:srgbClr val="002060"/>
          </a:solidFill>
          <a:ln w="9525">
            <a:solidFill>
              <a:schemeClr val="hlink"/>
            </a:solidFill>
            <a:miter lim="800000"/>
            <a:headEnd/>
            <a:tailEnd/>
          </a:ln>
        </p:spPr>
        <p:txBody>
          <a:bodyPr/>
          <a:lstStyle/>
          <a:p>
            <a:pPr eaLnBrk="0" hangingPunct="0">
              <a:spcBef>
                <a:spcPct val="50000"/>
              </a:spcBef>
            </a:pPr>
            <a:r>
              <a:rPr lang="en-US" altLang="zh-CN" sz="2800" b="1" dirty="0">
                <a:solidFill>
                  <a:schemeClr val="bg1"/>
                </a:solidFill>
                <a:latin typeface="楷体" pitchFamily="49" charset="-122"/>
                <a:ea typeface="楷体" pitchFamily="49" charset="-122"/>
              </a:rPr>
              <a:t>1935</a:t>
            </a:r>
            <a:r>
              <a:rPr lang="zh-CN" altLang="en-US" sz="2800" b="1" dirty="0">
                <a:solidFill>
                  <a:schemeClr val="bg1"/>
                </a:solidFill>
                <a:latin typeface="楷体" pitchFamily="49" charset="-122"/>
                <a:ea typeface="楷体" pitchFamily="49" charset="-122"/>
              </a:rPr>
              <a:t>年</a:t>
            </a:r>
            <a:r>
              <a:rPr lang="en-US" altLang="zh-CN" sz="2800" b="1" dirty="0">
                <a:solidFill>
                  <a:schemeClr val="bg1"/>
                </a:solidFill>
                <a:latin typeface="楷体" pitchFamily="49" charset="-122"/>
                <a:ea typeface="楷体" pitchFamily="49" charset="-122"/>
              </a:rPr>
              <a:t>10</a:t>
            </a:r>
            <a:r>
              <a:rPr lang="zh-CN" altLang="en-US" sz="2800" b="1" dirty="0">
                <a:solidFill>
                  <a:schemeClr val="bg1"/>
                </a:solidFill>
                <a:latin typeface="楷体" pitchFamily="49" charset="-122"/>
                <a:ea typeface="楷体" pitchFamily="49" charset="-122"/>
              </a:rPr>
              <a:t>月</a:t>
            </a:r>
            <a:r>
              <a:rPr lang="zh-CN" altLang="en-US" sz="2800" b="1" dirty="0">
                <a:solidFill>
                  <a:srgbClr val="FFFF00"/>
                </a:solidFill>
                <a:latin typeface="楷体" pitchFamily="49" charset="-122"/>
                <a:ea typeface="楷体" pitchFamily="49" charset="-122"/>
              </a:rPr>
              <a:t>红一方面军到达陕北与陕北红军会师于</a:t>
            </a:r>
            <a:r>
              <a:rPr lang="zh-CN" altLang="en-US" sz="2800" b="1" dirty="0">
                <a:solidFill>
                  <a:schemeClr val="bg1"/>
                </a:solidFill>
                <a:latin typeface="楷体" pitchFamily="49" charset="-122"/>
                <a:ea typeface="楷体" pitchFamily="49" charset="-122"/>
              </a:rPr>
              <a:t>吴起镇。</a:t>
            </a:r>
          </a:p>
        </p:txBody>
      </p:sp>
      <p:sp>
        <p:nvSpPr>
          <p:cNvPr id="11" name="AutoShape 145">
            <a:extLst>
              <a:ext uri="{FF2B5EF4-FFF2-40B4-BE49-F238E27FC236}">
                <a16:creationId xmlns:a16="http://schemas.microsoft.com/office/drawing/2014/main" xmlns="" id="{1D8BBFBA-BEB0-4D29-9DD9-A9729B07A6AA}"/>
              </a:ext>
            </a:extLst>
          </p:cNvPr>
          <p:cNvSpPr>
            <a:spLocks noChangeArrowheads="1"/>
          </p:cNvSpPr>
          <p:nvPr/>
        </p:nvSpPr>
        <p:spPr bwMode="auto">
          <a:xfrm>
            <a:off x="6815366" y="-19983"/>
            <a:ext cx="3835434" cy="2180450"/>
          </a:xfrm>
          <a:prstGeom prst="wedgeRectCallout">
            <a:avLst>
              <a:gd name="adj1" fmla="val -121575"/>
              <a:gd name="adj2" fmla="val 10331"/>
            </a:avLst>
          </a:prstGeom>
          <a:solidFill>
            <a:srgbClr val="002060"/>
          </a:solidFill>
          <a:ln>
            <a:solidFill>
              <a:srgbClr val="002060"/>
            </a:solidFill>
            <a:headEnd/>
            <a:tailEnd/>
          </a:ln>
        </p:spPr>
        <p:style>
          <a:lnRef idx="1">
            <a:schemeClr val="accent5"/>
          </a:lnRef>
          <a:fillRef idx="3">
            <a:schemeClr val="accent5"/>
          </a:fillRef>
          <a:effectRef idx="2">
            <a:schemeClr val="accent5"/>
          </a:effectRef>
          <a:fontRef idx="minor">
            <a:schemeClr val="lt1"/>
          </a:fontRef>
        </p:style>
        <p:txBody>
          <a:bodyPr/>
          <a:lstStyle/>
          <a:p>
            <a:pPr eaLnBrk="0" hangingPunct="0">
              <a:spcBef>
                <a:spcPct val="50000"/>
              </a:spcBef>
              <a:defRPr/>
            </a:pPr>
            <a:r>
              <a:rPr lang="en-US" altLang="zh-CN" sz="2800" b="1" dirty="0">
                <a:solidFill>
                  <a:schemeClr val="bg1"/>
                </a:solidFill>
                <a:latin typeface="楷体" pitchFamily="49" charset="-122"/>
                <a:ea typeface="楷体" pitchFamily="49" charset="-122"/>
              </a:rPr>
              <a:t>1936</a:t>
            </a:r>
            <a:r>
              <a:rPr lang="zh-CN" altLang="en-US" sz="2800" b="1" dirty="0">
                <a:solidFill>
                  <a:schemeClr val="bg1"/>
                </a:solidFill>
                <a:latin typeface="楷体" pitchFamily="49" charset="-122"/>
                <a:ea typeface="楷体" pitchFamily="49" charset="-122"/>
              </a:rPr>
              <a:t>年</a:t>
            </a:r>
            <a:r>
              <a:rPr lang="en-US" altLang="zh-CN" sz="2800" b="1" dirty="0">
                <a:solidFill>
                  <a:schemeClr val="bg1"/>
                </a:solidFill>
                <a:latin typeface="楷体" pitchFamily="49" charset="-122"/>
                <a:ea typeface="楷体" pitchFamily="49" charset="-122"/>
              </a:rPr>
              <a:t>10</a:t>
            </a:r>
            <a:r>
              <a:rPr lang="zh-CN" altLang="en-US" sz="2800" b="1" dirty="0">
                <a:solidFill>
                  <a:schemeClr val="bg1"/>
                </a:solidFill>
                <a:latin typeface="楷体" pitchFamily="49" charset="-122"/>
                <a:ea typeface="楷体" pitchFamily="49" charset="-122"/>
              </a:rPr>
              <a:t>月</a:t>
            </a:r>
            <a:r>
              <a:rPr lang="zh-CN" altLang="en-US" sz="2800" b="1" dirty="0">
                <a:solidFill>
                  <a:srgbClr val="FFFF00"/>
                </a:solidFill>
                <a:latin typeface="楷体" pitchFamily="49" charset="-122"/>
                <a:ea typeface="楷体" pitchFamily="49" charset="-122"/>
              </a:rPr>
              <a:t>，红二方面军和红四方面军同前来迎接的红一方面军在甘肃</a:t>
            </a:r>
            <a:r>
              <a:rPr lang="zh-CN" altLang="en-US" sz="2800" b="1" dirty="0">
                <a:solidFill>
                  <a:schemeClr val="bg1"/>
                </a:solidFill>
                <a:latin typeface="楷体" pitchFamily="49" charset="-122"/>
                <a:ea typeface="楷体" pitchFamily="49" charset="-122"/>
              </a:rPr>
              <a:t>会宁会师</a:t>
            </a:r>
            <a:r>
              <a:rPr lang="zh-CN" altLang="en-US" sz="2800" b="1" dirty="0">
                <a:solidFill>
                  <a:srgbClr val="FFFF00"/>
                </a:solidFill>
                <a:latin typeface="楷体" pitchFamily="49" charset="-122"/>
                <a:ea typeface="楷体" pitchFamily="49" charset="-122"/>
              </a:rPr>
              <a:t>，长征胜利结束。</a:t>
            </a:r>
          </a:p>
        </p:txBody>
      </p:sp>
    </p:spTree>
    <p:extLst>
      <p:ext uri="{BB962C8B-B14F-4D97-AF65-F5344CB8AC3E}">
        <p14:creationId xmlns:p14="http://schemas.microsoft.com/office/powerpoint/2010/main" xmlns="" val="338531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upRigh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10"/>
                                        </p:tgtEl>
                                        <p:attrNameLst>
                                          <p:attrName>style.visibility</p:attrName>
                                        </p:attrNameLst>
                                      </p:cBhvr>
                                      <p:to>
                                        <p:strVal val="hidden"/>
                                      </p:to>
                                    </p:set>
                                  </p:childTnLst>
                                </p:cTn>
                              </p:par>
                              <p:par>
                                <p:cTn id="12" presetID="1"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P spid="10" grpId="1" animBg="1"/>
      <p:bldP spid="1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a:grpSpLocks/>
          </p:cNvGrpSpPr>
          <p:nvPr/>
        </p:nvGrpSpPr>
        <p:grpSpPr bwMode="auto">
          <a:xfrm>
            <a:off x="0" y="620688"/>
            <a:ext cx="3238954" cy="706594"/>
            <a:chOff x="295" y="754"/>
            <a:chExt cx="1945" cy="480"/>
          </a:xfrm>
        </p:grpSpPr>
        <p:sp>
          <p:nvSpPr>
            <p:cNvPr id="33795" name="矩形 10"/>
            <p:cNvSpPr/>
            <p:nvPr/>
          </p:nvSpPr>
          <p:spPr>
            <a:xfrm>
              <a:off x="295" y="754"/>
              <a:ext cx="1859" cy="480"/>
            </a:xfrm>
            <a:prstGeom prst="rect">
              <a:avLst/>
            </a:prstGeom>
            <a:noFill/>
            <a:ln w="3175" cap="flat" cmpd="sng">
              <a:solidFill>
                <a:srgbClr val="848484"/>
              </a:solidFill>
              <a:prstDash val="solid"/>
              <a:miter/>
              <a:headEnd type="none" w="med" len="med"/>
              <a:tailEnd type="none" w="med" len="med"/>
            </a:ln>
          </p:spPr>
          <p:txBody>
            <a:bodyPr anchor="ctr" anchorCtr="1"/>
            <a:lstStyle/>
            <a:p>
              <a:pPr algn="ctr" eaLnBrk="1" fontAlgn="auto" hangingPunct="1">
                <a:defRPr/>
              </a:pPr>
              <a:endParaRPr lang="zh-CN" altLang="en-US" sz="2800" noProof="1">
                <a:solidFill>
                  <a:srgbClr val="FFFFFF"/>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92188" name="TextBox 27"/>
            <p:cNvSpPr txBox="1">
              <a:spLocks noChangeArrowheads="1"/>
            </p:cNvSpPr>
            <p:nvPr/>
          </p:nvSpPr>
          <p:spPr bwMode="auto">
            <a:xfrm>
              <a:off x="381" y="830"/>
              <a:ext cx="1859" cy="345"/>
            </a:xfrm>
            <a:prstGeom prst="rect">
              <a:avLst/>
            </a:prstGeom>
            <a:noFill/>
            <a:ln w="9525">
              <a:noFill/>
              <a:miter lim="800000"/>
            </a:ln>
          </p:spPr>
          <p:txBody>
            <a:bodyPr wrap="square" anchor="ctr" anchorCtr="1">
              <a:spAutoFit/>
            </a:bodyPr>
            <a:lstStyle>
              <a:lvl1pPr>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1pPr>
              <a:lvl2pPr>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2pPr>
              <a:lvl3pPr>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3pPr>
              <a:lvl4pPr>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4pPr>
              <a:lvl5pPr>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5pPr>
              <a:lvl6pPr marL="457200" fontAlgn="base">
                <a:spcBef>
                  <a:spcPct val="0"/>
                </a:spcBef>
                <a:spcAft>
                  <a:spcPct val="0"/>
                </a:spcAft>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6pPr>
              <a:lvl7pPr marL="914400" fontAlgn="base">
                <a:spcBef>
                  <a:spcPct val="0"/>
                </a:spcBef>
                <a:spcAft>
                  <a:spcPct val="0"/>
                </a:spcAft>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7pPr>
              <a:lvl8pPr marL="1371600" fontAlgn="base">
                <a:spcBef>
                  <a:spcPct val="0"/>
                </a:spcBef>
                <a:spcAft>
                  <a:spcPct val="0"/>
                </a:spcAft>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8pPr>
              <a:lvl9pPr marL="1828800" fontAlgn="base">
                <a:spcBef>
                  <a:spcPct val="0"/>
                </a:spcBef>
                <a:spcAft>
                  <a:spcPct val="0"/>
                </a:spcAft>
                <a:defRPr>
                  <a:solidFill>
                    <a:schemeClr val="tx1"/>
                  </a:solidFill>
                  <a:latin typeface="Helvetica" panose="020B0604020202020204" pitchFamily="34" charset="0"/>
                  <a:ea typeface="Helvetica" panose="020B0604020202020204" pitchFamily="34" charset="0"/>
                  <a:cs typeface="Helvetica" panose="020B0604020202020204" pitchFamily="34" charset="0"/>
                  <a:sym typeface="Helvetica" panose="020B0604020202020204" pitchFamily="34" charset="0"/>
                </a:defRPr>
              </a:lvl9pPr>
            </a:lstStyle>
            <a:p>
              <a:pPr eaLnBrk="1" hangingPunct="1">
                <a:defRPr/>
              </a:pPr>
              <a:r>
                <a:rPr lang="zh-CN" altLang="en-US" sz="2700" b="1" dirty="0" smtClean="0">
                  <a:effectLst>
                    <a:outerShdw blurRad="38100" dist="38100" dir="2700000" algn="tl">
                      <a:srgbClr val="C0C0C0"/>
                    </a:outerShdw>
                  </a:effectLst>
                  <a:latin typeface="黑体" panose="02010609060101010101" pitchFamily="49" charset="-122"/>
                  <a:ea typeface="黑体" panose="02010609060101010101" pitchFamily="49" charset="-122"/>
                </a:rPr>
                <a:t>（三）长</a:t>
              </a:r>
              <a:r>
                <a:rPr lang="zh-CN" altLang="en-US" sz="2700" b="1" dirty="0">
                  <a:effectLst>
                    <a:outerShdw blurRad="38100" dist="38100" dir="2700000" algn="tl">
                      <a:srgbClr val="C0C0C0"/>
                    </a:outerShdw>
                  </a:effectLst>
                  <a:latin typeface="黑体" panose="02010609060101010101" pitchFamily="49" charset="-122"/>
                  <a:ea typeface="黑体" panose="02010609060101010101" pitchFamily="49" charset="-122"/>
                </a:rPr>
                <a:t>征意义</a:t>
              </a:r>
            </a:p>
          </p:txBody>
        </p:sp>
      </p:grpSp>
      <p:sp>
        <p:nvSpPr>
          <p:cNvPr id="33" name="Rectangle 2"/>
          <p:cNvSpPr>
            <a:spLocks noChangeArrowheads="1"/>
          </p:cNvSpPr>
          <p:nvPr/>
        </p:nvSpPr>
        <p:spPr bwMode="auto">
          <a:xfrm>
            <a:off x="191344" y="1750133"/>
            <a:ext cx="11521279" cy="1785405"/>
          </a:xfrm>
          <a:prstGeom prst="rect">
            <a:avLst/>
          </a:prstGeom>
          <a:noFill/>
          <a:ln w="19050">
            <a:solidFill>
              <a:srgbClr val="808080"/>
            </a:solidFill>
            <a:miter lim="800000"/>
            <a:headEnd/>
            <a:tailEnd/>
          </a:ln>
        </p:spPr>
        <p:txBody>
          <a:bodyPr wrap="square" lIns="122219" tIns="61109" rIns="122219" bIns="61109" anchor="ctr">
            <a:spAutoFit/>
          </a:bodyPr>
          <a:lstStyle/>
          <a:p>
            <a:pPr eaLnBrk="1" hangingPunct="1"/>
            <a:r>
              <a:rPr lang="zh-CN" altLang="en-US" sz="2700" dirty="0">
                <a:latin typeface="黑体" pitchFamily="49" charset="-122"/>
                <a:ea typeface="黑体" pitchFamily="49" charset="-122"/>
              </a:rPr>
              <a:t>材料</a:t>
            </a:r>
            <a:r>
              <a:rPr lang="en-US" altLang="zh-CN" sz="2700" dirty="0">
                <a:latin typeface="黑体" pitchFamily="49" charset="-122"/>
                <a:ea typeface="黑体" pitchFamily="49" charset="-122"/>
              </a:rPr>
              <a:t>1</a:t>
            </a:r>
            <a:r>
              <a:rPr lang="zh-CN" altLang="en-US" sz="2700" dirty="0">
                <a:latin typeface="黑体" pitchFamily="49" charset="-122"/>
                <a:ea typeface="黑体" pitchFamily="49" charset="-122"/>
              </a:rPr>
              <a:t>：“它不是一般意义上的‘行军’</a:t>
            </a:r>
            <a:r>
              <a:rPr lang="en-US" altLang="zh-CN" sz="2700" dirty="0">
                <a:latin typeface="黑体" pitchFamily="49" charset="-122"/>
                <a:ea typeface="黑体" pitchFamily="49" charset="-122"/>
              </a:rPr>
              <a:t>……</a:t>
            </a:r>
            <a:r>
              <a:rPr lang="zh-CN" altLang="en-US" sz="2700" dirty="0">
                <a:latin typeface="黑体" pitchFamily="49" charset="-122"/>
                <a:ea typeface="黑体" pitchFamily="49" charset="-122"/>
              </a:rPr>
              <a:t>它是一曲人类求生存的凯歌，是为避开蒋介石的魔爪而进行的一</a:t>
            </a:r>
            <a:r>
              <a:rPr lang="zh-CN" altLang="en-US" sz="2700" dirty="0">
                <a:solidFill>
                  <a:srgbClr val="FF0000"/>
                </a:solidFill>
                <a:latin typeface="黑体" pitchFamily="49" charset="-122"/>
                <a:ea typeface="黑体" pitchFamily="49" charset="-122"/>
              </a:rPr>
              <a:t>次生死攸关、征途漫漫的撤退，</a:t>
            </a:r>
            <a:r>
              <a:rPr lang="zh-CN" altLang="en-US" sz="2700" dirty="0">
                <a:latin typeface="黑体" pitchFamily="49" charset="-122"/>
                <a:ea typeface="黑体" pitchFamily="49" charset="-122"/>
              </a:rPr>
              <a:t>是一场险象环生、危在旦夕的战斗</a:t>
            </a:r>
            <a:r>
              <a:rPr lang="en-US" altLang="zh-CN" sz="2700" dirty="0">
                <a:latin typeface="黑体" pitchFamily="49" charset="-122"/>
                <a:ea typeface="黑体" pitchFamily="49" charset="-122"/>
              </a:rPr>
              <a:t>……</a:t>
            </a:r>
            <a:r>
              <a:rPr lang="zh-CN" altLang="en-US" sz="2700" dirty="0">
                <a:solidFill>
                  <a:srgbClr val="FF0000"/>
                </a:solidFill>
                <a:latin typeface="黑体" pitchFamily="49" charset="-122"/>
                <a:ea typeface="黑体" pitchFamily="49" charset="-122"/>
              </a:rPr>
              <a:t>长征却使毛泽东及其共产党人赢得了中国。”</a:t>
            </a:r>
            <a:r>
              <a:rPr lang="en-US" altLang="zh-CN" sz="2700" dirty="0">
                <a:latin typeface="黑体" pitchFamily="49" charset="-122"/>
                <a:ea typeface="黑体" pitchFamily="49" charset="-122"/>
              </a:rPr>
              <a:t>——</a:t>
            </a:r>
            <a:r>
              <a:rPr lang="zh-CN" altLang="en-US" sz="2700" dirty="0">
                <a:latin typeface="黑体" pitchFamily="49" charset="-122"/>
                <a:ea typeface="黑体" pitchFamily="49" charset="-122"/>
              </a:rPr>
              <a:t>哈里森</a:t>
            </a:r>
            <a:r>
              <a:rPr lang="en-US" altLang="zh-CN" sz="2700" dirty="0">
                <a:latin typeface="黑体" pitchFamily="49" charset="-122"/>
                <a:ea typeface="黑体" pitchFamily="49" charset="-122"/>
              </a:rPr>
              <a:t>·</a:t>
            </a:r>
            <a:r>
              <a:rPr lang="zh-CN" altLang="en-US" sz="2700" dirty="0">
                <a:latin typeface="黑体" pitchFamily="49" charset="-122"/>
                <a:ea typeface="黑体" pitchFamily="49" charset="-122"/>
              </a:rPr>
              <a:t>索尔兹伯里（美国作家）</a:t>
            </a:r>
          </a:p>
        </p:txBody>
      </p:sp>
      <p:sp>
        <p:nvSpPr>
          <p:cNvPr id="34" name="Text Box 4"/>
          <p:cNvSpPr txBox="1">
            <a:spLocks noChangeArrowheads="1"/>
          </p:cNvSpPr>
          <p:nvPr/>
        </p:nvSpPr>
        <p:spPr bwMode="auto">
          <a:xfrm>
            <a:off x="335360" y="3934014"/>
            <a:ext cx="11305256" cy="1577656"/>
          </a:xfrm>
          <a:prstGeom prst="rect">
            <a:avLst/>
          </a:prstGeom>
          <a:noFill/>
          <a:ln w="19050">
            <a:solidFill>
              <a:srgbClr val="969696"/>
            </a:solidFill>
            <a:miter lim="800000"/>
            <a:headEnd/>
            <a:tailEnd/>
          </a:ln>
        </p:spPr>
        <p:txBody>
          <a:bodyPr wrap="square" lIns="122219" tIns="61109" rIns="122219" bIns="61109">
            <a:spAutoFit/>
          </a:bodyPr>
          <a:lstStyle/>
          <a:p>
            <a:pPr eaLnBrk="1" hangingPunct="1">
              <a:spcBef>
                <a:spcPct val="50000"/>
              </a:spcBef>
            </a:pPr>
            <a:r>
              <a:rPr lang="zh-CN" altLang="en-US" sz="2700" dirty="0">
                <a:latin typeface="黑体" pitchFamily="49" charset="-122"/>
                <a:ea typeface="黑体" pitchFamily="49" charset="-122"/>
              </a:rPr>
              <a:t>材料</a:t>
            </a:r>
            <a:r>
              <a:rPr lang="en-US" altLang="zh-CN" sz="2700" dirty="0">
                <a:latin typeface="黑体" pitchFamily="49" charset="-122"/>
                <a:ea typeface="黑体" pitchFamily="49" charset="-122"/>
              </a:rPr>
              <a:t>2</a:t>
            </a:r>
            <a:r>
              <a:rPr lang="zh-CN" altLang="en-US" sz="2700" dirty="0">
                <a:latin typeface="黑体" pitchFamily="49" charset="-122"/>
                <a:ea typeface="黑体" pitchFamily="49" charset="-122"/>
              </a:rPr>
              <a:t>：长征是历史纪录上的第一次，</a:t>
            </a:r>
            <a:r>
              <a:rPr lang="zh-CN" altLang="en-US" sz="2700" dirty="0">
                <a:solidFill>
                  <a:srgbClr val="FF0000"/>
                </a:solidFill>
                <a:latin typeface="黑体" pitchFamily="49" charset="-122"/>
                <a:ea typeface="黑体" pitchFamily="49" charset="-122"/>
              </a:rPr>
              <a:t>长征是宣言书，长征是宣传队</a:t>
            </a:r>
            <a:r>
              <a:rPr lang="zh-CN" altLang="en-US" sz="2700" dirty="0">
                <a:latin typeface="黑体" pitchFamily="49" charset="-122"/>
                <a:ea typeface="黑体" pitchFamily="49" charset="-122"/>
              </a:rPr>
              <a:t>，长征是播种机。</a:t>
            </a:r>
            <a:r>
              <a:rPr lang="en-US" altLang="zh-CN" sz="2700" dirty="0">
                <a:latin typeface="黑体" pitchFamily="49" charset="-122"/>
                <a:ea typeface="黑体" pitchFamily="49" charset="-122"/>
              </a:rPr>
              <a:t>……</a:t>
            </a:r>
            <a:r>
              <a:rPr lang="zh-CN" altLang="en-US" sz="2700" dirty="0">
                <a:latin typeface="黑体" pitchFamily="49" charset="-122"/>
                <a:ea typeface="黑体" pitchFamily="49" charset="-122"/>
              </a:rPr>
              <a:t>长征是以我们的胜利、敌人失败的结果而告结</a:t>
            </a:r>
            <a:r>
              <a:rPr lang="zh-CN" altLang="en-US" sz="2700" dirty="0" smtClean="0">
                <a:latin typeface="黑体" pitchFamily="49" charset="-122"/>
                <a:ea typeface="黑体" pitchFamily="49" charset="-122"/>
              </a:rPr>
              <a:t>。</a:t>
            </a:r>
            <a:endParaRPr lang="en-US" altLang="zh-CN" sz="2700" dirty="0" smtClean="0">
              <a:latin typeface="黑体" pitchFamily="49" charset="-122"/>
              <a:ea typeface="黑体" pitchFamily="49" charset="-122"/>
            </a:endParaRPr>
          </a:p>
          <a:p>
            <a:pPr eaLnBrk="1" hangingPunct="1">
              <a:spcBef>
                <a:spcPct val="50000"/>
              </a:spcBef>
            </a:pPr>
            <a:r>
              <a:rPr lang="en-US" altLang="zh-CN" sz="2700" dirty="0" smtClean="0">
                <a:latin typeface="黑体" pitchFamily="49" charset="-122"/>
                <a:ea typeface="黑体" pitchFamily="49" charset="-122"/>
              </a:rPr>
              <a:t>    </a:t>
            </a:r>
            <a:r>
              <a:rPr lang="zh-CN" altLang="en-US" sz="2700" dirty="0" smtClean="0">
                <a:latin typeface="黑体" pitchFamily="49" charset="-122"/>
                <a:ea typeface="黑体" pitchFamily="49" charset="-122"/>
              </a:rPr>
              <a:t> </a:t>
            </a:r>
            <a:r>
              <a:rPr lang="en-US" altLang="zh-CN" sz="2700" dirty="0">
                <a:latin typeface="黑体" pitchFamily="49" charset="-122"/>
                <a:ea typeface="黑体" pitchFamily="49" charset="-122"/>
              </a:rPr>
              <a:t>——</a:t>
            </a:r>
            <a:r>
              <a:rPr lang="zh-CN" altLang="en-US" sz="2700" dirty="0">
                <a:latin typeface="黑体" pitchFamily="49" charset="-122"/>
                <a:ea typeface="黑体" pitchFamily="49" charset="-122"/>
              </a:rPr>
              <a:t>毛泽东</a:t>
            </a:r>
          </a:p>
        </p:txBody>
      </p:sp>
      <p:sp>
        <p:nvSpPr>
          <p:cNvPr id="35" name="Text Box 5"/>
          <p:cNvSpPr txBox="1"/>
          <p:nvPr/>
        </p:nvSpPr>
        <p:spPr>
          <a:xfrm>
            <a:off x="407368" y="5516956"/>
            <a:ext cx="11521280" cy="554299"/>
          </a:xfrm>
          <a:prstGeom prst="rect">
            <a:avLst/>
          </a:prstGeom>
          <a:noFill/>
          <a:ln w="9525">
            <a:noFill/>
          </a:ln>
        </p:spPr>
        <p:txBody>
          <a:bodyPr wrap="square" lIns="122219" tIns="61109" rIns="122219" bIns="61109">
            <a:spAutoFit/>
          </a:bodyPr>
          <a:lstStyle/>
          <a:p>
            <a:pPr eaLnBrk="1" fontAlgn="auto" hangingPunct="1">
              <a:spcBef>
                <a:spcPct val="5000"/>
              </a:spcBef>
              <a:defRPr/>
            </a:pPr>
            <a:r>
              <a:rPr lang="zh-CN" altLang="en-US" sz="2800" noProof="1">
                <a:solidFill>
                  <a:srgbClr val="990000"/>
                </a:solidFill>
                <a:latin typeface="黑体" panose="02010609060101010101" pitchFamily="49" charset="-122"/>
                <a:ea typeface="黑体" panose="02010609060101010101" pitchFamily="49" charset="-122"/>
                <a:sym typeface="Helvetica" panose="020B0604020202020204" pitchFamily="34" charset="0"/>
              </a:rPr>
              <a:t>根据以上材料，结合课本知识，想一想：长征的胜利有什么历史意义？</a:t>
            </a:r>
            <a:endParaRPr lang="zh-CN" altLang="en-US" sz="2800" noProof="1">
              <a:solidFill>
                <a:srgbClr val="99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5" name="标题 1"/>
          <p:cNvSpPr txBox="1">
            <a:spLocks/>
          </p:cNvSpPr>
          <p:nvPr/>
        </p:nvSpPr>
        <p:spPr>
          <a:xfrm>
            <a:off x="0" y="0"/>
            <a:ext cx="3888432" cy="814070"/>
          </a:xfrm>
          <a:prstGeom prst="rect">
            <a:avLst/>
          </a:prstGeo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3600" b="1" i="0" u="none" strike="noStrike" kern="0" cap="none" spc="0" normalizeH="0" baseline="0" noProof="0" dirty="0" smtClean="0">
                <a:ln>
                  <a:noFill/>
                </a:ln>
                <a:solidFill>
                  <a:schemeClr val="tx1"/>
                </a:solidFill>
                <a:effectLst/>
                <a:uLnTx/>
                <a:uFillTx/>
                <a:latin typeface="微软雅黑" pitchFamily="34" charset="-122"/>
                <a:ea typeface="微软雅黑" pitchFamily="34" charset="-122"/>
                <a:cs typeface="宋体" panose="02010600030101010101" pitchFamily="2" charset="-122"/>
              </a:rPr>
              <a:t>三、红军长征</a:t>
            </a:r>
            <a:endParaRPr kumimoji="0" lang="zh-CN" altLang="en-US" sz="3600" b="1" i="0" u="none" strike="noStrike" kern="0" cap="none" spc="0" normalizeH="0" baseline="0" noProof="0" dirty="0">
              <a:ln>
                <a:noFill/>
              </a:ln>
              <a:solidFill>
                <a:schemeClr val="tx1"/>
              </a:solidFill>
              <a:effectLst/>
              <a:uLnTx/>
              <a:uFillTx/>
              <a:latin typeface="微软雅黑" pitchFamily="34" charset="-122"/>
              <a:ea typeface="微软雅黑" pitchFamily="34" charset="-122"/>
              <a:cs typeface="宋体" panose="02010600030101010101" pitchFamily="2" charset="-122"/>
            </a:endParaRPr>
          </a:p>
        </p:txBody>
      </p:sp>
      <p:sp>
        <p:nvSpPr>
          <p:cNvPr id="9" name="矩形 8"/>
          <p:cNvSpPr/>
          <p:nvPr/>
        </p:nvSpPr>
        <p:spPr>
          <a:xfrm>
            <a:off x="0" y="1340768"/>
            <a:ext cx="12192000" cy="4320480"/>
          </a:xfrm>
          <a:prstGeom prst="rect">
            <a:avLst/>
          </a:prstGeom>
          <a:gradFill flip="none" rotWithShape="1">
            <a:gsLst>
              <a:gs pos="77000">
                <a:srgbClr val="FBEAC7">
                  <a:alpha val="52000"/>
                </a:srgbClr>
              </a:gs>
              <a:gs pos="17999">
                <a:srgbClr val="FEE7F2"/>
              </a:gs>
              <a:gs pos="36000">
                <a:srgbClr val="FAC77D"/>
              </a:gs>
              <a:gs pos="61000">
                <a:srgbClr val="FBA97D"/>
              </a:gs>
              <a:gs pos="82001">
                <a:srgbClr val="FBD49C"/>
              </a:gs>
              <a:gs pos="100000">
                <a:srgbClr val="FEE7F2"/>
              </a:gs>
            </a:gsLst>
            <a:lin ang="4800000" scaled="0"/>
            <a:tileRect/>
          </a:gradFill>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2800" b="1" dirty="0" smtClean="0">
                <a:solidFill>
                  <a:schemeClr val="tx1"/>
                </a:solidFill>
                <a:latin typeface="微软雅黑" pitchFamily="34" charset="-122"/>
                <a:ea typeface="微软雅黑" pitchFamily="34" charset="-122"/>
              </a:rPr>
              <a:t>1.</a:t>
            </a:r>
            <a:r>
              <a:rPr lang="zh-CN" altLang="en-US" sz="2800" b="1" dirty="0" smtClean="0">
                <a:solidFill>
                  <a:schemeClr val="tx1"/>
                </a:solidFill>
                <a:latin typeface="微软雅黑" pitchFamily="34" charset="-122"/>
                <a:ea typeface="微软雅黑" pitchFamily="34" charset="-122"/>
              </a:rPr>
              <a:t>实现了红军的战略大转移，</a:t>
            </a:r>
            <a:r>
              <a:rPr lang="zh-CN" altLang="en-US" sz="2800" b="1" dirty="0" smtClean="0">
                <a:solidFill>
                  <a:srgbClr val="FF0000"/>
                </a:solidFill>
                <a:latin typeface="微软雅黑" pitchFamily="34" charset="-122"/>
                <a:ea typeface="微软雅黑" pitchFamily="34" charset="-122"/>
              </a:rPr>
              <a:t>使中国革命转危为安</a:t>
            </a:r>
            <a:endParaRPr lang="en-US" altLang="zh-CN" sz="2800" b="1" dirty="0" smtClean="0">
              <a:solidFill>
                <a:srgbClr val="FF0000"/>
              </a:solidFill>
              <a:latin typeface="微软雅黑" pitchFamily="34" charset="-122"/>
              <a:ea typeface="微软雅黑" pitchFamily="34" charset="-122"/>
            </a:endParaRPr>
          </a:p>
          <a:p>
            <a:endParaRPr lang="en-US" altLang="zh-CN" sz="2800" b="1" dirty="0" smtClean="0">
              <a:solidFill>
                <a:schemeClr val="tx1"/>
              </a:solidFill>
              <a:latin typeface="微软雅黑" pitchFamily="34" charset="-122"/>
              <a:ea typeface="微软雅黑" pitchFamily="34" charset="-122"/>
            </a:endParaRPr>
          </a:p>
          <a:p>
            <a:r>
              <a:rPr lang="en-US" altLang="zh-CN" sz="2800" b="1" dirty="0" smtClean="0">
                <a:solidFill>
                  <a:schemeClr val="tx1"/>
                </a:solidFill>
                <a:latin typeface="微软雅黑" pitchFamily="34" charset="-122"/>
                <a:ea typeface="微软雅黑" pitchFamily="34" charset="-122"/>
              </a:rPr>
              <a:t>2.</a:t>
            </a:r>
            <a:r>
              <a:rPr lang="zh-CN" altLang="en-US" sz="2800" b="1" dirty="0" smtClean="0">
                <a:solidFill>
                  <a:schemeClr val="tx1"/>
                </a:solidFill>
                <a:latin typeface="微软雅黑" pitchFamily="34" charset="-122"/>
                <a:ea typeface="微软雅黑" pitchFamily="34" charset="-122"/>
              </a:rPr>
              <a:t>宣传了中共的政治主张，在沿途播下革命种子，鼓舞群众，铸就了长征精神；</a:t>
            </a:r>
            <a:endParaRPr lang="en-US" altLang="zh-CN" sz="2800" b="1" dirty="0" smtClean="0">
              <a:solidFill>
                <a:schemeClr val="tx1"/>
              </a:solidFill>
              <a:latin typeface="微软雅黑" pitchFamily="34" charset="-122"/>
              <a:ea typeface="微软雅黑" pitchFamily="34" charset="-122"/>
            </a:endParaRPr>
          </a:p>
          <a:p>
            <a:endParaRPr lang="en-US" altLang="zh-CN" sz="2800" b="1" dirty="0" smtClean="0">
              <a:solidFill>
                <a:schemeClr val="tx1"/>
              </a:solidFill>
              <a:latin typeface="微软雅黑" pitchFamily="34" charset="-122"/>
              <a:ea typeface="微软雅黑" pitchFamily="34" charset="-122"/>
            </a:endParaRPr>
          </a:p>
          <a:p>
            <a:r>
              <a:rPr lang="en-US" altLang="zh-CN" sz="2800" b="1" dirty="0" smtClean="0">
                <a:solidFill>
                  <a:schemeClr val="tx1"/>
                </a:solidFill>
                <a:latin typeface="微软雅黑" pitchFamily="34" charset="-122"/>
                <a:ea typeface="微软雅黑" pitchFamily="34" charset="-122"/>
              </a:rPr>
              <a:t>3.</a:t>
            </a:r>
            <a:r>
              <a:rPr lang="zh-CN" altLang="en-US" sz="2800" b="1" dirty="0" smtClean="0">
                <a:solidFill>
                  <a:srgbClr val="FF0000"/>
                </a:solidFill>
                <a:latin typeface="微软雅黑" pitchFamily="34" charset="-122"/>
                <a:ea typeface="微软雅黑" pitchFamily="34" charset="-122"/>
              </a:rPr>
              <a:t>经过长征锻炼和保存下来的革命骨干，成为以后领导抗日战争和解放战争的主干</a:t>
            </a:r>
            <a:endParaRPr lang="zh-CN" altLang="en-US" sz="2800" b="1" dirty="0">
              <a:solidFill>
                <a:srgbClr val="FF0000"/>
              </a:solidFill>
              <a:latin typeface="微软雅黑" pitchFamily="34" charset="-122"/>
              <a:ea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100000">
                                          <p:val>
                                            <p:strVal val="#ppt_x"/>
                                          </p:val>
                                        </p:tav>
                                      </p:tavLst>
                                    </p:anim>
                                    <p:anim calcmode="lin" valueType="num">
                                      <p:cBhvr>
                                        <p:cTn id="16"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7" presetClass="entr" presetSubtype="1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bldLvl="0" animBg="1"/>
      <p:bldP spid="35" grpId="0"/>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p:nvPr/>
        </p:nvSpPr>
        <p:spPr>
          <a:xfrm>
            <a:off x="1631950" y="2930206"/>
            <a:ext cx="9036050" cy="719138"/>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035" name="TextBox 21"/>
          <p:cNvSpPr txBox="1">
            <a:spLocks noChangeArrowheads="1"/>
          </p:cNvSpPr>
          <p:nvPr/>
        </p:nvSpPr>
        <p:spPr bwMode="auto">
          <a:xfrm>
            <a:off x="2135189" y="1417320"/>
            <a:ext cx="504825"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南昌起义</a:t>
            </a:r>
          </a:p>
        </p:txBody>
      </p:sp>
      <p:sp>
        <p:nvSpPr>
          <p:cNvPr id="44036" name="TextBox 21"/>
          <p:cNvSpPr txBox="1">
            <a:spLocks noChangeArrowheads="1"/>
          </p:cNvSpPr>
          <p:nvPr/>
        </p:nvSpPr>
        <p:spPr bwMode="auto">
          <a:xfrm>
            <a:off x="2711624" y="1431606"/>
            <a:ext cx="647700" cy="1570038"/>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八七会议</a:t>
            </a:r>
          </a:p>
        </p:txBody>
      </p:sp>
      <p:sp>
        <p:nvSpPr>
          <p:cNvPr id="44037" name="TextBox 21"/>
          <p:cNvSpPr txBox="1">
            <a:spLocks noChangeArrowheads="1"/>
          </p:cNvSpPr>
          <p:nvPr/>
        </p:nvSpPr>
        <p:spPr bwMode="auto">
          <a:xfrm>
            <a:off x="3359696" y="1417320"/>
            <a:ext cx="1008062"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湘赣边秋收起义</a:t>
            </a:r>
          </a:p>
        </p:txBody>
      </p:sp>
      <p:sp>
        <p:nvSpPr>
          <p:cNvPr id="44038" name="TextBox 21"/>
          <p:cNvSpPr txBox="1">
            <a:spLocks noChangeArrowheads="1"/>
          </p:cNvSpPr>
          <p:nvPr/>
        </p:nvSpPr>
        <p:spPr bwMode="auto">
          <a:xfrm>
            <a:off x="1524001" y="1129981"/>
            <a:ext cx="504825" cy="1938338"/>
          </a:xfrm>
          <a:prstGeom prst="rect">
            <a:avLst/>
          </a:prstGeom>
          <a:noFill/>
          <a:ln w="9525">
            <a:noFill/>
            <a:miter lim="800000"/>
            <a:headEnd/>
            <a:tailEnd/>
          </a:ln>
        </p:spPr>
        <p:txBody>
          <a:bodyPr>
            <a:spAutoFit/>
          </a:bodyPr>
          <a:lstStyle/>
          <a:p>
            <a:r>
              <a:rPr lang="zh-CN" altLang="en-US" dirty="0">
                <a:latin typeface="黑体" pitchFamily="49" charset="-122"/>
                <a:ea typeface="黑体" pitchFamily="49" charset="-122"/>
              </a:rPr>
              <a:t>大革命失败</a:t>
            </a:r>
          </a:p>
        </p:txBody>
      </p:sp>
      <p:sp>
        <p:nvSpPr>
          <p:cNvPr id="44039" name="TextBox 21"/>
          <p:cNvSpPr txBox="1">
            <a:spLocks noChangeArrowheads="1"/>
          </p:cNvSpPr>
          <p:nvPr/>
        </p:nvSpPr>
        <p:spPr bwMode="auto">
          <a:xfrm>
            <a:off x="5159376" y="1417320"/>
            <a:ext cx="1584325"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中华苏维埃共和国临时中央政府成立</a:t>
            </a:r>
          </a:p>
        </p:txBody>
      </p:sp>
      <p:sp>
        <p:nvSpPr>
          <p:cNvPr id="44040" name="TextBox 21"/>
          <p:cNvSpPr txBox="1">
            <a:spLocks noChangeArrowheads="1"/>
          </p:cNvSpPr>
          <p:nvPr/>
        </p:nvSpPr>
        <p:spPr bwMode="auto">
          <a:xfrm>
            <a:off x="6600826" y="1417320"/>
            <a:ext cx="1223963"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第五次反“围剿”失利</a:t>
            </a:r>
          </a:p>
        </p:txBody>
      </p:sp>
      <p:sp>
        <p:nvSpPr>
          <p:cNvPr id="44041" name="TextBox 21"/>
          <p:cNvSpPr txBox="1">
            <a:spLocks noChangeArrowheads="1"/>
          </p:cNvSpPr>
          <p:nvPr/>
        </p:nvSpPr>
        <p:spPr bwMode="auto">
          <a:xfrm>
            <a:off x="7751763" y="1417320"/>
            <a:ext cx="431800"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长征开始</a:t>
            </a:r>
          </a:p>
        </p:txBody>
      </p:sp>
      <p:sp>
        <p:nvSpPr>
          <p:cNvPr id="44042" name="TextBox 21"/>
          <p:cNvSpPr txBox="1">
            <a:spLocks noChangeArrowheads="1"/>
          </p:cNvSpPr>
          <p:nvPr/>
        </p:nvSpPr>
        <p:spPr bwMode="auto">
          <a:xfrm>
            <a:off x="8256588" y="1417320"/>
            <a:ext cx="431800"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遵义会议</a:t>
            </a:r>
          </a:p>
        </p:txBody>
      </p:sp>
      <p:sp>
        <p:nvSpPr>
          <p:cNvPr id="44043" name="TextBox 21"/>
          <p:cNvSpPr txBox="1">
            <a:spLocks noChangeArrowheads="1"/>
          </p:cNvSpPr>
          <p:nvPr/>
        </p:nvSpPr>
        <p:spPr bwMode="auto">
          <a:xfrm>
            <a:off x="8759825" y="1417320"/>
            <a:ext cx="431800"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长征胜利</a:t>
            </a:r>
          </a:p>
        </p:txBody>
      </p:sp>
      <p:sp>
        <p:nvSpPr>
          <p:cNvPr id="44044" name="TextBox 21"/>
          <p:cNvSpPr txBox="1">
            <a:spLocks noChangeArrowheads="1"/>
          </p:cNvSpPr>
          <p:nvPr/>
        </p:nvSpPr>
        <p:spPr bwMode="auto">
          <a:xfrm>
            <a:off x="9625014" y="1201420"/>
            <a:ext cx="503237" cy="1939925"/>
          </a:xfrm>
          <a:prstGeom prst="rect">
            <a:avLst/>
          </a:prstGeom>
          <a:noFill/>
          <a:ln w="9525">
            <a:noFill/>
            <a:miter lim="800000"/>
            <a:headEnd/>
            <a:tailEnd/>
          </a:ln>
        </p:spPr>
        <p:txBody>
          <a:bodyPr>
            <a:spAutoFit/>
          </a:bodyPr>
          <a:lstStyle/>
          <a:p>
            <a:r>
              <a:rPr lang="zh-CN" altLang="en-US" dirty="0">
                <a:solidFill>
                  <a:srgbClr val="FF0000"/>
                </a:solidFill>
                <a:latin typeface="黑体" pitchFamily="49" charset="-122"/>
                <a:ea typeface="黑体" pitchFamily="49" charset="-122"/>
              </a:rPr>
              <a:t>革命新局面</a:t>
            </a:r>
          </a:p>
        </p:txBody>
      </p:sp>
      <p:cxnSp>
        <p:nvCxnSpPr>
          <p:cNvPr id="14" name="直接箭头连接符 13"/>
          <p:cNvCxnSpPr/>
          <p:nvPr/>
        </p:nvCxnSpPr>
        <p:spPr bwMode="auto">
          <a:xfrm>
            <a:off x="1524001" y="580706"/>
            <a:ext cx="1116013" cy="909638"/>
          </a:xfrm>
          <a:prstGeom prst="straightConnector1">
            <a:avLst/>
          </a:prstGeom>
          <a:ln>
            <a:solidFill>
              <a:schemeClr val="tx1"/>
            </a:solidFill>
            <a:headEnd type="none" w="med" len="med"/>
            <a:tailEnd type="arrow"/>
          </a:ln>
        </p:spPr>
        <p:style>
          <a:lnRef idx="3">
            <a:schemeClr val="dk1"/>
          </a:lnRef>
          <a:fillRef idx="0">
            <a:schemeClr val="dk1"/>
          </a:fillRef>
          <a:effectRef idx="2">
            <a:schemeClr val="dk1"/>
          </a:effectRef>
          <a:fontRef idx="minor">
            <a:schemeClr val="tx1"/>
          </a:fontRef>
        </p:style>
      </p:cxnSp>
      <p:cxnSp>
        <p:nvCxnSpPr>
          <p:cNvPr id="16" name="直接箭头连接符 15"/>
          <p:cNvCxnSpPr/>
          <p:nvPr/>
        </p:nvCxnSpPr>
        <p:spPr bwMode="auto">
          <a:xfrm flipV="1">
            <a:off x="9336089" y="580707"/>
            <a:ext cx="1152525" cy="836613"/>
          </a:xfrm>
          <a:prstGeom prst="straightConnector1">
            <a:avLst/>
          </a:prstGeom>
          <a:ln>
            <a:solidFill>
              <a:srgbClr val="C00000"/>
            </a:solidFill>
            <a:headEnd type="none" w="med" len="med"/>
            <a:tailEnd type="arrow"/>
          </a:ln>
        </p:spPr>
        <p:style>
          <a:lnRef idx="3">
            <a:schemeClr val="dk1"/>
          </a:lnRef>
          <a:fillRef idx="0">
            <a:schemeClr val="dk1"/>
          </a:fillRef>
          <a:effectRef idx="2">
            <a:schemeClr val="dk1"/>
          </a:effectRef>
          <a:fontRef idx="minor">
            <a:schemeClr val="tx1"/>
          </a:fontRef>
        </p:style>
      </p:cxnSp>
      <p:sp>
        <p:nvSpPr>
          <p:cNvPr id="44047" name="TextBox 17"/>
          <p:cNvSpPr txBox="1">
            <a:spLocks noChangeArrowheads="1"/>
          </p:cNvSpPr>
          <p:nvPr/>
        </p:nvSpPr>
        <p:spPr bwMode="auto">
          <a:xfrm>
            <a:off x="910978" y="3950165"/>
            <a:ext cx="11017670" cy="954107"/>
          </a:xfrm>
          <a:prstGeom prst="rect">
            <a:avLst/>
          </a:prstGeom>
          <a:noFill/>
          <a:ln w="9525">
            <a:noFill/>
            <a:miter lim="800000"/>
            <a:headEnd/>
            <a:tailEnd/>
          </a:ln>
        </p:spPr>
        <p:txBody>
          <a:bodyPr wrap="square">
            <a:spAutoFit/>
          </a:bodyPr>
          <a:lstStyle/>
          <a:p>
            <a:r>
              <a:rPr lang="en-US" altLang="zh-CN" sz="2800" dirty="0"/>
              <a:t>         </a:t>
            </a:r>
            <a:r>
              <a:rPr lang="zh-CN" altLang="zh-CN" sz="2800" b="1" dirty="0">
                <a:latin typeface="楷体" panose="02010609060101010101" pitchFamily="49" charset="-122"/>
                <a:ea typeface="楷体" panose="02010609060101010101" pitchFamily="49" charset="-122"/>
              </a:rPr>
              <a:t>中国革命</a:t>
            </a:r>
            <a:r>
              <a:rPr lang="zh-CN" altLang="en-US" sz="2800" b="1" dirty="0">
                <a:latin typeface="楷体" panose="02010609060101010101" pitchFamily="49" charset="-122"/>
                <a:ea typeface="楷体" panose="02010609060101010101" pitchFamily="49" charset="-122"/>
              </a:rPr>
              <a:t>能</a:t>
            </a:r>
            <a:r>
              <a:rPr lang="zh-CN" altLang="zh-CN" sz="2800" b="1" dirty="0">
                <a:latin typeface="楷体" panose="02010609060101010101" pitchFamily="49" charset="-122"/>
                <a:ea typeface="楷体" panose="02010609060101010101" pitchFamily="49" charset="-122"/>
              </a:rPr>
              <a:t>从大革命失败后的低潮到成功开辟革命</a:t>
            </a:r>
            <a:r>
              <a:rPr lang="zh-CN" altLang="en-US" sz="2800" b="1" dirty="0">
                <a:latin typeface="楷体" panose="02010609060101010101" pitchFamily="49" charset="-122"/>
                <a:ea typeface="楷体" panose="02010609060101010101" pitchFamily="49" charset="-122"/>
              </a:rPr>
              <a:t>新</a:t>
            </a:r>
            <a:r>
              <a:rPr lang="zh-CN" altLang="zh-CN" sz="2800" b="1" dirty="0">
                <a:latin typeface="楷体" panose="02010609060101010101" pitchFamily="49" charset="-122"/>
                <a:ea typeface="楷体" panose="02010609060101010101" pitchFamily="49" charset="-122"/>
              </a:rPr>
              <a:t>道路，</a:t>
            </a:r>
            <a:endParaRPr lang="en-US" altLang="zh-CN" sz="2800" b="1" dirty="0">
              <a:latin typeface="楷体" panose="02010609060101010101" pitchFamily="49" charset="-122"/>
              <a:ea typeface="楷体" panose="02010609060101010101" pitchFamily="49" charset="-122"/>
            </a:endParaRPr>
          </a:p>
          <a:p>
            <a:r>
              <a:rPr lang="zh-CN" altLang="en-US" sz="2800" b="1" dirty="0">
                <a:latin typeface="楷体" panose="02010609060101010101" pitchFamily="49" charset="-122"/>
                <a:ea typeface="楷体" panose="02010609060101010101" pitchFamily="49" charset="-122"/>
              </a:rPr>
              <a:t>能</a:t>
            </a:r>
            <a:r>
              <a:rPr lang="zh-CN" altLang="zh-CN" sz="2800" b="1" dirty="0">
                <a:latin typeface="楷体" panose="02010609060101010101" pitchFamily="49" charset="-122"/>
                <a:ea typeface="楷体" panose="02010609060101010101" pitchFamily="49" charset="-122"/>
              </a:rPr>
              <a:t>从经历严重挫折</a:t>
            </a:r>
            <a:r>
              <a:rPr lang="zh-CN" altLang="en-US" sz="2800" b="1" dirty="0">
                <a:latin typeface="楷体" panose="02010609060101010101" pitchFamily="49" charset="-122"/>
                <a:ea typeface="楷体" panose="02010609060101010101" pitchFamily="49" charset="-122"/>
              </a:rPr>
              <a:t>到</a:t>
            </a:r>
            <a:r>
              <a:rPr lang="zh-CN" altLang="zh-CN" sz="2800" b="1" dirty="0">
                <a:latin typeface="楷体" panose="02010609060101010101" pitchFamily="49" charset="-122"/>
                <a:ea typeface="楷体" panose="02010609060101010101" pitchFamily="49" charset="-122"/>
              </a:rPr>
              <a:t>走向新局面</a:t>
            </a:r>
            <a:r>
              <a:rPr lang="zh-CN" altLang="en-US" sz="2800" b="1" dirty="0">
                <a:solidFill>
                  <a:srgbClr val="002060"/>
                </a:solidFill>
                <a:latin typeface="楷体" pitchFamily="49" charset="-122"/>
                <a:ea typeface="楷体" pitchFamily="49" charset="-122"/>
              </a:rPr>
              <a:t>，</a:t>
            </a:r>
            <a:r>
              <a:rPr lang="zh-CN" altLang="en-US" sz="2800" b="1" dirty="0">
                <a:latin typeface="楷体" pitchFamily="49" charset="-122"/>
                <a:ea typeface="楷体" pitchFamily="49" charset="-122"/>
              </a:rPr>
              <a:t>其中的</a:t>
            </a:r>
            <a:r>
              <a:rPr lang="zh-CN" altLang="en-US" sz="2800" b="1" dirty="0">
                <a:solidFill>
                  <a:srgbClr val="C00000"/>
                </a:solidFill>
                <a:latin typeface="楷体" pitchFamily="49" charset="-122"/>
                <a:ea typeface="楷体" pitchFamily="49" charset="-122"/>
              </a:rPr>
              <a:t>关键因素（启示）是什么？</a:t>
            </a:r>
          </a:p>
        </p:txBody>
      </p:sp>
      <p:sp>
        <p:nvSpPr>
          <p:cNvPr id="44050" name="TextBox 21"/>
          <p:cNvSpPr txBox="1">
            <a:spLocks noChangeArrowheads="1"/>
          </p:cNvSpPr>
          <p:nvPr/>
        </p:nvSpPr>
        <p:spPr bwMode="auto">
          <a:xfrm>
            <a:off x="4223793" y="1417320"/>
            <a:ext cx="1008063" cy="1570037"/>
          </a:xfrm>
          <a:prstGeom prst="rect">
            <a:avLst/>
          </a:prstGeom>
          <a:noFill/>
          <a:ln w="9525">
            <a:noFill/>
            <a:miter lim="800000"/>
            <a:headEnd/>
            <a:tailEnd/>
          </a:ln>
        </p:spPr>
        <p:txBody>
          <a:bodyPr>
            <a:spAutoFit/>
          </a:bodyPr>
          <a:lstStyle/>
          <a:p>
            <a:r>
              <a:rPr lang="zh-CN" altLang="en-US" dirty="0">
                <a:solidFill>
                  <a:srgbClr val="002060"/>
                </a:solidFill>
                <a:latin typeface="黑体" pitchFamily="49" charset="-122"/>
                <a:ea typeface="黑体" pitchFamily="49" charset="-122"/>
              </a:rPr>
              <a:t>井冈山革命根据地</a:t>
            </a:r>
          </a:p>
        </p:txBody>
      </p:sp>
    </p:spTree>
    <p:extLst>
      <p:ext uri="{BB962C8B-B14F-4D97-AF65-F5344CB8AC3E}">
        <p14:creationId xmlns:p14="http://schemas.microsoft.com/office/powerpoint/2010/main" xmlns="" val="2612695218"/>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childTnLst>
                                    <p:set>
                                      <p:cBhvr>
                                        <p:cTn id="6" dur="1" fill="hold">
                                          <p:stCondLst>
                                            <p:cond delay="0"/>
                                          </p:stCondLst>
                                        </p:cTn>
                                        <p:tgtEl>
                                          <p:spTgt spid="44040"/>
                                        </p:tgtEl>
                                        <p:attrNameLst>
                                          <p:attrName>style.visibility</p:attrName>
                                        </p:attrNameLst>
                                      </p:cBhvr>
                                      <p:to>
                                        <p:strVal val="visible"/>
                                      </p:to>
                                    </p:set>
                                  </p:childTnLst>
                                </p:cTn>
                              </p:par>
                              <p:par>
                                <p:cTn id="7" presetID="1" presetClass="entr" presetSubtype="0" fill="hold" grpId="0" nodeType="withEffect">
                                  <p:stCondLst>
                                    <p:cond delay="500"/>
                                  </p:stCondLst>
                                  <p:childTnLst>
                                    <p:set>
                                      <p:cBhvr>
                                        <p:cTn id="8" dur="1" fill="hold">
                                          <p:stCondLst>
                                            <p:cond delay="0"/>
                                          </p:stCondLst>
                                        </p:cTn>
                                        <p:tgtEl>
                                          <p:spTgt spid="44041"/>
                                        </p:tgtEl>
                                        <p:attrNameLst>
                                          <p:attrName>style.visibility</p:attrName>
                                        </p:attrNameLst>
                                      </p:cBhvr>
                                      <p:to>
                                        <p:strVal val="visible"/>
                                      </p:to>
                                    </p:set>
                                  </p:childTnLst>
                                </p:cTn>
                              </p:par>
                              <p:par>
                                <p:cTn id="9" presetID="1" presetClass="entr" presetSubtype="0" fill="hold" grpId="0" nodeType="withEffect">
                                  <p:stCondLst>
                                    <p:cond delay="500"/>
                                  </p:stCondLst>
                                  <p:childTnLst>
                                    <p:set>
                                      <p:cBhvr>
                                        <p:cTn id="10" dur="1" fill="hold">
                                          <p:stCondLst>
                                            <p:cond delay="0"/>
                                          </p:stCondLst>
                                        </p:cTn>
                                        <p:tgtEl>
                                          <p:spTgt spid="44042"/>
                                        </p:tgtEl>
                                        <p:attrNameLst>
                                          <p:attrName>style.visibility</p:attrName>
                                        </p:attrNameLst>
                                      </p:cBhvr>
                                      <p:to>
                                        <p:strVal val="visible"/>
                                      </p:to>
                                    </p:set>
                                  </p:childTnLst>
                                </p:cTn>
                              </p:par>
                              <p:par>
                                <p:cTn id="11" presetID="1" presetClass="entr" presetSubtype="0" fill="hold" grpId="0" nodeType="withEffect">
                                  <p:stCondLst>
                                    <p:cond delay="500"/>
                                  </p:stCondLst>
                                  <p:childTnLst>
                                    <p:set>
                                      <p:cBhvr>
                                        <p:cTn id="12" dur="1" fill="hold">
                                          <p:stCondLst>
                                            <p:cond delay="0"/>
                                          </p:stCondLst>
                                        </p:cTn>
                                        <p:tgtEl>
                                          <p:spTgt spid="4404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404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linds(horizontal)">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blinds(horizontal)">
                                      <p:cBhvr>
                                        <p:cTn id="26" dur="500"/>
                                        <p:tgtEl>
                                          <p:spTgt spid="16"/>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44047"/>
                                        </p:tgtEl>
                                        <p:attrNameLst>
                                          <p:attrName>style.visibility</p:attrName>
                                        </p:attrNameLst>
                                      </p:cBhvr>
                                      <p:to>
                                        <p:strVal val="visible"/>
                                      </p:to>
                                    </p:set>
                                    <p:animEffect transition="in" filter="blinds(horizontal)">
                                      <p:cBhvr>
                                        <p:cTn id="29" dur="500"/>
                                        <p:tgtEl>
                                          <p:spTgt spid="440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0" grpId="0"/>
      <p:bldP spid="44041" grpId="0"/>
      <p:bldP spid="44042" grpId="0"/>
      <p:bldP spid="44043" grpId="0"/>
      <p:bldP spid="44044" grpId="0"/>
      <p:bldP spid="440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xmlns="" val="2713393716"/>
              </p:ext>
            </p:extLst>
          </p:nvPr>
        </p:nvGraphicFramePr>
        <p:xfrm>
          <a:off x="1631506" y="423976"/>
          <a:ext cx="8856984" cy="4907280"/>
        </p:xfrm>
        <a:graphic>
          <a:graphicData uri="http://schemas.openxmlformats.org/drawingml/2006/table">
            <a:tbl>
              <a:tblPr firstRow="1" bandRow="1">
                <a:tableStyleId>{5940675A-B579-460E-94D1-54222C63F5DA}</a:tableStyleId>
              </a:tblPr>
              <a:tblGrid>
                <a:gridCol w="2880318">
                  <a:extLst>
                    <a:ext uri="{9D8B030D-6E8A-4147-A177-3AD203B41FA5}">
                      <a16:colId xmlns:a16="http://schemas.microsoft.com/office/drawing/2014/main" xmlns="" val="20000"/>
                    </a:ext>
                  </a:extLst>
                </a:gridCol>
                <a:gridCol w="3915125">
                  <a:extLst>
                    <a:ext uri="{9D8B030D-6E8A-4147-A177-3AD203B41FA5}">
                      <a16:colId xmlns:a16="http://schemas.microsoft.com/office/drawing/2014/main" xmlns="" val="20001"/>
                    </a:ext>
                  </a:extLst>
                </a:gridCol>
                <a:gridCol w="2061541">
                  <a:extLst>
                    <a:ext uri="{9D8B030D-6E8A-4147-A177-3AD203B41FA5}">
                      <a16:colId xmlns:a16="http://schemas.microsoft.com/office/drawing/2014/main" xmlns="" val="20002"/>
                    </a:ext>
                  </a:extLst>
                </a:gridCol>
              </a:tblGrid>
              <a:tr h="370840">
                <a:tc>
                  <a:txBody>
                    <a:bodyPr/>
                    <a:lstStyle/>
                    <a:p>
                      <a:pPr algn="ctr"/>
                      <a:r>
                        <a:rPr lang="zh-CN" altLang="en-US" sz="2800" dirty="0">
                          <a:latin typeface="黑体" pitchFamily="49" charset="-122"/>
                          <a:ea typeface="黑体" pitchFamily="49" charset="-122"/>
                        </a:rPr>
                        <a:t>革命活动</a:t>
                      </a:r>
                    </a:p>
                  </a:txBody>
                  <a:tcPr/>
                </a:tc>
                <a:tc>
                  <a:txBody>
                    <a:bodyPr/>
                    <a:lstStyle/>
                    <a:p>
                      <a:pPr algn="ctr"/>
                      <a:r>
                        <a:rPr lang="zh-CN" altLang="en-US" sz="2800" dirty="0">
                          <a:latin typeface="黑体" pitchFamily="49" charset="-122"/>
                          <a:ea typeface="黑体" pitchFamily="49" charset="-122"/>
                        </a:rPr>
                        <a:t>方式</a:t>
                      </a:r>
                    </a:p>
                  </a:txBody>
                  <a:tcPr/>
                </a:tc>
                <a:tc>
                  <a:txBody>
                    <a:bodyPr/>
                    <a:lstStyle/>
                    <a:p>
                      <a:pPr algn="ctr"/>
                      <a:r>
                        <a:rPr lang="zh-CN" altLang="en-US" sz="2800" dirty="0">
                          <a:latin typeface="黑体" pitchFamily="49" charset="-122"/>
                          <a:ea typeface="黑体" pitchFamily="49" charset="-122"/>
                        </a:rPr>
                        <a:t>结果</a:t>
                      </a:r>
                    </a:p>
                  </a:txBody>
                  <a:tcPr/>
                </a:tc>
                <a:extLst>
                  <a:ext uri="{0D108BD9-81ED-4DB2-BD59-A6C34878D82A}">
                    <a16:rowId xmlns:a16="http://schemas.microsoft.com/office/drawing/2014/main" xmlns="" val="10000"/>
                  </a:ext>
                </a:extLst>
              </a:tr>
              <a:tr h="370840">
                <a:tc>
                  <a:txBody>
                    <a:bodyPr/>
                    <a:lstStyle/>
                    <a:p>
                      <a:r>
                        <a:rPr lang="zh-CN" altLang="en-US" sz="2800" b="1" dirty="0">
                          <a:solidFill>
                            <a:srgbClr val="002060"/>
                          </a:solidFill>
                          <a:latin typeface="楷体" pitchFamily="49" charset="-122"/>
                          <a:ea typeface="楷体" pitchFamily="49" charset="-122"/>
                        </a:rPr>
                        <a:t>南昌起义</a:t>
                      </a:r>
                      <a:endParaRPr lang="en-US" altLang="zh-CN" sz="2800" b="1" dirty="0">
                        <a:solidFill>
                          <a:srgbClr val="002060"/>
                        </a:solidFill>
                        <a:latin typeface="楷体" pitchFamily="49" charset="-122"/>
                        <a:ea typeface="楷体" pitchFamily="49" charset="-122"/>
                      </a:endParaRPr>
                    </a:p>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2800" b="1" dirty="0">
                          <a:solidFill>
                            <a:srgbClr val="002060"/>
                          </a:solidFill>
                          <a:latin typeface="楷体" pitchFamily="49" charset="-122"/>
                          <a:ea typeface="楷体" pitchFamily="49" charset="-122"/>
                        </a:rPr>
                        <a:t>秋收起义等</a:t>
                      </a:r>
                    </a:p>
                  </a:txBody>
                  <a:tcPr/>
                </a:tc>
                <a:tc>
                  <a:txBody>
                    <a:bodyPr/>
                    <a:lstStyle/>
                    <a:p>
                      <a:r>
                        <a:rPr lang="zh-CN" altLang="en-US" sz="2800" b="1" dirty="0">
                          <a:solidFill>
                            <a:srgbClr val="002060"/>
                          </a:solidFill>
                          <a:latin typeface="楷体" pitchFamily="49" charset="-122"/>
                          <a:ea typeface="楷体" pitchFamily="49" charset="-122"/>
                        </a:rPr>
                        <a:t>照搬苏联城市中心道路</a:t>
                      </a:r>
                    </a:p>
                  </a:txBody>
                  <a:tcPr/>
                </a:tc>
                <a:tc>
                  <a:txBody>
                    <a:bodyPr/>
                    <a:lstStyle/>
                    <a:p>
                      <a:r>
                        <a:rPr lang="zh-CN" altLang="en-US" sz="2800" b="1" dirty="0">
                          <a:solidFill>
                            <a:srgbClr val="002060"/>
                          </a:solidFill>
                          <a:latin typeface="楷体" pitchFamily="49" charset="-122"/>
                          <a:ea typeface="楷体" pitchFamily="49" charset="-122"/>
                        </a:rPr>
                        <a:t>失利</a:t>
                      </a:r>
                    </a:p>
                  </a:txBody>
                  <a:tcPr/>
                </a:tc>
                <a:extLst>
                  <a:ext uri="{0D108BD9-81ED-4DB2-BD59-A6C34878D82A}">
                    <a16:rowId xmlns:a16="http://schemas.microsoft.com/office/drawing/2014/main" xmlns="" val="10001"/>
                  </a:ext>
                </a:extLst>
              </a:tr>
              <a:tr h="370840">
                <a:tc>
                  <a:txBody>
                    <a:bodyPr/>
                    <a:lstStyle/>
                    <a:p>
                      <a:r>
                        <a:rPr lang="zh-CN" altLang="en-US" sz="2800" b="1" dirty="0">
                          <a:solidFill>
                            <a:srgbClr val="002060"/>
                          </a:solidFill>
                          <a:latin typeface="楷体" pitchFamily="49" charset="-122"/>
                          <a:ea typeface="楷体" pitchFamily="49" charset="-122"/>
                        </a:rPr>
                        <a:t>创建井冈山农村革命根据地</a:t>
                      </a:r>
                    </a:p>
                  </a:txBody>
                  <a:tcPr/>
                </a:tc>
                <a:tc>
                  <a:txBody>
                    <a:bodyPr/>
                    <a:lstStyle/>
                    <a:p>
                      <a:r>
                        <a:rPr lang="zh-CN" altLang="en-US" sz="2800" b="1" dirty="0">
                          <a:solidFill>
                            <a:srgbClr val="002060"/>
                          </a:solidFill>
                          <a:latin typeface="楷体" pitchFamily="49" charset="-122"/>
                          <a:ea typeface="楷体" pitchFamily="49" charset="-122"/>
                        </a:rPr>
                        <a:t>根据中国国情</a:t>
                      </a:r>
                    </a:p>
                  </a:txBody>
                  <a:tcPr/>
                </a:tc>
                <a:tc>
                  <a:txBody>
                    <a:bodyPr/>
                    <a:lstStyle/>
                    <a:p>
                      <a:r>
                        <a:rPr lang="zh-CN" altLang="en-US" sz="2800" b="1" dirty="0">
                          <a:solidFill>
                            <a:srgbClr val="002060"/>
                          </a:solidFill>
                          <a:latin typeface="楷体" pitchFamily="49" charset="-122"/>
                          <a:ea typeface="楷体" pitchFamily="49" charset="-122"/>
                        </a:rPr>
                        <a:t>发展</a:t>
                      </a:r>
                    </a:p>
                  </a:txBody>
                  <a:tcPr/>
                </a:tc>
                <a:extLst>
                  <a:ext uri="{0D108BD9-81ED-4DB2-BD59-A6C34878D82A}">
                    <a16:rowId xmlns:a16="http://schemas.microsoft.com/office/drawing/2014/main" xmlns="" val="10002"/>
                  </a:ext>
                </a:extLst>
              </a:tr>
              <a:tr h="370840">
                <a:tc>
                  <a:txBody>
                    <a:bodyPr/>
                    <a:lstStyle/>
                    <a:p>
                      <a:r>
                        <a:rPr lang="zh-CN" altLang="en-US" sz="2800" b="1" dirty="0">
                          <a:solidFill>
                            <a:srgbClr val="002060"/>
                          </a:solidFill>
                          <a:latin typeface="楷体" pitchFamily="49" charset="-122"/>
                          <a:ea typeface="楷体" pitchFamily="49" charset="-122"/>
                        </a:rPr>
                        <a:t>前四次反“围剿”</a:t>
                      </a:r>
                    </a:p>
                  </a:txBody>
                  <a:tcPr/>
                </a:tc>
                <a:tc>
                  <a:txBody>
                    <a:bodyPr/>
                    <a:lstStyle/>
                    <a:p>
                      <a:r>
                        <a:rPr lang="zh-CN" altLang="en-US" sz="2800" b="1" dirty="0">
                          <a:solidFill>
                            <a:srgbClr val="002060"/>
                          </a:solidFill>
                          <a:latin typeface="楷体" pitchFamily="49" charset="-122"/>
                          <a:ea typeface="楷体" pitchFamily="49" charset="-122"/>
                        </a:rPr>
                        <a:t>据实际情况，打游击战</a:t>
                      </a:r>
                    </a:p>
                  </a:txBody>
                  <a:tcPr/>
                </a:tc>
                <a:tc>
                  <a:txBody>
                    <a:bodyPr/>
                    <a:lstStyle/>
                    <a:p>
                      <a:r>
                        <a:rPr lang="zh-CN" altLang="en-US" sz="2800" b="1" dirty="0">
                          <a:solidFill>
                            <a:srgbClr val="002060"/>
                          </a:solidFill>
                          <a:latin typeface="楷体" pitchFamily="49" charset="-122"/>
                          <a:ea typeface="楷体" pitchFamily="49" charset="-122"/>
                        </a:rPr>
                        <a:t>胜利</a:t>
                      </a:r>
                    </a:p>
                  </a:txBody>
                  <a:tcPr/>
                </a:tc>
                <a:extLst>
                  <a:ext uri="{0D108BD9-81ED-4DB2-BD59-A6C34878D82A}">
                    <a16:rowId xmlns:a16="http://schemas.microsoft.com/office/drawing/2014/main" xmlns="" val="10003"/>
                  </a:ext>
                </a:extLst>
              </a:tr>
              <a:tr h="370840">
                <a:tc>
                  <a:txBody>
                    <a:bodyPr/>
                    <a:lstStyle/>
                    <a:p>
                      <a:r>
                        <a:rPr lang="zh-CN" altLang="en-US" sz="2800" b="1" dirty="0">
                          <a:solidFill>
                            <a:srgbClr val="002060"/>
                          </a:solidFill>
                          <a:latin typeface="楷体" pitchFamily="49" charset="-122"/>
                          <a:ea typeface="楷体" pitchFamily="49" charset="-122"/>
                        </a:rPr>
                        <a:t>第五次反“围剿”</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CN" altLang="en-US" sz="2800" b="1" dirty="0">
                          <a:solidFill>
                            <a:srgbClr val="002060"/>
                          </a:solidFill>
                          <a:latin typeface="楷体" pitchFamily="49" charset="-122"/>
                          <a:ea typeface="楷体" pitchFamily="49" charset="-122"/>
                        </a:rPr>
                        <a:t>照搬苏联，打正规战</a:t>
                      </a:r>
                    </a:p>
                  </a:txBody>
                  <a:tcPr/>
                </a:tc>
                <a:tc>
                  <a:txBody>
                    <a:bodyPr/>
                    <a:lstStyle/>
                    <a:p>
                      <a:r>
                        <a:rPr lang="zh-CN" altLang="en-US" sz="2800" b="1" dirty="0">
                          <a:solidFill>
                            <a:srgbClr val="002060"/>
                          </a:solidFill>
                          <a:latin typeface="楷体" pitchFamily="49" charset="-122"/>
                          <a:ea typeface="楷体" pitchFamily="49" charset="-122"/>
                        </a:rPr>
                        <a:t>失败</a:t>
                      </a:r>
                    </a:p>
                  </a:txBody>
                  <a:tcPr/>
                </a:tc>
                <a:extLst>
                  <a:ext uri="{0D108BD9-81ED-4DB2-BD59-A6C34878D82A}">
                    <a16:rowId xmlns:a16="http://schemas.microsoft.com/office/drawing/2014/main" xmlns="" val="10004"/>
                  </a:ext>
                </a:extLst>
              </a:tr>
              <a:tr h="370840">
                <a:tc>
                  <a:txBody>
                    <a:bodyPr/>
                    <a:lstStyle/>
                    <a:p>
                      <a:r>
                        <a:rPr lang="zh-CN" altLang="en-US" sz="2800" b="1" dirty="0">
                          <a:solidFill>
                            <a:srgbClr val="002060"/>
                          </a:solidFill>
                          <a:latin typeface="楷体" pitchFamily="49" charset="-122"/>
                          <a:ea typeface="楷体" pitchFamily="49" charset="-122"/>
                        </a:rPr>
                        <a:t>长征之初</a:t>
                      </a:r>
                    </a:p>
                  </a:txBody>
                  <a:tcPr/>
                </a:tc>
                <a:tc>
                  <a:txBody>
                    <a:bodyPr/>
                    <a:lstStyle/>
                    <a:p>
                      <a:r>
                        <a:rPr lang="zh-CN" altLang="en-US" sz="2800" b="1" dirty="0">
                          <a:solidFill>
                            <a:srgbClr val="002060"/>
                          </a:solidFill>
                          <a:latin typeface="楷体" pitchFamily="49" charset="-122"/>
                          <a:ea typeface="楷体" pitchFamily="49" charset="-122"/>
                        </a:rPr>
                        <a:t>“左”倾逃跑主义错误</a:t>
                      </a:r>
                    </a:p>
                  </a:txBody>
                  <a:tcPr/>
                </a:tc>
                <a:tc>
                  <a:txBody>
                    <a:bodyPr/>
                    <a:lstStyle/>
                    <a:p>
                      <a:r>
                        <a:rPr lang="zh-CN" altLang="en-US" sz="2800" b="1" dirty="0">
                          <a:solidFill>
                            <a:srgbClr val="002060"/>
                          </a:solidFill>
                          <a:latin typeface="楷体" pitchFamily="49" charset="-122"/>
                          <a:ea typeface="楷体" pitchFamily="49" charset="-122"/>
                        </a:rPr>
                        <a:t>损失惨重</a:t>
                      </a:r>
                    </a:p>
                  </a:txBody>
                  <a:tcPr/>
                </a:tc>
                <a:extLst>
                  <a:ext uri="{0D108BD9-81ED-4DB2-BD59-A6C34878D82A}">
                    <a16:rowId xmlns:a16="http://schemas.microsoft.com/office/drawing/2014/main" xmlns="" val="10005"/>
                  </a:ext>
                </a:extLst>
              </a:tr>
              <a:tr h="370840">
                <a:tc>
                  <a:txBody>
                    <a:bodyPr/>
                    <a:lstStyle/>
                    <a:p>
                      <a:r>
                        <a:rPr lang="zh-CN" altLang="en-US" sz="2800" b="1" dirty="0">
                          <a:solidFill>
                            <a:srgbClr val="002060"/>
                          </a:solidFill>
                          <a:latin typeface="楷体" pitchFamily="49" charset="-122"/>
                          <a:ea typeface="楷体" pitchFamily="49" charset="-122"/>
                        </a:rPr>
                        <a:t>遵义会议与其后的长征</a:t>
                      </a:r>
                    </a:p>
                  </a:txBody>
                  <a:tcPr/>
                </a:tc>
                <a:tc>
                  <a:txBody>
                    <a:bodyPr/>
                    <a:lstStyle/>
                    <a:p>
                      <a:r>
                        <a:rPr lang="zh-CN" altLang="en-US" sz="2800" b="1" dirty="0">
                          <a:solidFill>
                            <a:srgbClr val="002060"/>
                          </a:solidFill>
                          <a:latin typeface="楷体" pitchFamily="49" charset="-122"/>
                          <a:ea typeface="楷体" pitchFamily="49" charset="-122"/>
                        </a:rPr>
                        <a:t>根据中国革命实际</a:t>
                      </a:r>
                    </a:p>
                  </a:txBody>
                  <a:tcPr/>
                </a:tc>
                <a:tc>
                  <a:txBody>
                    <a:bodyPr/>
                    <a:lstStyle/>
                    <a:p>
                      <a:r>
                        <a:rPr lang="zh-CN" altLang="en-US" sz="2800" b="1" dirty="0">
                          <a:solidFill>
                            <a:srgbClr val="002060"/>
                          </a:solidFill>
                          <a:latin typeface="楷体" pitchFamily="49" charset="-122"/>
                          <a:ea typeface="楷体" pitchFamily="49" charset="-122"/>
                        </a:rPr>
                        <a:t>胜利</a:t>
                      </a:r>
                    </a:p>
                  </a:txBody>
                  <a:tcPr/>
                </a:tc>
                <a:extLst>
                  <a:ext uri="{0D108BD9-81ED-4DB2-BD59-A6C34878D82A}">
                    <a16:rowId xmlns:a16="http://schemas.microsoft.com/office/drawing/2014/main" xmlns="" val="10006"/>
                  </a:ext>
                </a:extLst>
              </a:tr>
            </a:tbl>
          </a:graphicData>
        </a:graphic>
      </p:graphicFrame>
      <p:sp>
        <p:nvSpPr>
          <p:cNvPr id="45092" name="TextBox 2"/>
          <p:cNvSpPr txBox="1">
            <a:spLocks noChangeArrowheads="1"/>
          </p:cNvSpPr>
          <p:nvPr/>
        </p:nvSpPr>
        <p:spPr bwMode="auto">
          <a:xfrm>
            <a:off x="-528736" y="5529876"/>
            <a:ext cx="12889432" cy="523220"/>
          </a:xfrm>
          <a:prstGeom prst="rect">
            <a:avLst/>
          </a:prstGeom>
          <a:noFill/>
          <a:ln w="9525">
            <a:noFill/>
            <a:miter lim="800000"/>
            <a:headEnd/>
            <a:tailEnd/>
          </a:ln>
        </p:spPr>
        <p:txBody>
          <a:bodyPr wrap="square">
            <a:spAutoFit/>
          </a:bodyPr>
          <a:lstStyle/>
          <a:p>
            <a:pPr algn="ctr"/>
            <a:r>
              <a:rPr lang="zh-CN" altLang="en-US" sz="2800" dirty="0">
                <a:latin typeface="黑体" pitchFamily="49" charset="-122"/>
                <a:ea typeface="黑体" pitchFamily="49" charset="-122"/>
              </a:rPr>
              <a:t>关键（启示）：</a:t>
            </a:r>
            <a:r>
              <a:rPr lang="zh-CN" altLang="en-US" sz="2800" dirty="0">
                <a:solidFill>
                  <a:srgbClr val="FF0000"/>
                </a:solidFill>
                <a:latin typeface="黑体" pitchFamily="49" charset="-122"/>
                <a:ea typeface="黑体" pitchFamily="49" charset="-122"/>
              </a:rPr>
              <a:t>必须将马克思主义的普遍原理与中国革命实际相结合</a:t>
            </a:r>
          </a:p>
        </p:txBody>
      </p:sp>
      <p:graphicFrame>
        <p:nvGraphicFramePr>
          <p:cNvPr id="3" name="表格 2">
            <a:extLst>
              <a:ext uri="{FF2B5EF4-FFF2-40B4-BE49-F238E27FC236}">
                <a16:creationId xmlns:a16="http://schemas.microsoft.com/office/drawing/2014/main" xmlns="" id="{C9AF8438-C838-42C1-AA81-DE257B365F6E}"/>
              </a:ext>
            </a:extLst>
          </p:cNvPr>
          <p:cNvGraphicFramePr>
            <a:graphicFrameLocks noGrp="1"/>
          </p:cNvGraphicFramePr>
          <p:nvPr>
            <p:extLst>
              <p:ext uri="{D42A27DB-BD31-4B8C-83A1-F6EECF244321}">
                <p14:modId xmlns:p14="http://schemas.microsoft.com/office/powerpoint/2010/main" xmlns="" val="1614629004"/>
              </p:ext>
            </p:extLst>
          </p:nvPr>
        </p:nvGraphicFramePr>
        <p:xfrm>
          <a:off x="1631504" y="1893952"/>
          <a:ext cx="8856984" cy="944880"/>
        </p:xfrm>
        <a:graphic>
          <a:graphicData uri="http://schemas.openxmlformats.org/drawingml/2006/table">
            <a:tbl>
              <a:tblPr firstRow="1" bandRow="1">
                <a:tableStyleId>{5940675A-B579-460E-94D1-54222C63F5DA}</a:tableStyleId>
              </a:tblPr>
              <a:tblGrid>
                <a:gridCol w="2880318">
                  <a:extLst>
                    <a:ext uri="{9D8B030D-6E8A-4147-A177-3AD203B41FA5}">
                      <a16:colId xmlns:a16="http://schemas.microsoft.com/office/drawing/2014/main" xmlns="" val="3988251930"/>
                    </a:ext>
                  </a:extLst>
                </a:gridCol>
                <a:gridCol w="3915125">
                  <a:extLst>
                    <a:ext uri="{9D8B030D-6E8A-4147-A177-3AD203B41FA5}">
                      <a16:colId xmlns:a16="http://schemas.microsoft.com/office/drawing/2014/main" xmlns="" val="3157264544"/>
                    </a:ext>
                  </a:extLst>
                </a:gridCol>
                <a:gridCol w="2061541">
                  <a:extLst>
                    <a:ext uri="{9D8B030D-6E8A-4147-A177-3AD203B41FA5}">
                      <a16:colId xmlns:a16="http://schemas.microsoft.com/office/drawing/2014/main" xmlns="" val="806768634"/>
                    </a:ext>
                  </a:extLst>
                </a:gridCol>
              </a:tblGrid>
              <a:tr h="370840">
                <a:tc>
                  <a:txBody>
                    <a:bodyPr/>
                    <a:lstStyle/>
                    <a:p>
                      <a:r>
                        <a:rPr lang="zh-CN" altLang="en-US" sz="2800" b="1" dirty="0">
                          <a:solidFill>
                            <a:srgbClr val="C00000"/>
                          </a:solidFill>
                          <a:latin typeface="楷体" pitchFamily="49" charset="-122"/>
                          <a:ea typeface="楷体" pitchFamily="49" charset="-122"/>
                        </a:rPr>
                        <a:t>创建井冈山农村革命根据地</a:t>
                      </a:r>
                    </a:p>
                  </a:txBody>
                  <a:tcPr/>
                </a:tc>
                <a:tc>
                  <a:txBody>
                    <a:bodyPr/>
                    <a:lstStyle/>
                    <a:p>
                      <a:r>
                        <a:rPr lang="zh-CN" altLang="en-US" sz="2800" b="1" dirty="0">
                          <a:solidFill>
                            <a:srgbClr val="C00000"/>
                          </a:solidFill>
                          <a:latin typeface="楷体" pitchFamily="49" charset="-122"/>
                          <a:ea typeface="楷体" pitchFamily="49" charset="-122"/>
                        </a:rPr>
                        <a:t>根据中国国情</a:t>
                      </a:r>
                    </a:p>
                  </a:txBody>
                  <a:tcPr/>
                </a:tc>
                <a:tc>
                  <a:txBody>
                    <a:bodyPr/>
                    <a:lstStyle/>
                    <a:p>
                      <a:r>
                        <a:rPr lang="zh-CN" altLang="en-US" sz="2800" b="1" dirty="0">
                          <a:solidFill>
                            <a:srgbClr val="C00000"/>
                          </a:solidFill>
                          <a:latin typeface="楷体" pitchFamily="49" charset="-122"/>
                          <a:ea typeface="楷体" pitchFamily="49" charset="-122"/>
                        </a:rPr>
                        <a:t>发展</a:t>
                      </a:r>
                    </a:p>
                  </a:txBody>
                  <a:tcPr/>
                </a:tc>
                <a:extLst>
                  <a:ext uri="{0D108BD9-81ED-4DB2-BD59-A6C34878D82A}">
                    <a16:rowId xmlns:a16="http://schemas.microsoft.com/office/drawing/2014/main" xmlns="" val="2549004067"/>
                  </a:ext>
                </a:extLst>
              </a:tr>
            </a:tbl>
          </a:graphicData>
        </a:graphic>
      </p:graphicFrame>
      <p:graphicFrame>
        <p:nvGraphicFramePr>
          <p:cNvPr id="6" name="表格 5">
            <a:extLst>
              <a:ext uri="{FF2B5EF4-FFF2-40B4-BE49-F238E27FC236}">
                <a16:creationId xmlns:a16="http://schemas.microsoft.com/office/drawing/2014/main" xmlns="" id="{1C860AC7-6004-4BE8-9526-5351274653E9}"/>
              </a:ext>
            </a:extLst>
          </p:cNvPr>
          <p:cNvGraphicFramePr>
            <a:graphicFrameLocks noGrp="1"/>
          </p:cNvGraphicFramePr>
          <p:nvPr>
            <p:extLst>
              <p:ext uri="{D42A27DB-BD31-4B8C-83A1-F6EECF244321}">
                <p14:modId xmlns:p14="http://schemas.microsoft.com/office/powerpoint/2010/main" xmlns="" val="2237792384"/>
              </p:ext>
            </p:extLst>
          </p:nvPr>
        </p:nvGraphicFramePr>
        <p:xfrm>
          <a:off x="1631504" y="2838832"/>
          <a:ext cx="8856984" cy="518160"/>
        </p:xfrm>
        <a:graphic>
          <a:graphicData uri="http://schemas.openxmlformats.org/drawingml/2006/table">
            <a:tbl>
              <a:tblPr firstRow="1" bandRow="1">
                <a:tableStyleId>{5940675A-B579-460E-94D1-54222C63F5DA}</a:tableStyleId>
              </a:tblPr>
              <a:tblGrid>
                <a:gridCol w="2880318">
                  <a:extLst>
                    <a:ext uri="{9D8B030D-6E8A-4147-A177-3AD203B41FA5}">
                      <a16:colId xmlns:a16="http://schemas.microsoft.com/office/drawing/2014/main" xmlns="" val="3764207187"/>
                    </a:ext>
                  </a:extLst>
                </a:gridCol>
                <a:gridCol w="3915125">
                  <a:extLst>
                    <a:ext uri="{9D8B030D-6E8A-4147-A177-3AD203B41FA5}">
                      <a16:colId xmlns:a16="http://schemas.microsoft.com/office/drawing/2014/main" xmlns="" val="2726117397"/>
                    </a:ext>
                  </a:extLst>
                </a:gridCol>
                <a:gridCol w="2061541">
                  <a:extLst>
                    <a:ext uri="{9D8B030D-6E8A-4147-A177-3AD203B41FA5}">
                      <a16:colId xmlns:a16="http://schemas.microsoft.com/office/drawing/2014/main" xmlns="" val="1166180923"/>
                    </a:ext>
                  </a:extLst>
                </a:gridCol>
              </a:tblGrid>
              <a:tr h="370840">
                <a:tc>
                  <a:txBody>
                    <a:bodyPr/>
                    <a:lstStyle/>
                    <a:p>
                      <a:r>
                        <a:rPr lang="zh-CN" altLang="en-US" sz="2800" b="1" dirty="0">
                          <a:solidFill>
                            <a:srgbClr val="C00000"/>
                          </a:solidFill>
                          <a:latin typeface="楷体" pitchFamily="49" charset="-122"/>
                          <a:ea typeface="楷体" pitchFamily="49" charset="-122"/>
                        </a:rPr>
                        <a:t>前四次反“围剿”</a:t>
                      </a:r>
                    </a:p>
                  </a:txBody>
                  <a:tcPr/>
                </a:tc>
                <a:tc>
                  <a:txBody>
                    <a:bodyPr/>
                    <a:lstStyle/>
                    <a:p>
                      <a:r>
                        <a:rPr lang="zh-CN" altLang="en-US" sz="2800" b="1" dirty="0">
                          <a:solidFill>
                            <a:srgbClr val="C00000"/>
                          </a:solidFill>
                          <a:latin typeface="楷体" pitchFamily="49" charset="-122"/>
                          <a:ea typeface="楷体" pitchFamily="49" charset="-122"/>
                        </a:rPr>
                        <a:t>据实际情况，打游击战</a:t>
                      </a:r>
                    </a:p>
                  </a:txBody>
                  <a:tcPr/>
                </a:tc>
                <a:tc>
                  <a:txBody>
                    <a:bodyPr/>
                    <a:lstStyle/>
                    <a:p>
                      <a:r>
                        <a:rPr lang="zh-CN" altLang="en-US" sz="2800" b="1" dirty="0">
                          <a:solidFill>
                            <a:srgbClr val="C00000"/>
                          </a:solidFill>
                          <a:latin typeface="楷体" pitchFamily="49" charset="-122"/>
                          <a:ea typeface="楷体" pitchFamily="49" charset="-122"/>
                        </a:rPr>
                        <a:t>胜利</a:t>
                      </a:r>
                    </a:p>
                  </a:txBody>
                  <a:tcPr/>
                </a:tc>
                <a:extLst>
                  <a:ext uri="{0D108BD9-81ED-4DB2-BD59-A6C34878D82A}">
                    <a16:rowId xmlns:a16="http://schemas.microsoft.com/office/drawing/2014/main" xmlns="" val="2772814484"/>
                  </a:ext>
                </a:extLst>
              </a:tr>
            </a:tbl>
          </a:graphicData>
        </a:graphic>
      </p:graphicFrame>
      <p:graphicFrame>
        <p:nvGraphicFramePr>
          <p:cNvPr id="7" name="表格 6">
            <a:extLst>
              <a:ext uri="{FF2B5EF4-FFF2-40B4-BE49-F238E27FC236}">
                <a16:creationId xmlns:a16="http://schemas.microsoft.com/office/drawing/2014/main" xmlns="" id="{C9773C4C-4734-440D-8069-4D7AF93A580F}"/>
              </a:ext>
            </a:extLst>
          </p:cNvPr>
          <p:cNvGraphicFramePr>
            <a:graphicFrameLocks noGrp="1"/>
          </p:cNvGraphicFramePr>
          <p:nvPr>
            <p:extLst>
              <p:ext uri="{D42A27DB-BD31-4B8C-83A1-F6EECF244321}">
                <p14:modId xmlns:p14="http://schemas.microsoft.com/office/powerpoint/2010/main" xmlns="" val="1617934563"/>
              </p:ext>
            </p:extLst>
          </p:nvPr>
        </p:nvGraphicFramePr>
        <p:xfrm>
          <a:off x="1631504" y="4386376"/>
          <a:ext cx="8856984" cy="944880"/>
        </p:xfrm>
        <a:graphic>
          <a:graphicData uri="http://schemas.openxmlformats.org/drawingml/2006/table">
            <a:tbl>
              <a:tblPr firstRow="1" bandRow="1">
                <a:tableStyleId>{5940675A-B579-460E-94D1-54222C63F5DA}</a:tableStyleId>
              </a:tblPr>
              <a:tblGrid>
                <a:gridCol w="2880318">
                  <a:extLst>
                    <a:ext uri="{9D8B030D-6E8A-4147-A177-3AD203B41FA5}">
                      <a16:colId xmlns:a16="http://schemas.microsoft.com/office/drawing/2014/main" xmlns="" val="9467383"/>
                    </a:ext>
                  </a:extLst>
                </a:gridCol>
                <a:gridCol w="3915125">
                  <a:extLst>
                    <a:ext uri="{9D8B030D-6E8A-4147-A177-3AD203B41FA5}">
                      <a16:colId xmlns:a16="http://schemas.microsoft.com/office/drawing/2014/main" xmlns="" val="946668930"/>
                    </a:ext>
                  </a:extLst>
                </a:gridCol>
                <a:gridCol w="2061541">
                  <a:extLst>
                    <a:ext uri="{9D8B030D-6E8A-4147-A177-3AD203B41FA5}">
                      <a16:colId xmlns:a16="http://schemas.microsoft.com/office/drawing/2014/main" xmlns="" val="51391154"/>
                    </a:ext>
                  </a:extLst>
                </a:gridCol>
              </a:tblGrid>
              <a:tr h="370840">
                <a:tc>
                  <a:txBody>
                    <a:bodyPr/>
                    <a:lstStyle/>
                    <a:p>
                      <a:r>
                        <a:rPr lang="zh-CN" altLang="en-US" sz="2800" b="1" dirty="0">
                          <a:solidFill>
                            <a:srgbClr val="C00000"/>
                          </a:solidFill>
                          <a:latin typeface="楷体" pitchFamily="49" charset="-122"/>
                          <a:ea typeface="楷体" pitchFamily="49" charset="-122"/>
                        </a:rPr>
                        <a:t>遵义会议与其后的长征</a:t>
                      </a:r>
                    </a:p>
                  </a:txBody>
                  <a:tcPr/>
                </a:tc>
                <a:tc>
                  <a:txBody>
                    <a:bodyPr/>
                    <a:lstStyle/>
                    <a:p>
                      <a:r>
                        <a:rPr lang="zh-CN" altLang="en-US" sz="2800" b="1" dirty="0">
                          <a:solidFill>
                            <a:srgbClr val="C00000"/>
                          </a:solidFill>
                          <a:latin typeface="楷体" pitchFamily="49" charset="-122"/>
                          <a:ea typeface="楷体" pitchFamily="49" charset="-122"/>
                        </a:rPr>
                        <a:t>根据中国革命实际</a:t>
                      </a:r>
                    </a:p>
                  </a:txBody>
                  <a:tcPr/>
                </a:tc>
                <a:tc>
                  <a:txBody>
                    <a:bodyPr/>
                    <a:lstStyle/>
                    <a:p>
                      <a:r>
                        <a:rPr lang="zh-CN" altLang="en-US" sz="2800" b="1" dirty="0">
                          <a:solidFill>
                            <a:srgbClr val="C00000"/>
                          </a:solidFill>
                          <a:latin typeface="楷体" pitchFamily="49" charset="-122"/>
                          <a:ea typeface="楷体" pitchFamily="49" charset="-122"/>
                        </a:rPr>
                        <a:t>胜利</a:t>
                      </a:r>
                    </a:p>
                  </a:txBody>
                  <a:tcPr/>
                </a:tc>
                <a:extLst>
                  <a:ext uri="{0D108BD9-81ED-4DB2-BD59-A6C34878D82A}">
                    <a16:rowId xmlns:a16="http://schemas.microsoft.com/office/drawing/2014/main" xmlns="" val="3766593143"/>
                  </a:ext>
                </a:extLst>
              </a:tr>
            </a:tbl>
          </a:graphicData>
        </a:graphic>
      </p:graphicFrame>
      <p:sp>
        <p:nvSpPr>
          <p:cNvPr id="8" name="TextBox 17">
            <a:extLst>
              <a:ext uri="{FF2B5EF4-FFF2-40B4-BE49-F238E27FC236}">
                <a16:creationId xmlns:a16="http://schemas.microsoft.com/office/drawing/2014/main" xmlns="" id="{0DC137B2-938E-4849-89BB-69B9186ED679}"/>
              </a:ext>
            </a:extLst>
          </p:cNvPr>
          <p:cNvSpPr txBox="1">
            <a:spLocks noChangeArrowheads="1"/>
          </p:cNvSpPr>
          <p:nvPr/>
        </p:nvSpPr>
        <p:spPr bwMode="auto">
          <a:xfrm>
            <a:off x="767408" y="5397130"/>
            <a:ext cx="11005900" cy="954107"/>
          </a:xfrm>
          <a:prstGeom prst="rect">
            <a:avLst/>
          </a:prstGeom>
          <a:noFill/>
          <a:ln w="9525">
            <a:noFill/>
            <a:miter lim="800000"/>
            <a:headEnd/>
            <a:tailEnd/>
          </a:ln>
        </p:spPr>
        <p:txBody>
          <a:bodyPr wrap="square">
            <a:spAutoFit/>
          </a:bodyPr>
          <a:lstStyle/>
          <a:p>
            <a:r>
              <a:rPr lang="en-US" altLang="zh-CN" sz="2800" dirty="0"/>
              <a:t>         </a:t>
            </a:r>
            <a:r>
              <a:rPr lang="zh-CN" altLang="zh-CN" sz="2800" b="1" dirty="0">
                <a:latin typeface="楷体" panose="02010609060101010101" pitchFamily="49" charset="-122"/>
                <a:ea typeface="楷体" panose="02010609060101010101" pitchFamily="49" charset="-122"/>
              </a:rPr>
              <a:t>中国革命</a:t>
            </a:r>
            <a:r>
              <a:rPr lang="zh-CN" altLang="en-US" sz="2800" b="1" dirty="0">
                <a:latin typeface="楷体" panose="02010609060101010101" pitchFamily="49" charset="-122"/>
                <a:ea typeface="楷体" panose="02010609060101010101" pitchFamily="49" charset="-122"/>
              </a:rPr>
              <a:t>能</a:t>
            </a:r>
            <a:r>
              <a:rPr lang="zh-CN" altLang="zh-CN" sz="2800" b="1" dirty="0">
                <a:latin typeface="楷体" panose="02010609060101010101" pitchFamily="49" charset="-122"/>
                <a:ea typeface="楷体" panose="02010609060101010101" pitchFamily="49" charset="-122"/>
              </a:rPr>
              <a:t>从大革命失败后的低潮到成功开辟革命</a:t>
            </a:r>
            <a:r>
              <a:rPr lang="zh-CN" altLang="en-US" sz="2800" b="1" dirty="0">
                <a:latin typeface="楷体" panose="02010609060101010101" pitchFamily="49" charset="-122"/>
                <a:ea typeface="楷体" panose="02010609060101010101" pitchFamily="49" charset="-122"/>
              </a:rPr>
              <a:t>新</a:t>
            </a:r>
            <a:r>
              <a:rPr lang="zh-CN" altLang="zh-CN" sz="2800" b="1" dirty="0">
                <a:latin typeface="楷体" panose="02010609060101010101" pitchFamily="49" charset="-122"/>
                <a:ea typeface="楷体" panose="02010609060101010101" pitchFamily="49" charset="-122"/>
              </a:rPr>
              <a:t>道路，</a:t>
            </a:r>
            <a:endParaRPr lang="en-US" altLang="zh-CN" sz="2800" b="1" dirty="0">
              <a:latin typeface="楷体" panose="02010609060101010101" pitchFamily="49" charset="-122"/>
              <a:ea typeface="楷体" panose="02010609060101010101" pitchFamily="49" charset="-122"/>
            </a:endParaRPr>
          </a:p>
          <a:p>
            <a:r>
              <a:rPr lang="zh-CN" altLang="en-US" sz="2800" b="1" dirty="0">
                <a:latin typeface="楷体" panose="02010609060101010101" pitchFamily="49" charset="-122"/>
                <a:ea typeface="楷体" panose="02010609060101010101" pitchFamily="49" charset="-122"/>
              </a:rPr>
              <a:t>能</a:t>
            </a:r>
            <a:r>
              <a:rPr lang="zh-CN" altLang="zh-CN" sz="2800" b="1" dirty="0">
                <a:latin typeface="楷体" panose="02010609060101010101" pitchFamily="49" charset="-122"/>
                <a:ea typeface="楷体" panose="02010609060101010101" pitchFamily="49" charset="-122"/>
              </a:rPr>
              <a:t>从经历严重挫折</a:t>
            </a:r>
            <a:r>
              <a:rPr lang="zh-CN" altLang="en-US" sz="2800" b="1" dirty="0">
                <a:latin typeface="楷体" panose="02010609060101010101" pitchFamily="49" charset="-122"/>
                <a:ea typeface="楷体" panose="02010609060101010101" pitchFamily="49" charset="-122"/>
              </a:rPr>
              <a:t>到</a:t>
            </a:r>
            <a:r>
              <a:rPr lang="zh-CN" altLang="zh-CN" sz="2800" b="1" dirty="0">
                <a:latin typeface="楷体" panose="02010609060101010101" pitchFamily="49" charset="-122"/>
                <a:ea typeface="楷体" panose="02010609060101010101" pitchFamily="49" charset="-122"/>
              </a:rPr>
              <a:t>走向新局面</a:t>
            </a:r>
            <a:r>
              <a:rPr lang="zh-CN" altLang="en-US" sz="2800" b="1" dirty="0">
                <a:solidFill>
                  <a:srgbClr val="002060"/>
                </a:solidFill>
                <a:latin typeface="楷体" pitchFamily="49" charset="-122"/>
                <a:ea typeface="楷体" pitchFamily="49" charset="-122"/>
              </a:rPr>
              <a:t>，</a:t>
            </a:r>
            <a:r>
              <a:rPr lang="zh-CN" altLang="en-US" sz="2800" b="1" dirty="0">
                <a:latin typeface="楷体" pitchFamily="49" charset="-122"/>
                <a:ea typeface="楷体" pitchFamily="49" charset="-122"/>
              </a:rPr>
              <a:t>其中的</a:t>
            </a:r>
            <a:r>
              <a:rPr lang="zh-CN" altLang="en-US" sz="2800" b="1" dirty="0">
                <a:solidFill>
                  <a:srgbClr val="C00000"/>
                </a:solidFill>
                <a:latin typeface="楷体" pitchFamily="49" charset="-122"/>
                <a:ea typeface="楷体" pitchFamily="49" charset="-122"/>
              </a:rPr>
              <a:t>关键因素（启示）是什么？</a:t>
            </a:r>
          </a:p>
        </p:txBody>
      </p:sp>
    </p:spTree>
    <p:extLst>
      <p:ext uri="{BB962C8B-B14F-4D97-AF65-F5344CB8AC3E}">
        <p14:creationId xmlns:p14="http://schemas.microsoft.com/office/powerpoint/2010/main" xmlns="" val="408301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hidden"/>
                                      </p:to>
                                    </p:set>
                                  </p:childTnLst>
                                </p:cTn>
                              </p:par>
                              <p:par>
                                <p:cTn id="15" presetID="3" presetClass="entr" presetSubtype="10" fill="hold" grpId="0" nodeType="withEffect">
                                  <p:stCondLst>
                                    <p:cond delay="0"/>
                                  </p:stCondLst>
                                  <p:childTnLst>
                                    <p:set>
                                      <p:cBhvr>
                                        <p:cTn id="16" dur="1" fill="hold">
                                          <p:stCondLst>
                                            <p:cond delay="0"/>
                                          </p:stCondLst>
                                        </p:cTn>
                                        <p:tgtEl>
                                          <p:spTgt spid="45092"/>
                                        </p:tgtEl>
                                        <p:attrNameLst>
                                          <p:attrName>style.visibility</p:attrName>
                                        </p:attrNameLst>
                                      </p:cBhvr>
                                      <p:to>
                                        <p:strVal val="visible"/>
                                      </p:to>
                                    </p:set>
                                    <p:animEffect transition="in" filter="blinds(horizontal)">
                                      <p:cBhvr>
                                        <p:cTn id="17" dur="500"/>
                                        <p:tgtEl>
                                          <p:spTgt spid="45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92"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5"/>
          <p:cNvSpPr txBox="1">
            <a:spLocks noChangeArrowheads="1"/>
          </p:cNvSpPr>
          <p:nvPr/>
        </p:nvSpPr>
        <p:spPr bwMode="auto">
          <a:xfrm>
            <a:off x="407368" y="332656"/>
            <a:ext cx="1799283" cy="487682"/>
          </a:xfrm>
          <a:prstGeom prst="rect">
            <a:avLst/>
          </a:prstGeom>
          <a:noFill/>
          <a:ln w="9525" algn="ctr">
            <a:noFill/>
            <a:miter lim="800000"/>
            <a:headEnd/>
            <a:tailEnd/>
          </a:ln>
        </p:spPr>
        <p:txBody>
          <a:bodyPr wrap="square" lIns="117203" tIns="58603" rIns="117203" bIns="58603">
            <a:spAutoFit/>
          </a:bodyPr>
          <a:lstStyle/>
          <a:p>
            <a:pPr>
              <a:lnSpc>
                <a:spcPct val="100000"/>
              </a:lnSpc>
              <a:spcBef>
                <a:spcPct val="50000"/>
              </a:spcBef>
            </a:pPr>
            <a:r>
              <a:rPr lang="en-US" altLang="zh-CN" dirty="0">
                <a:latin typeface="黑体" pitchFamily="49" charset="-122"/>
                <a:ea typeface="黑体" pitchFamily="49" charset="-122"/>
              </a:rPr>
              <a:t>[</a:t>
            </a:r>
            <a:r>
              <a:rPr lang="zh-CN" altLang="en-US" dirty="0">
                <a:latin typeface="黑体" pitchFamily="49" charset="-122"/>
                <a:ea typeface="黑体" pitchFamily="49" charset="-122"/>
              </a:rPr>
              <a:t>框架建构</a:t>
            </a:r>
            <a:r>
              <a:rPr lang="en-US" altLang="zh-CN" dirty="0">
                <a:latin typeface="黑体" pitchFamily="49" charset="-122"/>
                <a:ea typeface="黑体" pitchFamily="49" charset="-122"/>
              </a:rPr>
              <a:t>]</a:t>
            </a:r>
            <a:endParaRPr lang="zh-CN" altLang="en-US" dirty="0">
              <a:latin typeface="黑体" pitchFamily="49" charset="-122"/>
              <a:ea typeface="黑体" pitchFamily="49" charset="-122"/>
            </a:endParaRPr>
          </a:p>
        </p:txBody>
      </p:sp>
      <p:pic>
        <p:nvPicPr>
          <p:cNvPr id="5123" name="W19SZWGYG1XJCLS45.eps"/>
          <p:cNvPicPr>
            <a:picLocks noChangeAspect="1" noChangeArrowheads="1"/>
          </p:cNvPicPr>
          <p:nvPr/>
        </p:nvPicPr>
        <p:blipFill>
          <a:blip r:embed="rId2" cstate="print"/>
          <a:srcRect/>
          <a:stretch>
            <a:fillRect/>
          </a:stretch>
        </p:blipFill>
        <p:spPr bwMode="auto">
          <a:xfrm>
            <a:off x="60839" y="1354832"/>
            <a:ext cx="11744775" cy="3946376"/>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9033" name="Group 249"/>
          <p:cNvGraphicFramePr>
            <a:graphicFrameLocks noGrp="1"/>
          </p:cNvGraphicFramePr>
          <p:nvPr/>
        </p:nvGraphicFramePr>
        <p:xfrm>
          <a:off x="191345" y="165102"/>
          <a:ext cx="11737303" cy="6265291"/>
        </p:xfrm>
        <a:graphic>
          <a:graphicData uri="http://schemas.openxmlformats.org/drawingml/2006/table">
            <a:tbl>
              <a:tblPr/>
              <a:tblGrid>
                <a:gridCol w="1551843"/>
                <a:gridCol w="2014728"/>
                <a:gridCol w="1632103"/>
                <a:gridCol w="1368923"/>
                <a:gridCol w="2273577"/>
                <a:gridCol w="2896129"/>
              </a:tblGrid>
              <a:tr h="851041">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时期</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主要</a:t>
                      </a:r>
                      <a:endParaRPr kumimoji="0" lang="zh-CN" altLang="en-US" sz="2400" b="1" i="0" u="none" strike="noStrike" cap="none" normalizeH="0" baseline="0" dirty="0" smtClean="0">
                        <a:ln>
                          <a:noFill/>
                        </a:ln>
                        <a:solidFill>
                          <a:schemeClr val="tx1"/>
                        </a:solidFill>
                        <a:effectLst/>
                        <a:latin typeface="宋体" pitchFamily="2" charset="-122"/>
                        <a:ea typeface="宋体" pitchFamily="2"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矛盾</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主要</a:t>
                      </a:r>
                      <a:endParaRPr kumimoji="0" lang="zh-CN" altLang="en-US" sz="2400" b="1" i="0" u="none" strike="noStrike" cap="none" normalizeH="0" baseline="0" dirty="0" smtClean="0">
                        <a:ln>
                          <a:noFill/>
                        </a:ln>
                        <a:solidFill>
                          <a:schemeClr val="tx1"/>
                        </a:solidFill>
                        <a:effectLst/>
                        <a:latin typeface="宋体" pitchFamily="2" charset="-122"/>
                        <a:ea typeface="宋体" pitchFamily="2"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任务</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领导</a:t>
                      </a:r>
                      <a:endParaRPr kumimoji="0" lang="zh-CN" altLang="en-US" sz="2400" b="1" i="0" u="none" strike="noStrike" cap="none" normalizeH="0" baseline="0" smtClean="0">
                        <a:ln>
                          <a:noFill/>
                        </a:ln>
                        <a:solidFill>
                          <a:schemeClr val="tx1"/>
                        </a:solidFill>
                        <a:effectLst/>
                        <a:latin typeface="宋体" pitchFamily="2" charset="-122"/>
                        <a:ea typeface="宋体" pitchFamily="2"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组织</a:t>
                      </a:r>
                      <a:endParaRPr kumimoji="0" lang="zh-CN" altLang="en-US" sz="2400" b="0" i="0" u="none" strike="noStrike" cap="none" normalizeH="0" baseline="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革命</a:t>
                      </a:r>
                      <a:endParaRPr kumimoji="0" lang="zh-CN" altLang="en-US" sz="2400" b="1" i="0" u="none" strike="noStrike" cap="none" normalizeH="0" baseline="0" smtClean="0">
                        <a:ln>
                          <a:noFill/>
                        </a:ln>
                        <a:solidFill>
                          <a:schemeClr val="tx1"/>
                        </a:solidFill>
                        <a:effectLst/>
                        <a:latin typeface="宋体" pitchFamily="2" charset="-122"/>
                        <a:ea typeface="宋体" pitchFamily="2" charset="-12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主力</a:t>
                      </a:r>
                      <a:endParaRPr kumimoji="0" lang="zh-CN" altLang="en-US" sz="2400" b="0" i="0" u="none" strike="noStrike" cap="none" normalizeH="0" baseline="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结果</a:t>
                      </a:r>
                      <a:endParaRPr kumimoji="0" lang="zh-CN" altLang="en-US" sz="2400" b="0" i="0" u="none" strike="noStrike" cap="none" normalizeH="0" baseline="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2684">
                <a:tc>
                  <a: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国民大革命时期</a:t>
                      </a:r>
                      <a:r>
                        <a:rPr kumimoji="0" lang="en-US" altLang="zh-CN"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(1924</a:t>
                      </a: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1927)</a:t>
                      </a:r>
                      <a:endParaRPr kumimoji="0" lang="en-US" altLang="zh-CN"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中国人民与列强和北洋军阀的矛盾</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打倒列强、除军阀</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国民党</a:t>
                      </a:r>
                      <a:endParaRPr kumimoji="0" lang="zh-CN" altLang="en-US" sz="2400" b="0" i="0" u="none" strike="noStrike" cap="none" normalizeH="0" baseline="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itchFamily="2" charset="-122"/>
                          <a:ea typeface="宋体" pitchFamily="2" charset="-122"/>
                          <a:cs typeface="Times New Roman" pitchFamily="18" charset="0"/>
                        </a:rPr>
                        <a:t>国共两党代表的工人、农民、小资产阶级和民族资产阶级</a:t>
                      </a:r>
                      <a:endParaRPr kumimoji="0" lang="zh-CN" altLang="en-US" sz="2400" b="0" i="0" u="none" strike="noStrike" cap="none" normalizeH="0" baseline="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高潮是北伐战争</a:t>
                      </a:r>
                      <a:r>
                        <a:rPr kumimoji="0" lang="en-US" altLang="zh-CN"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成果是基本上推翻了北洋军阀的反动统治</a:t>
                      </a:r>
                      <a:r>
                        <a:rPr kumimoji="0" lang="en-US" altLang="zh-CN"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但统一战线内部发生分裂</a:t>
                      </a:r>
                      <a:r>
                        <a:rPr kumimoji="0" lang="en-US" altLang="zh-CN"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4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大革命失败</a:t>
                      </a:r>
                      <a:endParaRPr kumimoji="0" lang="zh-CN" altLang="en-US" sz="2400" b="0" i="0" u="none" strike="noStrike" cap="none" normalizeH="0" baseline="0" dirty="0" smtClean="0">
                        <a:ln>
                          <a:noFill/>
                        </a:ln>
                        <a:solidFill>
                          <a:schemeClr val="tx1"/>
                        </a:solidFill>
                        <a:effectLst/>
                        <a:latin typeface="宋体" pitchFamily="2" charset="-122"/>
                        <a:ea typeface="宋体" pitchFamily="2" charset="-122"/>
                      </a:endParaRPr>
                    </a:p>
                  </a:txBody>
                  <a:tcPr marL="121875" marR="121875" marT="54870" marB="5487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841566">
                <a:tc>
                  <a:txBody>
                    <a:bodyPr/>
                    <a:lstStyle/>
                    <a:p>
                      <a:pPr marL="0" marR="0" lvl="0" indent="0" algn="just"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国共十年对峙时期</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(1927</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1937)</a:t>
                      </a:r>
                      <a:endParaRPr kumimoji="0" lang="en-US" altLang="zh-CN"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共产党代表的工人和农民阶级与国民党代表的大地主大资产阶级的矛盾</a:t>
                      </a:r>
                      <a:endParaRPr kumimoji="0"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进行</a:t>
                      </a:r>
                      <a:r>
                        <a:rPr kumimoji="0" lang="zh-CN" altLang="en-US" sz="2000" b="1" i="0" u="none" strike="noStrike" cap="none" normalizeH="0" baseline="0" dirty="0" smtClean="0">
                          <a:ln>
                            <a:noFill/>
                          </a:ln>
                          <a:solidFill>
                            <a:srgbClr val="FF0000"/>
                          </a:solidFill>
                          <a:effectLst/>
                          <a:latin typeface="宋体" pitchFamily="2" charset="-122"/>
                          <a:ea typeface="宋体" pitchFamily="2" charset="-122"/>
                          <a:cs typeface="Times New Roman" pitchFamily="18" charset="0"/>
                        </a:rPr>
                        <a:t>土地革命和武装反抗国民党反动</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派</a:t>
                      </a:r>
                      <a:endParaRPr kumimoji="0"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中国共产党</a:t>
                      </a:r>
                      <a:endParaRPr kumimoji="0"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工农</a:t>
                      </a:r>
                      <a:endParaRPr kumimoji="0" lang="zh-CN" altLang="en-US" sz="2000" b="1" i="0" u="none" strike="noStrike" cap="none" normalizeH="0" baseline="0" dirty="0" smtClean="0">
                        <a:ln>
                          <a:noFill/>
                        </a:ln>
                        <a:solidFill>
                          <a:schemeClr val="tx1"/>
                        </a:solidFill>
                        <a:effectLst/>
                        <a:latin typeface="宋体" pitchFamily="2" charset="-122"/>
                        <a:ea typeface="宋体" pitchFamily="2" charset="-122"/>
                      </a:endParaRPr>
                    </a:p>
                    <a:p>
                      <a:pPr marL="0" marR="0" lvl="0" indent="0" algn="ctr"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大众</a:t>
                      </a:r>
                      <a:endParaRPr kumimoji="0"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3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中共开始独立领导革命和军队</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开创出新的革命道路</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但由于“左”倾错误导致第五次反“围剿”失败</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红军长征北上</a:t>
                      </a:r>
                      <a:r>
                        <a:rPr kumimoji="0" lang="en-US" altLang="zh-CN"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打开中国革命新局面</a:t>
                      </a:r>
                      <a:endParaRPr kumimoji="0" lang="zh-CN" altLang="en-US" sz="2000" b="0" i="0" u="none" strike="noStrike" cap="none" normalizeH="0" baseline="0" dirty="0" smtClean="0">
                        <a:ln>
                          <a:noFill/>
                        </a:ln>
                        <a:solidFill>
                          <a:schemeClr val="tx1"/>
                        </a:solidFill>
                        <a:effectLst/>
                        <a:latin typeface="宋体" pitchFamily="2" charset="-122"/>
                        <a:ea typeface="宋体" pitchFamily="2" charset="-122"/>
                      </a:endParaRPr>
                    </a:p>
                  </a:txBody>
                  <a:tcPr marL="91422" marR="91422" marT="45712" marB="45712"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zoom dir="in"/>
  </p:transition>
  <p:timing>
    <p:tnLst>
      <p:par>
        <p:cTn id="1" dur="indefinite" restart="never" nodeType="tmRoot"/>
      </p:par>
    </p:tnLst>
  </p:timing>
</p:sld>
</file>

<file path=ppt/theme/theme1.xml><?xml version="1.0" encoding="utf-8"?>
<a:theme xmlns:a="http://schemas.openxmlformats.org/drawingml/2006/main" name="主题1">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20090108210201556</Template>
  <TotalTime>300</TotalTime>
  <Pages>0</Pages>
  <Words>4024</Words>
  <Characters>0</Characters>
  <Application>Microsoft Office PowerPoint</Application>
  <DocSecurity>0</DocSecurity>
  <PresentationFormat>自定义</PresentationFormat>
  <Lines>0</Lines>
  <Paragraphs>318</Paragraphs>
  <Slides>27</Slides>
  <Notes>12</Notes>
  <HiddenSlides>3</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主题1</vt:lpstr>
      <vt:lpstr>南京国民政府的统治和中国共产党开辟革命新道路</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“工农武装割据”理论内涵：</vt:lpstr>
      <vt:lpstr>幻灯片 14</vt:lpstr>
      <vt:lpstr>幻灯片 15</vt:lpstr>
      <vt:lpstr>幻灯片 16</vt:lpstr>
      <vt:lpstr>幻灯片 17</vt:lpstr>
      <vt:lpstr>幻灯片 18</vt:lpstr>
      <vt:lpstr>三、红军长征</vt:lpstr>
      <vt:lpstr>幻灯片 20</vt:lpstr>
      <vt:lpstr>幻灯片 21</vt:lpstr>
      <vt:lpstr>幻灯片 22</vt:lpstr>
      <vt:lpstr>幻灯片 23</vt:lpstr>
      <vt:lpstr>幻灯片 24</vt:lpstr>
      <vt:lpstr>幻灯片 25</vt:lpstr>
      <vt:lpstr>幻灯片 26</vt:lpstr>
      <vt:lpstr>幻灯片 27</vt:lpstr>
    </vt:vector>
  </TitlesOfParts>
  <Company>微软中国</Company>
  <LinksUpToDate>false</LinksUpToDate>
  <CharactersWithSpaces>0</CharactersWithSpaces>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微软用户</dc:creator>
  <cp:lastModifiedBy>xbany</cp:lastModifiedBy>
  <cp:revision>580</cp:revision>
  <cp:lastPrinted>1900-01-04T05:06:58Z</cp:lastPrinted>
  <dcterms:created xsi:type="dcterms:W3CDTF">2000-10-01T05:44:07Z</dcterms:created>
  <dcterms:modified xsi:type="dcterms:W3CDTF">2019-11-28T07:15:24Z</dcterms:modified>
</cp:coreProperties>
</file>