
<file path=[Content_Types].xml><?xml version="1.0" encoding="utf-8"?>
<Types xmlns="http://schemas.openxmlformats.org/package/2006/content-types">
  <Default Extension="rels" ContentType="application/vnd.openxmlformats-package.relationships+xml"/>
  <Default Extension="xml" ContentType="application/xml"/>
  <Default Extension="jpeg" ContentType="image/jpeg"/>
  <Default Extension="png" ContentType="image/png"/>
  <Override PartName="/docProps/app.xml" ContentType="application/vnd.openxmlformats-officedocument.extended-properties+xml"/>
  <Override PartName="/docProps/core.xml" ContentType="application/vnd.openxmlformats-package.core-properties+xml"/>
  <Override PartName="/ppt/commentAuthors.xml" ContentType="application/vnd.openxmlformats-officedocument.presentationml.commentAuthor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presentation.xml" ContentType="application/vnd.openxmlformats-officedocument.presentationml.presentation.main+xml"/>
  <Override PartName="/ppt/presProps.xml" ContentType="application/vnd.openxmlformats-officedocument.presentationml.presProp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&#65279;<?xml version="1.0" encoding="utf-8" standalone="yes"?><Relationships xmlns="http://schemas.openxmlformats.org/package/2006/relationships"><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package/2006/relationships/metadata/thumbnail" Target="docProps/thumbnail.jpeg" /></Relationships>
</file>

<file path=ppt/presentation.xml><?xml version="1.0" encoding="utf-8"?>
<!--Generated by Aspose.Slides for .NET 20.4-->
<p:presentation xmlns:r="http://schemas.openxmlformats.org/officeDocument/2006/relationships" xmlns:a="http://schemas.openxmlformats.org/drawingml/2006/main" xmlns:p="http://schemas.openxmlformats.org/presentationml/2006/main">
  <p:sldMasterIdLst>
    <p:sldMasterId id="2147483648" r:id="rId2"/>
  </p:sldMasterIdLst>
  <p:notesMasterIdLst>
    <p:notesMasterId r:id="rId3"/>
  </p:notesMasterIdLst>
  <p:sldIdLst>
    <p:sldId id="469" r:id="rId4"/>
    <p:sldId id="511" r:id="rId5"/>
    <p:sldId id="512" r:id="rId6"/>
    <p:sldId id="513" r:id="rId7"/>
    <p:sldId id="514" r:id="rId8"/>
    <p:sldId id="515" r:id="rId9"/>
    <p:sldId id="516" r:id="rId10"/>
    <p:sldId id="519" r:id="rId11"/>
    <p:sldId id="517" r:id="rId12"/>
    <p:sldId id="552" r:id="rId13"/>
    <p:sldId id="518" r:id="rId14"/>
    <p:sldId id="537" r:id="rId15"/>
    <p:sldId id="520" r:id="rId16"/>
    <p:sldId id="553" r:id="rId17"/>
    <p:sldId id="554" r:id="rId18"/>
    <p:sldId id="539" r:id="rId19"/>
    <p:sldId id="540" r:id="rId20"/>
    <p:sldId id="541" r:id="rId21"/>
    <p:sldId id="542" r:id="rId22"/>
    <p:sldId id="550" r:id="rId23"/>
    <p:sldId id="544" r:id="rId24"/>
    <p:sldId id="584" r:id="rId25"/>
    <p:sldId id="585" r:id="rId26"/>
    <p:sldId id="586" r:id="rId27"/>
    <p:sldId id="587" r:id="rId28"/>
    <p:sldId id="588" r:id="rId29"/>
    <p:sldId id="549" r:id="rId30"/>
    <p:sldId id="591" r:id="rId31"/>
    <p:sldId id="590" r:id="rId32"/>
    <p:sldId id="464" r:id="rId33"/>
  </p:sldIdLst>
  <p:sldSz cx="9144000" cy="6858000" type="screen4x3"/>
  <p:notesSz cx="6858000" cy="9144000"/>
  <p:custDataLst>
    <p:tags r:id="rId34"/>
  </p:custDataLst>
  <p:defaultTextStyle>
    <a:defPPr>
      <a:defRPr lang="zh-CN"/>
    </a:defPPr>
    <a:lvl1pPr marL="0" lvl="0" indent="0" algn="l" defTabSz="914400" rtl="0" eaLnBrk="0" fontAlgn="base" latinLnBrk="0" hangingPunct="0">
      <a:lnSpc>
        <a:spcPct val="100000"/>
      </a:lnSpc>
      <a:spcBef>
        <a:spcPct val="0"/>
      </a:spcBef>
      <a:spcAft>
        <a:spcPct val="0"/>
      </a:spcAft>
      <a:buNone/>
      <a:defRPr b="0" i="0" u="none" kern="1200" baseline="0">
        <a:solidFill>
          <a:schemeClr val="tx1"/>
        </a:solidFill>
        <a:latin typeface="Calibri" panose="020f0502020204030204" pitchFamily="34" charset="0"/>
        <a:ea typeface="宋体" panose="02010600030101010101" pitchFamily="2" charset="-122"/>
        <a:cs typeface="+mn-cs"/>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Calibri" panose="020f0502020204030204" pitchFamily="34" charset="0"/>
        <a:ea typeface="宋体" panose="02010600030101010101" pitchFamily="2" charset="-122"/>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Calibri" panose="020f0502020204030204" pitchFamily="34" charset="0"/>
        <a:ea typeface="宋体" panose="02010600030101010101" pitchFamily="2" charset="-122"/>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Calibri" panose="020f0502020204030204" pitchFamily="34" charset="0"/>
        <a:ea typeface="宋体" panose="02010600030101010101" pitchFamily="2" charset="-122"/>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Calibri" panose="020f0502020204030204" pitchFamily="34" charset="0"/>
        <a:ea typeface="宋体" panose="02010600030101010101" pitchFamily="2" charset="-122"/>
        <a:cs typeface="+mn-cs"/>
      </a:defRPr>
    </a:lvl5pPr>
    <a:lvl6pPr marL="2286000" lvl="5" indent="0" algn="l" defTabSz="914400" rtl="0" eaLnBrk="0" fontAlgn="base" latinLnBrk="0" hangingPunct="0">
      <a:lnSpc>
        <a:spcPct val="100000"/>
      </a:lnSpc>
      <a:spcBef>
        <a:spcPct val="0"/>
      </a:spcBef>
      <a:spcAft>
        <a:spcPct val="0"/>
      </a:spcAft>
      <a:buNone/>
      <a:defRPr b="0" i="0" u="none" kern="1200" baseline="0">
        <a:solidFill>
          <a:schemeClr val="tx1"/>
        </a:solidFill>
        <a:latin typeface="Calibri" panose="020f0502020204030204" pitchFamily="34" charset="0"/>
        <a:ea typeface="宋体" panose="02010600030101010101" pitchFamily="2" charset="-122"/>
        <a:cs typeface="+mn-cs"/>
      </a:defRPr>
    </a:lvl6pPr>
    <a:lvl7pPr marL="2743200" lvl="6" indent="0" algn="l" defTabSz="914400" rtl="0" eaLnBrk="0" fontAlgn="base" latinLnBrk="0" hangingPunct="0">
      <a:lnSpc>
        <a:spcPct val="100000"/>
      </a:lnSpc>
      <a:spcBef>
        <a:spcPct val="0"/>
      </a:spcBef>
      <a:spcAft>
        <a:spcPct val="0"/>
      </a:spcAft>
      <a:buNone/>
      <a:defRPr b="0" i="0" u="none" kern="1200" baseline="0">
        <a:solidFill>
          <a:schemeClr val="tx1"/>
        </a:solidFill>
        <a:latin typeface="Calibri" panose="020f0502020204030204" pitchFamily="34" charset="0"/>
        <a:ea typeface="宋体" panose="02010600030101010101" pitchFamily="2" charset="-122"/>
        <a:cs typeface="+mn-cs"/>
      </a:defRPr>
    </a:lvl7pPr>
    <a:lvl8pPr marL="3200400" lvl="7" indent="0" algn="l" defTabSz="914400" rtl="0" eaLnBrk="0" fontAlgn="base" latinLnBrk="0" hangingPunct="0">
      <a:lnSpc>
        <a:spcPct val="100000"/>
      </a:lnSpc>
      <a:spcBef>
        <a:spcPct val="0"/>
      </a:spcBef>
      <a:spcAft>
        <a:spcPct val="0"/>
      </a:spcAft>
      <a:buNone/>
      <a:defRPr b="0" i="0" u="none" kern="1200" baseline="0">
        <a:solidFill>
          <a:schemeClr val="tx1"/>
        </a:solidFill>
        <a:latin typeface="Calibri" panose="020f0502020204030204" pitchFamily="34" charset="0"/>
        <a:ea typeface="宋体" panose="02010600030101010101" pitchFamily="2" charset="-122"/>
        <a:cs typeface="+mn-cs"/>
      </a:defRPr>
    </a:lvl8pPr>
    <a:lvl9pPr marL="3657600" lvl="8" indent="0" algn="l" defTabSz="914400" rtl="0" eaLnBrk="0" fontAlgn="base" latinLnBrk="0" hangingPunct="0">
      <a:lnSpc>
        <a:spcPct val="100000"/>
      </a:lnSpc>
      <a:spcBef>
        <a:spcPct val="0"/>
      </a:spcBef>
      <a:spcAft>
        <a:spcPct val="0"/>
      </a:spcAft>
      <a:buNone/>
      <a:defRPr b="0" i="0" u="none" kern="1200" baseline="0">
        <a:solidFill>
          <a:schemeClr val="tx1"/>
        </a:solidFill>
        <a:latin typeface="Calibri" panose="020f0502020204030204" pitchFamily="34" charset="0"/>
        <a:ea typeface="宋体" panose="02010600030101010101" pitchFamily="2" charset="-122"/>
        <a:cs typeface="+mn-cs"/>
      </a:defRPr>
    </a:lvl9pPr>
  </p:defaultTextStyle>
  <p:extLst>
    <p:ext uri="{505F2C04-C923-438B-8C0F-E0CD2BADF298}">
      <wppc:fontMiss xmlns:wppc="http://www.wps.cn/officeDocument/PresentationCustomData" type="true"/>
    </p:ext>
  </p:extLst>
</p:presentation>
</file>

<file path=ppt/commentAuthors.xml><?xml version="1.0" encoding="utf-8"?>
<p:cmAuthorLst xmlns:p="http://schemas.openxmlformats.org/presentationml/2006/main">
  <p:cmAuthor id="0" name="pc" initials="" lastIdx="0" clrIdx="0"/>
  <p:cmAuthor id="1" name="Lenovo User" initials="L" lastIdx="0" clrIdx="0"/>
  <p:cmAuthor id="2" name="walkinnet" initials="w" lastIdx="0" clrIdx="0"/>
</p:cmAuthorLst>
</file>

<file path=ppt/presProps.xml><?xml version="1.0" encoding="utf-8"?>
<p:presentationPr xmlns:r="http://schemas.openxmlformats.org/officeDocument/2006/relationships" xmlns:a="http://schemas.openxmlformats.org/drawingml/2006/main"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 uri="{1BD7E111-0CB8-44D6-8891-C1BB2F81B7CC}">
      <p1710:readonlyRecommended xmlns:p1710="http://schemas.microsoft.com/office/powerpoint/2017/10/main" val="0"/>
    </p:ext>
  </p:extLst>
</p:presentationPr>
</file>

<file path=ppt/tableStyles.xml><?xml version="1.0" encoding="utf-8"?>
<a:tblStyleLst xmlns:r="http://schemas.openxmlformats.org/officeDocument/2006/relationships" xmlns:a="http://schemas.openxmlformats.org/drawingml/2006/main" def="{5C22544A-7EE6-4342-B048-85BDC9FD1C3A}">
  <a:tblStyle styleId="{5940675A-B579-460E-94D1-54222C63F5DA}" styleName="无样式，网格型">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8487"/>
    <p:restoredTop sz="94660"/>
  </p:normalViewPr>
  <p:slideViewPr>
    <p:cSldViewPr showGuides="1">
      <p:cViewPr varScale="1">
        <p:scale>
          <a:sx n="75" d="100"/>
          <a:sy n="75" d="100"/>
        </p:scale>
        <p:origin x="-672" y="-90"/>
      </p:cViewPr>
      <p:guideLst>
        <p:guide orient="horz" pos="2132"/>
        <p:guide pos="2902"/>
      </p:guideLst>
    </p:cSldViewPr>
  </p:slideViewPr>
  <p:notesTextViewPr>
    <p:cViewPr>
      <p:scale>
        <a:sx n="1" d="1"/>
        <a:sy n="1" d="1"/>
      </p:scale>
      <p:origin x="0" y="0"/>
    </p:cViewPr>
  </p:notesTextViewPr>
  <p:notesViewPr>
    <p:cSldViewPr>
      <p:cViewPr>
        <p:scale>
          <a:sx n="1" d="100"/>
          <a:sy n="1" d="100"/>
        </p:scale>
        <p:origin x="0" y="0"/>
      </p:cViewPr>
    </p:cSldViewPr>
  </p:notesViewPr>
  <p:gridSpacing cx="72008" cy="72008"/>
</p:viewPr>
</file>

<file path=ppt/_rels/presentation.xml.rels>&#65279;<?xml version="1.0" encoding="utf-8" standalone="yes"?><Relationships xmlns="http://schemas.openxmlformats.org/package/2006/relationships"><Relationship Id="rId1" Type="http://schemas.openxmlformats.org/officeDocument/2006/relationships/commentAuthors" Target="commentAuthors.xml" /><Relationship Id="rId10" Type="http://schemas.openxmlformats.org/officeDocument/2006/relationships/slide" Target="slides/slide7.xml" /><Relationship Id="rId11" Type="http://schemas.openxmlformats.org/officeDocument/2006/relationships/slide" Target="slides/slide8.xml" /><Relationship Id="rId12" Type="http://schemas.openxmlformats.org/officeDocument/2006/relationships/slide" Target="slides/slide9.xml" /><Relationship Id="rId13" Type="http://schemas.openxmlformats.org/officeDocument/2006/relationships/slide" Target="slides/slide10.xml" /><Relationship Id="rId14" Type="http://schemas.openxmlformats.org/officeDocument/2006/relationships/slide" Target="slides/slide11.xml" /><Relationship Id="rId15" Type="http://schemas.openxmlformats.org/officeDocument/2006/relationships/slide" Target="slides/slide12.xml" /><Relationship Id="rId16" Type="http://schemas.openxmlformats.org/officeDocument/2006/relationships/slide" Target="slides/slide13.xml" /><Relationship Id="rId17" Type="http://schemas.openxmlformats.org/officeDocument/2006/relationships/slide" Target="slides/slide14.xml" /><Relationship Id="rId18" Type="http://schemas.openxmlformats.org/officeDocument/2006/relationships/slide" Target="slides/slide15.xml" /><Relationship Id="rId19" Type="http://schemas.openxmlformats.org/officeDocument/2006/relationships/slide" Target="slides/slide16.xml" /><Relationship Id="rId2" Type="http://schemas.openxmlformats.org/officeDocument/2006/relationships/slideMaster" Target="slideMasters/slideMaster1.xml" /><Relationship Id="rId20" Type="http://schemas.openxmlformats.org/officeDocument/2006/relationships/slide" Target="slides/slide17.xml" /><Relationship Id="rId21" Type="http://schemas.openxmlformats.org/officeDocument/2006/relationships/slide" Target="slides/slide18.xml" /><Relationship Id="rId22" Type="http://schemas.openxmlformats.org/officeDocument/2006/relationships/slide" Target="slides/slide19.xml" /><Relationship Id="rId23" Type="http://schemas.openxmlformats.org/officeDocument/2006/relationships/slide" Target="slides/slide20.xml" /><Relationship Id="rId24" Type="http://schemas.openxmlformats.org/officeDocument/2006/relationships/slide" Target="slides/slide21.xml" /><Relationship Id="rId25" Type="http://schemas.openxmlformats.org/officeDocument/2006/relationships/slide" Target="slides/slide22.xml" /><Relationship Id="rId26" Type="http://schemas.openxmlformats.org/officeDocument/2006/relationships/slide" Target="slides/slide23.xml" /><Relationship Id="rId27" Type="http://schemas.openxmlformats.org/officeDocument/2006/relationships/slide" Target="slides/slide24.xml" /><Relationship Id="rId28" Type="http://schemas.openxmlformats.org/officeDocument/2006/relationships/slide" Target="slides/slide25.xml" /><Relationship Id="rId29" Type="http://schemas.openxmlformats.org/officeDocument/2006/relationships/slide" Target="slides/slide26.xml" /><Relationship Id="rId3" Type="http://schemas.openxmlformats.org/officeDocument/2006/relationships/notesMaster" Target="notesMasters/notesMaster1.xml" /><Relationship Id="rId30" Type="http://schemas.openxmlformats.org/officeDocument/2006/relationships/slide" Target="slides/slide27.xml" /><Relationship Id="rId31" Type="http://schemas.openxmlformats.org/officeDocument/2006/relationships/slide" Target="slides/slide28.xml" /><Relationship Id="rId32" Type="http://schemas.openxmlformats.org/officeDocument/2006/relationships/slide" Target="slides/slide29.xml" /><Relationship Id="rId33" Type="http://schemas.openxmlformats.org/officeDocument/2006/relationships/slide" Target="slides/slide30.xml" /><Relationship Id="rId34" Type="http://schemas.openxmlformats.org/officeDocument/2006/relationships/tags" Target="tags/tag15.xml" /><Relationship Id="rId35" Type="http://schemas.openxmlformats.org/officeDocument/2006/relationships/presProps" Target="presProps.xml" /><Relationship Id="rId36" Type="http://schemas.openxmlformats.org/officeDocument/2006/relationships/viewProps" Target="viewProps.xml" /><Relationship Id="rId37" Type="http://schemas.openxmlformats.org/officeDocument/2006/relationships/theme" Target="theme/theme1.xml" /><Relationship Id="rId38" Type="http://schemas.openxmlformats.org/officeDocument/2006/relationships/tableStyles" Target="tableStyles.xml" /><Relationship Id="rId4" Type="http://schemas.openxmlformats.org/officeDocument/2006/relationships/slide" Target="slides/slide1.xml" /><Relationship Id="rId5" Type="http://schemas.openxmlformats.org/officeDocument/2006/relationships/slide" Target="slides/slide2.xml" /><Relationship Id="rId6" Type="http://schemas.openxmlformats.org/officeDocument/2006/relationships/slide" Target="slides/slide3.xml" /><Relationship Id="rId7" Type="http://schemas.openxmlformats.org/officeDocument/2006/relationships/slide" Target="slides/slide4.xml" /><Relationship Id="rId8" Type="http://schemas.openxmlformats.org/officeDocument/2006/relationships/slide" Target="slides/slide5.xml" /><Relationship Id="rId9" Type="http://schemas.openxmlformats.org/officeDocument/2006/relationships/slide" Target="slides/slide6.xml" /></Relationships>
</file>

<file path=ppt/notesMasters/_rels/notesMaster1.xml.rels>&#65279;<?xml version="1.0" encoding="utf-8" standalone="yes"?><Relationships xmlns="http://schemas.openxmlformats.org/package/2006/relationships"><Relationship Id="rId1" Type="http://schemas.openxmlformats.org/officeDocument/2006/relationships/theme" Target="../theme/theme2.xml" /></Relationships>
</file>

<file path=ppt/notesMasters/notesMaster1.xml><?xml version="1.0" encoding="utf-8"?>
<p:notes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bg>
      <p:bgPr>
        <a:solidFill>
          <a:schemeClr val="bg1"/>
        </a:solidFill>
        <a:effectLst/>
      </p:bgPr>
    </p:bg>
    <p:spTree>
      <p:nvGrpSpPr>
        <p:cNvPr id="1" name=""/>
        <p:cNvGrpSpPr/>
        <p:nvPr/>
      </p:nvGrpSpPr>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defPPr/>
            <a:lvl1pPr algn="l">
              <a:defRPr sz="1200" smtClean="0"/>
            </a:lvl1p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en-US" sz="1200" b="0" i="0" u="none" strike="noStrike" kern="1200" cap="none" spc="0" normalizeH="0" baseline="0" noProof="0">
              <a:ln>
                <a:noFill/>
              </a:ln>
              <a:solidFill>
                <a:schemeClr val="tx1"/>
              </a:solidFill>
              <a:effectLst/>
              <a:uLnTx/>
              <a:uFillTx/>
              <a:latin typeface="Calibri" panose="020f0502020204030204" pitchFamily="34" charset="0"/>
              <a:ea typeface="宋体" panose="02010600030101010101" pitchFamily="2" charset="-122"/>
              <a:cs typeface="+mn-cs"/>
            </a:endParaRPr>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defPPr/>
            <a:lvl1pPr algn="r">
              <a:defRPr sz="1200" smtClean="0"/>
            </a:lvl1pPr>
          </a:lstStyle>
          <a:p>
            <a:pPr marL="0" marR="0" lvl="0" indent="0" algn="r" defTabSz="914400" rtl="0" eaLnBrk="0" fontAlgn="base" latinLnBrk="0" hangingPunct="0">
              <a:lnSpc>
                <a:spcPct val="100000"/>
              </a:lnSpc>
              <a:spcBef>
                <a:spcPct val="0"/>
              </a:spcBef>
              <a:spcAft>
                <a:spcPct val="0"/>
              </a:spcAft>
              <a:buClrTx/>
              <a:buSzTx/>
              <a:buFontTx/>
              <a:buNone/>
              <a:defRPr/>
            </a:pPr>
            <a:endParaRPr kumimoji="0" lang="en-US" sz="1200" b="0" i="0" u="none" strike="noStrike" kern="1200" cap="none" spc="0" normalizeH="0" baseline="0" noProof="0">
              <a:ln>
                <a:noFill/>
              </a:ln>
              <a:solidFill>
                <a:schemeClr val="tx1"/>
              </a:solidFill>
              <a:effectLst/>
              <a:uLnTx/>
              <a:uFillTx/>
              <a:latin typeface="Calibri" panose="020f0502020204030204" pitchFamily="34" charset="0"/>
              <a:ea typeface="宋体" panose="02010600030101010101" pitchFamily="2" charset="-122"/>
              <a:cs typeface="+mn-cs"/>
            </a:endParaRPr>
          </a:p>
        </p:txBody>
      </p:sp>
      <p:sp>
        <p:nvSpPr>
          <p:cNvPr id="4" name="幻灯片图像占位符 3"/>
          <p:cNvSpPr>
            <a:spLocks noGrp="1" noRot="1" noChangeAspect="1"/>
          </p:cNvSpPr>
          <p:nvPr>
            <p:ph type="sldImg" idx="2"/>
          </p:nvPr>
        </p:nvSpPr>
        <p:spPr>
          <a:xfrm>
            <a:off x="1371600" y="1143000"/>
            <a:ext cx="4114800" cy="3086100"/>
          </a:xfrm>
          <a:prstGeom prst="rect">
            <a:avLst/>
          </a:prstGeom>
          <a:noFill/>
          <a:ln w="12700">
            <a:solidFill>
              <a:prstClr val="black"/>
            </a:solidFill>
          </a:ln>
        </p:spPr>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defPPr/>
          </a:lstStyle>
          <a:p>
            <a:pPr marL="0" marR="0" lvl="0" indent="0" algn="l" defTabSz="914400" rtl="0" eaLnBrk="1" fontAlgn="base" latinLnBrk="0" hangingPunct="1">
              <a:lnSpc>
                <a:spcPct val="100000"/>
              </a:lnSpc>
              <a:spcBef>
                <a:spcPct val="30000"/>
              </a:spcBef>
              <a:spcAft>
                <a:spcPct val="0"/>
              </a:spcAft>
              <a:buClrTx/>
              <a:buSzTx/>
              <a:buFontTx/>
              <a:buNone/>
              <a:defRPr/>
            </a:pPr>
            <a:r>
              <a:rPr kumimoji="0" lang="zh-CN" altLang="en-US" sz="1200" b="0" i="0" u="none" strike="noStrike" kern="1200" cap="none" spc="0" normalizeH="0" baseline="0" noProof="0" smtClean="0">
                <a:ln>
                  <a:noFill/>
                </a:ln>
                <a:solidFill>
                  <a:schemeClr val="tx1"/>
                </a:solidFill>
                <a:effectLst/>
                <a:uLnTx/>
                <a:uFillTx/>
                <a:latin typeface="+mn-lt"/>
                <a:ea typeface="+mn-ea"/>
                <a:cs typeface="+mn-cs"/>
              </a:rPr>
              <a:t>单击此处编辑母版文本样式</a:t>
            </a:r>
            <a:endParaRPr kumimoji="0" lang="zh-CN" altLang="en-US" sz="1200" b="0" i="0" u="none" strike="noStrike" kern="1200" cap="none" spc="0" normalizeH="0" baseline="0" noProof="0" smtClean="0">
              <a:ln>
                <a:noFill/>
              </a:ln>
              <a:solidFill>
                <a:schemeClr val="tx1"/>
              </a:solidFill>
              <a:effectLst/>
              <a:uLnTx/>
              <a:uFillTx/>
              <a:latin typeface="+mn-lt"/>
              <a:ea typeface="+mn-ea"/>
              <a:cs typeface="+mn-cs"/>
            </a:endParaRPr>
          </a:p>
          <a:p>
            <a:pPr marL="457200" marR="0" lvl="1" indent="0" algn="l" defTabSz="914400" rtl="0" eaLnBrk="1" fontAlgn="base" latinLnBrk="0" hangingPunct="1">
              <a:lnSpc>
                <a:spcPct val="100000"/>
              </a:lnSpc>
              <a:spcBef>
                <a:spcPct val="30000"/>
              </a:spcBef>
              <a:spcAft>
                <a:spcPct val="0"/>
              </a:spcAft>
              <a:buClrTx/>
              <a:buSzTx/>
              <a:buFontTx/>
              <a:buNone/>
              <a:defRPr/>
            </a:pPr>
            <a:r>
              <a:rPr kumimoji="0" lang="zh-CN" altLang="en-US" sz="1200" b="0" i="0" u="none" strike="noStrike" kern="1200" cap="none" spc="0" normalizeH="0" baseline="0" noProof="0" smtClean="0">
                <a:ln>
                  <a:noFill/>
                </a:ln>
                <a:solidFill>
                  <a:schemeClr val="tx1"/>
                </a:solidFill>
                <a:effectLst/>
                <a:uLnTx/>
                <a:uFillTx/>
                <a:latin typeface="+mn-lt"/>
                <a:ea typeface="+mn-ea"/>
                <a:cs typeface="+mn-cs"/>
              </a:rPr>
              <a:t>第二级</a:t>
            </a:r>
            <a:endParaRPr kumimoji="0" lang="zh-CN" altLang="en-US" sz="1200" b="0" i="0" u="none" strike="noStrike" kern="1200" cap="none" spc="0" normalizeH="0" baseline="0" noProof="0" smtClean="0">
              <a:ln>
                <a:noFill/>
              </a:ln>
              <a:solidFill>
                <a:schemeClr val="tx1"/>
              </a:solidFill>
              <a:effectLst/>
              <a:uLnTx/>
              <a:uFillTx/>
              <a:latin typeface="+mn-lt"/>
              <a:ea typeface="+mn-ea"/>
              <a:cs typeface="+mn-cs"/>
            </a:endParaRPr>
          </a:p>
          <a:p>
            <a:pPr marL="914400" marR="0" lvl="2" indent="0" algn="l" defTabSz="914400" rtl="0" eaLnBrk="1" fontAlgn="base" latinLnBrk="0" hangingPunct="1">
              <a:lnSpc>
                <a:spcPct val="100000"/>
              </a:lnSpc>
              <a:spcBef>
                <a:spcPct val="30000"/>
              </a:spcBef>
              <a:spcAft>
                <a:spcPct val="0"/>
              </a:spcAft>
              <a:buClrTx/>
              <a:buSzTx/>
              <a:buFontTx/>
              <a:buNone/>
              <a:defRPr/>
            </a:pPr>
            <a:r>
              <a:rPr kumimoji="0" lang="zh-CN" altLang="en-US" sz="1200" b="0" i="0" u="none" strike="noStrike" kern="1200" cap="none" spc="0" normalizeH="0" baseline="0" noProof="0" smtClean="0">
                <a:ln>
                  <a:noFill/>
                </a:ln>
                <a:solidFill>
                  <a:schemeClr val="tx1"/>
                </a:solidFill>
                <a:effectLst/>
                <a:uLnTx/>
                <a:uFillTx/>
                <a:latin typeface="+mn-lt"/>
                <a:ea typeface="+mn-ea"/>
                <a:cs typeface="+mn-cs"/>
              </a:rPr>
              <a:t>第三级</a:t>
            </a:r>
            <a:endParaRPr kumimoji="0" lang="zh-CN" altLang="en-US" sz="1200" b="0" i="0" u="none" strike="noStrike" kern="1200" cap="none" spc="0" normalizeH="0" baseline="0" noProof="0" smtClean="0">
              <a:ln>
                <a:noFill/>
              </a:ln>
              <a:solidFill>
                <a:schemeClr val="tx1"/>
              </a:solidFill>
              <a:effectLst/>
              <a:uLnTx/>
              <a:uFillTx/>
              <a:latin typeface="+mn-lt"/>
              <a:ea typeface="+mn-ea"/>
              <a:cs typeface="+mn-cs"/>
            </a:endParaRPr>
          </a:p>
          <a:p>
            <a:pPr marL="1371600" marR="0" lvl="3" indent="0" algn="l" defTabSz="914400" rtl="0" eaLnBrk="1" fontAlgn="base" latinLnBrk="0" hangingPunct="1">
              <a:lnSpc>
                <a:spcPct val="100000"/>
              </a:lnSpc>
              <a:spcBef>
                <a:spcPct val="30000"/>
              </a:spcBef>
              <a:spcAft>
                <a:spcPct val="0"/>
              </a:spcAft>
              <a:buClrTx/>
              <a:buSzTx/>
              <a:buFontTx/>
              <a:buNone/>
              <a:defRPr/>
            </a:pPr>
            <a:r>
              <a:rPr kumimoji="0" lang="zh-CN" altLang="en-US" sz="1200" b="0" i="0" u="none" strike="noStrike" kern="1200" cap="none" spc="0" normalizeH="0" baseline="0" noProof="0" smtClean="0">
                <a:ln>
                  <a:noFill/>
                </a:ln>
                <a:solidFill>
                  <a:schemeClr val="tx1"/>
                </a:solidFill>
                <a:effectLst/>
                <a:uLnTx/>
                <a:uFillTx/>
                <a:latin typeface="+mn-lt"/>
                <a:ea typeface="+mn-ea"/>
                <a:cs typeface="+mn-cs"/>
              </a:rPr>
              <a:t>第四级</a:t>
            </a:r>
            <a:endParaRPr kumimoji="0" lang="zh-CN" altLang="en-US" sz="1200" b="0" i="0" u="none" strike="noStrike" kern="1200" cap="none" spc="0" normalizeH="0" baseline="0" noProof="0" smtClean="0">
              <a:ln>
                <a:noFill/>
              </a:ln>
              <a:solidFill>
                <a:schemeClr val="tx1"/>
              </a:solidFill>
              <a:effectLst/>
              <a:uLnTx/>
              <a:uFillTx/>
              <a:latin typeface="+mn-lt"/>
              <a:ea typeface="+mn-ea"/>
              <a:cs typeface="+mn-cs"/>
            </a:endParaRPr>
          </a:p>
          <a:p>
            <a:pPr marL="1828800" marR="0" lvl="4" indent="0" algn="l" defTabSz="914400" rtl="0" eaLnBrk="1" fontAlgn="base" latinLnBrk="0" hangingPunct="1">
              <a:lnSpc>
                <a:spcPct val="100000"/>
              </a:lnSpc>
              <a:spcBef>
                <a:spcPct val="30000"/>
              </a:spcBef>
              <a:spcAft>
                <a:spcPct val="0"/>
              </a:spcAft>
              <a:buClrTx/>
              <a:buSzTx/>
              <a:buFontTx/>
              <a:buNone/>
              <a:defRPr/>
            </a:pPr>
            <a:r>
              <a:rPr kumimoji="0" lang="zh-CN" altLang="en-US" sz="1200" b="0" i="0" u="none" strike="noStrike" kern="1200" cap="none" spc="0" normalizeH="0" baseline="0" noProof="0" smtClean="0">
                <a:ln>
                  <a:noFill/>
                </a:ln>
                <a:solidFill>
                  <a:schemeClr val="tx1"/>
                </a:solidFill>
                <a:effectLst/>
                <a:uLnTx/>
                <a:uFillTx/>
                <a:latin typeface="+mn-lt"/>
                <a:ea typeface="+mn-ea"/>
                <a:cs typeface="+mn-cs"/>
              </a:rPr>
              <a:t>第五级</a:t>
            </a:r>
            <a:endParaRPr kumimoji="0" lang="en-US" sz="1200" b="0" i="0" u="none" strike="noStrike" kern="1200" cap="none" spc="0" normalizeH="0" baseline="0" noProof="0" smtClean="0">
              <a:ln>
                <a:noFill/>
              </a:ln>
              <a:solidFill>
                <a:schemeClr val="tx1"/>
              </a:solidFill>
              <a:effectLst/>
              <a:uLnTx/>
              <a:uFillTx/>
              <a:latin typeface="+mn-lt"/>
              <a:ea typeface="+mn-ea"/>
              <a:cs typeface="+mn-cs"/>
            </a:endParaRPr>
          </a:p>
        </p:txBody>
      </p:sp>
      <p:sp>
        <p:nvSpPr>
          <p:cNvPr id="6" name="页脚占位符 5"/>
          <p:cNvSpPr>
            <a:spLocks noGrp="1"/>
          </p:cNvSpPr>
          <p:nvPr>
            <p:ph type="ftr" sz="quarter" idx="4"/>
          </p:nvPr>
        </p:nvSpPr>
        <p:spPr>
          <a:xfrm>
            <a:off x="0" y="8685213"/>
            <a:ext cx="2971800" cy="458788"/>
          </a:xfrm>
          <a:prstGeom prst="rect">
            <a:avLst/>
          </a:prstGeom>
        </p:spPr>
        <p:txBody>
          <a:bodyPr vert="horz" lIns="91440" tIns="45720" rIns="91440" bIns="45720" rtlCol="0" anchor="b"/>
          <a:lstStyle>
            <a:defPPr/>
            <a:lvl1pPr algn="l">
              <a:defRPr sz="1200" smtClean="0"/>
            </a:lvl1p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en-US" sz="1200" b="0" i="0" u="none" strike="noStrike" kern="1200" cap="none" spc="0" normalizeH="0" baseline="0" noProof="0">
              <a:ln>
                <a:noFill/>
              </a:ln>
              <a:solidFill>
                <a:schemeClr val="tx1"/>
              </a:solidFill>
              <a:effectLst/>
              <a:uLnTx/>
              <a:uFillTx/>
              <a:latin typeface="Calibri" panose="020f0502020204030204" pitchFamily="34" charset="0"/>
              <a:ea typeface="宋体" panose="02010600030101010101" pitchFamily="2" charset="-122"/>
              <a:cs typeface="+mn-cs"/>
            </a:endParaRPr>
          </a:p>
        </p:txBody>
      </p:sp>
      <p:sp>
        <p:nvSpPr>
          <p:cNvPr id="7" name="灯片编号占位符 6"/>
          <p:cNvSpPr>
            <a:spLocks noGrp="1"/>
          </p:cNvSpPr>
          <p:nvPr>
            <p:ph type="sldNum" sz="quarter" idx="5"/>
          </p:nvPr>
        </p:nvSpPr>
        <p:spPr>
          <a:xfrm>
            <a:off x="3884613" y="8685213"/>
            <a:ext cx="2971800" cy="458788"/>
          </a:xfrm>
          <a:prstGeom prst="rect">
            <a:avLst/>
          </a:prstGeom>
        </p:spPr>
        <p:txBody>
          <a:bodyPr vert="horz" wrap="square" lIns="91440" tIns="45720" rIns="91440" bIns="45720" numCol="1" anchor="b" anchorCtr="0" compatLnSpc="1"/>
          <a:lstStyle>
            <a:defPPr/>
          </a:lstStyle>
          <a:p>
            <a:pPr lvl="0" algn="r"/>
            <a:fld id="{9A0DB2DC-4C9A-4742-B13C-FB6460FD3503}" type="slidenum">
              <a:rPr lang="en-US" altLang="zh-CN" sz="1200"/>
              <a:pPr/>
              <a:t/>
            </a:fld>
            <a:endParaRPr lang="en-US" altLang="zh-CN" sz="1200"/>
          </a:p>
        </p:txBody>
      </p:sp>
    </p:spTree>
  </p:cSld>
  <p:clrMap bg1="lt1" tx1="dk1" bg2="lt2" tx2="dk2" accent1="accent1" accent2="accent2" accent3="accent3" accent4="accent4" accent5="accent5" accent6="accent6" hlink="hlink" folHlink="folHlink"/>
  <p:hf sldNum="0" hdr="0" ftr="0" dt="0"/>
  <p:notesStyle>
    <a:defPPr/>
    <a:lvl1pPr algn="l" rtl="0" fontAlgn="base">
      <a:spcBef>
        <a:spcPct val="30000"/>
      </a:spcBef>
      <a:spcAft>
        <a:spcPct val="0"/>
      </a:spcAft>
      <a:defRPr sz="1200" kern="1200">
        <a:solidFill>
          <a:schemeClr val="tx1"/>
        </a:solidFill>
        <a:latin typeface="+mn-lt"/>
        <a:ea typeface="+mn-ea"/>
        <a:cs typeface="+mn-cs"/>
      </a:defRPr>
    </a:lvl1pPr>
    <a:lvl2pPr marL="457200" algn="l" rtl="0" fontAlgn="base">
      <a:spcBef>
        <a:spcPct val="30000"/>
      </a:spcBef>
      <a:spcAft>
        <a:spcPct val="0"/>
      </a:spcAft>
      <a:defRPr sz="1200" kern="1200">
        <a:solidFill>
          <a:schemeClr val="tx1"/>
        </a:solidFill>
        <a:latin typeface="+mn-lt"/>
        <a:ea typeface="+mn-ea"/>
        <a:cs typeface="+mn-cs"/>
      </a:defRPr>
    </a:lvl2pPr>
    <a:lvl3pPr marL="914400" algn="l" rtl="0" fontAlgn="base">
      <a:spcBef>
        <a:spcPct val="30000"/>
      </a:spcBef>
      <a:spcAft>
        <a:spcPct val="0"/>
      </a:spcAft>
      <a:defRPr sz="1200" kern="1200">
        <a:solidFill>
          <a:schemeClr val="tx1"/>
        </a:solidFill>
        <a:latin typeface="+mn-lt"/>
        <a:ea typeface="+mn-ea"/>
        <a:cs typeface="+mn-cs"/>
      </a:defRPr>
    </a:lvl3pPr>
    <a:lvl4pPr marL="1371600" algn="l" rtl="0" fontAlgn="base">
      <a:spcBef>
        <a:spcPct val="30000"/>
      </a:spcBef>
      <a:spcAft>
        <a:spcPct val="0"/>
      </a:spcAft>
      <a:defRPr sz="1200" kern="1200">
        <a:solidFill>
          <a:schemeClr val="tx1"/>
        </a:solidFill>
        <a:latin typeface="+mn-lt"/>
        <a:ea typeface="+mn-ea"/>
        <a:cs typeface="+mn-cs"/>
      </a:defRPr>
    </a:lvl4pPr>
    <a:lvl5pPr marL="1828800" algn="l" rtl="0" fontAlgn="base">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&#65279;<?xml version="1.0" encoding="utf-8" standalone="yes"?><Relationships xmlns="http://schemas.openxmlformats.org/package/2006/relationships"><Relationship Id="rId1" Type="http://schemas.openxmlformats.org/officeDocument/2006/relationships/slide" Target="../slides/slide4.xml" /><Relationship Id="rId2" Type="http://schemas.openxmlformats.org/officeDocument/2006/relationships/notesMaster" Target="../notesMasters/notesMaster1.xml" /></Relationships>
</file>

<file path=ppt/notesSlides/_rels/notesSlide2.xml.rels>&#65279;<?xml version="1.0" encoding="utf-8" standalone="yes"?><Relationships xmlns="http://schemas.openxmlformats.org/package/2006/relationships"><Relationship Id="rId1" Type="http://schemas.openxmlformats.org/officeDocument/2006/relationships/slide" Target="../slides/slide5.xml" /><Relationship Id="rId2" Type="http://schemas.openxmlformats.org/officeDocument/2006/relationships/notesMaster" Target="../notesMasters/notesMaster1.xml" /></Relationships>
</file>

<file path=ppt/notesSlides/_rels/notesSlide3.xml.rels>&#65279;<?xml version="1.0" encoding="utf-8" standalone="yes"?><Relationships xmlns="http://schemas.openxmlformats.org/package/2006/relationships"><Relationship Id="rId1" Type="http://schemas.openxmlformats.org/officeDocument/2006/relationships/slide" Target="../slides/slide7.xml" /><Relationship Id="rId2" Type="http://schemas.openxmlformats.org/officeDocument/2006/relationships/notesMaster" Target="../notesMasters/notesMaster1.xml" /></Relationships>
</file>

<file path=ppt/notesSlides/_rels/notesSlide4.xml.rels>&#65279;<?xml version="1.0" encoding="utf-8" standalone="yes"?><Relationships xmlns="http://schemas.openxmlformats.org/package/2006/relationships"><Relationship Id="rId1" Type="http://schemas.openxmlformats.org/officeDocument/2006/relationships/slide" Target="../slides/slide9.xml" /><Relationship Id="rId2" Type="http://schemas.openxmlformats.org/officeDocument/2006/relationships/notesMaster" Target="../notesMasters/notesMaster1.xml" /></Relationships>
</file>

<file path=ppt/notesSlides/_rels/notesSlide5.xml.rels>&#65279;<?xml version="1.0" encoding="utf-8" standalone="yes"?><Relationships xmlns="http://schemas.openxmlformats.org/package/2006/relationships"><Relationship Id="rId1" Type="http://schemas.openxmlformats.org/officeDocument/2006/relationships/slide" Target="../slides/slide10.xml" /><Relationship Id="rId2" Type="http://schemas.openxmlformats.org/officeDocument/2006/relationships/notesMaster" Target="../notesMasters/notesMaster1.xml" /></Relationships>
</file>

<file path=ppt/notesSlides/_rels/notesSlide6.xml.rels>&#65279;<?xml version="1.0" encoding="utf-8" standalone="yes"?><Relationships xmlns="http://schemas.openxmlformats.org/package/2006/relationships"><Relationship Id="rId1" Type="http://schemas.openxmlformats.org/officeDocument/2006/relationships/slide" Target="../slides/slide11.xml" /><Relationship Id="rId2" Type="http://schemas.openxmlformats.org/officeDocument/2006/relationships/notesMaster" Target="../notesMasters/notesMaster1.xml" /></Relationships>
</file>

<file path=ppt/notesSlides/_rels/notesSlide7.xml.rels>&#65279;<?xml version="1.0" encoding="utf-8" standalone="yes"?><Relationships xmlns="http://schemas.openxmlformats.org/package/2006/relationships"><Relationship Id="rId1" Type="http://schemas.openxmlformats.org/officeDocument/2006/relationships/slide" Target="../slides/slide12.xml" /><Relationship Id="rId2" Type="http://schemas.openxmlformats.org/officeDocument/2006/relationships/notesMaster" Target="../notesMasters/notesMaster1.xml" /></Relationships>
</file>

<file path=ppt/notesSlides/_rels/notesSlide8.xml.rels>&#65279;<?xml version="1.0" encoding="utf-8" standalone="yes"?><Relationships xmlns="http://schemas.openxmlformats.org/package/2006/relationships"><Relationship Id="rId1" Type="http://schemas.openxmlformats.org/officeDocument/2006/relationships/slide" Target="../slides/slide13.xml" /><Relationship Id="rId2" Type="http://schemas.openxmlformats.org/officeDocument/2006/relationships/notesMaster" Target="../notesMasters/notesMaster1.xml" /></Relationships>
</file>

<file path=ppt/notesSlides/_rels/notesSlide9.xml.rels>&#65279;<?xml version="1.0" encoding="utf-8" standalone="yes"?><Relationships xmlns="http://schemas.openxmlformats.org/package/2006/relationships"><Relationship Id="rId1" Type="http://schemas.openxmlformats.org/officeDocument/2006/relationships/slide" Target="../slides/slide14.xml" /><Relationship Id="rId2" Type="http://schemas.openxmlformats.org/officeDocument/2006/relationships/notesMaster" Target="../notesMasters/notesMaster1.xml" /></Relationships>
</file>

<file path=ppt/notesSlides/_rels/notesSlide10.xml.rels>&#65279;<?xml version="1.0" encoding="utf-8" standalone="yes"?><Relationships xmlns="http://schemas.openxmlformats.org/package/2006/relationships"><Relationship Id="rId1" Type="http://schemas.openxmlformats.org/officeDocument/2006/relationships/slide" Target="../slides/slide15.xml" /><Relationship Id="rId2" Type="http://schemas.openxmlformats.org/officeDocument/2006/relationships/notesMaster" Target="../notesMasters/notesMaster1.xml" /></Relationships>
</file>

<file path=ppt/notesSlides/_rels/notesSlide11.xml.rels>&#65279;<?xml version="1.0" encoding="utf-8" standalone="yes"?><Relationships xmlns="http://schemas.openxmlformats.org/package/2006/relationships"><Relationship Id="rId1" Type="http://schemas.openxmlformats.org/officeDocument/2006/relationships/slide" Target="../slides/slide16.xml" /><Relationship Id="rId2" Type="http://schemas.openxmlformats.org/officeDocument/2006/relationships/notesMaster" Target="../notesMasters/notesMaster1.xml" /></Relationships>
</file>

<file path=ppt/notesSlides/_rels/notesSlide12.xml.rels>&#65279;<?xml version="1.0" encoding="utf-8" standalone="yes"?><Relationships xmlns="http://schemas.openxmlformats.org/package/2006/relationships"><Relationship Id="rId1" Type="http://schemas.openxmlformats.org/officeDocument/2006/relationships/slide" Target="../slides/slide17.xml" /><Relationship Id="rId2" Type="http://schemas.openxmlformats.org/officeDocument/2006/relationships/notesMaster" Target="../notesMasters/notesMaster1.xml" /></Relationships>
</file>

<file path=ppt/notesSlides/_rels/notesSlide13.xml.rels>&#65279;<?xml version="1.0" encoding="utf-8" standalone="yes"?><Relationships xmlns="http://schemas.openxmlformats.org/package/2006/relationships"><Relationship Id="rId1" Type="http://schemas.openxmlformats.org/officeDocument/2006/relationships/slide" Target="../slides/slide18.xml" /><Relationship Id="rId2" Type="http://schemas.openxmlformats.org/officeDocument/2006/relationships/notesMaster" Target="../notesMasters/notesMaster1.xml" /></Relationships>
</file>

<file path=ppt/notesSlides/_rels/notesSlide14.xml.rels>&#65279;<?xml version="1.0" encoding="utf-8" standalone="yes"?><Relationships xmlns="http://schemas.openxmlformats.org/package/2006/relationships"><Relationship Id="rId1" Type="http://schemas.openxmlformats.org/officeDocument/2006/relationships/slide" Target="../slides/slide21.xml" /><Relationship Id="rId2" Type="http://schemas.openxmlformats.org/officeDocument/2006/relationships/notesMaster" Target="../notesMasters/notesMaster1.xml" /></Relationships>
</file>

<file path=ppt/notesSlides/_rels/notesSlide15.xml.rels>&#65279;<?xml version="1.0" encoding="utf-8" standalone="yes"?><Relationships xmlns="http://schemas.openxmlformats.org/package/2006/relationships"><Relationship Id="rId1" Type="http://schemas.openxmlformats.org/officeDocument/2006/relationships/slide" Target="../slides/slide23.xml" /><Relationship Id="rId2" Type="http://schemas.openxmlformats.org/officeDocument/2006/relationships/notesMaster" Target="../notesMasters/notesMaster1.xml" /></Relationships>
</file>

<file path=ppt/notesSlides/_rels/notesSlide16.xml.rels>&#65279;<?xml version="1.0" encoding="utf-8" standalone="yes"?><Relationships xmlns="http://schemas.openxmlformats.org/package/2006/relationships"><Relationship Id="rId1" Type="http://schemas.openxmlformats.org/officeDocument/2006/relationships/slide" Target="../slides/slide24.xml" /><Relationship Id="rId2" Type="http://schemas.openxmlformats.org/officeDocument/2006/relationships/notesMaster" Target="../notesMasters/notesMaster1.xml" /></Relationships>
</file>

<file path=ppt/notesSlides/_rels/notesSlide17.xml.rels>&#65279;<?xml version="1.0" encoding="utf-8" standalone="yes"?><Relationships xmlns="http://schemas.openxmlformats.org/package/2006/relationships"><Relationship Id="rId1" Type="http://schemas.openxmlformats.org/officeDocument/2006/relationships/slide" Target="../slides/slide27.xml" /><Relationship Id="rId2" Type="http://schemas.openxmlformats.org/officeDocument/2006/relationships/notesMaster" Target="../notesMasters/notesMaster1.xml" /></Relationships>
</file>

<file path=ppt/notesSlides/_rels/notesSlide18.xml.rels>&#65279;<?xml version="1.0" encoding="utf-8" standalone="yes"?><Relationships xmlns="http://schemas.openxmlformats.org/package/2006/relationships"><Relationship Id="rId1" Type="http://schemas.openxmlformats.org/officeDocument/2006/relationships/slide" Target="../slides/slide29.xml" /><Relationship Id="rId2" Type="http://schemas.openxmlformats.org/officeDocument/2006/relationships/notesMaster" Target="../notesMasters/notesMaster1.xml" /></Relationships>
</file>

<file path=ppt/notesSlides/notesSlide1.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defPPr/>
          </a:lstStyle>
          <a:p>
            <a:pPr/>
            <a:r>
              <a:rPr lang="zh-CN" altLang="en-US"/>
              <a:t>议事会除了节日（</a:t>
            </a:r>
            <a:r>
              <a:rPr lang="en-US" altLang="zh-CN"/>
              <a:t>75</a:t>
            </a:r>
            <a:r>
              <a:rPr lang="zh-CN" altLang="en-US"/>
              <a:t>天）和不吉利（</a:t>
            </a:r>
            <a:r>
              <a:rPr lang="en-US" altLang="zh-CN"/>
              <a:t>15</a:t>
            </a:r>
            <a:r>
              <a:rPr lang="zh-CN" altLang="en-US"/>
              <a:t>天）的日子不开会，其他日子都要开会。一年大约</a:t>
            </a:r>
            <a:r>
              <a:rPr lang="en-US" altLang="zh-CN"/>
              <a:t>260</a:t>
            </a:r>
            <a:r>
              <a:rPr lang="zh-CN" altLang="en-US"/>
              <a:t>次会议。</a:t>
            </a:r>
          </a:p>
        </p:txBody>
      </p:sp>
    </p:spTree>
  </p:cSld>
  <p:clrMapOvr>
    <a:masterClrMapping/>
  </p:clrMapOvr>
</p:notes>
</file>

<file path=ppt/notesSlides/notesSlide2.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defPPr/>
          </a:lstStyle>
          <a:p>
            <a:pPr/>
            <a:endParaRPr lang="zh-CN" altLang="en-US"/>
          </a:p>
        </p:txBody>
      </p:sp>
      <p:sp>
        <p:nvSpPr>
          <p:cNvPr id="4" name="灯片编号占位符 3"/>
          <p:cNvSpPr>
            <a:spLocks noGrp="1"/>
          </p:cNvSpPr>
          <p:nvPr>
            <p:ph type="sldNum" sz="quarter" idx="10"/>
          </p:nvPr>
        </p:nvSpPr>
        <p:spPr/>
        <p:txBody>
          <a:bodyPr/>
          <a:lstStyle>
            <a:defPPr/>
          </a:lstStyle>
          <a:p>
            <a:pPr/>
            <a:fld id="{19DC58DA-FD46-43F5-9D4A-8F71B0591444}" type="slidenum">
              <a:rPr lang="zh-CN" altLang="en-US" smtClean="0"/>
              <a:pPr/>
              <a:t>5</a:t>
            </a:fld>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defPPr/>
          </a:lstStyle>
          <a:p>
            <a:pPr/>
            <a:endParaRPr lang="zh-CN" altLang="en-US"/>
          </a:p>
        </p:txBody>
      </p:sp>
      <p:sp>
        <p:nvSpPr>
          <p:cNvPr id="4" name="灯片编号占位符 3"/>
          <p:cNvSpPr>
            <a:spLocks noGrp="1"/>
          </p:cNvSpPr>
          <p:nvPr>
            <p:ph type="sldNum" sz="quarter" idx="10"/>
          </p:nvPr>
        </p:nvSpPr>
        <p:spPr/>
        <p:txBody>
          <a:bodyPr/>
          <a:lstStyle>
            <a:defPPr/>
          </a:lstStyle>
          <a:p>
            <a:pPr/>
            <a:fld id="{19DC58DA-FD46-43F5-9D4A-8F71B0591444}" type="slidenum">
              <a:rPr lang="zh-CN" altLang="en-US" smtClean="0"/>
              <a:pPr/>
              <a:t>7</a:t>
            </a:fld>
            <a:endParaRPr lang="zh-CN"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defPPr/>
          </a:lstStyle>
          <a:p>
            <a:pPr/>
            <a:endParaRPr lang="zh-CN" altLang="en-US"/>
          </a:p>
        </p:txBody>
      </p:sp>
      <p:sp>
        <p:nvSpPr>
          <p:cNvPr id="4" name="灯片编号占位符 3"/>
          <p:cNvSpPr>
            <a:spLocks noGrp="1"/>
          </p:cNvSpPr>
          <p:nvPr>
            <p:ph type="sldNum" sz="quarter" idx="10"/>
          </p:nvPr>
        </p:nvSpPr>
        <p:spPr/>
        <p:txBody>
          <a:bodyPr/>
          <a:lstStyle>
            <a:defPPr/>
          </a:lstStyle>
          <a:p>
            <a:pPr/>
            <a:fld id="{19DC58DA-FD46-43F5-9D4A-8F71B0591444}" type="slidenum">
              <a:rPr lang="zh-CN" altLang="en-US" smtClean="0"/>
              <a:pPr/>
              <a:t>9</a:t>
            </a:fld>
            <a:endParaRPr lang="zh-CN"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defPPr/>
          </a:lstStyle>
          <a:p>
            <a:pPr/>
            <a:endParaRPr lang="zh-CN" altLang="en-US"/>
          </a:p>
        </p:txBody>
      </p:sp>
      <p:sp>
        <p:nvSpPr>
          <p:cNvPr id="4" name="灯片编号占位符 3"/>
          <p:cNvSpPr>
            <a:spLocks noGrp="1"/>
          </p:cNvSpPr>
          <p:nvPr>
            <p:ph type="sldNum" sz="quarter" idx="10"/>
          </p:nvPr>
        </p:nvSpPr>
        <p:spPr/>
        <p:txBody>
          <a:bodyPr/>
          <a:lstStyle>
            <a:defPPr/>
          </a:lstStyle>
          <a:p>
            <a:pPr/>
            <a:fld id="{19DC58DA-FD46-43F5-9D4A-8F71B0591444}" type="slidenum">
              <a:rPr lang="zh-CN" altLang="en-US" smtClean="0"/>
              <a:pPr/>
              <a:t>10</a:t>
            </a:fld>
            <a:endParaRPr lang="zh-CN"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defPPr/>
          </a:lstStyle>
          <a:p>
            <a:pPr/>
            <a:endParaRPr lang="zh-CN" altLang="en-US"/>
          </a:p>
        </p:txBody>
      </p:sp>
      <p:sp>
        <p:nvSpPr>
          <p:cNvPr id="4" name="灯片编号占位符 3"/>
          <p:cNvSpPr>
            <a:spLocks noGrp="1"/>
          </p:cNvSpPr>
          <p:nvPr>
            <p:ph type="sldNum" sz="quarter" idx="10"/>
          </p:nvPr>
        </p:nvSpPr>
        <p:spPr/>
        <p:txBody>
          <a:bodyPr/>
          <a:lstStyle>
            <a:defPPr/>
          </a:lstStyle>
          <a:p>
            <a:pPr/>
            <a:fld id="{19DC58DA-FD46-43F5-9D4A-8F71B0591444}" type="slidenum">
              <a:rPr lang="zh-CN" altLang="en-US" smtClean="0"/>
              <a:pPr/>
              <a:t>11</a:t>
            </a:fld>
            <a:endParaRPr lang="zh-CN"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defPPr/>
          </a:lstStyle>
          <a:p>
            <a:pPr/>
            <a:endParaRPr lang="zh-CN" altLang="en-US"/>
          </a:p>
        </p:txBody>
      </p:sp>
      <p:sp>
        <p:nvSpPr>
          <p:cNvPr id="4" name="灯片编号占位符 3"/>
          <p:cNvSpPr>
            <a:spLocks noGrp="1"/>
          </p:cNvSpPr>
          <p:nvPr>
            <p:ph type="sldNum" sz="quarter" idx="10"/>
          </p:nvPr>
        </p:nvSpPr>
        <p:spPr/>
        <p:txBody>
          <a:bodyPr/>
          <a:lstStyle>
            <a:defPPr/>
          </a:lstStyle>
          <a:p>
            <a:pPr/>
            <a:fld id="{19DC58DA-FD46-43F5-9D4A-8F71B0591444}" type="slidenum">
              <a:rPr lang="zh-CN" altLang="en-US" smtClean="0"/>
              <a:pPr/>
              <a:t>12</a:t>
            </a:fld>
            <a:endParaRPr lang="zh-CN"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defPPr/>
          </a:lstStyle>
          <a:p>
            <a:pPr/>
            <a:endParaRPr lang="zh-CN" altLang="en-US"/>
          </a:p>
        </p:txBody>
      </p:sp>
      <p:sp>
        <p:nvSpPr>
          <p:cNvPr id="4" name="灯片编号占位符 3"/>
          <p:cNvSpPr>
            <a:spLocks noGrp="1"/>
          </p:cNvSpPr>
          <p:nvPr>
            <p:ph type="sldNum" sz="quarter" idx="10"/>
          </p:nvPr>
        </p:nvSpPr>
        <p:spPr/>
        <p:txBody>
          <a:bodyPr/>
          <a:lstStyle>
            <a:defPPr/>
          </a:lstStyle>
          <a:p>
            <a:pPr/>
            <a:fld id="{19DC58DA-FD46-43F5-9D4A-8F71B0591444}" type="slidenum">
              <a:rPr lang="zh-CN" altLang="en-US" smtClean="0"/>
              <a:pPr/>
              <a:t>13</a:t>
            </a:fld>
            <a:endParaRPr lang="zh-CN"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defPPr/>
          </a:lstStyle>
          <a:p>
            <a:pPr/>
            <a:endParaRPr lang="zh-CN" altLang="en-US"/>
          </a:p>
        </p:txBody>
      </p:sp>
      <p:sp>
        <p:nvSpPr>
          <p:cNvPr id="4" name="灯片编号占位符 3"/>
          <p:cNvSpPr>
            <a:spLocks noGrp="1"/>
          </p:cNvSpPr>
          <p:nvPr>
            <p:ph type="sldNum" sz="quarter" idx="10"/>
          </p:nvPr>
        </p:nvSpPr>
        <p:spPr/>
        <p:txBody>
          <a:bodyPr/>
          <a:lstStyle>
            <a:defPPr/>
          </a:lstStyle>
          <a:p>
            <a:pPr/>
            <a:fld id="{19DC58DA-FD46-43F5-9D4A-8F71B0591444}" type="slidenum">
              <a:rPr lang="zh-CN" altLang="en-US" smtClean="0"/>
              <a:pPr/>
              <a:t>14</a:t>
            </a:fld>
            <a:endParaRPr lang="zh-CN"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defPPr/>
          </a:lstStyle>
          <a:p>
            <a:pPr/>
            <a:endParaRPr lang="zh-CN" altLang="en-US"/>
          </a:p>
        </p:txBody>
      </p:sp>
      <p:sp>
        <p:nvSpPr>
          <p:cNvPr id="4" name="灯片编号占位符 3"/>
          <p:cNvSpPr>
            <a:spLocks noGrp="1"/>
          </p:cNvSpPr>
          <p:nvPr>
            <p:ph type="sldNum" sz="quarter" idx="10"/>
          </p:nvPr>
        </p:nvSpPr>
        <p:spPr/>
        <p:txBody>
          <a:bodyPr/>
          <a:lstStyle>
            <a:defPPr/>
          </a:lstStyle>
          <a:p>
            <a:pPr/>
            <a:fld id="{19DC58DA-FD46-43F5-9D4A-8F71B0591444}" type="slidenum">
              <a:rPr lang="zh-CN" altLang="en-US" smtClean="0"/>
              <a:pPr/>
              <a:t>15</a:t>
            </a:fld>
            <a:endParaRPr lang="zh-CN" alt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defPPr/>
          </a:lstStyle>
          <a:p>
            <a:pPr/>
            <a:endParaRPr lang="zh-CN" altLang="en-US"/>
          </a:p>
        </p:txBody>
      </p:sp>
      <p:sp>
        <p:nvSpPr>
          <p:cNvPr id="4" name="灯片编号占位符 3"/>
          <p:cNvSpPr>
            <a:spLocks noGrp="1"/>
          </p:cNvSpPr>
          <p:nvPr>
            <p:ph type="sldNum" sz="quarter" idx="10"/>
          </p:nvPr>
        </p:nvSpPr>
        <p:spPr/>
        <p:txBody>
          <a:bodyPr/>
          <a:lstStyle>
            <a:defPPr/>
          </a:lstStyle>
          <a:p>
            <a:pPr/>
            <a:fld id="{19DC58DA-FD46-43F5-9D4A-8F71B0591444}" type="slidenum">
              <a:rPr lang="zh-CN" altLang="en-US" smtClean="0"/>
              <a:pPr/>
              <a:t>16</a:t>
            </a:fld>
            <a:endParaRPr lang="zh-CN" alt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defPPr/>
          </a:lstStyle>
          <a:p>
            <a:pPr/>
            <a:endParaRPr lang="zh-CN" altLang="en-US"/>
          </a:p>
        </p:txBody>
      </p:sp>
      <p:sp>
        <p:nvSpPr>
          <p:cNvPr id="4" name="灯片编号占位符 3"/>
          <p:cNvSpPr>
            <a:spLocks noGrp="1"/>
          </p:cNvSpPr>
          <p:nvPr>
            <p:ph type="sldNum" sz="quarter" idx="10"/>
          </p:nvPr>
        </p:nvSpPr>
        <p:spPr/>
        <p:txBody>
          <a:bodyPr/>
          <a:lstStyle>
            <a:defPPr/>
          </a:lstStyle>
          <a:p>
            <a:pPr/>
            <a:fld id="{19DC58DA-FD46-43F5-9D4A-8F71B0591444}" type="slidenum">
              <a:rPr lang="zh-CN" altLang="en-US" smtClean="0"/>
              <a:pPr/>
              <a:t>17</a:t>
            </a:fld>
            <a:endParaRPr lang="zh-CN" alt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defPPr/>
          </a:lstStyle>
          <a:p>
            <a:pPr/>
            <a:endParaRPr lang="zh-CN" altLang="en-US"/>
          </a:p>
        </p:txBody>
      </p:sp>
      <p:sp>
        <p:nvSpPr>
          <p:cNvPr id="4" name="灯片编号占位符 3"/>
          <p:cNvSpPr>
            <a:spLocks noGrp="1"/>
          </p:cNvSpPr>
          <p:nvPr>
            <p:ph type="sldNum" sz="quarter" idx="10"/>
          </p:nvPr>
        </p:nvSpPr>
        <p:spPr/>
        <p:txBody>
          <a:bodyPr/>
          <a:lstStyle>
            <a:defPPr/>
          </a:lstStyle>
          <a:p>
            <a:pPr/>
            <a:fld id="{19DC58DA-FD46-43F5-9D4A-8F71B0591444}" type="slidenum">
              <a:rPr lang="zh-CN" altLang="en-US" smtClean="0"/>
              <a:pPr/>
              <a:t>18</a:t>
            </a:fld>
            <a:endParaRPr lang="zh-CN" alt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defPPr/>
          </a:lstStyle>
          <a:p>
            <a:pPr/>
            <a:endParaRPr lang="zh-CN" altLang="en-US"/>
          </a:p>
        </p:txBody>
      </p:sp>
      <p:sp>
        <p:nvSpPr>
          <p:cNvPr id="4" name="灯片编号占位符 3"/>
          <p:cNvSpPr>
            <a:spLocks noGrp="1"/>
          </p:cNvSpPr>
          <p:nvPr>
            <p:ph type="sldNum" sz="quarter" idx="10"/>
          </p:nvPr>
        </p:nvSpPr>
        <p:spPr/>
        <p:txBody>
          <a:bodyPr/>
          <a:lstStyle>
            <a:defPPr/>
          </a:lstStyle>
          <a:p>
            <a:pPr/>
            <a:fld id="{19DC58DA-FD46-43F5-9D4A-8F71B0591444}" type="slidenum">
              <a:rPr lang="zh-CN" altLang="en-US" smtClean="0"/>
              <a:pPr/>
              <a:t>21</a:t>
            </a:fld>
            <a:endParaRPr lang="zh-CN" alt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defPPr/>
          </a:lstStyle>
          <a:p>
            <a:pPr/>
            <a:endParaRPr lang="zh-CN" altLang="en-US"/>
          </a:p>
        </p:txBody>
      </p:sp>
      <p:sp>
        <p:nvSpPr>
          <p:cNvPr id="4" name="灯片编号占位符 3"/>
          <p:cNvSpPr>
            <a:spLocks noGrp="1"/>
          </p:cNvSpPr>
          <p:nvPr>
            <p:ph type="sldNum" sz="quarter" idx="10"/>
          </p:nvPr>
        </p:nvSpPr>
        <p:spPr/>
        <p:txBody>
          <a:bodyPr/>
          <a:lstStyle>
            <a:defPPr/>
          </a:lstStyle>
          <a:p>
            <a:pPr/>
            <a:fld id="{421BA391-6B38-4535-BC4B-374622D77653}" type="slidenum">
              <a:rPr lang="zh-CN" altLang="en-US" smtClean="0"/>
              <a:pPr/>
              <a:t>23</a:t>
            </a:fld>
            <a:endParaRPr lang="zh-CN" alt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p:nvPr>
            <p:ph type="sldImg" idx="2"/>
          </p:nvPr>
        </p:nvSpPr>
        <p:spPr/>
      </p:sp>
      <p:sp>
        <p:nvSpPr>
          <p:cNvPr id="3" name="文本占位符 2"/>
          <p:cNvSpPr/>
          <p:nvPr>
            <p:ph type="body" idx="3"/>
          </p:nvPr>
        </p:nvSpPr>
        <p:spPr/>
        <p:txBody>
          <a:bodyPr/>
          <a:lstStyle>
            <a:defPPr/>
          </a:lstStyle>
          <a:p>
            <a:pPr/>
            <a:endParaRPr lang="zh-CN" alt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p:nvPr>
            <p:ph type="sldImg" idx="2"/>
          </p:nvPr>
        </p:nvSpPr>
        <p:spPr/>
      </p:sp>
      <p:sp>
        <p:nvSpPr>
          <p:cNvPr id="3" name="文本占位符 2"/>
          <p:cNvSpPr/>
          <p:nvPr>
            <p:ph type="body" idx="3"/>
          </p:nvPr>
        </p:nvSpPr>
        <p:spPr/>
        <p:txBody>
          <a:bodyPr/>
          <a:lstStyle>
            <a:defPPr/>
          </a:lstStyle>
          <a:p>
            <a:pPr/>
            <a:endParaRPr lang="zh-CN" alt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defPPr/>
          </a:lstStyle>
          <a:p>
            <a:pPr/>
            <a:endParaRPr lang="zh-CN" altLang="en-US"/>
          </a:p>
        </p:txBody>
      </p:sp>
      <p:sp>
        <p:nvSpPr>
          <p:cNvPr id="4" name="灯片编号占位符 3"/>
          <p:cNvSpPr>
            <a:spLocks noGrp="1"/>
          </p:cNvSpPr>
          <p:nvPr>
            <p:ph type="sldNum" sz="quarter" idx="10"/>
          </p:nvPr>
        </p:nvSpPr>
        <p:spPr/>
        <p:txBody>
          <a:bodyPr/>
          <a:lstStyle>
            <a:defPPr/>
          </a:lstStyle>
          <a:p>
            <a:pPr/>
            <a:fld id="{19DC58DA-FD46-43F5-9D4A-8F71B0591444}" type="slidenum">
              <a:rPr lang="zh-CN" altLang="en-US" smtClean="0"/>
              <a:pPr/>
              <a:t>29</a:t>
            </a:fld>
            <a:endParaRPr lang="zh-CN" altLang="en-US"/>
          </a:p>
        </p:txBody>
      </p:sp>
    </p:spTree>
  </p:cSld>
  <p:clrMapOvr>
    <a:masterClrMapping/>
  </p:clrMapOvr>
</p:notes>
</file>

<file path=ppt/slideLayouts/_rels/slideLayout1.xml.rels>&#65279;<?xml version="1.0" encoding="utf-8" standalone="yes"?><Relationships xmlns="http://schemas.openxmlformats.org/package/2006/relationships"><Relationship Id="rId1" Type="http://schemas.openxmlformats.org/officeDocument/2006/relationships/image" Target="../media/image1.png" /><Relationship Id="rId2" Type="http://schemas.openxmlformats.org/officeDocument/2006/relationships/slideMaster" Target="../slideMasters/slideMaster1.xml" /></Relationships>
</file>

<file path=ppt/slideLayouts/_rels/slideLayout2.xml.rels>&#65279;<?xml version="1.0" encoding="utf-8" standalone="yes"?><Relationships xmlns="http://schemas.openxmlformats.org/package/2006/relationships"><Relationship Id="rId1" Type="http://schemas.openxmlformats.org/officeDocument/2006/relationships/image" Target="../media/image2.png" /><Relationship Id="rId2" Type="http://schemas.openxmlformats.org/officeDocument/2006/relationships/slideMaster" Target="../slideMasters/slideMaster1.xml" /></Relationships>
</file>

<file path=ppt/slideLayouts/_rels/slideLayout3.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4.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5.xml.rels>&#65279;<?xml version="1.0" encoding="utf-8" standalone="yes"?><Relationships xmlns="http://schemas.openxmlformats.org/package/2006/relationships"><Relationship Id="rId1" Type="http://schemas.openxmlformats.org/officeDocument/2006/relationships/tags" Target="../tags/tag1.xml" /><Relationship Id="rId2" Type="http://schemas.openxmlformats.org/officeDocument/2006/relationships/tags" Target="../tags/tag2.xml" /><Relationship Id="rId3" Type="http://schemas.openxmlformats.org/officeDocument/2006/relationships/tags" Target="../tags/tag3.xml" /><Relationship Id="rId4" Type="http://schemas.openxmlformats.org/officeDocument/2006/relationships/tags" Target="../tags/tag4.xml" /><Relationship Id="rId5" Type="http://schemas.openxmlformats.org/officeDocument/2006/relationships/tags" Target="../tags/tag5.xml" /><Relationship Id="rId6"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标题幻灯片">
    <p:bg>
      <p:bgPr>
        <a:solidFill>
          <a:schemeClr val="bg1"/>
        </a:solidFill>
        <a:effectLst/>
      </p:bgPr>
    </p:bg>
    <p:spTree>
      <p:nvGrpSpPr>
        <p:cNvPr id="1" name=""/>
        <p:cNvGrpSpPr/>
        <p:nvPr/>
      </p:nvGrpSpPr>
      <p:grpSpPr>
        <a:xfrm>
          <a:off x="0" y="0"/>
          <a:ext cx="0" cy="0"/>
        </a:xfrm>
      </p:grpSpPr>
      <p:sp>
        <p:nvSpPr>
          <p:cNvPr id="5" name="矩形 4"/>
          <p:cNvSpPr/>
          <p:nvPr/>
        </p:nvSpPr>
        <p:spPr>
          <a:xfrm>
            <a:off x="1588" y="1930400"/>
            <a:ext cx="9144000" cy="2484438"/>
          </a:xfrm>
          <a:prstGeom prst="rect">
            <a:avLst/>
          </a:prstGeom>
          <a:solidFill>
            <a:srgbClr val="0070C0"/>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6" name="矩形 5"/>
          <p:cNvSpPr/>
          <p:nvPr/>
        </p:nvSpPr>
        <p:spPr>
          <a:xfrm>
            <a:off x="0" y="4524375"/>
            <a:ext cx="9144000" cy="53975"/>
          </a:xfrm>
          <a:prstGeom prst="rect">
            <a:avLst/>
          </a:prstGeom>
          <a:solidFill>
            <a:srgbClr val="0070C0"/>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7" name="矩形 6"/>
          <p:cNvSpPr/>
          <p:nvPr/>
        </p:nvSpPr>
        <p:spPr>
          <a:xfrm>
            <a:off x="0" y="1779588"/>
            <a:ext cx="9144000" cy="53975"/>
          </a:xfrm>
          <a:prstGeom prst="rect">
            <a:avLst/>
          </a:prstGeom>
          <a:solidFill>
            <a:srgbClr val="0070C0"/>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pic>
        <p:nvPicPr>
          <p:cNvPr id="2056" name="图片 7"/>
          <p:cNvPicPr>
            <a:picLocks noChangeAspect="1"/>
          </p:cNvPicPr>
          <p:nvPr/>
        </p:nvPicPr>
        <p:blipFill>
          <a:blip r:embed="rId1"/>
          <a:stretch>
            <a:fillRect/>
          </a:stretch>
        </p:blipFill>
        <p:spPr>
          <a:xfrm>
            <a:off x="250825" y="-26987"/>
            <a:ext cx="1584325" cy="1584325"/>
          </a:xfrm>
          <a:prstGeom prst="rect">
            <a:avLst/>
          </a:prstGeom>
          <a:noFill/>
          <a:ln w="9525">
            <a:noFill/>
          </a:ln>
        </p:spPr>
      </p:pic>
    </p:spTree>
  </p:cSld>
  <p:clrMapOvr>
    <a:masterClrMapping/>
  </p:clrMapOvr>
  <p:transition/>
  <p:timing/>
</p:sldLayout>
</file>

<file path=ppt/slideLayouts/slideLayout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1_自定义版式">
    <p:bg>
      <p:bgPr>
        <a:solidFill>
          <a:schemeClr val="bg1"/>
        </a:solidFill>
        <a:effectLst/>
      </p:bgPr>
    </p:bg>
    <p:spTree>
      <p:nvGrpSpPr>
        <p:cNvPr id="1" name=""/>
        <p:cNvGrpSpPr/>
        <p:nvPr/>
      </p:nvGrpSpPr>
      <p:grpSpPr>
        <a:xfrm>
          <a:off x="0" y="0"/>
          <a:ext cx="0" cy="0"/>
        </a:xfrm>
      </p:grpSpPr>
      <p:sp>
        <p:nvSpPr>
          <p:cNvPr id="3" name="矩形 2"/>
          <p:cNvSpPr/>
          <p:nvPr/>
        </p:nvSpPr>
        <p:spPr>
          <a:xfrm>
            <a:off x="0" y="0"/>
            <a:ext cx="9144000" cy="692150"/>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cxnSp>
        <p:nvCxnSpPr>
          <p:cNvPr id="25" name="直接连接符 24"/>
          <p:cNvCxnSpPr/>
          <p:nvPr/>
        </p:nvCxnSpPr>
        <p:spPr>
          <a:xfrm>
            <a:off x="0" y="6272213"/>
            <a:ext cx="9144000" cy="0"/>
          </a:xfrm>
          <a:prstGeom prst="line">
            <a:avLst/>
          </a:prstGeom>
          <a:ln w="25400">
            <a:solidFill>
              <a:srgbClr val="0070C0"/>
            </a:solidFill>
            <a:prstDash val="dash"/>
          </a:ln>
        </p:spPr>
        <p:style>
          <a:lnRef idx="1">
            <a:schemeClr val="accent1"/>
          </a:lnRef>
          <a:fillRef idx="0">
            <a:schemeClr val="accent1"/>
          </a:fillRef>
          <a:effectRef idx="0">
            <a:schemeClr val="accent1"/>
          </a:effectRef>
          <a:fontRef idx="minor">
            <a:schemeClr val="tx1"/>
          </a:fontRef>
        </p:style>
      </p:cxnSp>
      <p:sp>
        <p:nvSpPr>
          <p:cNvPr id="26" name="TextBox 25"/>
          <p:cNvSpPr txBox="1">
            <a:spLocks noChangeArrowheads="1"/>
          </p:cNvSpPr>
          <p:nvPr/>
        </p:nvSpPr>
        <p:spPr bwMode="auto">
          <a:xfrm>
            <a:off x="623888" y="6280150"/>
            <a:ext cx="271145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zh-CN" altLang="en-US" sz="1800" b="0" i="0" u="none" strike="noStrike" kern="1200" cap="none" spc="0" normalizeH="0" baseline="0" noProof="0" smtClean="0">
                <a:ln>
                  <a:noFill/>
                </a:ln>
                <a:solidFill>
                  <a:schemeClr val="tx1"/>
                </a:solidFill>
                <a:effectLst/>
                <a:uLnTx/>
                <a:uFillTx/>
                <a:latin typeface="华文行楷" panose="02010800040101010101" pitchFamily="2" charset="-122"/>
                <a:ea typeface="华文行楷" panose="02010800040101010101" pitchFamily="2" charset="-122"/>
                <a:cs typeface="+mn-cs"/>
              </a:rPr>
              <a:t>山 东 省 宁 阳 第 四 中 学</a:t>
            </a:r>
            <a:endParaRPr kumimoji="0" lang="zh-CN" altLang="en-US" sz="1800" b="0" i="0" u="none" strike="noStrike" kern="1200" cap="none" spc="0" normalizeH="0" baseline="0" noProof="0" smtClean="0">
              <a:ln>
                <a:noFill/>
              </a:ln>
              <a:solidFill>
                <a:schemeClr val="tx1"/>
              </a:solidFill>
              <a:effectLst/>
              <a:uLnTx/>
              <a:uFillTx/>
              <a:latin typeface="华文行楷" pitchFamily="2" charset="-122"/>
              <a:ea typeface="华文行楷" panose="02010800040101010101" pitchFamily="2" charset="-122"/>
              <a:cs typeface="+mn-cs"/>
            </a:endParaRPr>
          </a:p>
        </p:txBody>
      </p:sp>
      <p:sp>
        <p:nvSpPr>
          <p:cNvPr id="27" name="TextBox 26"/>
          <p:cNvSpPr txBox="1">
            <a:spLocks noChangeArrowheads="1"/>
          </p:cNvSpPr>
          <p:nvPr/>
        </p:nvSpPr>
        <p:spPr bwMode="auto">
          <a:xfrm>
            <a:off x="623888" y="6496050"/>
            <a:ext cx="408622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en-US" altLang="zh-CN" sz="1800" b="0" i="0" u="none" strike="noStrike" kern="1200" cap="none" spc="0" normalizeH="0" baseline="0" noProof="0" err="1" smtClean="0">
                <a:ln>
                  <a:noFill/>
                </a:ln>
                <a:solidFill>
                  <a:schemeClr val="tx1"/>
                </a:solidFill>
                <a:effectLst/>
                <a:uLnTx/>
                <a:uFillTx/>
                <a:latin typeface="Times New Roman" panose="02020603050405020304" pitchFamily="18" charset="0"/>
                <a:ea typeface="宋体" panose="02010600030101010101" pitchFamily="2" charset="-122"/>
                <a:cs typeface="Times New Roman" panose="02020603050405020304" pitchFamily="18" charset="0"/>
              </a:rPr>
              <a:t>ShanDongShengNingYangDiSiZhongXue</a:t>
            </a:r>
            <a:endParaRPr kumimoji="0" lang="zh-CN" altLang="en-US" sz="1800" b="0" i="0" u="none" strike="noStrike" kern="1200" cap="none" spc="0" normalizeH="0" baseline="0" noProof="0" smtClean="0">
              <a:ln>
                <a:noFill/>
              </a:ln>
              <a:solidFill>
                <a:schemeClr val="tx1"/>
              </a:solidFill>
              <a:effectLst/>
              <a:uLnTx/>
              <a:uFillTx/>
              <a:latin typeface="Calibri" panose="020f0502020204030204" pitchFamily="34" charset="0"/>
              <a:ea typeface="宋体" panose="02010600030101010101" pitchFamily="2" charset="-122"/>
              <a:cs typeface="+mn-cs"/>
            </a:endParaRPr>
          </a:p>
        </p:txBody>
      </p:sp>
      <p:pic>
        <p:nvPicPr>
          <p:cNvPr id="4105" name="图片 27"/>
          <p:cNvPicPr>
            <a:picLocks noChangeAspect="1"/>
          </p:cNvPicPr>
          <p:nvPr/>
        </p:nvPicPr>
        <p:blipFill>
          <a:blip r:embed="rId1"/>
          <a:stretch>
            <a:fillRect/>
          </a:stretch>
        </p:blipFill>
        <p:spPr>
          <a:xfrm>
            <a:off x="44450" y="6248400"/>
            <a:ext cx="603250" cy="603250"/>
          </a:xfrm>
          <a:prstGeom prst="rect">
            <a:avLst/>
          </a:prstGeom>
          <a:noFill/>
          <a:ln w="9525">
            <a:noFill/>
          </a:ln>
        </p:spPr>
      </p:pic>
      <p:sp>
        <p:nvSpPr>
          <p:cNvPr id="29" name="矩形 28"/>
          <p:cNvSpPr/>
          <p:nvPr/>
        </p:nvSpPr>
        <p:spPr>
          <a:xfrm>
            <a:off x="5868144" y="37120"/>
            <a:ext cx="3312368" cy="523220"/>
          </a:xfrm>
          <a:prstGeom prst="rect">
            <a:avLst/>
          </a:prstGeom>
          <a:noFill/>
        </p:spPr>
        <p:txBody>
          <a:bodyPr wrap="square">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defPPr/>
          </a:lstStyle>
          <a:p>
            <a:pPr marL="0" marR="0" lvl="0" indent="0" algn="ctr" defTabSz="914400" rtl="0" eaLnBrk="0" fontAlgn="auto" latinLnBrk="0" hangingPunct="0">
              <a:lnSpc>
                <a:spcPct val="100000"/>
              </a:lnSpc>
              <a:spcBef>
                <a:spcPct val="0"/>
              </a:spcBef>
              <a:spcAft>
                <a:spcPct val="0"/>
              </a:spcAft>
              <a:buClrTx/>
              <a:buSzTx/>
              <a:buFontTx/>
              <a:buNone/>
              <a:defRPr/>
            </a:pPr>
            <a:r>
              <a:rPr kumimoji="0" lang="zh-CN" altLang="en-US" sz="2800" b="1" i="0" u="none" strike="noStrike" kern="1200" cap="all" spc="0" normalizeH="0" baseline="0" noProof="0">
                <a:solidFill>
                  <a:schemeClr val="bg1"/>
                </a:solidFill>
                <a:effectLst>
                  <a:reflection blurRad="10000" stA="55000" endPos="48000" dist="500" dir="5400000" sy="-100000" algn="bl" rotWithShape="0"/>
                </a:effectLst>
                <a:uLnTx/>
                <a:uFillTx/>
                <a:latin typeface="隶书" pitchFamily="49" charset="-122"/>
                <a:ea typeface="隶书" pitchFamily="49" charset="-122"/>
                <a:cs typeface="+mn-cs"/>
              </a:rPr>
              <a:t>诱思导学</a:t>
            </a:r>
            <a:r>
              <a:rPr kumimoji="0" lang="en-US" altLang="zh-CN" sz="2800" b="1" i="0" u="none" strike="noStrike" kern="1200" cap="all" spc="0" normalizeH="0" baseline="0" noProof="0">
                <a:solidFill>
                  <a:schemeClr val="bg1"/>
                </a:solidFill>
                <a:effectLst>
                  <a:reflection blurRad="10000" stA="55000" endPos="48000" dist="500" dir="5400000" sy="-100000" algn="bl" rotWithShape="0"/>
                </a:effectLst>
                <a:uLnTx/>
                <a:uFillTx/>
                <a:latin typeface="隶书" pitchFamily="49" charset="-122"/>
                <a:ea typeface="隶书" pitchFamily="49" charset="-122"/>
                <a:cs typeface="+mn-cs"/>
              </a:rPr>
              <a:t>*</a:t>
            </a:r>
            <a:r>
              <a:rPr kumimoji="0" lang="zh-CN" altLang="en-US" sz="2800" b="1" i="0" u="none" strike="noStrike" kern="1200" cap="all" spc="0" normalizeH="0" baseline="0" noProof="0">
                <a:solidFill>
                  <a:schemeClr val="bg1"/>
                </a:solidFill>
                <a:effectLst>
                  <a:reflection blurRad="10000" stA="55000" endPos="48000" dist="500" dir="5400000" sy="-100000" algn="bl" rotWithShape="0"/>
                </a:effectLst>
                <a:uLnTx/>
                <a:uFillTx/>
                <a:latin typeface="隶书" pitchFamily="49" charset="-122"/>
                <a:ea typeface="隶书" pitchFamily="49" charset="-122"/>
                <a:cs typeface="+mn-cs"/>
              </a:rPr>
              <a:t>主体探究</a:t>
            </a:r>
          </a:p>
        </p:txBody>
      </p:sp>
    </p:spTree>
  </p:cSld>
  <p:clrMapOvr>
    <a:masterClrMapping/>
  </p:clrMapOvr>
  <p:transition/>
  <p:timing/>
</p:sldLayout>
</file>

<file path=ppt/slideLayouts/slideLayout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空白">
    <p:spTree>
      <p:nvGrpSpPr>
        <p:cNvPr id="1" name=""/>
        <p:cNvGrpSpPr/>
        <p:nvPr/>
      </p:nvGrpSpPr>
      <p:grpSpPr>
        <a:xfrm>
          <a:off x="0" y="0"/>
          <a:ext cx="0" cy="0"/>
        </a:xfrm>
      </p:grpSpPr>
      <p:sp>
        <p:nvSpPr>
          <p:cNvPr id="2" name="日期占位符 1"/>
          <p:cNvSpPr>
            <a:spLocks noGrp="1"/>
          </p:cNvSpPr>
          <p:nvPr>
            <p:ph type="dt" sz="half" idx="10"/>
          </p:nvPr>
        </p:nvSpPr>
        <p:spPr>
          <a:xfrm>
            <a:off x="457200" y="6356351"/>
            <a:ext cx="2133600" cy="365125"/>
          </a:xfrm>
        </p:spPr>
        <p:txBody>
          <a:bodyPr/>
          <a:lstStyle>
            <a:defPPr/>
          </a:lstStyle>
          <a:p>
            <a:pPr/>
            <a:fld id="{22F8FDBA-C489-4DFA-B667-3D8AF2C7CDA9}" type="datetimeFigureOut">
              <a:rPr lang="zh-CN" altLang="en-US" smtClean="0"/>
              <a:pPr/>
              <a:t/>
            </a:fld>
            <a:endParaRPr lang="zh-CN" altLang="en-US"/>
          </a:p>
        </p:txBody>
      </p:sp>
      <p:sp>
        <p:nvSpPr>
          <p:cNvPr id="3" name="页脚占位符 2"/>
          <p:cNvSpPr>
            <a:spLocks noGrp="1"/>
          </p:cNvSpPr>
          <p:nvPr>
            <p:ph type="ftr" sz="quarter" idx="11"/>
          </p:nvPr>
        </p:nvSpPr>
        <p:spPr>
          <a:xfrm>
            <a:off x="3124200" y="6356351"/>
            <a:ext cx="2895600" cy="365125"/>
          </a:xfrm>
        </p:spPr>
        <p:txBody>
          <a:bodyPr/>
          <a:lstStyle>
            <a:defPPr/>
          </a:lstStyle>
          <a:p>
            <a:pPr/>
            <a:endParaRPr lang="zh-CN" altLang="en-US"/>
          </a:p>
        </p:txBody>
      </p:sp>
      <p:sp>
        <p:nvSpPr>
          <p:cNvPr id="4" name="灯片编号占位符 3"/>
          <p:cNvSpPr>
            <a:spLocks noGrp="1"/>
          </p:cNvSpPr>
          <p:nvPr>
            <p:ph type="sldNum" sz="quarter" idx="12"/>
          </p:nvPr>
        </p:nvSpPr>
        <p:spPr>
          <a:xfrm>
            <a:off x="6553200" y="6356351"/>
            <a:ext cx="2133600" cy="365125"/>
          </a:xfrm>
        </p:spPr>
        <p:txBody>
          <a:bodyPr/>
          <a:lstStyle>
            <a:defPPr/>
          </a:lstStyle>
          <a:p>
            <a:pPr/>
            <a:fld id="{7F5C5E32-346E-4C03-B7EC-4A82EC8296F1}" type="slidenum">
              <a:rPr lang="zh-CN" altLang="en-US" smtClean="0"/>
              <a:pPr/>
              <a:t/>
            </a:fld>
            <a:endParaRPr lang="zh-CN" altLang="en-US"/>
          </a:p>
        </p:txBody>
      </p:sp>
    </p:spTree>
  </p:cSld>
  <p:clrMapOvr>
    <a:masterClrMapping/>
  </p:clrMapOvr>
  <p:transition/>
  <p:timing/>
</p:sldLayout>
</file>

<file path=ppt/slideLayouts/slideLayout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自定义版式">
    <p:bg>
      <p:bgPr>
        <a:solidFill>
          <a:srgbClr val="D9C8B8"/>
        </a:solidFill>
        <a:effectLst/>
      </p:bgPr>
    </p:bg>
    <p:spTree>
      <p:nvGrpSpPr>
        <p:cNvPr id="1" name=""/>
        <p:cNvGrpSpPr/>
        <p:nvPr/>
      </p:nvGrpSpPr>
      <p:grpSpPr>
        <a:xfrm>
          <a:off x="0" y="0"/>
          <a:ext cx="0" cy="0"/>
        </a:xfrm>
      </p:grpSpPr>
      <p:sp>
        <p:nvSpPr>
          <p:cNvPr id="2" name="矩形 1"/>
          <p:cNvSpPr/>
          <p:nvPr userDrawn="1"/>
        </p:nvSpPr>
        <p:spPr>
          <a:xfrm>
            <a:off x="476" y="-14605"/>
            <a:ext cx="9144000" cy="6932930"/>
          </a:xfrm>
          <a:prstGeom prst="rect">
            <a:avLst/>
          </a:prstGeom>
          <a:gradFill flip="none" rotWithShape="1">
            <a:gsLst>
              <a:gs pos="10000">
                <a:srgbClr val="F2E8DC">
                  <a:alpha val="46000"/>
                </a:srgbClr>
              </a:gs>
              <a:gs pos="30000">
                <a:srgbClr val="F2E8DC">
                  <a:alpha val="72000"/>
                </a:srgbClr>
              </a:gs>
              <a:gs pos="74000">
                <a:srgbClr val="F2E8DC">
                  <a:alpha val="100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lstStyle>
          <a:p>
            <a:pPr algn="ctr" fontAlgn="auto">
              <a:spcBef>
                <a:spcPct val="0"/>
              </a:spcBef>
              <a:spcAft>
                <a:spcPct val="0"/>
              </a:spcAft>
              <a:defRPr/>
            </a:pPr>
            <a:endParaRPr lang="zh-CN" altLang="en-US" sz="2100">
              <a:latin typeface="方正清楷 简" panose="02000500000000000000" charset="-122"/>
              <a:ea typeface="方正清楷 简" panose="02000500000000000000" charset="-122"/>
            </a:endParaRPr>
          </a:p>
        </p:txBody>
      </p:sp>
    </p:spTree>
  </p:cSld>
  <p:clrMapOvr>
    <a:masterClrMapping/>
  </p:clrMapOvr>
  <p:transition/>
  <p:timing/>
</p:sldLayout>
</file>

<file path=ppt/slideLayouts/slideLayout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 preserve="1">
  <p:cSld name="标题和内容">
    <p:spTree>
      <p:nvGrpSpPr>
        <p:cNvPr id="1" name=""/>
        <p:cNvGrpSpPr/>
        <p:nvPr/>
      </p:nvGrpSpPr>
      <p:grpSpPr>
        <a:xfrm>
          <a:off x="0" y="0"/>
          <a:ext cx="0" cy="0"/>
        </a:xfrm>
      </p:grpSpPr>
      <p:sp>
        <p:nvSpPr>
          <p:cNvPr id="2" name="标题 1"/>
          <p:cNvSpPr>
            <a:spLocks noGrp="1"/>
          </p:cNvSpPr>
          <p:nvPr>
            <p:ph type="title"/>
            <p:custDataLst>
              <p:tags r:id="rId1"/>
            </p:custDataLst>
          </p:nvPr>
        </p:nvSpPr>
        <p:spPr>
          <a:xfrm>
            <a:off x="456300" y="608400"/>
            <a:ext cx="8226900" cy="705600"/>
          </a:xfrm>
        </p:spPr>
        <p:txBody>
          <a:bodyPr vert="horz" lIns="90000" tIns="46800" rIns="90000" bIns="46800" rtlCol="0" anchor="ctr" anchorCtr="0">
            <a:normAutofit/>
          </a:bodyPr>
          <a:lstStyle>
            <a:lvl1pPr marL="0" marR="0" algn="l" defTabSz="914400" rtl="0" eaLnBrk="1" fontAlgn="auto" latinLnBrk="0" hangingPunct="1">
              <a:lnSpc>
                <a:spcPct val="100000"/>
              </a:lnSpc>
              <a:buNone/>
              <a:defRPr kumimoji="0" lang="zh-CN" altLang="en-US" sz="2700" b="1" i="0" u="none" strike="noStrike" kern="1200" cap="none" spc="300" normalizeH="0" baseline="0" noProof="1">
                <a:solidFill>
                  <a:schemeClr val="tx1">
                    <a:lumMod val="85000"/>
                    <a:lumOff val="15000"/>
                  </a:schemeClr>
                </a:solidFill>
                <a:uFillTx/>
                <a:latin typeface="Arial" panose="020b0604020202020204" pitchFamily="34" charset="0"/>
                <a:ea typeface="微软雅黑" panose="020b0503020204020204" charset="-122"/>
                <a:cs typeface="+mj-cs"/>
                <a:sym typeface="+mn-ea"/>
              </a:defRPr>
            </a:lvl1pPr>
          </a:lstStyle>
          <a:p>
            <a:pPr lvl="0"/>
            <a:r>
              <a:rPr>
                <a:sym typeface="+mn-ea"/>
              </a:rPr>
              <a:t>单击此处编辑母版标题样式</a:t>
            </a:r>
          </a:p>
        </p:txBody>
      </p:sp>
      <p:sp>
        <p:nvSpPr>
          <p:cNvPr id="3" name="内容占位符 2"/>
          <p:cNvSpPr>
            <a:spLocks noGrp="1"/>
          </p:cNvSpPr>
          <p:nvPr>
            <p:ph idx="1"/>
            <p:custDataLst>
              <p:tags r:id="rId2"/>
            </p:custDataLst>
          </p:nvPr>
        </p:nvSpPr>
        <p:spPr>
          <a:xfrm>
            <a:off x="456300" y="1490400"/>
            <a:ext cx="8226900" cy="4759200"/>
          </a:xfrm>
        </p:spPr>
        <p:txBody>
          <a:bodyPr vert="horz" lIns="90000" tIns="46800" rIns="90000" bIns="46800" rtlCol="0">
            <a:normAutofit/>
          </a:bodyPr>
          <a:lstStyle>
            <a:lvl1pPr marL="171450" marR="0" lvl="0" indent="-17145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35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charset="-122"/>
                <a:cs typeface="+mn-cs"/>
                <a:sym typeface="+mn-ea"/>
              </a:defRPr>
            </a:lvl1pPr>
            <a:lvl2pPr marL="514350" marR="0" lvl="1" indent="-171450" algn="l" defTabSz="914400" rtl="0" eaLnBrk="1" fontAlgn="auto" latinLnBrk="0" hangingPunct="1">
              <a:lnSpc>
                <a:spcPct val="120000"/>
              </a:lnSpc>
              <a:spcBef>
                <a:spcPct val="0"/>
              </a:spcBef>
              <a:spcAft>
                <a:spcPts val="600"/>
              </a:spcAft>
              <a:buFont typeface="Arial" panose="020b0604020202020204" pitchFamily="34" charset="0"/>
              <a:buChar char="●"/>
              <a:tabLst>
                <a:tab pos="1609725"/>
              </a:tabLst>
              <a:defRPr kumimoji="0" lang="zh-CN" altLang="en-US" sz="12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charset="-122"/>
                <a:cs typeface="+mn-cs"/>
                <a:sym typeface="+mn-ea"/>
              </a:defRPr>
            </a:lvl2pPr>
            <a:lvl3pPr marL="857250" marR="0" lvl="2" indent="-171450" algn="l" defTabSz="914400" rtl="0" eaLnBrk="1" fontAlgn="auto" latinLnBrk="0" hangingPunct="1">
              <a:lnSpc>
                <a:spcPct val="120000"/>
              </a:lnSpc>
              <a:spcBef>
                <a:spcPct val="0"/>
              </a:spcBef>
              <a:spcAft>
                <a:spcPts val="600"/>
              </a:spcAft>
              <a:buFont typeface="Arial" panose="020b0604020202020204" pitchFamily="34" charset="0"/>
              <a:buChar char="●"/>
              <a:defRPr kumimoji="0" lang="zh-CN" altLang="en-US" sz="12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charset="-122"/>
                <a:cs typeface="+mn-cs"/>
                <a:sym typeface="+mn-ea"/>
              </a:defRPr>
            </a:lvl3pPr>
            <a:lvl4pPr marL="1200150" marR="0" lvl="3" indent="-171450" algn="l" defTabSz="914400" rtl="0" eaLnBrk="1" fontAlgn="auto" latinLnBrk="0" hangingPunct="1">
              <a:lnSpc>
                <a:spcPct val="120000"/>
              </a:lnSpc>
              <a:spcBef>
                <a:spcPct val="0"/>
              </a:spcBef>
              <a:spcAft>
                <a:spcPts val="300"/>
              </a:spcAft>
              <a:buFont typeface="Wingdings"/>
              <a:buChar char=""/>
              <a:defRPr kumimoji="0" lang="zh-CN" altLang="en-US" sz="105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charset="-122"/>
                <a:cs typeface="+mn-cs"/>
                <a:sym typeface="+mn-ea"/>
              </a:defRPr>
            </a:lvl4pPr>
            <a:lvl5pPr marL="1543050" marR="0" lvl="4" indent="-171450" algn="l" defTabSz="914400" rtl="0" eaLnBrk="1" fontAlgn="auto" latinLnBrk="0" hangingPunct="1">
              <a:lnSpc>
                <a:spcPct val="120000"/>
              </a:lnSpc>
              <a:spcBef>
                <a:spcPct val="0"/>
              </a:spcBef>
              <a:spcAft>
                <a:spcPts val="300"/>
              </a:spcAft>
              <a:buFont typeface="Arial" panose="020b0604020202020204" pitchFamily="34" charset="0"/>
              <a:buChar char="•"/>
              <a:defRPr kumimoji="0" lang="zh-CN" altLang="en-US" sz="105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charset="-122"/>
                <a:cs typeface="+mn-cs"/>
                <a:sym typeface="+mn-ea"/>
              </a:defRPr>
            </a:lvl5pPr>
          </a:lstStyle>
          <a:p>
            <a:pPr lvl="0"/>
            <a:r>
              <a:rPr>
                <a:sym typeface="+mn-ea"/>
              </a:rPr>
              <a:t>单击此处编辑母版文本样式</a:t>
            </a:r>
          </a:p>
          <a:p>
            <a:pPr lvl="1"/>
            <a:r>
              <a:rPr>
                <a:sym typeface="+mn-ea"/>
              </a:rPr>
              <a:t>第二级</a:t>
            </a:r>
          </a:p>
          <a:p>
            <a:pPr lvl="2"/>
            <a:r>
              <a:rPr>
                <a:sym typeface="+mn-ea"/>
              </a:rPr>
              <a:t>第三级</a:t>
            </a:r>
          </a:p>
          <a:p>
            <a:pPr lvl="3"/>
            <a:r>
              <a:rPr>
                <a:sym typeface="+mn-ea"/>
              </a:rPr>
              <a:t>第四级</a:t>
            </a:r>
          </a:p>
          <a:p>
            <a:pPr lvl="4"/>
            <a:r>
              <a:rPr>
                <a:sym typeface="+mn-ea"/>
              </a:rPr>
              <a:t>第五级</a:t>
            </a:r>
          </a:p>
        </p:txBody>
      </p:sp>
      <p:sp>
        <p:nvSpPr>
          <p:cNvPr id="4" name="日期占位符 3"/>
          <p:cNvSpPr>
            <a:spLocks noGrp="1"/>
          </p:cNvSpPr>
          <p:nvPr>
            <p:ph type="dt" sz="half" idx="10"/>
            <p:custDataLst>
              <p:tags r:id="rId3"/>
            </p:custDataLst>
          </p:nvPr>
        </p:nvSpPr>
        <p:spPr>
          <a:xfrm>
            <a:off x="459000" y="6314400"/>
            <a:ext cx="2025000" cy="316800"/>
          </a:xfrm>
        </p:spPr>
        <p:txBody>
          <a:bodyPr/>
          <a:lstStyle>
            <a:defPPr/>
          </a:lstStyle>
          <a:p>
            <a:pPr/>
            <a:fld id="{760FBDFE-C587-4B4C-A407-44438C67B59E}" type="datetimeFigureOut">
              <a:rPr lang="zh-CN" altLang="en-US" smtClean="0"/>
              <a:pPr/>
              <a:t/>
            </a:fld>
            <a:endParaRPr lang="zh-CN" altLang="en-US"/>
          </a:p>
        </p:txBody>
      </p:sp>
      <p:sp>
        <p:nvSpPr>
          <p:cNvPr id="5" name="页脚占位符 4"/>
          <p:cNvSpPr>
            <a:spLocks noGrp="1"/>
          </p:cNvSpPr>
          <p:nvPr>
            <p:ph type="ftr" sz="quarter" idx="11"/>
            <p:custDataLst>
              <p:tags r:id="rId4"/>
            </p:custDataLst>
          </p:nvPr>
        </p:nvSpPr>
        <p:spPr>
          <a:xfrm>
            <a:off x="3087000" y="6314400"/>
            <a:ext cx="2970000" cy="316800"/>
          </a:xfrm>
        </p:spPr>
        <p:txBody>
          <a:bodyPr/>
          <a:lstStyle>
            <a:defPPr/>
          </a:lstStyle>
          <a:p>
            <a:pPr/>
            <a:endParaRPr lang="zh-CN" altLang="en-US"/>
          </a:p>
        </p:txBody>
      </p:sp>
      <p:sp>
        <p:nvSpPr>
          <p:cNvPr id="6" name="灯片编号占位符 5"/>
          <p:cNvSpPr>
            <a:spLocks noGrp="1"/>
          </p:cNvSpPr>
          <p:nvPr>
            <p:ph type="sldNum" sz="quarter" idx="12"/>
            <p:custDataLst>
              <p:tags r:id="rId5"/>
            </p:custDataLst>
          </p:nvPr>
        </p:nvSpPr>
        <p:spPr>
          <a:xfrm>
            <a:off x="6658200" y="6314400"/>
            <a:ext cx="2025000" cy="316800"/>
          </a:xfrm>
        </p:spPr>
        <p:txBody>
          <a:bodyPr/>
          <a:lstStyle>
            <a:defPPr/>
          </a:lstStyle>
          <a:p>
            <a:pPr/>
            <a:fld id="{49AE70B2-8BF9-45C0-BB95-33D1B9D3A854}" type="slidenum">
              <a:rPr lang="zh-CN" altLang="en-US" smtClean="0"/>
              <a:pPr/>
              <a:t/>
            </a:fld>
            <a:endParaRPr lang="zh-CN" altLang="en-US"/>
          </a:p>
        </p:txBody>
      </p:sp>
    </p:spTree>
  </p:cSld>
  <p:clrMapOvr>
    <a:masterClrMapping/>
  </p:clrMapOvr>
  <p:transition/>
  <p:timing/>
</p:sldLayout>
</file>

<file path=ppt/slideMasters/_rels/slideMaster1.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slideLayout" Target="../slideLayouts/slideLayout2.xml" /><Relationship Id="rId3" Type="http://schemas.openxmlformats.org/officeDocument/2006/relationships/slideLayout" Target="../slideLayouts/slideLayout3.xml" /><Relationship Id="rId4" Type="http://schemas.openxmlformats.org/officeDocument/2006/relationships/slideLayout" Target="../slideLayouts/slideLayout4.xml" /><Relationship Id="rId5" Type="http://schemas.openxmlformats.org/officeDocument/2006/relationships/slideLayout" Target="../slideLayouts/slideLayout5.xml" /><Relationship Id="rId6" Type="http://schemas.openxmlformats.org/officeDocument/2006/relationships/image" Target="../media/image3.jpeg" /><Relationship Id="rId7"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solidFill>
          <a:schemeClr val="bg1"/>
        </a:solidFill>
        <a:effectLst/>
      </p:bgPr>
    </p:bg>
    <p:spTree>
      <p:nvGrpSpPr>
        <p:cNvPr id="1" name=""/>
        <p:cNvGrpSpPr/>
        <p:nvPr/>
      </p:nvGrpSpPr>
      <p:grpSpPr/>
      <p:pic>
        <p:nvPicPr>
          <p:cNvPr id="2" name="图片 1"/>
          <p:cNvPicPr>
            <a:picLocks noChangeAspect="1"/>
          </p:cNvPicPr>
          <p:nvPr/>
        </p:nvPicPr>
        <p:blipFill>
          <a:blip r:embed="rId6">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827584" y="0"/>
            <a:ext cx="7344816" cy="6858000"/>
          </a:xfrm>
          <a:prstGeom prst="rect">
            <a:avLst/>
          </a:prstGeom>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Lst>
  <p:transition/>
  <p:timing/>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2pPr>
      <a:lvl3pPr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3pPr>
      <a:lvl4pPr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4pPr>
      <a:lvl5pPr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5pPr>
      <a:lvl6pPr marL="4572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6pPr>
      <a:lvl7pPr marL="9144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7pPr>
      <a:lvl8pPr marL="13716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8pPr>
      <a:lvl9pPr marL="18288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4.png" /><Relationship Id="rId3" Type="http://schemas.openxmlformats.org/officeDocument/2006/relationships/image" Target="../media/image5.png" /><Relationship Id="rId4" Type="http://schemas.openxmlformats.org/officeDocument/2006/relationships/image" Target="../media/image6.png" /><Relationship Id="rId5" Type="http://schemas.openxmlformats.org/officeDocument/2006/relationships/image" Target="../media/image7.png" /></Relationships>
</file>

<file path=ppt/slides/_rels/slide2.xml.rels>&#65279;<?xml version="1.0" encoding="utf-8" standalone="yes"?><Relationships xmlns="http://schemas.openxmlformats.org/package/2006/relationships"><Relationship Id="rId1" Type="http://schemas.openxmlformats.org/officeDocument/2006/relationships/slideLayout" Target="../slideLayouts/slideLayout3.xml" /></Relationships>
</file>

<file path=ppt/slides/_rels/slide3.xml.rels>&#65279;<?xml version="1.0" encoding="utf-8" standalone="yes"?><Relationships xmlns="http://schemas.openxmlformats.org/package/2006/relationships"><Relationship Id="rId1" Type="http://schemas.openxmlformats.org/officeDocument/2006/relationships/slideLayout" Target="../slideLayouts/slideLayout3.xml" /><Relationship Id="rId2" Type="http://schemas.openxmlformats.org/officeDocument/2006/relationships/tags" Target="../tags/tag6.xml" /><Relationship Id="rId3" Type="http://schemas.openxmlformats.org/officeDocument/2006/relationships/image" Target="../media/image8.png" /><Relationship Id="rId4" Type="http://schemas.openxmlformats.org/officeDocument/2006/relationships/tags" Target="../tags/tag7.xml" /></Relationships>
</file>

<file path=ppt/slides/_rels/slide4.xml.rels>&#65279;<?xml version="1.0" encoding="utf-8" standalone="yes"?><Relationships xmlns="http://schemas.openxmlformats.org/package/2006/relationships"><Relationship Id="rId1" Type="http://schemas.openxmlformats.org/officeDocument/2006/relationships/slideLayout" Target="../slideLayouts/slideLayout3.xml" /><Relationship Id="rId2" Type="http://schemas.openxmlformats.org/officeDocument/2006/relationships/notesSlide" Target="../notesSlides/notesSlide1.xml" /><Relationship Id="rId3" Type="http://schemas.openxmlformats.org/officeDocument/2006/relationships/tags" Target="../tags/tag8.xml" /></Relationships>
</file>

<file path=ppt/slides/_rels/slide5.xml.rels>&#65279;<?xml version="1.0" encoding="utf-8" standalone="yes"?><Relationships xmlns="http://schemas.openxmlformats.org/package/2006/relationships"><Relationship Id="rId1" Type="http://schemas.openxmlformats.org/officeDocument/2006/relationships/slideLayout" Target="../slideLayouts/slideLayout3.xml" /><Relationship Id="rId2" Type="http://schemas.openxmlformats.org/officeDocument/2006/relationships/notesSlide" Target="../notesSlides/notesSlide2.xml" /><Relationship Id="rId3" Type="http://schemas.openxmlformats.org/officeDocument/2006/relationships/tags" Target="../tags/tag9.xml" /></Relationships>
</file>

<file path=ppt/slides/_rels/slide6.xml.rels>&#65279;<?xml version="1.0" encoding="utf-8" standalone="yes"?><Relationships xmlns="http://schemas.openxmlformats.org/package/2006/relationships"><Relationship Id="rId1" Type="http://schemas.openxmlformats.org/officeDocument/2006/relationships/slideLayout" Target="../slideLayouts/slideLayout3.xml" /><Relationship Id="rId2" Type="http://schemas.openxmlformats.org/officeDocument/2006/relationships/tags" Target="../tags/tag10.xml" /></Relationships>
</file>

<file path=ppt/slides/_rels/slide7.xml.rels>&#65279;<?xml version="1.0" encoding="utf-8" standalone="yes"?><Relationships xmlns="http://schemas.openxmlformats.org/package/2006/relationships"><Relationship Id="rId1" Type="http://schemas.openxmlformats.org/officeDocument/2006/relationships/slideLayout" Target="../slideLayouts/slideLayout3.xml" /><Relationship Id="rId2" Type="http://schemas.openxmlformats.org/officeDocument/2006/relationships/notesSlide" Target="../notesSlides/notesSlide3.xml" /><Relationship Id="rId3" Type="http://schemas.openxmlformats.org/officeDocument/2006/relationships/tags" Target="../tags/tag11.xml" /><Relationship Id="rId4" Type="http://schemas.openxmlformats.org/officeDocument/2006/relationships/image" Target="../media/image9.png" /></Relationships>
</file>

<file path=ppt/slides/_rels/slide8.xml.rels>&#65279;<?xml version="1.0" encoding="utf-8" standalone="yes"?><Relationships xmlns="http://schemas.openxmlformats.org/package/2006/relationships"><Relationship Id="rId1" Type="http://schemas.openxmlformats.org/officeDocument/2006/relationships/slideLayout" Target="../slideLayouts/slideLayout3.xml" /><Relationship Id="rId2" Type="http://schemas.openxmlformats.org/officeDocument/2006/relationships/tags" Target="../tags/tag12.xml" /></Relationships>
</file>

<file path=ppt/slides/_rels/slide9.xml.rels>&#65279;<?xml version="1.0" encoding="utf-8" standalone="yes"?><Relationships xmlns="http://schemas.openxmlformats.org/package/2006/relationships"><Relationship Id="rId1" Type="http://schemas.openxmlformats.org/officeDocument/2006/relationships/slideLayout" Target="../slideLayouts/slideLayout3.xml" /><Relationship Id="rId2" Type="http://schemas.openxmlformats.org/officeDocument/2006/relationships/notesSlide" Target="../notesSlides/notesSlide4.xml" /><Relationship Id="rId3" Type="http://schemas.openxmlformats.org/officeDocument/2006/relationships/image" Target="../media/image10.png" /></Relationships>
</file>

<file path=ppt/slides/_rels/slide10.xml.rels>&#65279;<?xml version="1.0" encoding="utf-8" standalone="yes"?><Relationships xmlns="http://schemas.openxmlformats.org/package/2006/relationships"><Relationship Id="rId1" Type="http://schemas.openxmlformats.org/officeDocument/2006/relationships/slideLayout" Target="../slideLayouts/slideLayout3.xml" /><Relationship Id="rId2" Type="http://schemas.openxmlformats.org/officeDocument/2006/relationships/notesSlide" Target="../notesSlides/notesSlide5.xml" /><Relationship Id="rId3" Type="http://schemas.openxmlformats.org/officeDocument/2006/relationships/image" Target="../media/image11.png" /></Relationships>
</file>

<file path=ppt/slides/_rels/slide11.xml.rels>&#65279;<?xml version="1.0" encoding="utf-8" standalone="yes"?><Relationships xmlns="http://schemas.openxmlformats.org/package/2006/relationships"><Relationship Id="rId1" Type="http://schemas.openxmlformats.org/officeDocument/2006/relationships/slideLayout" Target="../slideLayouts/slideLayout3.xml" /><Relationship Id="rId2" Type="http://schemas.openxmlformats.org/officeDocument/2006/relationships/notesSlide" Target="../notesSlides/notesSlide6.xml" /><Relationship Id="rId3" Type="http://schemas.openxmlformats.org/officeDocument/2006/relationships/image" Target="../media/image12.png" /><Relationship Id="rId4" Type="http://schemas.openxmlformats.org/officeDocument/2006/relationships/image" Target="../media/image13.png" /></Relationships>
</file>

<file path=ppt/slides/_rels/slide12.xml.rels>&#65279;<?xml version="1.0" encoding="utf-8" standalone="yes"?><Relationships xmlns="http://schemas.openxmlformats.org/package/2006/relationships"><Relationship Id="rId1" Type="http://schemas.openxmlformats.org/officeDocument/2006/relationships/slideLayout" Target="../slideLayouts/slideLayout3.xml" /><Relationship Id="rId2" Type="http://schemas.openxmlformats.org/officeDocument/2006/relationships/notesSlide" Target="../notesSlides/notesSlide7.xml" /><Relationship Id="rId3" Type="http://schemas.openxmlformats.org/officeDocument/2006/relationships/image" Target="../media/image14.png" /></Relationships>
</file>

<file path=ppt/slides/_rels/slide13.xml.rels>&#65279;<?xml version="1.0" encoding="utf-8" standalone="yes"?><Relationships xmlns="http://schemas.openxmlformats.org/package/2006/relationships"><Relationship Id="rId1" Type="http://schemas.openxmlformats.org/officeDocument/2006/relationships/slideLayout" Target="../slideLayouts/slideLayout3.xml" /><Relationship Id="rId2" Type="http://schemas.openxmlformats.org/officeDocument/2006/relationships/notesSlide" Target="../notesSlides/notesSlide8.xml" /><Relationship Id="rId3" Type="http://schemas.openxmlformats.org/officeDocument/2006/relationships/image" Target="../media/image15.png" /></Relationships>
</file>

<file path=ppt/slides/_rels/slide14.xml.rels>&#65279;<?xml version="1.0" encoding="utf-8" standalone="yes"?><Relationships xmlns="http://schemas.openxmlformats.org/package/2006/relationships"><Relationship Id="rId1" Type="http://schemas.openxmlformats.org/officeDocument/2006/relationships/slideLayout" Target="../slideLayouts/slideLayout3.xml" /><Relationship Id="rId2" Type="http://schemas.openxmlformats.org/officeDocument/2006/relationships/notesSlide" Target="../notesSlides/notesSlide9.xml" /><Relationship Id="rId3" Type="http://schemas.openxmlformats.org/officeDocument/2006/relationships/image" Target="../media/image16.png" /></Relationships>
</file>

<file path=ppt/slides/_rels/slide15.xml.rels>&#65279;<?xml version="1.0" encoding="utf-8" standalone="yes"?><Relationships xmlns="http://schemas.openxmlformats.org/package/2006/relationships"><Relationship Id="rId1" Type="http://schemas.openxmlformats.org/officeDocument/2006/relationships/slideLayout" Target="../slideLayouts/slideLayout3.xml" /><Relationship Id="rId2" Type="http://schemas.openxmlformats.org/officeDocument/2006/relationships/notesSlide" Target="../notesSlides/notesSlide10.xml" /><Relationship Id="rId3" Type="http://schemas.openxmlformats.org/officeDocument/2006/relationships/image" Target="../media/image17.png" /></Relationships>
</file>

<file path=ppt/slides/_rels/slide16.xml.rels>&#65279;<?xml version="1.0" encoding="utf-8" standalone="yes"?><Relationships xmlns="http://schemas.openxmlformats.org/package/2006/relationships"><Relationship Id="rId1" Type="http://schemas.openxmlformats.org/officeDocument/2006/relationships/slideLayout" Target="../slideLayouts/slideLayout3.xml" /><Relationship Id="rId2" Type="http://schemas.openxmlformats.org/officeDocument/2006/relationships/notesSlide" Target="../notesSlides/notesSlide11.xml" /></Relationships>
</file>

<file path=ppt/slides/_rels/slide17.xml.rels>&#65279;<?xml version="1.0" encoding="utf-8" standalone="yes"?><Relationships xmlns="http://schemas.openxmlformats.org/package/2006/relationships"><Relationship Id="rId1" Type="http://schemas.openxmlformats.org/officeDocument/2006/relationships/slideLayout" Target="../slideLayouts/slideLayout3.xml" /><Relationship Id="rId2" Type="http://schemas.openxmlformats.org/officeDocument/2006/relationships/notesSlide" Target="../notesSlides/notesSlide12.xml" /></Relationships>
</file>

<file path=ppt/slides/_rels/slide18.xml.rels>&#65279;<?xml version="1.0" encoding="utf-8" standalone="yes"?><Relationships xmlns="http://schemas.openxmlformats.org/package/2006/relationships"><Relationship Id="rId1" Type="http://schemas.openxmlformats.org/officeDocument/2006/relationships/slideLayout" Target="../slideLayouts/slideLayout3.xml" /><Relationship Id="rId2" Type="http://schemas.openxmlformats.org/officeDocument/2006/relationships/notesSlide" Target="../notesSlides/notesSlide13.xml" /></Relationships>
</file>

<file path=ppt/slides/_rels/slide19.xml.rels>&#65279;<?xml version="1.0" encoding="utf-8" standalone="yes"?><Relationships xmlns="http://schemas.openxmlformats.org/package/2006/relationships"><Relationship Id="rId1" Type="http://schemas.openxmlformats.org/officeDocument/2006/relationships/slideLayout" Target="../slideLayouts/slideLayout3.xml" /></Relationships>
</file>

<file path=ppt/slides/_rels/slide20.xml.rels>&#65279;<?xml version="1.0" encoding="utf-8" standalone="yes"?><Relationships xmlns="http://schemas.openxmlformats.org/package/2006/relationships"><Relationship Id="rId1" Type="http://schemas.openxmlformats.org/officeDocument/2006/relationships/slideLayout" Target="../slideLayouts/slideLayout3.xml" /></Relationships>
</file>

<file path=ppt/slides/_rels/slide21.xml.rels>&#65279;<?xml version="1.0" encoding="utf-8" standalone="yes"?><Relationships xmlns="http://schemas.openxmlformats.org/package/2006/relationships"><Relationship Id="rId1" Type="http://schemas.openxmlformats.org/officeDocument/2006/relationships/slideLayout" Target="../slideLayouts/slideLayout3.xml" /><Relationship Id="rId2" Type="http://schemas.openxmlformats.org/officeDocument/2006/relationships/notesSlide" Target="../notesSlides/notesSlide14.xml" /><Relationship Id="rId3" Type="http://schemas.openxmlformats.org/officeDocument/2006/relationships/image" Target="../media/image18.png" /><Relationship Id="rId4" Type="http://schemas.openxmlformats.org/officeDocument/2006/relationships/image" Target="../media/image19.jpeg" /></Relationships>
</file>

<file path=ppt/slides/_rels/slide22.xml.rels>&#65279;<?xml version="1.0" encoding="utf-8" standalone="yes"?><Relationships xmlns="http://schemas.openxmlformats.org/package/2006/relationships"><Relationship Id="rId1" Type="http://schemas.openxmlformats.org/officeDocument/2006/relationships/slideLayout" Target="../slideLayouts/slideLayout3.xml" /><Relationship Id="rId10" Type="http://schemas.openxmlformats.org/officeDocument/2006/relationships/image" Target="../media/image25.png" /><Relationship Id="rId2" Type="http://schemas.openxmlformats.org/officeDocument/2006/relationships/image" Target="../media/image20.jpeg" /><Relationship Id="rId3" Type="http://schemas.openxmlformats.org/officeDocument/2006/relationships/slide" Target="slide1.xml" TargetMode="Internal" /><Relationship Id="rId4" Type="http://schemas.openxmlformats.org/officeDocument/2006/relationships/image" Target="../media/image21.jpeg" /><Relationship Id="rId5" Type="http://schemas.openxmlformats.org/officeDocument/2006/relationships/image" Target="../media/image22.jpeg" /><Relationship Id="rId6" Type="http://schemas.openxmlformats.org/officeDocument/2006/relationships/slide" Target="slide20.xml" TargetMode="Internal" /><Relationship Id="rId7" Type="http://schemas.openxmlformats.org/officeDocument/2006/relationships/image" Target="../media/image23.png" /><Relationship Id="rId8" Type="http://schemas.openxmlformats.org/officeDocument/2006/relationships/slide" Target="slide16.xml" TargetMode="Internal" /><Relationship Id="rId9" Type="http://schemas.openxmlformats.org/officeDocument/2006/relationships/image" Target="../media/image24.png" /></Relationships>
</file>

<file path=ppt/slides/_rels/slide23.xml.rels>&#65279;<?xml version="1.0" encoding="utf-8" standalone="yes"?><Relationships xmlns="http://schemas.openxmlformats.org/package/2006/relationships"><Relationship Id="rId1" Type="http://schemas.openxmlformats.org/officeDocument/2006/relationships/slideLayout" Target="../slideLayouts/slideLayout3.xml" /><Relationship Id="rId2" Type="http://schemas.openxmlformats.org/officeDocument/2006/relationships/notesSlide" Target="../notesSlides/notesSlide15.xml" /></Relationships>
</file>

<file path=ppt/slides/_rels/slide24.xml.rels>&#65279;<?xml version="1.0" encoding="utf-8" standalone="yes"?><Relationships xmlns="http://schemas.openxmlformats.org/package/2006/relationships"><Relationship Id="rId1" Type="http://schemas.openxmlformats.org/officeDocument/2006/relationships/slideLayout" Target="../slideLayouts/slideLayout3.xml" /><Relationship Id="rId2" Type="http://schemas.openxmlformats.org/officeDocument/2006/relationships/notesSlide" Target="../notesSlides/notesSlide16.xml" /></Relationships>
</file>

<file path=ppt/slides/_rels/slide25.xml.rels>&#65279;<?xml version="1.0" encoding="utf-8" standalone="yes"?><Relationships xmlns="http://schemas.openxmlformats.org/package/2006/relationships"><Relationship Id="rId1" Type="http://schemas.openxmlformats.org/officeDocument/2006/relationships/slideLayout" Target="../slideLayouts/slideLayout5.xml" /><Relationship Id="rId2" Type="http://schemas.openxmlformats.org/officeDocument/2006/relationships/tags" Target="../tags/tag13.xml" /></Relationships>
</file>

<file path=ppt/slides/_rels/slide26.xml.rels>&#65279;<?xml version="1.0" encoding="utf-8" standalone="yes"?><Relationships xmlns="http://schemas.openxmlformats.org/package/2006/relationships"><Relationship Id="rId1" Type="http://schemas.openxmlformats.org/officeDocument/2006/relationships/slideLayout" Target="../slideLayouts/slideLayout3.xml" /></Relationships>
</file>

<file path=ppt/slides/_rels/slide27.xml.rels>&#65279;<?xml version="1.0" encoding="utf-8" standalone="yes"?><Relationships xmlns="http://schemas.openxmlformats.org/package/2006/relationships"><Relationship Id="rId1" Type="http://schemas.openxmlformats.org/officeDocument/2006/relationships/slideLayout" Target="../slideLayouts/slideLayout3.xml" /><Relationship Id="rId2" Type="http://schemas.openxmlformats.org/officeDocument/2006/relationships/notesSlide" Target="../notesSlides/notesSlide17.xml" /><Relationship Id="rId3" Type="http://schemas.openxmlformats.org/officeDocument/2006/relationships/image" Target="../media/image26.png" /><Relationship Id="rId4" Type="http://schemas.openxmlformats.org/officeDocument/2006/relationships/image" Target="../media/image27.png" /></Relationships>
</file>

<file path=ppt/slides/_rels/slide28.xml.rels>&#65279;<?xml version="1.0" encoding="utf-8" standalone="yes"?><Relationships xmlns="http://schemas.openxmlformats.org/package/2006/relationships"><Relationship Id="rId1" Type="http://schemas.openxmlformats.org/officeDocument/2006/relationships/slideLayout" Target="../slideLayouts/slideLayout3.xml" /><Relationship Id="rId2" Type="http://schemas.openxmlformats.org/officeDocument/2006/relationships/tags" Target="../tags/tag14.xml" /></Relationships>
</file>

<file path=ppt/slides/_rels/slide29.xml.rels>&#65279;<?xml version="1.0" encoding="utf-8" standalone="yes"?><Relationships xmlns="http://schemas.openxmlformats.org/package/2006/relationships"><Relationship Id="rId1" Type="http://schemas.openxmlformats.org/officeDocument/2006/relationships/slideLayout" Target="../slideLayouts/slideLayout3.xml" /><Relationship Id="rId2" Type="http://schemas.openxmlformats.org/officeDocument/2006/relationships/notesSlide" Target="../notesSlides/notesSlide18.xml" /><Relationship Id="rId3" Type="http://schemas.openxmlformats.org/officeDocument/2006/relationships/image" Target="../media/image28.png" /></Relationships>
</file>

<file path=ppt/slides/_rels/slide30.xml.rels>&#65279;<?xml version="1.0" encoding="utf-8" standalone="yes"?><Relationships xmlns="http://schemas.openxmlformats.org/package/2006/relationships"><Relationship Id="rId1" Type="http://schemas.openxmlformats.org/officeDocument/2006/relationships/slideLayout" Target="../slideLayouts/slideLayout2.xml" /><Relationship Id="rId10" Type="http://schemas.openxmlformats.org/officeDocument/2006/relationships/image" Target="../media/image37.png" /><Relationship Id="rId11" Type="http://schemas.openxmlformats.org/officeDocument/2006/relationships/image" Target="../media/image38.png" /><Relationship Id="rId12" Type="http://schemas.openxmlformats.org/officeDocument/2006/relationships/image" Target="../media/image39.png" /><Relationship Id="rId2" Type="http://schemas.openxmlformats.org/officeDocument/2006/relationships/image" Target="../media/image29.png" /><Relationship Id="rId3" Type="http://schemas.openxmlformats.org/officeDocument/2006/relationships/image" Target="../media/image30.png" /><Relationship Id="rId4" Type="http://schemas.openxmlformats.org/officeDocument/2006/relationships/image" Target="../media/image31.png" /><Relationship Id="rId5" Type="http://schemas.openxmlformats.org/officeDocument/2006/relationships/image" Target="../media/image32.png" /><Relationship Id="rId6" Type="http://schemas.openxmlformats.org/officeDocument/2006/relationships/image" Target="../media/image33.png" /><Relationship Id="rId7" Type="http://schemas.openxmlformats.org/officeDocument/2006/relationships/image" Target="../media/image34.png" /><Relationship Id="rId8" Type="http://schemas.openxmlformats.org/officeDocument/2006/relationships/image" Target="../media/image35.png" /><Relationship Id="rId9" Type="http://schemas.openxmlformats.org/officeDocument/2006/relationships/image" Target="../media/image36.png" /></Relationships>
</file>

<file path=ppt/slides/slide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5121" name="文本框 99"/>
          <p:cNvSpPr txBox="1"/>
          <p:nvPr/>
        </p:nvSpPr>
        <p:spPr>
          <a:xfrm>
            <a:off x="0" y="828040"/>
            <a:ext cx="9010650" cy="829945"/>
          </a:xfrm>
          <a:prstGeom prst="rect">
            <a:avLst/>
          </a:prstGeom>
          <a:solidFill>
            <a:srgbClr val="FFFF00"/>
          </a:solidFill>
          <a:ln w="19050" cap="flat" cmpd="sng">
            <a:solidFill>
              <a:srgbClr val="FF0000">
                <a:alpha val="95998"/>
              </a:srgbClr>
            </a:solidFill>
            <a:prstDash val="solid"/>
            <a:round/>
            <a:headEnd type="none" w="med" len="med"/>
            <a:tailEnd type="none" w="med" len="med"/>
          </a:ln>
        </p:spPr>
        <p:txBody>
          <a:bodyPr wrap="square" anchor="t">
            <a:spAutoFit/>
          </a:bodyPr>
          <a:lstStyle>
            <a:defPPr/>
          </a:lstStyle>
          <a:p>
            <a:pPr eaLnBrk="0" hangingPunct="0"/>
            <a:r>
              <a:rPr lang="en-US" altLang="zh-CN" sz="4800" b="1" smtClean="0">
                <a:latin typeface="黑体" panose="02010609060101010101" pitchFamily="2" charset="-122"/>
                <a:ea typeface="黑体" panose="02010609060101010101" pitchFamily="2" charset="-122"/>
                <a:sym typeface="+mn-ea"/>
              </a:rPr>
              <a:t> </a:t>
            </a:r>
            <a:r>
              <a:rPr lang="zh-CN" altLang="en-US" sz="3400" b="1" smtClean="0">
                <a:solidFill>
                  <a:schemeClr val="tx1"/>
                </a:solidFill>
                <a:uFillTx/>
                <a:latin typeface="黑体" panose="02010609060101010101" pitchFamily="2" charset="-122"/>
                <a:ea typeface="黑体" panose="02010609060101010101" pitchFamily="2" charset="-122"/>
                <a:cs typeface="黑体" panose="02010609060101010101" pitchFamily="2" charset="-122"/>
                <a:sym typeface="+mn-ea"/>
              </a:rPr>
              <a:t>第</a:t>
            </a:r>
            <a:r>
              <a:rPr lang="en-US" altLang="zh-CN" sz="3400" b="1" smtClean="0">
                <a:solidFill>
                  <a:schemeClr val="tx1"/>
                </a:solidFill>
                <a:uFillTx/>
                <a:latin typeface="黑体" panose="02010609060101010101" pitchFamily="2" charset="-122"/>
                <a:ea typeface="黑体" panose="02010609060101010101" pitchFamily="2" charset="-122"/>
                <a:cs typeface="黑体" panose="02010609060101010101" pitchFamily="2" charset="-122"/>
                <a:sym typeface="+mn-ea"/>
              </a:rPr>
              <a:t>2</a:t>
            </a:r>
            <a:r>
              <a:rPr lang="zh-CN" altLang="en-US" sz="3400" b="1" smtClean="0">
                <a:solidFill>
                  <a:schemeClr val="tx1"/>
                </a:solidFill>
                <a:uFillTx/>
                <a:latin typeface="黑体" panose="02010609060101010101" pitchFamily="2" charset="-122"/>
                <a:ea typeface="黑体" panose="02010609060101010101" pitchFamily="2" charset="-122"/>
                <a:cs typeface="黑体" panose="02010609060101010101" pitchFamily="2" charset="-122"/>
                <a:sym typeface="+mn-ea"/>
              </a:rPr>
              <a:t>课 </a:t>
            </a:r>
            <a:r>
              <a:rPr lang="zh-CN" altLang="en-US" sz="3400" b="1">
                <a:solidFill>
                  <a:schemeClr val="tx1"/>
                </a:solidFill>
                <a:uFillTx/>
                <a:latin typeface="黑体" panose="02010609060101010101" pitchFamily="2" charset="-122"/>
                <a:ea typeface="黑体" panose="02010609060101010101" pitchFamily="2" charset="-122"/>
                <a:cs typeface="黑体" panose="02010609060101010101" pitchFamily="2" charset="-122"/>
                <a:sym typeface="+mn-ea"/>
              </a:rPr>
              <a:t>西方国家古代和近代政治制度的演变</a:t>
            </a:r>
            <a:endParaRPr lang="zh-CN" altLang="en-US" sz="3400" b="1" smtClean="0">
              <a:solidFill>
                <a:schemeClr val="tx1"/>
              </a:solidFill>
              <a:effectLst>
                <a:outerShdw blurRad="38100" dist="19050" dir="2700000" algn="tl" rotWithShape="0">
                  <a:schemeClr val="dk1">
                    <a:alpha val="40000"/>
                  </a:schemeClr>
                </a:outerShdw>
              </a:effectLst>
              <a:uFillTx/>
              <a:latin typeface="黑体" panose="02010609060101010101" pitchFamily="2" charset="-122"/>
              <a:ea typeface="黑体" panose="02010609060101010101" pitchFamily="2" charset="-122"/>
              <a:cs typeface="黑体" panose="02010609060101010101" pitchFamily="2" charset="-122"/>
              <a:sym typeface="+mn-ea"/>
            </a:endParaRPr>
          </a:p>
        </p:txBody>
      </p:sp>
      <p:sp>
        <p:nvSpPr>
          <p:cNvPr id="9" name="TextBox 4"/>
          <p:cNvSpPr txBox="1">
            <a:spLocks noChangeArrowheads="1"/>
          </p:cNvSpPr>
          <p:nvPr/>
        </p:nvSpPr>
        <p:spPr bwMode="auto">
          <a:xfrm>
            <a:off x="0" y="5581633"/>
            <a:ext cx="9144000" cy="953135"/>
          </a:xfrm>
          <a:prstGeom prst="rect">
            <a:avLst/>
          </a:prstGeom>
          <a:solidFill>
            <a:schemeClr val="accent3">
              <a:lumMod val="40000"/>
              <a:lumOff val="60000"/>
            </a:schemeClr>
          </a:solidFill>
          <a:ln w="15875">
            <a:solidFill>
              <a:srgbClr val="FF0000"/>
            </a:solidFill>
            <a:miter lim="800000"/>
          </a:ln>
        </p:spPr>
        <p:txBody>
          <a:bodyPr wrap="square">
            <a:spAutoFit/>
          </a:bodyPr>
          <a:lstStyle>
            <a:defPPr/>
          </a:lstStyle>
          <a:p>
            <a:pPr algn="just"/>
            <a:r>
              <a:rPr lang="zh-CN" altLang="en-US" sz="2800" b="1" smtClean="0">
                <a:solidFill>
                  <a:schemeClr val="tx1"/>
                </a:solidFill>
                <a:uFillTx/>
                <a:latin typeface="黑体" panose="02010609060101010101" pitchFamily="2" charset="-122"/>
                <a:ea typeface="黑体" panose="02010609060101010101" pitchFamily="2" charset="-122"/>
                <a:cs typeface="書體坊顏體㊣"/>
              </a:rPr>
              <a:t>新</a:t>
            </a:r>
            <a:r>
              <a:rPr lang="zh-CN" altLang="en-US" sz="2800" b="1">
                <a:solidFill>
                  <a:schemeClr val="tx1"/>
                </a:solidFill>
                <a:uFillTx/>
                <a:latin typeface="黑体" panose="02010609060101010101" pitchFamily="2" charset="-122"/>
                <a:ea typeface="黑体" panose="02010609060101010101" pitchFamily="2" charset="-122"/>
                <a:cs typeface="書體坊顏體㊣"/>
              </a:rPr>
              <a:t>课标：了解古代至近代西方政治体制各主要类型的产生和演变过程。</a:t>
            </a:r>
          </a:p>
        </p:txBody>
      </p:sp>
      <p:sp>
        <p:nvSpPr>
          <p:cNvPr id="7" name="矩形 6"/>
          <p:cNvSpPr/>
          <p:nvPr/>
        </p:nvSpPr>
        <p:spPr>
          <a:xfrm>
            <a:off x="899160" y="272415"/>
            <a:ext cx="8111490" cy="475615"/>
          </a:xfrm>
          <a:prstGeom prst="rect">
            <a:avLst/>
          </a:prstGeom>
          <a:ln>
            <a:prstDash val="lgDash"/>
          </a:ln>
        </p:spPr>
        <p:style>
          <a:lnRef idx="2">
            <a:schemeClr val="dk1"/>
          </a:lnRef>
          <a:fillRef idx="1">
            <a:schemeClr val="lt1"/>
          </a:fillRef>
          <a:effectRef idx="0">
            <a:schemeClr val="dk1"/>
          </a:effectRef>
          <a:fontRef idx="minor">
            <a:schemeClr val="dk1"/>
          </a:fontRef>
        </p:style>
        <p:txBody>
          <a:bodyPr wrap="square">
            <a:spAutoFit/>
          </a:bodyPr>
          <a:lstStyle>
            <a:defPPr/>
          </a:lstStyle>
          <a:p>
            <a:pPr marL="0" marR="0" lvl="0" indent="0" algn="ctr" defTabSz="914400" rtl="0" eaLnBrk="0" fontAlgn="base" latinLnBrk="0" hangingPunct="0">
              <a:lnSpc>
                <a:spcPct val="100000"/>
              </a:lnSpc>
              <a:spcBef>
                <a:spcPct val="0"/>
              </a:spcBef>
              <a:spcAft>
                <a:spcPct val="0"/>
              </a:spcAft>
              <a:buNone/>
            </a:pPr>
            <a:r>
              <a:rPr kumimoji="0" lang="zh-CN" altLang="en-US" sz="2500" b="1" i="0" baseline="0" noProof="1">
                <a:solidFill>
                  <a:prstClr val="black"/>
                </a:solidFill>
                <a:uFillTx/>
                <a:latin typeface="黑体" panose="02010609060101010101" pitchFamily="2" charset="-122"/>
                <a:ea typeface="黑体" panose="02010609060101010101" pitchFamily="2" charset="-122"/>
                <a:cs typeface="+mn-cs"/>
                <a:sym typeface="+mn-ea"/>
              </a:rPr>
              <a:t>高中统编历史</a:t>
            </a:r>
            <a:r>
              <a:rPr kumimoji="0" lang="zh-CN" sz="2500" b="1" i="0" baseline="0" noProof="1">
                <a:solidFill>
                  <a:prstClr val="black"/>
                </a:solidFill>
                <a:uFillTx/>
                <a:latin typeface="黑体" panose="02010609060101010101" pitchFamily="2" charset="-122"/>
                <a:ea typeface="黑体" panose="02010609060101010101" pitchFamily="2" charset="-122"/>
                <a:cs typeface="+mn-cs"/>
                <a:sym typeface="+mn-ea"/>
              </a:rPr>
              <a:t>选择性必修一《国家制度与社会治理》</a:t>
            </a:r>
          </a:p>
        </p:txBody>
      </p:sp>
      <p:grpSp>
        <p:nvGrpSpPr>
          <p:cNvPr id="11" name="组合 10"/>
          <p:cNvGrpSpPr/>
          <p:nvPr/>
        </p:nvGrpSpPr>
        <p:grpSpPr>
          <a:xfrm>
            <a:off x="0" y="1657350"/>
            <a:ext cx="9181465" cy="3477260"/>
            <a:chOff x="0" y="2611"/>
            <a:chExt cx="14189" cy="5476"/>
          </a:xfrm>
        </p:grpSpPr>
        <p:grpSp>
          <p:nvGrpSpPr>
            <p:cNvPr id="2" name="组合 1"/>
            <p:cNvGrpSpPr/>
            <p:nvPr/>
          </p:nvGrpSpPr>
          <p:grpSpPr>
            <a:xfrm>
              <a:off x="5213" y="2611"/>
              <a:ext cx="8977" cy="5476"/>
              <a:chOff x="5983" y="4687"/>
              <a:chExt cx="11352" cy="5476"/>
            </a:xfrm>
          </p:grpSpPr>
          <p:pic>
            <p:nvPicPr>
              <p:cNvPr id="6" name="图片 5"/>
              <p:cNvPicPr>
                <a:picLocks noChangeAspect="1"/>
              </p:cNvPicPr>
              <p:nvPr/>
            </p:nvPicPr>
            <p:blipFill>
              <a:blip r:embed="rId2"/>
              <a:stretch>
                <a:fillRect/>
              </a:stretch>
            </p:blipFill>
            <p:spPr>
              <a:xfrm>
                <a:off x="5983" y="4687"/>
                <a:ext cx="5610" cy="4688"/>
              </a:xfrm>
              <a:prstGeom prst="rect">
                <a:avLst/>
              </a:prstGeom>
            </p:spPr>
          </p:pic>
          <p:pic>
            <p:nvPicPr>
              <p:cNvPr id="3" name="图片 2"/>
              <p:cNvPicPr>
                <a:picLocks noChangeAspect="1"/>
              </p:cNvPicPr>
              <p:nvPr/>
            </p:nvPicPr>
            <p:blipFill>
              <a:blip r:embed="rId3"/>
              <a:stretch>
                <a:fillRect/>
              </a:stretch>
            </p:blipFill>
            <p:spPr>
              <a:xfrm>
                <a:off x="11593" y="4688"/>
                <a:ext cx="5742" cy="4687"/>
              </a:xfrm>
              <a:prstGeom prst="rect">
                <a:avLst/>
              </a:prstGeom>
            </p:spPr>
          </p:pic>
          <p:sp>
            <p:nvSpPr>
              <p:cNvPr id="10" name="矩形 9"/>
              <p:cNvSpPr/>
              <p:nvPr/>
            </p:nvSpPr>
            <p:spPr>
              <a:xfrm>
                <a:off x="5983" y="9375"/>
                <a:ext cx="5765" cy="78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r>
                  <a:rPr lang="zh-CN" altLang="en-US" sz="2400" b="1" smtClean="0">
                    <a:solidFill>
                      <a:schemeClr val="tx1"/>
                    </a:solidFill>
                    <a:latin typeface="宋体" panose="02010600030101010101" pitchFamily="2" charset="-122"/>
                    <a:ea typeface="宋体" panose="02010600030101010101" pitchFamily="2" charset="-122"/>
                  </a:rPr>
                  <a:t>英国威斯敏斯特宫</a:t>
                </a:r>
              </a:p>
            </p:txBody>
          </p:sp>
          <p:sp>
            <p:nvSpPr>
              <p:cNvPr id="4" name="矩形 3"/>
              <p:cNvSpPr/>
              <p:nvPr/>
            </p:nvSpPr>
            <p:spPr>
              <a:xfrm>
                <a:off x="11748" y="9375"/>
                <a:ext cx="5587" cy="78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r>
                  <a:rPr lang="zh-CN" altLang="en-US" sz="2400" b="1" smtClean="0">
                    <a:solidFill>
                      <a:schemeClr val="tx1"/>
                    </a:solidFill>
                    <a:latin typeface="宋体" panose="02010600030101010101" pitchFamily="2" charset="-122"/>
                    <a:ea typeface="宋体" panose="02010600030101010101" pitchFamily="2" charset="-122"/>
                  </a:rPr>
                  <a:t>美国国会大厦</a:t>
                </a:r>
              </a:p>
            </p:txBody>
          </p:sp>
        </p:grpSp>
        <p:pic>
          <p:nvPicPr>
            <p:cNvPr id="5" name="图片 4"/>
            <p:cNvPicPr>
              <a:picLocks noChangeAspect="1"/>
            </p:cNvPicPr>
            <p:nvPr/>
          </p:nvPicPr>
          <p:blipFill>
            <a:blip r:embed="rId4"/>
            <a:stretch>
              <a:fillRect/>
            </a:stretch>
          </p:blipFill>
          <p:spPr>
            <a:xfrm>
              <a:off x="0" y="2611"/>
              <a:ext cx="5213" cy="5098"/>
            </a:xfrm>
            <a:prstGeom prst="rect">
              <a:avLst/>
            </a:prstGeom>
          </p:spPr>
        </p:pic>
        <p:sp>
          <p:nvSpPr>
            <p:cNvPr id="8" name="矩形 7"/>
            <p:cNvSpPr/>
            <p:nvPr/>
          </p:nvSpPr>
          <p:spPr>
            <a:xfrm>
              <a:off x="327" y="7299"/>
              <a:ext cx="4559" cy="78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r>
                <a:rPr lang="zh-CN" altLang="en-US" sz="2400" b="1" smtClean="0">
                  <a:solidFill>
                    <a:schemeClr val="tx1"/>
                  </a:solidFill>
                  <a:latin typeface="宋体" panose="02010600030101010101" pitchFamily="2" charset="-122"/>
                  <a:ea typeface="宋体" panose="02010600030101010101" pitchFamily="2" charset="-122"/>
                </a:rPr>
                <a:t>雅典公民大会遗址</a:t>
              </a:r>
            </a:p>
          </p:txBody>
        </p:sp>
      </p:grpSp>
      <p:pic>
        <p:nvPicPr>
          <p:cNvPr id="55297" name="Picture 1" descr="C:\Users\44540\AppData\Roaming\Tencent\Users\46728224\QQ\WinTemp\RichOle\8MEWVFKGSU4SUV0XP[)KW}J.png"/>
          <p:cNvPicPr>
            <a:picLocks noChangeAspect="1" noChangeArrowheads="1"/>
          </p:cNvPicPr>
          <p:nvPr/>
        </p:nvPicPr>
        <p:blipFill>
          <a:blip r:embed="rId5"/>
          <a:stretch>
            <a:fillRect/>
          </a:stretch>
        </p:blipFill>
        <p:spPr bwMode="auto">
          <a:xfrm>
            <a:off x="0" y="1657350"/>
            <a:ext cx="9225280" cy="3924300"/>
          </a:xfrm>
          <a:prstGeom prst="rect">
            <a:avLst/>
          </a:prstGeom>
          <a:noFill/>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7" presetClass="entr" presetSubtype="2" fill="hold" nodeType="clickEffect">
                                  <p:stCondLst>
                                    <p:cond delay="0"/>
                                  </p:stCondLst>
                                  <p:childTnLst>
                                    <p:set>
                                      <p:cBhvr>
                                        <p:cTn id="6" dur="1" fill="hold">
                                          <p:stCondLst>
                                            <p:cond delay="0"/>
                                          </p:stCondLst>
                                        </p:cTn>
                                        <p:tgtEl>
                                          <p:spTgt spid="55297"/>
                                        </p:tgtEl>
                                        <p:attrNameLst>
                                          <p:attrName>style.visibility</p:attrName>
                                        </p:attrNameLst>
                                      </p:cBhvr>
                                      <p:to>
                                        <p:strVal val="visible"/>
                                      </p:to>
                                    </p:set>
                                    <p:anim calcmode="lin" valueType="num">
                                      <p:cBhvr additive="base">
                                        <p:cTn id="7" dur="5000" fill="hold"/>
                                        <p:tgtEl>
                                          <p:spTgt spid="55297"/>
                                        </p:tgtEl>
                                        <p:attrNameLst>
                                          <p:attrName>ppt_x</p:attrName>
                                        </p:attrNameLst>
                                      </p:cBhvr>
                                      <p:tavLst>
                                        <p:tav tm="0">
                                          <p:val>
                                            <p:strVal val="1+#ppt_w/2"/>
                                          </p:val>
                                        </p:tav>
                                        <p:tav tm="100000">
                                          <p:val>
                                            <p:strVal val="#ppt_x"/>
                                          </p:val>
                                        </p:tav>
                                      </p:tavLst>
                                    </p:anim>
                                    <p:anim calcmode="lin" valueType="num">
                                      <p:cBhvr additive="base">
                                        <p:cTn id="8" dur="5000" fill="hold"/>
                                        <p:tgtEl>
                                          <p:spTgt spid="5529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8195" name="Rectangle 7"/>
          <p:cNvSpPr/>
          <p:nvPr/>
        </p:nvSpPr>
        <p:spPr>
          <a:xfrm>
            <a:off x="991870" y="2639695"/>
            <a:ext cx="1689100" cy="460375"/>
          </a:xfrm>
          <a:prstGeom prst="rect">
            <a:avLst/>
          </a:prstGeom>
          <a:solidFill>
            <a:srgbClr val="FFFF00"/>
          </a:solidFill>
          <a:ln w="19050" cap="flat" cmpd="sng">
            <a:solidFill>
              <a:srgbClr val="FF0000"/>
            </a:solidFill>
            <a:prstDash val="solid"/>
            <a:miter/>
            <a:headEnd type="none" w="med" len="med"/>
            <a:tailEnd type="none" w="med" len="med"/>
          </a:ln>
        </p:spPr>
        <p:txBody>
          <a:bodyPr wrap="square" anchor="ctr">
            <a:spAutoFit/>
          </a:bodyPr>
          <a:lstStyle>
            <a:defPPr/>
          </a:lstStyle>
          <a:p>
            <a:pPr algn="ctr"/>
            <a:r>
              <a:rPr lang="zh-CN" altLang="en-US" sz="2400" b="1">
                <a:solidFill>
                  <a:srgbClr val="FF0000"/>
                </a:solidFill>
                <a:latin typeface="黑体" panose="02010609060101010101" pitchFamily="2" charset="-122"/>
                <a:ea typeface="黑体" panose="02010609060101010101" pitchFamily="2" charset="-122"/>
                <a:sym typeface="楷体_GB2312" pitchFamily="1" charset="-122"/>
              </a:rPr>
              <a:t>爱琴文明</a:t>
            </a:r>
          </a:p>
        </p:txBody>
      </p:sp>
      <p:sp>
        <p:nvSpPr>
          <p:cNvPr id="8196" name="Rectangle 8"/>
          <p:cNvSpPr/>
          <p:nvPr/>
        </p:nvSpPr>
        <p:spPr>
          <a:xfrm>
            <a:off x="2780030" y="2639695"/>
            <a:ext cx="1424940" cy="460375"/>
          </a:xfrm>
          <a:prstGeom prst="rect">
            <a:avLst/>
          </a:prstGeom>
          <a:solidFill>
            <a:srgbClr val="FFFF00"/>
          </a:solidFill>
          <a:ln w="19050" cap="flat" cmpd="sng">
            <a:solidFill>
              <a:srgbClr val="FF0000"/>
            </a:solidFill>
            <a:prstDash val="solid"/>
            <a:miter/>
            <a:headEnd type="none" w="med" len="med"/>
            <a:tailEnd type="none" w="med" len="med"/>
          </a:ln>
        </p:spPr>
        <p:txBody>
          <a:bodyPr wrap="square" anchor="ctr">
            <a:spAutoFit/>
          </a:bodyPr>
          <a:lstStyle>
            <a:defPPr/>
          </a:lstStyle>
          <a:p>
            <a:pPr algn="ctr">
              <a:buNone/>
            </a:pPr>
            <a:r>
              <a:rPr lang="zh-CN" altLang="en-US" sz="2400" b="1">
                <a:solidFill>
                  <a:srgbClr val="FF0000"/>
                </a:solidFill>
                <a:latin typeface="黑体" panose="02010609060101010101" pitchFamily="2" charset="-122"/>
                <a:ea typeface="黑体" panose="02010609060101010101" pitchFamily="2" charset="-122"/>
                <a:sym typeface="楷体_GB2312" pitchFamily="1" charset="-122"/>
              </a:rPr>
              <a:t>黑暗时代</a:t>
            </a:r>
          </a:p>
        </p:txBody>
      </p:sp>
      <p:sp>
        <p:nvSpPr>
          <p:cNvPr id="8197" name="Rectangle 9"/>
          <p:cNvSpPr/>
          <p:nvPr/>
        </p:nvSpPr>
        <p:spPr>
          <a:xfrm>
            <a:off x="4304665" y="2639695"/>
            <a:ext cx="1939925" cy="460375"/>
          </a:xfrm>
          <a:prstGeom prst="rect">
            <a:avLst/>
          </a:prstGeom>
          <a:solidFill>
            <a:srgbClr val="FFFF00"/>
          </a:solidFill>
          <a:ln w="19050" cap="flat" cmpd="sng">
            <a:solidFill>
              <a:srgbClr val="FF0000"/>
            </a:solidFill>
            <a:prstDash val="solid"/>
            <a:miter/>
            <a:headEnd type="none" w="med" len="med"/>
            <a:tailEnd type="none" w="med" len="med"/>
          </a:ln>
        </p:spPr>
        <p:txBody>
          <a:bodyPr wrap="square" anchor="ctr">
            <a:spAutoFit/>
          </a:bodyPr>
          <a:lstStyle>
            <a:defPPr/>
          </a:lstStyle>
          <a:p>
            <a:pPr algn="ctr"/>
            <a:r>
              <a:rPr lang="zh-CN" altLang="en-US" sz="2400" b="1">
                <a:solidFill>
                  <a:srgbClr val="FF3300"/>
                </a:solidFill>
                <a:uFillTx/>
                <a:latin typeface="黑体" panose="02010609060101010101" pitchFamily="2" charset="-122"/>
                <a:ea typeface="黑体" panose="02010609060101010101" pitchFamily="2" charset="-122"/>
                <a:sym typeface="楷体_GB2312" pitchFamily="1" charset="-122"/>
              </a:rPr>
              <a:t>城邦形成</a:t>
            </a:r>
          </a:p>
        </p:txBody>
      </p:sp>
      <p:sp>
        <p:nvSpPr>
          <p:cNvPr id="8198" name="Rectangle 10"/>
          <p:cNvSpPr/>
          <p:nvPr/>
        </p:nvSpPr>
        <p:spPr>
          <a:xfrm>
            <a:off x="6625590" y="2639695"/>
            <a:ext cx="1709420" cy="460375"/>
          </a:xfrm>
          <a:prstGeom prst="rect">
            <a:avLst/>
          </a:prstGeom>
          <a:solidFill>
            <a:srgbClr val="FFFF00"/>
          </a:solidFill>
          <a:ln w="19050" cap="flat" cmpd="sng">
            <a:solidFill>
              <a:srgbClr val="FF0000"/>
            </a:solidFill>
            <a:prstDash val="solid"/>
            <a:miter/>
            <a:headEnd type="none" w="med" len="med"/>
            <a:tailEnd type="none" w="med" len="med"/>
          </a:ln>
        </p:spPr>
        <p:txBody>
          <a:bodyPr wrap="square" anchor="ctr">
            <a:spAutoFit/>
          </a:bodyPr>
          <a:lstStyle>
            <a:defPPr/>
          </a:lstStyle>
          <a:p>
            <a:pPr algn="ctr"/>
            <a:r>
              <a:rPr lang="zh-CN" altLang="en-US" sz="2400" b="1">
                <a:solidFill>
                  <a:srgbClr val="FF0000"/>
                </a:solidFill>
                <a:latin typeface="黑体" panose="02010609060101010101" pitchFamily="2" charset="-122"/>
                <a:ea typeface="黑体" panose="02010609060101010101" pitchFamily="2" charset="-122"/>
                <a:sym typeface="楷体_GB2312" pitchFamily="1" charset="-122"/>
              </a:rPr>
              <a:t>辉煌时期</a:t>
            </a:r>
          </a:p>
        </p:txBody>
      </p:sp>
      <p:sp>
        <p:nvSpPr>
          <p:cNvPr id="8199" name="Line 11"/>
          <p:cNvSpPr/>
          <p:nvPr/>
        </p:nvSpPr>
        <p:spPr>
          <a:xfrm flipV="1">
            <a:off x="1002030" y="3208655"/>
            <a:ext cx="7666355" cy="635"/>
          </a:xfrm>
          <a:prstGeom prst="line">
            <a:avLst/>
          </a:prstGeom>
          <a:ln w="44450" cap="flat" cmpd="sng">
            <a:solidFill>
              <a:schemeClr val="tx1"/>
            </a:solidFill>
            <a:prstDash val="solid"/>
            <a:bevel/>
            <a:headEnd type="none" w="med" len="med"/>
            <a:tailEnd type="stealth" w="lg" len="lg"/>
          </a:ln>
        </p:spPr>
        <p:txBody>
          <a:bodyPr/>
          <a:lstStyle>
            <a:defPPr/>
          </a:lstStyle>
          <a:p>
            <a:pPr/>
            <a:endParaRPr sz="100">
              <a:solidFill>
                <a:srgbClr val="000000"/>
              </a:solidFill>
              <a:latin typeface="Calibri" panose="020f0502020204030204" pitchFamily="34" charset="0"/>
              <a:ea typeface="宋体" panose="02010600030101010101" pitchFamily="2" charset="-122"/>
              <a:sym typeface="宋体" pitchFamily="2" charset="-122"/>
            </a:endParaRPr>
          </a:p>
        </p:txBody>
      </p:sp>
      <p:sp>
        <p:nvSpPr>
          <p:cNvPr id="8200" name="WordArt 12"/>
          <p:cNvSpPr>
            <a:spLocks noTextEdit="1"/>
          </p:cNvSpPr>
          <p:nvPr/>
        </p:nvSpPr>
        <p:spPr>
          <a:xfrm>
            <a:off x="1002030" y="3339465"/>
            <a:ext cx="1533525" cy="427990"/>
          </a:xfrm>
          <a:prstGeom prst="rect">
            <a:avLst/>
          </a:prstGeom>
        </p:spPr>
        <p:txBody>
          <a:bodyPr wrap="none" fromWordArt="1">
            <a:prstTxWarp prst="textPlain">
              <a:avLst>
                <a:gd name="adj" fmla="val 50000"/>
              </a:avLst>
            </a:prstTxWarp>
            <a:noAutofit/>
          </a:bodyPr>
          <a:lstStyle>
            <a:defPPr/>
          </a:lstStyle>
          <a:p>
            <a:pPr algn="ctr"/>
            <a:r>
              <a:rPr lang="zh-CN" altLang="en-US" sz="2300" b="1">
                <a:solidFill>
                  <a:srgbClr val="C00000"/>
                </a:solidFill>
                <a:latin typeface="黑体" panose="02010609060101010101" pitchFamily="2" charset="-122"/>
                <a:ea typeface="黑体" panose="02010609060101010101" pitchFamily="2" charset="-122"/>
              </a:rPr>
              <a:t>前2000-1700</a:t>
            </a:r>
          </a:p>
        </p:txBody>
      </p:sp>
      <p:sp>
        <p:nvSpPr>
          <p:cNvPr id="8201" name="WordArt 13"/>
          <p:cNvSpPr>
            <a:spLocks noTextEdit="1"/>
          </p:cNvSpPr>
          <p:nvPr/>
        </p:nvSpPr>
        <p:spPr>
          <a:xfrm>
            <a:off x="2680970" y="3339465"/>
            <a:ext cx="1623695" cy="310515"/>
          </a:xfrm>
          <a:prstGeom prst="rect">
            <a:avLst/>
          </a:prstGeom>
        </p:spPr>
        <p:txBody>
          <a:bodyPr wrap="none" fromWordArt="1">
            <a:prstTxWarp prst="textPlain">
              <a:avLst>
                <a:gd name="adj" fmla="val 50000"/>
              </a:avLst>
            </a:prstTxWarp>
            <a:normAutofit fontScale="90000"/>
          </a:bodyPr>
          <a:lstStyle>
            <a:defPPr/>
          </a:lstStyle>
          <a:p>
            <a:pPr algn="ctr"/>
            <a:r>
              <a:rPr lang="zh-CN" altLang="en-US" sz="1500" b="1">
                <a:solidFill>
                  <a:srgbClr val="C00000"/>
                </a:solidFill>
                <a:latin typeface="黑体" panose="02010609060101010101" pitchFamily="2" charset="-122"/>
                <a:ea typeface="黑体" panose="02010609060101010101" pitchFamily="2" charset="-122"/>
              </a:rPr>
              <a:t>前12世纪</a:t>
            </a:r>
          </a:p>
        </p:txBody>
      </p:sp>
      <p:sp>
        <p:nvSpPr>
          <p:cNvPr id="8202" name="WordArt 14"/>
          <p:cNvSpPr>
            <a:spLocks noTextEdit="1"/>
          </p:cNvSpPr>
          <p:nvPr/>
        </p:nvSpPr>
        <p:spPr>
          <a:xfrm>
            <a:off x="4396105" y="3339465"/>
            <a:ext cx="949960" cy="379730"/>
          </a:xfrm>
          <a:prstGeom prst="rect">
            <a:avLst/>
          </a:prstGeom>
        </p:spPr>
        <p:txBody>
          <a:bodyPr wrap="none" fromWordArt="1">
            <a:prstTxWarp prst="textPlain">
              <a:avLst>
                <a:gd name="adj" fmla="val 50000"/>
              </a:avLst>
            </a:prstTxWarp>
            <a:normAutofit/>
          </a:bodyPr>
          <a:lstStyle>
            <a:defPPr/>
          </a:lstStyle>
          <a:p>
            <a:pPr algn="ctr"/>
            <a:r>
              <a:rPr lang="zh-CN" altLang="en-US" sz="1500" b="1">
                <a:solidFill>
                  <a:srgbClr val="C00000"/>
                </a:solidFill>
                <a:latin typeface="黑体" panose="02010609060101010101" pitchFamily="2" charset="-122"/>
                <a:ea typeface="黑体" panose="02010609060101010101" pitchFamily="2" charset="-122"/>
              </a:rPr>
              <a:t>前8世纪</a:t>
            </a:r>
          </a:p>
        </p:txBody>
      </p:sp>
      <p:sp>
        <p:nvSpPr>
          <p:cNvPr id="8203" name="WordArt 15"/>
          <p:cNvSpPr>
            <a:spLocks noTextEdit="1"/>
          </p:cNvSpPr>
          <p:nvPr/>
        </p:nvSpPr>
        <p:spPr>
          <a:xfrm>
            <a:off x="5523865" y="3283585"/>
            <a:ext cx="923290" cy="435610"/>
          </a:xfrm>
          <a:prstGeom prst="rect">
            <a:avLst/>
          </a:prstGeom>
        </p:spPr>
        <p:txBody>
          <a:bodyPr wrap="none" fromWordArt="1">
            <a:prstTxWarp prst="textPlain">
              <a:avLst>
                <a:gd name="adj" fmla="val 50000"/>
              </a:avLst>
            </a:prstTxWarp>
            <a:normAutofit/>
          </a:bodyPr>
          <a:lstStyle>
            <a:defPPr/>
          </a:lstStyle>
          <a:p>
            <a:pPr algn="ctr"/>
            <a:r>
              <a:rPr lang="zh-CN" altLang="en-US" sz="1500" b="1">
                <a:solidFill>
                  <a:srgbClr val="C00000"/>
                </a:solidFill>
                <a:latin typeface="黑体" panose="02010609060101010101" pitchFamily="2" charset="-122"/>
                <a:ea typeface="黑体" panose="02010609060101010101" pitchFamily="2" charset="-122"/>
              </a:rPr>
              <a:t>前6世纪</a:t>
            </a:r>
          </a:p>
        </p:txBody>
      </p:sp>
      <p:sp>
        <p:nvSpPr>
          <p:cNvPr id="8204" name="WordArt 16"/>
          <p:cNvSpPr>
            <a:spLocks noTextEdit="1"/>
          </p:cNvSpPr>
          <p:nvPr/>
        </p:nvSpPr>
        <p:spPr>
          <a:xfrm>
            <a:off x="6788785" y="3270250"/>
            <a:ext cx="1383665" cy="379730"/>
          </a:xfrm>
          <a:prstGeom prst="rect">
            <a:avLst/>
          </a:prstGeom>
        </p:spPr>
        <p:txBody>
          <a:bodyPr wrap="none" fromWordArt="1">
            <a:prstTxWarp prst="textPlain">
              <a:avLst>
                <a:gd name="adj" fmla="val 50000"/>
              </a:avLst>
            </a:prstTxWarp>
            <a:normAutofit/>
          </a:bodyPr>
          <a:lstStyle>
            <a:defPPr/>
          </a:lstStyle>
          <a:p>
            <a:pPr algn="ctr"/>
            <a:r>
              <a:rPr lang="zh-CN" altLang="en-US" sz="1500" b="1">
                <a:solidFill>
                  <a:srgbClr val="C00000"/>
                </a:solidFill>
                <a:latin typeface="黑体" panose="02010609060101010101" pitchFamily="2" charset="-122"/>
                <a:ea typeface="黑体" panose="02010609060101010101" pitchFamily="2" charset="-122"/>
              </a:rPr>
              <a:t>前5世纪</a:t>
            </a:r>
          </a:p>
        </p:txBody>
      </p:sp>
      <p:sp>
        <p:nvSpPr>
          <p:cNvPr id="8205" name="Rectangle 17"/>
          <p:cNvSpPr/>
          <p:nvPr/>
        </p:nvSpPr>
        <p:spPr>
          <a:xfrm>
            <a:off x="1544003" y="3906045"/>
            <a:ext cx="379810" cy="1568450"/>
          </a:xfrm>
          <a:prstGeom prst="rect">
            <a:avLst/>
          </a:prstGeom>
          <a:solidFill>
            <a:schemeClr val="accent3">
              <a:lumMod val="40000"/>
              <a:lumOff val="60000"/>
            </a:schemeClr>
          </a:solidFill>
          <a:ln w="28575">
            <a:noFill/>
          </a:ln>
        </p:spPr>
        <p:txBody>
          <a:bodyPr anchor="ctr">
            <a:spAutoFit/>
          </a:bodyPr>
          <a:lstStyle>
            <a:defPPr/>
          </a:lstStyle>
          <a:p>
            <a:pPr algn="ctr"/>
            <a:r>
              <a:rPr lang="zh-CN" altLang="en-US" sz="2400" b="1">
                <a:solidFill>
                  <a:schemeClr val="tx1"/>
                </a:solidFill>
                <a:latin typeface="黑体" panose="02010609060101010101" pitchFamily="2" charset="-122"/>
                <a:ea typeface="黑体" panose="02010609060101010101" pitchFamily="2" charset="-122"/>
                <a:sym typeface="楷体_GB2312" pitchFamily="1" charset="-122"/>
              </a:rPr>
              <a:t>夏商时期</a:t>
            </a:r>
          </a:p>
        </p:txBody>
      </p:sp>
      <p:sp>
        <p:nvSpPr>
          <p:cNvPr id="8206" name="Rectangle 19"/>
          <p:cNvSpPr/>
          <p:nvPr/>
        </p:nvSpPr>
        <p:spPr>
          <a:xfrm>
            <a:off x="3303508" y="3906123"/>
            <a:ext cx="379809" cy="1568450"/>
          </a:xfrm>
          <a:prstGeom prst="rect">
            <a:avLst/>
          </a:prstGeom>
          <a:solidFill>
            <a:schemeClr val="accent3">
              <a:lumMod val="40000"/>
              <a:lumOff val="60000"/>
            </a:schemeClr>
          </a:solidFill>
          <a:ln w="19050">
            <a:solidFill>
              <a:srgbClr val="FF0000"/>
            </a:solidFill>
          </a:ln>
        </p:spPr>
        <p:txBody>
          <a:bodyPr anchor="ctr">
            <a:spAutoFit/>
          </a:bodyPr>
          <a:lstStyle>
            <a:defPPr/>
          </a:lstStyle>
          <a:p>
            <a:pPr algn="ctr"/>
            <a:r>
              <a:rPr lang="zh-CN" altLang="en-US" sz="2400" b="1">
                <a:solidFill>
                  <a:schemeClr val="tx1"/>
                </a:solidFill>
                <a:latin typeface="黑体" panose="02010609060101010101" pitchFamily="2" charset="-122"/>
                <a:ea typeface="黑体" panose="02010609060101010101" pitchFamily="2" charset="-122"/>
                <a:sym typeface="楷体_GB2312" pitchFamily="1" charset="-122"/>
              </a:rPr>
              <a:t>西周时期</a:t>
            </a:r>
          </a:p>
        </p:txBody>
      </p:sp>
      <p:sp>
        <p:nvSpPr>
          <p:cNvPr id="8207" name="Rectangle 20"/>
          <p:cNvSpPr/>
          <p:nvPr/>
        </p:nvSpPr>
        <p:spPr>
          <a:xfrm>
            <a:off x="4680426" y="3906123"/>
            <a:ext cx="381000" cy="1568450"/>
          </a:xfrm>
          <a:prstGeom prst="rect">
            <a:avLst/>
          </a:prstGeom>
          <a:solidFill>
            <a:schemeClr val="accent3">
              <a:lumMod val="40000"/>
              <a:lumOff val="60000"/>
            </a:schemeClr>
          </a:solidFill>
          <a:ln w="19050">
            <a:solidFill>
              <a:srgbClr val="FF0000"/>
            </a:solidFill>
          </a:ln>
        </p:spPr>
        <p:txBody>
          <a:bodyPr anchor="ctr">
            <a:spAutoFit/>
          </a:bodyPr>
          <a:lstStyle>
            <a:defPPr/>
          </a:lstStyle>
          <a:p>
            <a:pPr algn="ctr"/>
            <a:r>
              <a:rPr lang="zh-CN" altLang="en-US" sz="2400" b="1">
                <a:solidFill>
                  <a:schemeClr val="tx1"/>
                </a:solidFill>
                <a:latin typeface="黑体" panose="02010609060101010101" pitchFamily="2" charset="-122"/>
                <a:ea typeface="黑体" panose="02010609060101010101" pitchFamily="2" charset="-122"/>
                <a:sym typeface="楷体_GB2312" pitchFamily="1" charset="-122"/>
              </a:rPr>
              <a:t>春秋时期</a:t>
            </a:r>
          </a:p>
        </p:txBody>
      </p:sp>
      <p:sp>
        <p:nvSpPr>
          <p:cNvPr id="8208" name="Rectangle 21"/>
          <p:cNvSpPr/>
          <p:nvPr/>
        </p:nvSpPr>
        <p:spPr>
          <a:xfrm>
            <a:off x="7290118" y="3905965"/>
            <a:ext cx="379810" cy="1568450"/>
          </a:xfrm>
          <a:prstGeom prst="rect">
            <a:avLst/>
          </a:prstGeom>
          <a:solidFill>
            <a:schemeClr val="accent3">
              <a:lumMod val="40000"/>
              <a:lumOff val="60000"/>
            </a:schemeClr>
          </a:solidFill>
          <a:ln w="19050">
            <a:solidFill>
              <a:srgbClr val="FF0000"/>
            </a:solidFill>
          </a:ln>
        </p:spPr>
        <p:txBody>
          <a:bodyPr anchor="ctr">
            <a:spAutoFit/>
          </a:bodyPr>
          <a:lstStyle>
            <a:defPPr/>
          </a:lstStyle>
          <a:p>
            <a:pPr algn="ctr"/>
            <a:r>
              <a:rPr lang="zh-CN" altLang="en-US" sz="2400" b="1">
                <a:solidFill>
                  <a:schemeClr val="tx1"/>
                </a:solidFill>
                <a:latin typeface="黑体" panose="02010609060101010101" pitchFamily="2" charset="-122"/>
                <a:ea typeface="黑体" panose="02010609060101010101" pitchFamily="2" charset="-122"/>
                <a:sym typeface="楷体_GB2312" pitchFamily="1" charset="-122"/>
              </a:rPr>
              <a:t>战国时期</a:t>
            </a:r>
          </a:p>
        </p:txBody>
      </p:sp>
      <p:sp>
        <p:nvSpPr>
          <p:cNvPr id="2" name="文本框 1"/>
          <p:cNvSpPr txBox="1"/>
          <p:nvPr/>
        </p:nvSpPr>
        <p:spPr>
          <a:xfrm>
            <a:off x="160655" y="1029970"/>
            <a:ext cx="9144000" cy="460375"/>
          </a:xfrm>
          <a:prstGeom prst="rect">
            <a:avLst/>
          </a:prstGeom>
          <a:noFill/>
        </p:spPr>
        <p:txBody>
          <a:bodyPr wrap="square" rtlCol="0" anchor="t">
            <a:spAutoFit/>
          </a:bodyPr>
          <a:lstStyle>
            <a:defPPr/>
          </a:lstStyle>
          <a:p>
            <a:pPr/>
            <a:r>
              <a:rPr lang="zh-CN" altLang="en-US" sz="2400" b="1">
                <a:solidFill>
                  <a:srgbClr val="FF0000"/>
                </a:solidFill>
              </a:rPr>
              <a:t>古希腊——雅典、斯巴达；古罗马——共和国、帝国</a:t>
            </a:r>
          </a:p>
        </p:txBody>
      </p:sp>
      <p:sp>
        <p:nvSpPr>
          <p:cNvPr id="3" name="文本框 2"/>
          <p:cNvSpPr txBox="1"/>
          <p:nvPr/>
        </p:nvSpPr>
        <p:spPr>
          <a:xfrm>
            <a:off x="68580" y="1818640"/>
            <a:ext cx="7340600" cy="521970"/>
          </a:xfrm>
          <a:prstGeom prst="rect">
            <a:avLst/>
          </a:prstGeom>
          <a:noFill/>
        </p:spPr>
        <p:txBody>
          <a:bodyPr wrap="none" rtlCol="0" anchor="t">
            <a:spAutoFit/>
          </a:bodyPr>
          <a:lstStyle>
            <a:defPPr/>
          </a:lstStyle>
          <a:p>
            <a:pPr algn="ctr"/>
            <a:r>
              <a:rPr lang="en-US" altLang="zh-CN" sz="2800" b="1">
                <a:solidFill>
                  <a:srgbClr val="C00000"/>
                </a:solidFill>
                <a:latin typeface="黑体" panose="02010609060101010101" pitchFamily="2" charset="-122"/>
                <a:ea typeface="黑体" panose="02010609060101010101" pitchFamily="2" charset="-122"/>
                <a:sym typeface="黑体" panose="02010609060101010101" pitchFamily="2" charset="-122"/>
              </a:rPr>
              <a:t>1</a:t>
            </a:r>
            <a:r>
              <a:rPr lang="zh-CN" altLang="en-US" sz="2800" b="1">
                <a:solidFill>
                  <a:srgbClr val="C00000"/>
                </a:solidFill>
                <a:latin typeface="黑体" panose="02010609060101010101" pitchFamily="2" charset="-122"/>
                <a:ea typeface="黑体" panose="02010609060101010101" pitchFamily="2" charset="-122"/>
                <a:sym typeface="黑体" panose="02010609060101010101" pitchFamily="2" charset="-122"/>
              </a:rPr>
              <a:t>、古希腊历史发展线索</a:t>
            </a:r>
            <a:r>
              <a:rPr lang="en-US" altLang="zh-CN" sz="2800" b="1">
                <a:solidFill>
                  <a:srgbClr val="0000FF"/>
                </a:solidFill>
                <a:latin typeface="楷体" panose="02010609060101010101" charset="-122"/>
                <a:ea typeface="楷体" panose="02010609060101010101" charset="-122"/>
                <a:sym typeface="楷体" panose="02010609060101010101" charset="-122"/>
              </a:rPr>
              <a:t>(</a:t>
            </a:r>
            <a:r>
              <a:rPr lang="zh-CN" altLang="en-US" sz="2800" b="1">
                <a:solidFill>
                  <a:srgbClr val="0000FF"/>
                </a:solidFill>
                <a:latin typeface="楷体" panose="02010609060101010101" charset="-122"/>
                <a:ea typeface="楷体" panose="02010609060101010101" charset="-122"/>
                <a:sym typeface="楷体" panose="02010609060101010101" charset="-122"/>
              </a:rPr>
              <a:t>前</a:t>
            </a:r>
            <a:r>
              <a:rPr lang="en-US" altLang="zh-CN" sz="2800" b="1">
                <a:solidFill>
                  <a:srgbClr val="0000FF"/>
                </a:solidFill>
                <a:latin typeface="楷体" panose="02010609060101010101" charset="-122"/>
                <a:ea typeface="楷体" panose="02010609060101010101" charset="-122"/>
                <a:sym typeface="楷体" panose="02010609060101010101" charset="-122"/>
              </a:rPr>
              <a:t>2000</a:t>
            </a:r>
            <a:r>
              <a:rPr lang="zh-CN" altLang="en-US" sz="2800" b="1">
                <a:solidFill>
                  <a:srgbClr val="0000FF"/>
                </a:solidFill>
                <a:latin typeface="楷体" panose="02010609060101010101" charset="-122"/>
                <a:ea typeface="楷体" panose="02010609060101010101" charset="-122"/>
                <a:sym typeface="楷体" panose="02010609060101010101" charset="-122"/>
              </a:rPr>
              <a:t>年</a:t>
            </a:r>
            <a:r>
              <a:rPr lang="en-US" altLang="zh-CN" sz="2800" b="1">
                <a:solidFill>
                  <a:srgbClr val="0000FF"/>
                </a:solidFill>
                <a:latin typeface="楷体" panose="02010609060101010101" charset="-122"/>
                <a:ea typeface="楷体" panose="02010609060101010101" charset="-122"/>
                <a:sym typeface="楷体" panose="02010609060101010101" charset="-122"/>
              </a:rPr>
              <a:t>—</a:t>
            </a:r>
            <a:r>
              <a:rPr lang="zh-CN" altLang="en-US" sz="2800" b="1">
                <a:solidFill>
                  <a:srgbClr val="0000FF"/>
                </a:solidFill>
                <a:latin typeface="楷体" panose="02010609060101010101" charset="-122"/>
                <a:ea typeface="楷体" panose="02010609060101010101" charset="-122"/>
                <a:sym typeface="楷体" panose="02010609060101010101" charset="-122"/>
              </a:rPr>
              <a:t>前</a:t>
            </a:r>
            <a:r>
              <a:rPr lang="en-US" altLang="zh-CN" sz="2800" b="1">
                <a:solidFill>
                  <a:srgbClr val="0000FF"/>
                </a:solidFill>
                <a:latin typeface="楷体" panose="02010609060101010101" charset="-122"/>
                <a:ea typeface="楷体" panose="02010609060101010101" charset="-122"/>
                <a:sym typeface="楷体" panose="02010609060101010101" charset="-122"/>
              </a:rPr>
              <a:t>5</a:t>
            </a:r>
            <a:r>
              <a:rPr lang="zh-CN" altLang="en-US" sz="2800" b="1">
                <a:solidFill>
                  <a:srgbClr val="0000FF"/>
                </a:solidFill>
                <a:latin typeface="楷体" panose="02010609060101010101" charset="-122"/>
                <a:ea typeface="楷体" panose="02010609060101010101" charset="-122"/>
                <a:sym typeface="楷体" panose="02010609060101010101" charset="-122"/>
              </a:rPr>
              <a:t>世纪</a:t>
            </a:r>
            <a:r>
              <a:rPr lang="en-US" altLang="zh-CN" sz="2800" b="1">
                <a:solidFill>
                  <a:srgbClr val="0000FF"/>
                </a:solidFill>
                <a:latin typeface="楷体" panose="02010609060101010101" charset="-122"/>
                <a:ea typeface="楷体" panose="02010609060101010101" charset="-122"/>
                <a:sym typeface="楷体" panose="02010609060101010101" charset="-122"/>
              </a:rPr>
              <a:t>)</a:t>
            </a:r>
            <a:endParaRPr lang="zh-CN" altLang="en-US" sz="2800"/>
          </a:p>
        </p:txBody>
      </p:sp>
      <p:sp>
        <p:nvSpPr>
          <p:cNvPr id="4" name="文本框 3"/>
          <p:cNvSpPr txBox="1"/>
          <p:nvPr/>
        </p:nvSpPr>
        <p:spPr>
          <a:xfrm>
            <a:off x="361950" y="302260"/>
            <a:ext cx="4472940" cy="521970"/>
          </a:xfrm>
          <a:prstGeom prst="rect">
            <a:avLst/>
          </a:prstGeom>
          <a:solidFill>
            <a:srgbClr val="FFFF00"/>
          </a:solidFill>
          <a:ln w="15875">
            <a:solidFill>
              <a:srgbClr val="FF0000"/>
            </a:solidFill>
          </a:ln>
        </p:spPr>
        <p:txBody>
          <a:bodyPr wrap="none" rtlCol="0" anchor="t">
            <a:spAutoFit/>
          </a:bodyPr>
          <a:lstStyle>
            <a:defPPr/>
          </a:lstStyle>
          <a:p>
            <a:pPr/>
            <a:r>
              <a:rPr lang="zh-CN" altLang="en-US" sz="2800" b="1">
                <a:latin typeface="黑体" panose="02010609060101010101" pitchFamily="2" charset="-122"/>
                <a:ea typeface="黑体" panose="02010609060101010101" pitchFamily="2" charset="-122"/>
                <a:sym typeface="+mn-ea"/>
              </a:rPr>
              <a:t>一、古希腊罗马的政治制度</a:t>
            </a:r>
            <a:endParaRPr lang="zh-CN" altLang="en-US" sz="2800">
              <a:latin typeface="黑体" panose="02010609060101010101" pitchFamily="2" charset="-122"/>
              <a:ea typeface="黑体" panose="02010609060101010101"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4" fill="hold" grpId="1"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afterGroup">
                            <p:stCondLst>
                              <p:cond delay="0"/>
                            </p:stCondLst>
                            <p:childTnLst>
                              <p:par>
                                <p:cTn id="17" presetID="2" presetClass="entr" presetSubtype="4" fill="hold" grpId="2" nodeType="clickEffect">
                                  <p:stCondLst>
                                    <p:cond delay="0"/>
                                  </p:stCondLst>
                                  <p:childTnLst>
                                    <p:set>
                                      <p:cBhvr>
                                        <p:cTn id="18" dur="1" fill="hold">
                                          <p:stCondLst>
                                            <p:cond delay="0"/>
                                          </p:stCondLst>
                                        </p:cTn>
                                        <p:tgtEl>
                                          <p:spTgt spid="8195"/>
                                        </p:tgtEl>
                                        <p:attrNameLst>
                                          <p:attrName>style.visibility</p:attrName>
                                        </p:attrNameLst>
                                      </p:cBhvr>
                                      <p:to>
                                        <p:strVal val="visible"/>
                                      </p:to>
                                    </p:set>
                                    <p:anim calcmode="lin" valueType="num">
                                      <p:cBhvr additive="base">
                                        <p:cTn id="19" dur="500" fill="hold"/>
                                        <p:tgtEl>
                                          <p:spTgt spid="8195"/>
                                        </p:tgtEl>
                                        <p:attrNameLst>
                                          <p:attrName>ppt_x</p:attrName>
                                        </p:attrNameLst>
                                      </p:cBhvr>
                                      <p:tavLst>
                                        <p:tav tm="0">
                                          <p:val>
                                            <p:strVal val="#ppt_x"/>
                                          </p:val>
                                        </p:tav>
                                        <p:tav tm="100000">
                                          <p:val>
                                            <p:strVal val="#ppt_x"/>
                                          </p:val>
                                        </p:tav>
                                      </p:tavLst>
                                    </p:anim>
                                    <p:anim calcmode="lin" valueType="num">
                                      <p:cBhvr additive="base">
                                        <p:cTn id="20" dur="500" fill="hold"/>
                                        <p:tgtEl>
                                          <p:spTgt spid="8195"/>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afterGroup">
                            <p:stCondLst>
                              <p:cond delay="0"/>
                            </p:stCondLst>
                            <p:childTnLst>
                              <p:par>
                                <p:cTn id="23" presetID="2" presetClass="entr" presetSubtype="4" fill="hold" grpId="3" nodeType="clickEffect">
                                  <p:stCondLst>
                                    <p:cond delay="0"/>
                                  </p:stCondLst>
                                  <p:childTnLst>
                                    <p:set>
                                      <p:cBhvr>
                                        <p:cTn id="24" dur="1" fill="hold">
                                          <p:stCondLst>
                                            <p:cond delay="0"/>
                                          </p:stCondLst>
                                        </p:cTn>
                                        <p:tgtEl>
                                          <p:spTgt spid="8205"/>
                                        </p:tgtEl>
                                        <p:attrNameLst>
                                          <p:attrName>style.visibility</p:attrName>
                                        </p:attrNameLst>
                                      </p:cBhvr>
                                      <p:to>
                                        <p:strVal val="visible"/>
                                      </p:to>
                                    </p:set>
                                    <p:anim calcmode="lin" valueType="num">
                                      <p:cBhvr additive="base">
                                        <p:cTn id="25" dur="500" fill="hold"/>
                                        <p:tgtEl>
                                          <p:spTgt spid="8205"/>
                                        </p:tgtEl>
                                        <p:attrNameLst>
                                          <p:attrName>ppt_x</p:attrName>
                                        </p:attrNameLst>
                                      </p:cBhvr>
                                      <p:tavLst>
                                        <p:tav tm="0">
                                          <p:val>
                                            <p:strVal val="#ppt_x"/>
                                          </p:val>
                                        </p:tav>
                                        <p:tav tm="100000">
                                          <p:val>
                                            <p:strVal val="#ppt_x"/>
                                          </p:val>
                                        </p:tav>
                                      </p:tavLst>
                                    </p:anim>
                                    <p:anim calcmode="lin" valueType="num">
                                      <p:cBhvr additive="base">
                                        <p:cTn id="26" dur="500" fill="hold"/>
                                        <p:tgtEl>
                                          <p:spTgt spid="8205"/>
                                        </p:tgtEl>
                                        <p:attrNameLst>
                                          <p:attrName>ppt_y</p:attrName>
                                        </p:attrNameLst>
                                      </p:cBhvr>
                                      <p:tavLst>
                                        <p:tav tm="0">
                                          <p:val>
                                            <p:strVal val="1+#ppt_h/2"/>
                                          </p:val>
                                        </p:tav>
                                        <p:tav tm="100000">
                                          <p:val>
                                            <p:strVal val="#ppt_y"/>
                                          </p:val>
                                        </p:tav>
                                      </p:tavLst>
                                    </p:anim>
                                  </p:childTnLst>
                                </p:cTn>
                              </p:par>
                            </p:childTnLst>
                          </p:cTn>
                        </p:par>
                      </p:childTnLst>
                    </p:cTn>
                  </p:par>
                  <p:par>
                    <p:cTn id="27" fill="hold" nodeType="clickPar">
                      <p:stCondLst>
                        <p:cond delay="indefinite"/>
                      </p:stCondLst>
                      <p:childTnLst>
                        <p:par>
                          <p:cTn id="28" fill="hold" nodeType="afterGroup">
                            <p:stCondLst>
                              <p:cond delay="0"/>
                            </p:stCondLst>
                            <p:childTnLst>
                              <p:par>
                                <p:cTn id="29" presetID="2" presetClass="entr" presetSubtype="4" fill="hold" grpId="4" nodeType="clickEffect">
                                  <p:stCondLst>
                                    <p:cond delay="0"/>
                                  </p:stCondLst>
                                  <p:childTnLst>
                                    <p:set>
                                      <p:cBhvr>
                                        <p:cTn id="30" dur="1" fill="hold">
                                          <p:stCondLst>
                                            <p:cond delay="0"/>
                                          </p:stCondLst>
                                        </p:cTn>
                                        <p:tgtEl>
                                          <p:spTgt spid="8196"/>
                                        </p:tgtEl>
                                        <p:attrNameLst>
                                          <p:attrName>style.visibility</p:attrName>
                                        </p:attrNameLst>
                                      </p:cBhvr>
                                      <p:to>
                                        <p:strVal val="visible"/>
                                      </p:to>
                                    </p:set>
                                    <p:anim calcmode="lin" valueType="num">
                                      <p:cBhvr additive="base">
                                        <p:cTn id="31" dur="500" fill="hold"/>
                                        <p:tgtEl>
                                          <p:spTgt spid="8196"/>
                                        </p:tgtEl>
                                        <p:attrNameLst>
                                          <p:attrName>ppt_x</p:attrName>
                                        </p:attrNameLst>
                                      </p:cBhvr>
                                      <p:tavLst>
                                        <p:tav tm="0">
                                          <p:val>
                                            <p:strVal val="#ppt_x"/>
                                          </p:val>
                                        </p:tav>
                                        <p:tav tm="100000">
                                          <p:val>
                                            <p:strVal val="#ppt_x"/>
                                          </p:val>
                                        </p:tav>
                                      </p:tavLst>
                                    </p:anim>
                                    <p:anim calcmode="lin" valueType="num">
                                      <p:cBhvr additive="base">
                                        <p:cTn id="32" dur="500" fill="hold"/>
                                        <p:tgtEl>
                                          <p:spTgt spid="8196"/>
                                        </p:tgtEl>
                                        <p:attrNameLst>
                                          <p:attrName>ppt_y</p:attrName>
                                        </p:attrNameLst>
                                      </p:cBhvr>
                                      <p:tavLst>
                                        <p:tav tm="0">
                                          <p:val>
                                            <p:strVal val="1+#ppt_h/2"/>
                                          </p:val>
                                        </p:tav>
                                        <p:tav tm="100000">
                                          <p:val>
                                            <p:strVal val="#ppt_y"/>
                                          </p:val>
                                        </p:tav>
                                      </p:tavLst>
                                    </p:anim>
                                  </p:childTnLst>
                                </p:cTn>
                              </p:par>
                            </p:childTnLst>
                          </p:cTn>
                        </p:par>
                      </p:childTnLst>
                    </p:cTn>
                  </p:par>
                  <p:par>
                    <p:cTn id="33" fill="hold" nodeType="clickPar">
                      <p:stCondLst>
                        <p:cond delay="indefinite"/>
                      </p:stCondLst>
                      <p:childTnLst>
                        <p:par>
                          <p:cTn id="34" fill="hold" nodeType="afterGroup">
                            <p:stCondLst>
                              <p:cond delay="0"/>
                            </p:stCondLst>
                            <p:childTnLst>
                              <p:par>
                                <p:cTn id="35" presetID="2" presetClass="entr" presetSubtype="4" fill="hold" grpId="5" nodeType="clickEffect">
                                  <p:stCondLst>
                                    <p:cond delay="0"/>
                                  </p:stCondLst>
                                  <p:childTnLst>
                                    <p:set>
                                      <p:cBhvr>
                                        <p:cTn id="36" dur="1" fill="hold">
                                          <p:stCondLst>
                                            <p:cond delay="0"/>
                                          </p:stCondLst>
                                        </p:cTn>
                                        <p:tgtEl>
                                          <p:spTgt spid="8206"/>
                                        </p:tgtEl>
                                        <p:attrNameLst>
                                          <p:attrName>style.visibility</p:attrName>
                                        </p:attrNameLst>
                                      </p:cBhvr>
                                      <p:to>
                                        <p:strVal val="visible"/>
                                      </p:to>
                                    </p:set>
                                    <p:anim calcmode="lin" valueType="num">
                                      <p:cBhvr additive="base">
                                        <p:cTn id="37" dur="500" fill="hold"/>
                                        <p:tgtEl>
                                          <p:spTgt spid="8206"/>
                                        </p:tgtEl>
                                        <p:attrNameLst>
                                          <p:attrName>ppt_x</p:attrName>
                                        </p:attrNameLst>
                                      </p:cBhvr>
                                      <p:tavLst>
                                        <p:tav tm="0">
                                          <p:val>
                                            <p:strVal val="#ppt_x"/>
                                          </p:val>
                                        </p:tav>
                                        <p:tav tm="100000">
                                          <p:val>
                                            <p:strVal val="#ppt_x"/>
                                          </p:val>
                                        </p:tav>
                                      </p:tavLst>
                                    </p:anim>
                                    <p:anim calcmode="lin" valueType="num">
                                      <p:cBhvr additive="base">
                                        <p:cTn id="38" dur="500" fill="hold"/>
                                        <p:tgtEl>
                                          <p:spTgt spid="8206"/>
                                        </p:tgtEl>
                                        <p:attrNameLst>
                                          <p:attrName>ppt_y</p:attrName>
                                        </p:attrNameLst>
                                      </p:cBhvr>
                                      <p:tavLst>
                                        <p:tav tm="0">
                                          <p:val>
                                            <p:strVal val="1+#ppt_h/2"/>
                                          </p:val>
                                        </p:tav>
                                        <p:tav tm="100000">
                                          <p:val>
                                            <p:strVal val="#ppt_y"/>
                                          </p:val>
                                        </p:tav>
                                      </p:tavLst>
                                    </p:anim>
                                  </p:childTnLst>
                                </p:cTn>
                              </p:par>
                            </p:childTnLst>
                          </p:cTn>
                        </p:par>
                      </p:childTnLst>
                    </p:cTn>
                  </p:par>
                  <p:par>
                    <p:cTn id="39" fill="hold" nodeType="clickPar">
                      <p:stCondLst>
                        <p:cond delay="indefinite"/>
                      </p:stCondLst>
                      <p:childTnLst>
                        <p:par>
                          <p:cTn id="40" fill="hold" nodeType="afterGroup">
                            <p:stCondLst>
                              <p:cond delay="0"/>
                            </p:stCondLst>
                            <p:childTnLst>
                              <p:par>
                                <p:cTn id="41" presetID="2" presetClass="entr" presetSubtype="4" fill="hold" grpId="6" nodeType="clickEffect">
                                  <p:stCondLst>
                                    <p:cond delay="0"/>
                                  </p:stCondLst>
                                  <p:childTnLst>
                                    <p:set>
                                      <p:cBhvr>
                                        <p:cTn id="42" dur="1" fill="hold">
                                          <p:stCondLst>
                                            <p:cond delay="0"/>
                                          </p:stCondLst>
                                        </p:cTn>
                                        <p:tgtEl>
                                          <p:spTgt spid="8197"/>
                                        </p:tgtEl>
                                        <p:attrNameLst>
                                          <p:attrName>style.visibility</p:attrName>
                                        </p:attrNameLst>
                                      </p:cBhvr>
                                      <p:to>
                                        <p:strVal val="visible"/>
                                      </p:to>
                                    </p:set>
                                    <p:anim calcmode="lin" valueType="num">
                                      <p:cBhvr additive="base">
                                        <p:cTn id="43" dur="500" fill="hold"/>
                                        <p:tgtEl>
                                          <p:spTgt spid="8197"/>
                                        </p:tgtEl>
                                        <p:attrNameLst>
                                          <p:attrName>ppt_x</p:attrName>
                                        </p:attrNameLst>
                                      </p:cBhvr>
                                      <p:tavLst>
                                        <p:tav tm="0">
                                          <p:val>
                                            <p:strVal val="#ppt_x"/>
                                          </p:val>
                                        </p:tav>
                                        <p:tav tm="100000">
                                          <p:val>
                                            <p:strVal val="#ppt_x"/>
                                          </p:val>
                                        </p:tav>
                                      </p:tavLst>
                                    </p:anim>
                                    <p:anim calcmode="lin" valueType="num">
                                      <p:cBhvr additive="base">
                                        <p:cTn id="44" dur="500" fill="hold"/>
                                        <p:tgtEl>
                                          <p:spTgt spid="8197"/>
                                        </p:tgtEl>
                                        <p:attrNameLst>
                                          <p:attrName>ppt_y</p:attrName>
                                        </p:attrNameLst>
                                      </p:cBhvr>
                                      <p:tavLst>
                                        <p:tav tm="0">
                                          <p:val>
                                            <p:strVal val="1+#ppt_h/2"/>
                                          </p:val>
                                        </p:tav>
                                        <p:tav tm="100000">
                                          <p:val>
                                            <p:strVal val="#ppt_y"/>
                                          </p:val>
                                        </p:tav>
                                      </p:tavLst>
                                    </p:anim>
                                  </p:childTnLst>
                                </p:cTn>
                              </p:par>
                            </p:childTnLst>
                          </p:cTn>
                        </p:par>
                      </p:childTnLst>
                    </p:cTn>
                  </p:par>
                  <p:par>
                    <p:cTn id="45" fill="hold" nodeType="clickPar">
                      <p:stCondLst>
                        <p:cond delay="indefinite"/>
                      </p:stCondLst>
                      <p:childTnLst>
                        <p:par>
                          <p:cTn id="46" fill="hold" nodeType="afterGroup">
                            <p:stCondLst>
                              <p:cond delay="0"/>
                            </p:stCondLst>
                            <p:childTnLst>
                              <p:par>
                                <p:cTn id="47" presetID="2" presetClass="entr" presetSubtype="4" fill="hold" grpId="7" nodeType="clickEffect">
                                  <p:stCondLst>
                                    <p:cond delay="0"/>
                                  </p:stCondLst>
                                  <p:childTnLst>
                                    <p:set>
                                      <p:cBhvr>
                                        <p:cTn id="48" dur="1" fill="hold">
                                          <p:stCondLst>
                                            <p:cond delay="0"/>
                                          </p:stCondLst>
                                        </p:cTn>
                                        <p:tgtEl>
                                          <p:spTgt spid="8207"/>
                                        </p:tgtEl>
                                        <p:attrNameLst>
                                          <p:attrName>style.visibility</p:attrName>
                                        </p:attrNameLst>
                                      </p:cBhvr>
                                      <p:to>
                                        <p:strVal val="visible"/>
                                      </p:to>
                                    </p:set>
                                    <p:anim calcmode="lin" valueType="num">
                                      <p:cBhvr additive="base">
                                        <p:cTn id="49" dur="500" fill="hold"/>
                                        <p:tgtEl>
                                          <p:spTgt spid="8207"/>
                                        </p:tgtEl>
                                        <p:attrNameLst>
                                          <p:attrName>ppt_x</p:attrName>
                                        </p:attrNameLst>
                                      </p:cBhvr>
                                      <p:tavLst>
                                        <p:tav tm="0">
                                          <p:val>
                                            <p:strVal val="#ppt_x"/>
                                          </p:val>
                                        </p:tav>
                                        <p:tav tm="100000">
                                          <p:val>
                                            <p:strVal val="#ppt_x"/>
                                          </p:val>
                                        </p:tav>
                                      </p:tavLst>
                                    </p:anim>
                                    <p:anim calcmode="lin" valueType="num">
                                      <p:cBhvr additive="base">
                                        <p:cTn id="50" dur="500" fill="hold"/>
                                        <p:tgtEl>
                                          <p:spTgt spid="8207"/>
                                        </p:tgtEl>
                                        <p:attrNameLst>
                                          <p:attrName>ppt_y</p:attrName>
                                        </p:attrNameLst>
                                      </p:cBhvr>
                                      <p:tavLst>
                                        <p:tav tm="0">
                                          <p:val>
                                            <p:strVal val="1+#ppt_h/2"/>
                                          </p:val>
                                        </p:tav>
                                        <p:tav tm="100000">
                                          <p:val>
                                            <p:strVal val="#ppt_y"/>
                                          </p:val>
                                        </p:tav>
                                      </p:tavLst>
                                    </p:anim>
                                  </p:childTnLst>
                                </p:cTn>
                              </p:par>
                            </p:childTnLst>
                          </p:cTn>
                        </p:par>
                      </p:childTnLst>
                    </p:cTn>
                  </p:par>
                  <p:par>
                    <p:cTn id="51" fill="hold" nodeType="clickPar">
                      <p:stCondLst>
                        <p:cond delay="indefinite"/>
                      </p:stCondLst>
                      <p:childTnLst>
                        <p:par>
                          <p:cTn id="52" fill="hold" nodeType="afterGroup">
                            <p:stCondLst>
                              <p:cond delay="0"/>
                            </p:stCondLst>
                            <p:childTnLst>
                              <p:par>
                                <p:cTn id="53" presetID="2" presetClass="entr" presetSubtype="4" fill="hold" grpId="8" nodeType="clickEffect">
                                  <p:stCondLst>
                                    <p:cond delay="0"/>
                                  </p:stCondLst>
                                  <p:childTnLst>
                                    <p:set>
                                      <p:cBhvr>
                                        <p:cTn id="54" dur="1" fill="hold">
                                          <p:stCondLst>
                                            <p:cond delay="0"/>
                                          </p:stCondLst>
                                        </p:cTn>
                                        <p:tgtEl>
                                          <p:spTgt spid="8198"/>
                                        </p:tgtEl>
                                        <p:attrNameLst>
                                          <p:attrName>style.visibility</p:attrName>
                                        </p:attrNameLst>
                                      </p:cBhvr>
                                      <p:to>
                                        <p:strVal val="visible"/>
                                      </p:to>
                                    </p:set>
                                    <p:anim calcmode="lin" valueType="num">
                                      <p:cBhvr additive="base">
                                        <p:cTn id="55" dur="500" fill="hold"/>
                                        <p:tgtEl>
                                          <p:spTgt spid="8198"/>
                                        </p:tgtEl>
                                        <p:attrNameLst>
                                          <p:attrName>ppt_x</p:attrName>
                                        </p:attrNameLst>
                                      </p:cBhvr>
                                      <p:tavLst>
                                        <p:tav tm="0">
                                          <p:val>
                                            <p:strVal val="#ppt_x"/>
                                          </p:val>
                                        </p:tav>
                                        <p:tav tm="100000">
                                          <p:val>
                                            <p:strVal val="#ppt_x"/>
                                          </p:val>
                                        </p:tav>
                                      </p:tavLst>
                                    </p:anim>
                                    <p:anim calcmode="lin" valueType="num">
                                      <p:cBhvr additive="base">
                                        <p:cTn id="56" dur="500" fill="hold"/>
                                        <p:tgtEl>
                                          <p:spTgt spid="8198"/>
                                        </p:tgtEl>
                                        <p:attrNameLst>
                                          <p:attrName>ppt_y</p:attrName>
                                        </p:attrNameLst>
                                      </p:cBhvr>
                                      <p:tavLst>
                                        <p:tav tm="0">
                                          <p:val>
                                            <p:strVal val="1+#ppt_h/2"/>
                                          </p:val>
                                        </p:tav>
                                        <p:tav tm="100000">
                                          <p:val>
                                            <p:strVal val="#ppt_y"/>
                                          </p:val>
                                        </p:tav>
                                      </p:tavLst>
                                    </p:anim>
                                  </p:childTnLst>
                                </p:cTn>
                              </p:par>
                            </p:childTnLst>
                          </p:cTn>
                        </p:par>
                      </p:childTnLst>
                    </p:cTn>
                  </p:par>
                  <p:par>
                    <p:cTn id="57" fill="hold" nodeType="clickPar">
                      <p:stCondLst>
                        <p:cond delay="indefinite"/>
                      </p:stCondLst>
                      <p:childTnLst>
                        <p:par>
                          <p:cTn id="58" fill="hold" nodeType="afterGroup">
                            <p:stCondLst>
                              <p:cond delay="0"/>
                            </p:stCondLst>
                            <p:childTnLst>
                              <p:par>
                                <p:cTn id="59" presetID="2" presetClass="entr" presetSubtype="4" fill="hold" grpId="9" nodeType="clickEffect">
                                  <p:stCondLst>
                                    <p:cond delay="0"/>
                                  </p:stCondLst>
                                  <p:childTnLst>
                                    <p:set>
                                      <p:cBhvr>
                                        <p:cTn id="60" dur="1" fill="hold">
                                          <p:stCondLst>
                                            <p:cond delay="0"/>
                                          </p:stCondLst>
                                        </p:cTn>
                                        <p:tgtEl>
                                          <p:spTgt spid="8208"/>
                                        </p:tgtEl>
                                        <p:attrNameLst>
                                          <p:attrName>style.visibility</p:attrName>
                                        </p:attrNameLst>
                                      </p:cBhvr>
                                      <p:to>
                                        <p:strVal val="visible"/>
                                      </p:to>
                                    </p:set>
                                    <p:anim calcmode="lin" valueType="num">
                                      <p:cBhvr additive="base">
                                        <p:cTn id="61" dur="500" fill="hold"/>
                                        <p:tgtEl>
                                          <p:spTgt spid="8208"/>
                                        </p:tgtEl>
                                        <p:attrNameLst>
                                          <p:attrName>ppt_x</p:attrName>
                                        </p:attrNameLst>
                                      </p:cBhvr>
                                      <p:tavLst>
                                        <p:tav tm="0">
                                          <p:val>
                                            <p:strVal val="#ppt_x"/>
                                          </p:val>
                                        </p:tav>
                                        <p:tav tm="100000">
                                          <p:val>
                                            <p:strVal val="#ppt_x"/>
                                          </p:val>
                                        </p:tav>
                                      </p:tavLst>
                                    </p:anim>
                                    <p:anim calcmode="lin" valueType="num">
                                      <p:cBhvr additive="base">
                                        <p:cTn id="62" dur="500" fill="hold"/>
                                        <p:tgtEl>
                                          <p:spTgt spid="820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1"/>
      <p:bldP spid="8195" grpId="2"/>
      <p:bldP spid="8205" grpId="3"/>
      <p:bldP spid="8196" grpId="4"/>
      <p:bldP spid="8206" grpId="5"/>
      <p:bldP spid="8197" grpId="6"/>
      <p:bldP spid="8207" grpId="7"/>
      <p:bldP spid="8198" grpId="8"/>
      <p:bldP spid="8208" grpId="9"/>
    </p:bldLst>
  </p:timing>
</p:sld>
</file>

<file path=ppt/slides/slide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graphicFrame>
        <p:nvGraphicFramePr>
          <p:cNvPr id="8" name="内容占位符 133121"/>
          <p:cNvGraphicFramePr>
            <a:graphicFrameLocks noGrp="1"/>
          </p:cNvGraphicFramePr>
          <p:nvPr>
            <p:custDataLst>
              <p:tags r:id="rId2"/>
            </p:custDataLst>
          </p:nvPr>
        </p:nvGraphicFramePr>
        <p:xfrm>
          <a:off x="350520" y="1462723"/>
          <a:ext cx="7806690" cy="3109044"/>
        </p:xfrm>
        <a:graphic>
          <a:graphicData uri="http://schemas.openxmlformats.org/drawingml/2006/table">
            <a:tbl>
              <a:tblPr>
                <a:effectLst>
                  <a:outerShdw blurRad="63500" sx="102000" sy="102000" algn="ctr" rotWithShape="0">
                    <a:prstClr val="black">
                      <a:alpha val="40000"/>
                    </a:prstClr>
                  </a:outerShdw>
                </a:effectLst>
              </a:tblPr>
              <a:tblGrid>
                <a:gridCol w="1377315"/>
                <a:gridCol w="3999865"/>
                <a:gridCol w="2429510"/>
              </a:tblGrid>
              <a:tr h="457200">
                <a:tc>
                  <a:txBody>
                    <a:bodyPr vert="horz" wrap="square"/>
                    <a:lstStyle>
                      <a:defPPr/>
                      <a:lvl1pPr marL="342900" lvl="0" indent="-342900" algn="l" rtl="0" eaLnBrk="0" fontAlgn="base" hangingPunct="0">
                        <a:spcBef>
                          <a:spcPct val="20000"/>
                        </a:spcBef>
                        <a:spcAft>
                          <a:spcPct val="0"/>
                        </a:spcAft>
                        <a:buChar char="•"/>
                        <a:defRPr sz="28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400" kern="1200">
                          <a:solidFill>
                            <a:schemeClr val="tx1"/>
                          </a:solidFill>
                          <a:latin typeface="+mn-lt"/>
                          <a:ea typeface="+mn-ea"/>
                        </a:defRPr>
                      </a:lvl2pPr>
                      <a:lvl3pPr marL="1143000" lvl="2" indent="-228600" algn="l" rtl="0" eaLnBrk="0" fontAlgn="base" hangingPunct="0">
                        <a:spcBef>
                          <a:spcPct val="20000"/>
                        </a:spcBef>
                        <a:spcAft>
                          <a:spcPct val="0"/>
                        </a:spcAft>
                        <a:buChar char="•"/>
                        <a:defRPr sz="2000" kern="1200">
                          <a:solidFill>
                            <a:schemeClr val="tx1"/>
                          </a:solidFill>
                          <a:latin typeface="+mn-lt"/>
                          <a:ea typeface="+mn-ea"/>
                        </a:defRPr>
                      </a:lvl3pPr>
                      <a:lvl4pPr marL="1600200" lvl="3" indent="-228600" algn="l" rtl="0" eaLnBrk="0" fontAlgn="base" hangingPunct="0">
                        <a:spcBef>
                          <a:spcPct val="20000"/>
                        </a:spcBef>
                        <a:spcAft>
                          <a:spcPct val="0"/>
                        </a:spcAft>
                        <a:buChar char="–"/>
                        <a:defRPr sz="1800" kern="1200">
                          <a:solidFill>
                            <a:schemeClr val="tx1"/>
                          </a:solidFill>
                          <a:latin typeface="+mn-lt"/>
                          <a:ea typeface="+mn-ea"/>
                        </a:defRPr>
                      </a:lvl4pPr>
                      <a:lvl5pPr marL="2057400" lvl="4" indent="-228600" algn="l" rtl="0" eaLnBrk="0" fontAlgn="base" hangingPunct="0">
                        <a:spcBef>
                          <a:spcPct val="20000"/>
                        </a:spcBef>
                        <a:spcAft>
                          <a:spcPct val="0"/>
                        </a:spcAft>
                        <a:buChar char="»"/>
                        <a:defRPr sz="1800" kern="1200">
                          <a:solidFill>
                            <a:schemeClr val="tx1"/>
                          </a:solidFill>
                          <a:latin typeface="+mn-lt"/>
                          <a:ea typeface="+mn-ea"/>
                        </a:defRPr>
                      </a:lvl5pPr>
                    </a:lstStyle>
                    <a:p>
                      <a:pPr marL="0" lvl="0" indent="0" algn="ctr">
                        <a:buNone/>
                      </a:pPr>
                      <a:r>
                        <a:rPr lang="zh-CN" altLang="en-US" sz="2400" b="1">
                          <a:solidFill>
                            <a:schemeClr val="tx1"/>
                          </a:solidFill>
                          <a:latin typeface="宋体" panose="02010600030101010101" pitchFamily="2" charset="-122"/>
                          <a:ea typeface="宋体" panose="02010600030101010101" pitchFamily="2" charset="-122"/>
                        </a:rPr>
                        <a:t>类型</a:t>
                      </a:r>
                    </a:p>
                  </a:txBody>
                  <a:tcPr marL="91444" marR="91444" marT="45727" marB="45727" anchor="ctr">
                    <a:lnL w="12700" cap="flat" cmpd="sng" algn="ctr">
                      <a:noFill/>
                      <a:prstDash val="solid"/>
                      <a:round/>
                      <a:headEnd type="none" w="med" len="med"/>
                      <a:tailEnd type="none" w="med" len="med"/>
                    </a:lnL>
                    <a:lnR w="12700" cap="flat" cmpd="sng" algn="ctr">
                      <a:solidFill>
                        <a:srgbClr val="923B1A"/>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rgbClr val="923B1A"/>
                      </a:solidFill>
                      <a:prstDash val="solid"/>
                      <a:round/>
                      <a:headEnd type="none" w="med" len="med"/>
                      <a:tailEnd type="none" w="med" len="med"/>
                    </a:lnB>
                    <a:lnTlToBr>
                      <a:noFill/>
                    </a:lnTlToBr>
                    <a:lnBlToTr>
                      <a:noFill/>
                    </a:lnBlToTr>
                    <a:solidFill>
                      <a:schemeClr val="bg1"/>
                    </a:solidFill>
                  </a:tcPr>
                </a:tc>
                <a:tc>
                  <a:txBody>
                    <a:bodyPr vert="horz" wrap="square"/>
                    <a:lstStyle>
                      <a:defPPr/>
                      <a:lvl1pPr marL="342900" lvl="0" indent="-342900" algn="l" rtl="0" eaLnBrk="0" fontAlgn="base" hangingPunct="0">
                        <a:spcBef>
                          <a:spcPct val="20000"/>
                        </a:spcBef>
                        <a:spcAft>
                          <a:spcPct val="0"/>
                        </a:spcAft>
                        <a:buChar char="•"/>
                        <a:defRPr sz="28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400" kern="1200">
                          <a:solidFill>
                            <a:schemeClr val="tx1"/>
                          </a:solidFill>
                          <a:latin typeface="+mn-lt"/>
                          <a:ea typeface="+mn-ea"/>
                        </a:defRPr>
                      </a:lvl2pPr>
                      <a:lvl3pPr marL="1143000" lvl="2" indent="-228600" algn="l" rtl="0" eaLnBrk="0" fontAlgn="base" hangingPunct="0">
                        <a:spcBef>
                          <a:spcPct val="20000"/>
                        </a:spcBef>
                        <a:spcAft>
                          <a:spcPct val="0"/>
                        </a:spcAft>
                        <a:buChar char="•"/>
                        <a:defRPr sz="2000" kern="1200">
                          <a:solidFill>
                            <a:schemeClr val="tx1"/>
                          </a:solidFill>
                          <a:latin typeface="+mn-lt"/>
                          <a:ea typeface="+mn-ea"/>
                        </a:defRPr>
                      </a:lvl3pPr>
                      <a:lvl4pPr marL="1600200" lvl="3" indent="-228600" algn="l" rtl="0" eaLnBrk="0" fontAlgn="base" hangingPunct="0">
                        <a:spcBef>
                          <a:spcPct val="20000"/>
                        </a:spcBef>
                        <a:spcAft>
                          <a:spcPct val="0"/>
                        </a:spcAft>
                        <a:buChar char="–"/>
                        <a:defRPr sz="1800" kern="1200">
                          <a:solidFill>
                            <a:schemeClr val="tx1"/>
                          </a:solidFill>
                          <a:latin typeface="+mn-lt"/>
                          <a:ea typeface="+mn-ea"/>
                        </a:defRPr>
                      </a:lvl4pPr>
                      <a:lvl5pPr marL="2057400" lvl="4" indent="-228600" algn="l" rtl="0" eaLnBrk="0" fontAlgn="base" hangingPunct="0">
                        <a:spcBef>
                          <a:spcPct val="20000"/>
                        </a:spcBef>
                        <a:spcAft>
                          <a:spcPct val="0"/>
                        </a:spcAft>
                        <a:buChar char="»"/>
                        <a:defRPr sz="1800" kern="1200">
                          <a:solidFill>
                            <a:schemeClr val="tx1"/>
                          </a:solidFill>
                          <a:latin typeface="+mn-lt"/>
                          <a:ea typeface="+mn-ea"/>
                        </a:defRPr>
                      </a:lvl5pPr>
                    </a:lstStyle>
                    <a:p>
                      <a:pPr marL="0" lvl="0" indent="0" algn="ctr">
                        <a:buNone/>
                      </a:pPr>
                      <a:r>
                        <a:rPr lang="zh-CN" altLang="en-US" sz="2400" b="1">
                          <a:solidFill>
                            <a:schemeClr val="tx1"/>
                          </a:solidFill>
                          <a:latin typeface="宋体" panose="02010600030101010101" pitchFamily="2" charset="-122"/>
                          <a:ea typeface="宋体" panose="02010600030101010101" pitchFamily="2" charset="-122"/>
                        </a:rPr>
                        <a:t>各自特点</a:t>
                      </a:r>
                    </a:p>
                  </a:txBody>
                  <a:tcPr marL="91444" marR="91444" marT="45727" marB="45727" anchor="ctr">
                    <a:lnL w="12700" cap="flat" cmpd="sng" algn="ctr">
                      <a:solidFill>
                        <a:srgbClr val="923B1A"/>
                      </a:solidFill>
                      <a:prstDash val="solid"/>
                      <a:round/>
                      <a:headEnd type="none" w="med" len="med"/>
                      <a:tailEnd type="none" w="med" len="med"/>
                    </a:lnL>
                    <a:lnR w="12700" cap="flat" cmpd="sng" algn="ctr">
                      <a:solidFill>
                        <a:srgbClr val="923B1A"/>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rgbClr val="923B1A"/>
                      </a:solidFill>
                      <a:prstDash val="solid"/>
                      <a:round/>
                      <a:headEnd type="none" w="med" len="med"/>
                      <a:tailEnd type="none" w="med" len="med"/>
                    </a:lnB>
                    <a:lnTlToBr>
                      <a:noFill/>
                    </a:lnTlToBr>
                    <a:lnBlToTr>
                      <a:noFill/>
                    </a:lnBlToTr>
                    <a:solidFill>
                      <a:schemeClr val="bg1"/>
                    </a:solidFill>
                  </a:tcPr>
                </a:tc>
                <a:tc>
                  <a:txBody>
                    <a:bodyPr vert="horz" wrap="square"/>
                    <a:lstStyle>
                      <a:defPPr/>
                      <a:lvl1pPr marL="342900" lvl="0" indent="-342900" algn="l" rtl="0" eaLnBrk="0" fontAlgn="base" hangingPunct="0">
                        <a:spcBef>
                          <a:spcPct val="20000"/>
                        </a:spcBef>
                        <a:spcAft>
                          <a:spcPct val="0"/>
                        </a:spcAft>
                        <a:buChar char="•"/>
                        <a:defRPr sz="28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400" kern="1200">
                          <a:solidFill>
                            <a:schemeClr val="tx1"/>
                          </a:solidFill>
                          <a:latin typeface="+mn-lt"/>
                          <a:ea typeface="+mn-ea"/>
                        </a:defRPr>
                      </a:lvl2pPr>
                      <a:lvl3pPr marL="1143000" lvl="2" indent="-228600" algn="l" rtl="0" eaLnBrk="0" fontAlgn="base" hangingPunct="0">
                        <a:spcBef>
                          <a:spcPct val="20000"/>
                        </a:spcBef>
                        <a:spcAft>
                          <a:spcPct val="0"/>
                        </a:spcAft>
                        <a:buChar char="•"/>
                        <a:defRPr sz="2000" kern="1200">
                          <a:solidFill>
                            <a:schemeClr val="tx1"/>
                          </a:solidFill>
                          <a:latin typeface="+mn-lt"/>
                          <a:ea typeface="+mn-ea"/>
                        </a:defRPr>
                      </a:lvl3pPr>
                      <a:lvl4pPr marL="1600200" lvl="3" indent="-228600" algn="l" rtl="0" eaLnBrk="0" fontAlgn="base" hangingPunct="0">
                        <a:spcBef>
                          <a:spcPct val="20000"/>
                        </a:spcBef>
                        <a:spcAft>
                          <a:spcPct val="0"/>
                        </a:spcAft>
                        <a:buChar char="–"/>
                        <a:defRPr sz="1800" kern="1200">
                          <a:solidFill>
                            <a:schemeClr val="tx1"/>
                          </a:solidFill>
                          <a:latin typeface="+mn-lt"/>
                          <a:ea typeface="+mn-ea"/>
                        </a:defRPr>
                      </a:lvl4pPr>
                      <a:lvl5pPr marL="2057400" lvl="4" indent="-228600" algn="l" rtl="0" eaLnBrk="0" fontAlgn="base" hangingPunct="0">
                        <a:spcBef>
                          <a:spcPct val="20000"/>
                        </a:spcBef>
                        <a:spcAft>
                          <a:spcPct val="0"/>
                        </a:spcAft>
                        <a:buChar char="»"/>
                        <a:defRPr sz="1800" kern="1200">
                          <a:solidFill>
                            <a:schemeClr val="tx1"/>
                          </a:solidFill>
                          <a:latin typeface="+mn-lt"/>
                          <a:ea typeface="+mn-ea"/>
                        </a:defRPr>
                      </a:lvl5pPr>
                    </a:lstStyle>
                    <a:p>
                      <a:pPr marL="0" lvl="0" indent="0" algn="ctr">
                        <a:buNone/>
                      </a:pPr>
                      <a:r>
                        <a:rPr lang="zh-CN" altLang="en-US" sz="2400" b="1">
                          <a:solidFill>
                            <a:schemeClr val="tx1"/>
                          </a:solidFill>
                          <a:latin typeface="宋体" panose="02010600030101010101" pitchFamily="2" charset="-122"/>
                          <a:ea typeface="宋体" panose="02010600030101010101" pitchFamily="2" charset="-122"/>
                        </a:rPr>
                        <a:t>相同点</a:t>
                      </a:r>
                    </a:p>
                  </a:txBody>
                  <a:tcPr marL="91444" marR="91444" marT="45727" marB="45727" anchor="ctr">
                    <a:lnL w="12700" cap="flat" cmpd="sng" algn="ctr">
                      <a:solidFill>
                        <a:srgbClr val="923B1A"/>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rgbClr val="923B1A"/>
                      </a:solidFill>
                      <a:prstDash val="solid"/>
                      <a:round/>
                      <a:headEnd type="none" w="med" len="med"/>
                      <a:tailEnd type="none" w="med" len="med"/>
                    </a:lnB>
                    <a:lnTlToBr>
                      <a:noFill/>
                    </a:lnTlToBr>
                    <a:lnBlToTr>
                      <a:noFill/>
                    </a:lnBlToTr>
                    <a:solidFill>
                      <a:schemeClr val="bg1"/>
                    </a:solidFill>
                  </a:tcPr>
                </a:tc>
              </a:tr>
              <a:tr h="396240">
                <a:tc>
                  <a:txBody>
                    <a:bodyPr vert="horz" wrap="square"/>
                    <a:lstStyle>
                      <a:defPPr/>
                      <a:lvl1pPr marL="342900" lvl="0" indent="-342900" algn="l" rtl="0" eaLnBrk="0" fontAlgn="base" hangingPunct="0">
                        <a:spcBef>
                          <a:spcPct val="20000"/>
                        </a:spcBef>
                        <a:spcAft>
                          <a:spcPct val="0"/>
                        </a:spcAft>
                        <a:buChar char="•"/>
                        <a:defRPr sz="28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400" kern="1200">
                          <a:solidFill>
                            <a:schemeClr val="tx1"/>
                          </a:solidFill>
                          <a:latin typeface="+mn-lt"/>
                          <a:ea typeface="+mn-ea"/>
                        </a:defRPr>
                      </a:lvl2pPr>
                      <a:lvl3pPr marL="1143000" lvl="2" indent="-228600" algn="l" rtl="0" eaLnBrk="0" fontAlgn="base" hangingPunct="0">
                        <a:spcBef>
                          <a:spcPct val="20000"/>
                        </a:spcBef>
                        <a:spcAft>
                          <a:spcPct val="0"/>
                        </a:spcAft>
                        <a:buChar char="•"/>
                        <a:defRPr sz="2000" kern="1200">
                          <a:solidFill>
                            <a:schemeClr val="tx1"/>
                          </a:solidFill>
                          <a:latin typeface="+mn-lt"/>
                          <a:ea typeface="+mn-ea"/>
                        </a:defRPr>
                      </a:lvl3pPr>
                      <a:lvl4pPr marL="1600200" lvl="3" indent="-228600" algn="l" rtl="0" eaLnBrk="0" fontAlgn="base" hangingPunct="0">
                        <a:spcBef>
                          <a:spcPct val="20000"/>
                        </a:spcBef>
                        <a:spcAft>
                          <a:spcPct val="0"/>
                        </a:spcAft>
                        <a:buChar char="–"/>
                        <a:defRPr sz="1800" kern="1200">
                          <a:solidFill>
                            <a:schemeClr val="tx1"/>
                          </a:solidFill>
                          <a:latin typeface="+mn-lt"/>
                          <a:ea typeface="+mn-ea"/>
                        </a:defRPr>
                      </a:lvl4pPr>
                      <a:lvl5pPr marL="2057400" lvl="4" indent="-228600" algn="l" rtl="0" eaLnBrk="0" fontAlgn="base" hangingPunct="0">
                        <a:spcBef>
                          <a:spcPct val="20000"/>
                        </a:spcBef>
                        <a:spcAft>
                          <a:spcPct val="0"/>
                        </a:spcAft>
                        <a:buChar char="»"/>
                        <a:defRPr sz="1800" kern="1200">
                          <a:solidFill>
                            <a:schemeClr val="tx1"/>
                          </a:solidFill>
                          <a:latin typeface="+mn-lt"/>
                          <a:ea typeface="+mn-ea"/>
                        </a:defRPr>
                      </a:lvl5pPr>
                    </a:lstStyle>
                    <a:p>
                      <a:pPr marL="0" lvl="0" indent="0" algn="ctr">
                        <a:buNone/>
                      </a:pPr>
                      <a:r>
                        <a:rPr lang="zh-CN" altLang="zh-CN" sz="2400" b="1">
                          <a:solidFill>
                            <a:schemeClr val="tx1"/>
                          </a:solidFill>
                          <a:latin typeface="宋体" panose="02010600030101010101" pitchFamily="2" charset="-122"/>
                          <a:ea typeface="宋体" panose="02010600030101010101" pitchFamily="2" charset="-122"/>
                        </a:rPr>
                        <a:t>民主制</a:t>
                      </a:r>
                    </a:p>
                  </a:txBody>
                  <a:tcPr marL="91444" marR="91444" marT="45727" marB="45727" anchor="ctr">
                    <a:lnL w="12700" cap="flat" cmpd="sng" algn="ctr">
                      <a:noFill/>
                      <a:prstDash val="solid"/>
                      <a:round/>
                      <a:headEnd type="none" w="med" len="med"/>
                      <a:tailEnd type="none" w="med" len="med"/>
                    </a:lnL>
                    <a:lnR w="12700" cap="flat" cmpd="sng" algn="ctr">
                      <a:solidFill>
                        <a:srgbClr val="923B1A"/>
                      </a:solidFill>
                      <a:prstDash val="solid"/>
                      <a:round/>
                      <a:headEnd type="none" w="med" len="med"/>
                      <a:tailEnd type="none" w="med" len="med"/>
                    </a:lnR>
                    <a:lnT w="12700" cap="flat" cmpd="sng" algn="ctr">
                      <a:solidFill>
                        <a:srgbClr val="923B1A"/>
                      </a:solidFill>
                      <a:prstDash val="solid"/>
                      <a:round/>
                      <a:headEnd type="none" w="med" len="med"/>
                      <a:tailEnd type="none" w="med" len="med"/>
                    </a:lnT>
                    <a:lnB w="12700" cap="flat" cmpd="sng" algn="ctr">
                      <a:solidFill>
                        <a:srgbClr val="923B1A"/>
                      </a:solidFill>
                      <a:prstDash val="solid"/>
                      <a:round/>
                      <a:headEnd type="none" w="med" len="med"/>
                      <a:tailEnd type="none" w="med" len="med"/>
                    </a:lnB>
                    <a:lnTlToBr>
                      <a:noFill/>
                    </a:lnTlToBr>
                    <a:lnBlToTr>
                      <a:noFill/>
                    </a:lnBlToTr>
                    <a:solidFill>
                      <a:schemeClr val="bg1"/>
                    </a:solidFill>
                  </a:tcPr>
                </a:tc>
                <a:tc>
                  <a:txBody>
                    <a:bodyPr vert="horz" wrap="square"/>
                    <a:lstStyle>
                      <a:defPPr/>
                      <a:lvl1pPr marL="342900" lvl="0" indent="-342900" algn="l" rtl="0" eaLnBrk="0" fontAlgn="base" hangingPunct="0">
                        <a:spcBef>
                          <a:spcPct val="20000"/>
                        </a:spcBef>
                        <a:spcAft>
                          <a:spcPct val="0"/>
                        </a:spcAft>
                        <a:buChar char="•"/>
                        <a:defRPr sz="28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400" kern="1200">
                          <a:solidFill>
                            <a:schemeClr val="tx1"/>
                          </a:solidFill>
                          <a:latin typeface="+mn-lt"/>
                          <a:ea typeface="+mn-ea"/>
                        </a:defRPr>
                      </a:lvl2pPr>
                      <a:lvl3pPr marL="1143000" lvl="2" indent="-228600" algn="l" rtl="0" eaLnBrk="0" fontAlgn="base" hangingPunct="0">
                        <a:spcBef>
                          <a:spcPct val="20000"/>
                        </a:spcBef>
                        <a:spcAft>
                          <a:spcPct val="0"/>
                        </a:spcAft>
                        <a:buChar char="•"/>
                        <a:defRPr sz="2000" kern="1200">
                          <a:solidFill>
                            <a:schemeClr val="tx1"/>
                          </a:solidFill>
                          <a:latin typeface="+mn-lt"/>
                          <a:ea typeface="+mn-ea"/>
                        </a:defRPr>
                      </a:lvl3pPr>
                      <a:lvl4pPr marL="1600200" lvl="3" indent="-228600" algn="l" rtl="0" eaLnBrk="0" fontAlgn="base" hangingPunct="0">
                        <a:spcBef>
                          <a:spcPct val="20000"/>
                        </a:spcBef>
                        <a:spcAft>
                          <a:spcPct val="0"/>
                        </a:spcAft>
                        <a:buChar char="–"/>
                        <a:defRPr sz="1800" kern="1200">
                          <a:solidFill>
                            <a:schemeClr val="tx1"/>
                          </a:solidFill>
                          <a:latin typeface="+mn-lt"/>
                          <a:ea typeface="+mn-ea"/>
                        </a:defRPr>
                      </a:lvl4pPr>
                      <a:lvl5pPr marL="2057400" lvl="4" indent="-228600" algn="l" rtl="0" eaLnBrk="0" fontAlgn="base" hangingPunct="0">
                        <a:spcBef>
                          <a:spcPct val="20000"/>
                        </a:spcBef>
                        <a:spcAft>
                          <a:spcPct val="0"/>
                        </a:spcAft>
                        <a:buChar char="»"/>
                        <a:defRPr sz="1800" kern="1200">
                          <a:solidFill>
                            <a:schemeClr val="tx1"/>
                          </a:solidFill>
                          <a:latin typeface="+mn-lt"/>
                          <a:ea typeface="+mn-ea"/>
                        </a:defRPr>
                      </a:lvl5pPr>
                    </a:lstStyle>
                    <a:p>
                      <a:pPr marL="0" lvl="0" indent="0" algn="ctr">
                        <a:buNone/>
                      </a:pPr>
                      <a:r>
                        <a:rPr lang="zh-CN" altLang="en-US" sz="2400" b="1">
                          <a:solidFill>
                            <a:schemeClr val="tx1"/>
                          </a:solidFill>
                          <a:latin typeface="宋体" panose="02010600030101010101" pitchFamily="2" charset="-122"/>
                          <a:ea typeface="宋体" panose="02010600030101010101" pitchFamily="2" charset="-122"/>
                          <a:sym typeface="+mn-ea"/>
                        </a:rPr>
                        <a:t>公民大会拥有最高的权力</a:t>
                      </a:r>
                    </a:p>
                  </a:txBody>
                  <a:tcPr marL="91444" marR="91444" marT="45727" marB="45727" anchor="ctr">
                    <a:lnL w="12700" cap="flat" cmpd="sng" algn="ctr">
                      <a:solidFill>
                        <a:srgbClr val="923B1A"/>
                      </a:solidFill>
                      <a:prstDash val="solid"/>
                      <a:round/>
                      <a:headEnd type="none" w="med" len="med"/>
                      <a:tailEnd type="none" w="med" len="med"/>
                    </a:lnL>
                    <a:lnR w="12700" cap="flat" cmpd="sng" algn="ctr">
                      <a:solidFill>
                        <a:srgbClr val="923B1A"/>
                      </a:solidFill>
                      <a:prstDash val="solid"/>
                      <a:round/>
                      <a:headEnd type="none" w="med" len="med"/>
                      <a:tailEnd type="none" w="med" len="med"/>
                    </a:lnR>
                    <a:lnT w="12700" cap="flat" cmpd="sng" algn="ctr">
                      <a:solidFill>
                        <a:srgbClr val="923B1A"/>
                      </a:solidFill>
                      <a:prstDash val="solid"/>
                      <a:round/>
                      <a:headEnd type="none" w="med" len="med"/>
                      <a:tailEnd type="none" w="med" len="med"/>
                    </a:lnT>
                    <a:lnB w="12700" cap="flat" cmpd="sng" algn="ctr">
                      <a:solidFill>
                        <a:srgbClr val="923B1A"/>
                      </a:solidFill>
                      <a:prstDash val="solid"/>
                      <a:round/>
                      <a:headEnd type="none" w="med" len="med"/>
                      <a:tailEnd type="none" w="med" len="med"/>
                    </a:lnB>
                    <a:lnTlToBr>
                      <a:noFill/>
                    </a:lnTlToBr>
                    <a:lnBlToTr>
                      <a:noFill/>
                    </a:lnBlToTr>
                    <a:solidFill>
                      <a:schemeClr val="bg1"/>
                    </a:solidFill>
                  </a:tcPr>
                </a:tc>
                <a:tc rowSpan="5">
                  <a:txBody>
                    <a:bodyPr vert="horz" wrap="square"/>
                    <a:lstStyle>
                      <a:defPPr/>
                      <a:lvl1pPr marL="342900" lvl="0" indent="-342900" algn="l" rtl="0" eaLnBrk="0" fontAlgn="base" hangingPunct="0">
                        <a:spcBef>
                          <a:spcPct val="20000"/>
                        </a:spcBef>
                        <a:spcAft>
                          <a:spcPct val="0"/>
                        </a:spcAft>
                        <a:buChar char="•"/>
                        <a:defRPr sz="28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400" kern="1200">
                          <a:solidFill>
                            <a:schemeClr val="tx1"/>
                          </a:solidFill>
                          <a:latin typeface="+mn-lt"/>
                          <a:ea typeface="+mn-ea"/>
                        </a:defRPr>
                      </a:lvl2pPr>
                      <a:lvl3pPr marL="1143000" lvl="2" indent="-228600" algn="l" rtl="0" eaLnBrk="0" fontAlgn="base" hangingPunct="0">
                        <a:spcBef>
                          <a:spcPct val="20000"/>
                        </a:spcBef>
                        <a:spcAft>
                          <a:spcPct val="0"/>
                        </a:spcAft>
                        <a:buChar char="•"/>
                        <a:defRPr sz="2000" kern="1200">
                          <a:solidFill>
                            <a:schemeClr val="tx1"/>
                          </a:solidFill>
                          <a:latin typeface="+mn-lt"/>
                          <a:ea typeface="+mn-ea"/>
                        </a:defRPr>
                      </a:lvl3pPr>
                      <a:lvl4pPr marL="1600200" lvl="3" indent="-228600" algn="l" rtl="0" eaLnBrk="0" fontAlgn="base" hangingPunct="0">
                        <a:spcBef>
                          <a:spcPct val="20000"/>
                        </a:spcBef>
                        <a:spcAft>
                          <a:spcPct val="0"/>
                        </a:spcAft>
                        <a:buChar char="–"/>
                        <a:defRPr sz="1800" kern="1200">
                          <a:solidFill>
                            <a:schemeClr val="tx1"/>
                          </a:solidFill>
                          <a:latin typeface="+mn-lt"/>
                          <a:ea typeface="+mn-ea"/>
                        </a:defRPr>
                      </a:lvl4pPr>
                      <a:lvl5pPr marL="2057400" lvl="4" indent="-228600" algn="l" rtl="0" eaLnBrk="0" fontAlgn="base" hangingPunct="0">
                        <a:spcBef>
                          <a:spcPct val="20000"/>
                        </a:spcBef>
                        <a:spcAft>
                          <a:spcPct val="0"/>
                        </a:spcAft>
                        <a:buChar char="»"/>
                        <a:defRPr sz="1800" kern="1200">
                          <a:solidFill>
                            <a:schemeClr val="tx1"/>
                          </a:solidFill>
                          <a:latin typeface="+mn-lt"/>
                          <a:ea typeface="+mn-ea"/>
                        </a:defRPr>
                      </a:lvl5pPr>
                    </a:lstStyle>
                    <a:p>
                      <a:pPr marL="0" lvl="0" indent="0" algn="ctr">
                        <a:buNone/>
                      </a:pPr>
                      <a:r>
                        <a:rPr lang="zh-CN" altLang="en-US" sz="2400" b="1">
                          <a:solidFill>
                            <a:schemeClr val="tx1"/>
                          </a:solidFill>
                          <a:latin typeface="宋体" panose="02010600030101010101" pitchFamily="2" charset="-122"/>
                          <a:ea typeface="宋体" panose="02010600030101010101" pitchFamily="2" charset="-122"/>
                        </a:rPr>
                        <a:t>城邦公民或多或少享有政治权利</a:t>
                      </a:r>
                    </a:p>
                  </a:txBody>
                  <a:tcPr marL="91444" marR="91444" marT="45727" marB="45727" anchor="ctr">
                    <a:lnL w="12700" cap="flat" cmpd="sng" algn="ctr">
                      <a:solidFill>
                        <a:srgbClr val="923B1A"/>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rgbClr val="923B1A"/>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r>
              <a:tr h="396240">
                <a:tc>
                  <a:txBody>
                    <a:bodyPr vert="horz" wrap="square"/>
                    <a:lstStyle>
                      <a:defPPr/>
                      <a:lvl1pPr marL="342900" lvl="0" indent="-342900" algn="l" rtl="0" eaLnBrk="0" fontAlgn="base" hangingPunct="0">
                        <a:spcBef>
                          <a:spcPct val="20000"/>
                        </a:spcBef>
                        <a:spcAft>
                          <a:spcPct val="0"/>
                        </a:spcAft>
                        <a:buChar char="•"/>
                        <a:defRPr sz="28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400" kern="1200">
                          <a:solidFill>
                            <a:schemeClr val="tx1"/>
                          </a:solidFill>
                          <a:latin typeface="+mn-lt"/>
                          <a:ea typeface="+mn-ea"/>
                        </a:defRPr>
                      </a:lvl2pPr>
                      <a:lvl3pPr marL="1143000" lvl="2" indent="-228600" algn="l" rtl="0" eaLnBrk="0" fontAlgn="base" hangingPunct="0">
                        <a:spcBef>
                          <a:spcPct val="20000"/>
                        </a:spcBef>
                        <a:spcAft>
                          <a:spcPct val="0"/>
                        </a:spcAft>
                        <a:buChar char="•"/>
                        <a:defRPr sz="2000" kern="1200">
                          <a:solidFill>
                            <a:schemeClr val="tx1"/>
                          </a:solidFill>
                          <a:latin typeface="+mn-lt"/>
                          <a:ea typeface="+mn-ea"/>
                        </a:defRPr>
                      </a:lvl3pPr>
                      <a:lvl4pPr marL="1600200" lvl="3" indent="-228600" algn="l" rtl="0" eaLnBrk="0" fontAlgn="base" hangingPunct="0">
                        <a:spcBef>
                          <a:spcPct val="20000"/>
                        </a:spcBef>
                        <a:spcAft>
                          <a:spcPct val="0"/>
                        </a:spcAft>
                        <a:buChar char="–"/>
                        <a:defRPr sz="1800" kern="1200">
                          <a:solidFill>
                            <a:schemeClr val="tx1"/>
                          </a:solidFill>
                          <a:latin typeface="+mn-lt"/>
                          <a:ea typeface="+mn-ea"/>
                        </a:defRPr>
                      </a:lvl4pPr>
                      <a:lvl5pPr marL="2057400" lvl="4" indent="-228600" algn="l" rtl="0" eaLnBrk="0" fontAlgn="base" hangingPunct="0">
                        <a:spcBef>
                          <a:spcPct val="20000"/>
                        </a:spcBef>
                        <a:spcAft>
                          <a:spcPct val="0"/>
                        </a:spcAft>
                        <a:buChar char="»"/>
                        <a:defRPr sz="1800" kern="1200">
                          <a:solidFill>
                            <a:schemeClr val="tx1"/>
                          </a:solidFill>
                          <a:latin typeface="+mn-lt"/>
                          <a:ea typeface="+mn-ea"/>
                        </a:defRPr>
                      </a:lvl5pPr>
                    </a:lstStyle>
                    <a:p>
                      <a:pPr marL="0" lvl="0" indent="0" algn="ctr">
                        <a:buNone/>
                      </a:pPr>
                      <a:r>
                        <a:rPr lang="zh-CN" altLang="en-US" sz="2400" b="1">
                          <a:solidFill>
                            <a:schemeClr val="tx1"/>
                          </a:solidFill>
                          <a:latin typeface="宋体" panose="02010600030101010101" pitchFamily="2" charset="-122"/>
                          <a:ea typeface="宋体" panose="02010600030101010101" pitchFamily="2" charset="-122"/>
                        </a:rPr>
                        <a:t>贵族制</a:t>
                      </a:r>
                    </a:p>
                  </a:txBody>
                  <a:tcPr marL="91444" marR="91444" marT="45727" marB="45727" anchor="ctr">
                    <a:lnL w="12700" cap="flat" cmpd="sng" algn="ctr">
                      <a:noFill/>
                      <a:prstDash val="solid"/>
                      <a:round/>
                      <a:headEnd type="none" w="med" len="med"/>
                      <a:tailEnd type="none" w="med" len="med"/>
                    </a:lnL>
                    <a:lnR w="12700" cap="flat" cmpd="sng" algn="ctr">
                      <a:solidFill>
                        <a:srgbClr val="923B1A"/>
                      </a:solidFill>
                      <a:prstDash val="solid"/>
                      <a:round/>
                      <a:headEnd type="none" w="med" len="med"/>
                      <a:tailEnd type="none" w="med" len="med"/>
                    </a:lnR>
                    <a:lnT w="12700" cap="flat" cmpd="sng" algn="ctr">
                      <a:solidFill>
                        <a:srgbClr val="923B1A"/>
                      </a:solidFill>
                      <a:prstDash val="solid"/>
                      <a:round/>
                      <a:headEnd type="none" w="med" len="med"/>
                      <a:tailEnd type="none" w="med" len="med"/>
                    </a:lnT>
                    <a:lnB w="12700" cap="flat" cmpd="sng" algn="ctr">
                      <a:solidFill>
                        <a:srgbClr val="923B1A"/>
                      </a:solidFill>
                      <a:prstDash val="solid"/>
                      <a:round/>
                      <a:headEnd type="none" w="med" len="med"/>
                      <a:tailEnd type="none" w="med" len="med"/>
                    </a:lnB>
                    <a:lnTlToBr>
                      <a:noFill/>
                    </a:lnTlToBr>
                    <a:lnBlToTr>
                      <a:noFill/>
                    </a:lnBlToTr>
                    <a:solidFill>
                      <a:schemeClr val="bg1"/>
                    </a:solidFill>
                  </a:tcPr>
                </a:tc>
                <a:tc>
                  <a:txBody>
                    <a:bodyPr vert="horz" wrap="square"/>
                    <a:lstStyle>
                      <a:defPPr/>
                      <a:lvl1pPr marL="342900" lvl="0" indent="-342900" algn="l" rtl="0" eaLnBrk="0" fontAlgn="base" hangingPunct="0">
                        <a:spcBef>
                          <a:spcPct val="20000"/>
                        </a:spcBef>
                        <a:spcAft>
                          <a:spcPct val="0"/>
                        </a:spcAft>
                        <a:buChar char="•"/>
                        <a:defRPr sz="28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400" kern="1200">
                          <a:solidFill>
                            <a:schemeClr val="tx1"/>
                          </a:solidFill>
                          <a:latin typeface="+mn-lt"/>
                          <a:ea typeface="+mn-ea"/>
                        </a:defRPr>
                      </a:lvl2pPr>
                      <a:lvl3pPr marL="1143000" lvl="2" indent="-228600" algn="l" rtl="0" eaLnBrk="0" fontAlgn="base" hangingPunct="0">
                        <a:spcBef>
                          <a:spcPct val="20000"/>
                        </a:spcBef>
                        <a:spcAft>
                          <a:spcPct val="0"/>
                        </a:spcAft>
                        <a:buChar char="•"/>
                        <a:defRPr sz="2000" kern="1200">
                          <a:solidFill>
                            <a:schemeClr val="tx1"/>
                          </a:solidFill>
                          <a:latin typeface="+mn-lt"/>
                          <a:ea typeface="+mn-ea"/>
                        </a:defRPr>
                      </a:lvl3pPr>
                      <a:lvl4pPr marL="1600200" lvl="3" indent="-228600" algn="l" rtl="0" eaLnBrk="0" fontAlgn="base" hangingPunct="0">
                        <a:spcBef>
                          <a:spcPct val="20000"/>
                        </a:spcBef>
                        <a:spcAft>
                          <a:spcPct val="0"/>
                        </a:spcAft>
                        <a:buChar char="–"/>
                        <a:defRPr sz="1800" kern="1200">
                          <a:solidFill>
                            <a:schemeClr val="tx1"/>
                          </a:solidFill>
                          <a:latin typeface="+mn-lt"/>
                          <a:ea typeface="+mn-ea"/>
                        </a:defRPr>
                      </a:lvl4pPr>
                      <a:lvl5pPr marL="2057400" lvl="4" indent="-228600" algn="l" rtl="0" eaLnBrk="0" fontAlgn="base" hangingPunct="0">
                        <a:spcBef>
                          <a:spcPct val="20000"/>
                        </a:spcBef>
                        <a:spcAft>
                          <a:spcPct val="0"/>
                        </a:spcAft>
                        <a:buChar char="»"/>
                        <a:defRPr sz="1800" kern="1200">
                          <a:solidFill>
                            <a:schemeClr val="tx1"/>
                          </a:solidFill>
                          <a:latin typeface="+mn-lt"/>
                          <a:ea typeface="+mn-ea"/>
                        </a:defRPr>
                      </a:lvl5pPr>
                    </a:lstStyle>
                    <a:p>
                      <a:pPr marL="0" lvl="0" indent="0" algn="ctr">
                        <a:buNone/>
                      </a:pPr>
                      <a:r>
                        <a:rPr lang="zh-CN" altLang="en-US" sz="2400" b="1">
                          <a:solidFill>
                            <a:schemeClr val="tx1"/>
                          </a:solidFill>
                          <a:latin typeface="宋体" panose="02010600030101010101" pitchFamily="2" charset="-122"/>
                          <a:ea typeface="宋体" panose="02010600030101010101" pitchFamily="2" charset="-122"/>
                          <a:sym typeface="+mn-ea"/>
                        </a:rPr>
                        <a:t>贵族议会掌权，公民权较少</a:t>
                      </a:r>
                    </a:p>
                  </a:txBody>
                  <a:tcPr marL="91444" marR="91444" marT="45727" marB="45727" anchor="ctr">
                    <a:lnL w="12700" cap="flat" cmpd="sng" algn="ctr">
                      <a:solidFill>
                        <a:srgbClr val="923B1A"/>
                      </a:solidFill>
                      <a:prstDash val="solid"/>
                      <a:round/>
                      <a:headEnd type="none" w="med" len="med"/>
                      <a:tailEnd type="none" w="med" len="med"/>
                    </a:lnL>
                    <a:lnR w="12700" cap="flat" cmpd="sng" algn="ctr">
                      <a:solidFill>
                        <a:srgbClr val="923B1A"/>
                      </a:solidFill>
                      <a:prstDash val="solid"/>
                      <a:round/>
                      <a:headEnd type="none" w="med" len="med"/>
                      <a:tailEnd type="none" w="med" len="med"/>
                    </a:lnR>
                    <a:lnT w="12700" cap="flat" cmpd="sng" algn="ctr">
                      <a:solidFill>
                        <a:srgbClr val="923B1A"/>
                      </a:solidFill>
                      <a:prstDash val="solid"/>
                      <a:round/>
                      <a:headEnd type="none" w="med" len="med"/>
                      <a:tailEnd type="none" w="med" len="med"/>
                    </a:lnT>
                    <a:lnB w="12700" cap="flat" cmpd="sng" algn="ctr">
                      <a:solidFill>
                        <a:srgbClr val="923B1A"/>
                      </a:solidFill>
                      <a:prstDash val="solid"/>
                      <a:round/>
                      <a:headEnd type="none" w="med" len="med"/>
                      <a:tailEnd type="none" w="med" len="med"/>
                    </a:lnB>
                    <a:lnTlToBr>
                      <a:noFill/>
                    </a:lnTlToBr>
                    <a:lnBlToTr>
                      <a:noFill/>
                    </a:lnBlToTr>
                    <a:solidFill>
                      <a:schemeClr val="bg1"/>
                    </a:solidFill>
                  </a:tcPr>
                </a:tc>
                <a:tc vMerge="1">
                  <a:txBody>
                    <a:bodyPr vert="horz" wrap="square"/>
                    <a:lstStyle>
                      <a:defPPr/>
                    </a:lstStyle>
                    <a:p>
                      <a:pPr/>
                    </a:p>
                  </a:txBody>
                  <a:tcPr>
                    <a:lnL w="38100" cap="flat" cmpd="sng">
                      <a:solidFill>
                        <a:srgbClr val="FF0000"/>
                      </a:solidFill>
                      <a:prstDash val="solid"/>
                      <a:headEnd type="none" w="med" len="med"/>
                      <a:tailEnd type="none" w="med" len="med"/>
                    </a:lnL>
                    <a:lnR w="38100" cap="flat" cmpd="sng">
                      <a:solidFill>
                        <a:srgbClr val="FF0000"/>
                      </a:solidFill>
                      <a:prstDash val="solid"/>
                      <a:headEnd type="none" w="med" len="med"/>
                      <a:tailEnd type="none" w="med" len="med"/>
                    </a:lnR>
                  </a:tcPr>
                </a:tc>
              </a:tr>
              <a:tr h="396240">
                <a:tc>
                  <a:txBody>
                    <a:bodyPr vert="horz" wrap="square"/>
                    <a:lstStyle>
                      <a:defPPr/>
                      <a:lvl1pPr marL="342900" lvl="0" indent="-342900" algn="l" rtl="0" eaLnBrk="0" fontAlgn="base" hangingPunct="0">
                        <a:spcBef>
                          <a:spcPct val="20000"/>
                        </a:spcBef>
                        <a:spcAft>
                          <a:spcPct val="0"/>
                        </a:spcAft>
                        <a:buChar char="•"/>
                        <a:defRPr sz="28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400" kern="1200">
                          <a:solidFill>
                            <a:schemeClr val="tx1"/>
                          </a:solidFill>
                          <a:latin typeface="+mn-lt"/>
                          <a:ea typeface="+mn-ea"/>
                        </a:defRPr>
                      </a:lvl2pPr>
                      <a:lvl3pPr marL="1143000" lvl="2" indent="-228600" algn="l" rtl="0" eaLnBrk="0" fontAlgn="base" hangingPunct="0">
                        <a:spcBef>
                          <a:spcPct val="20000"/>
                        </a:spcBef>
                        <a:spcAft>
                          <a:spcPct val="0"/>
                        </a:spcAft>
                        <a:buChar char="•"/>
                        <a:defRPr sz="2000" kern="1200">
                          <a:solidFill>
                            <a:schemeClr val="tx1"/>
                          </a:solidFill>
                          <a:latin typeface="+mn-lt"/>
                          <a:ea typeface="+mn-ea"/>
                        </a:defRPr>
                      </a:lvl3pPr>
                      <a:lvl4pPr marL="1600200" lvl="3" indent="-228600" algn="l" rtl="0" eaLnBrk="0" fontAlgn="base" hangingPunct="0">
                        <a:spcBef>
                          <a:spcPct val="20000"/>
                        </a:spcBef>
                        <a:spcAft>
                          <a:spcPct val="0"/>
                        </a:spcAft>
                        <a:buChar char="–"/>
                        <a:defRPr sz="1800" kern="1200">
                          <a:solidFill>
                            <a:schemeClr val="tx1"/>
                          </a:solidFill>
                          <a:latin typeface="+mn-lt"/>
                          <a:ea typeface="+mn-ea"/>
                        </a:defRPr>
                      </a:lvl4pPr>
                      <a:lvl5pPr marL="2057400" lvl="4" indent="-228600" algn="l" rtl="0" eaLnBrk="0" fontAlgn="base" hangingPunct="0">
                        <a:spcBef>
                          <a:spcPct val="20000"/>
                        </a:spcBef>
                        <a:spcAft>
                          <a:spcPct val="0"/>
                        </a:spcAft>
                        <a:buChar char="»"/>
                        <a:defRPr sz="1800" kern="1200">
                          <a:solidFill>
                            <a:schemeClr val="tx1"/>
                          </a:solidFill>
                          <a:latin typeface="+mn-lt"/>
                          <a:ea typeface="+mn-ea"/>
                        </a:defRPr>
                      </a:lvl5pPr>
                    </a:lstStyle>
                    <a:p>
                      <a:pPr marL="0" lvl="0" indent="0" algn="ctr">
                        <a:buNone/>
                      </a:pPr>
                      <a:r>
                        <a:rPr lang="zh-CN" altLang="en-US" sz="2400" b="1">
                          <a:solidFill>
                            <a:schemeClr val="tx1"/>
                          </a:solidFill>
                          <a:latin typeface="宋体" panose="02010600030101010101" pitchFamily="2" charset="-122"/>
                          <a:ea typeface="宋体" panose="02010600030101010101" pitchFamily="2" charset="-122"/>
                        </a:rPr>
                        <a:t>寡头制</a:t>
                      </a:r>
                    </a:p>
                  </a:txBody>
                  <a:tcPr marL="91444" marR="91444" marT="45727" marB="45727" anchor="ctr">
                    <a:lnL w="12700" cap="flat" cmpd="sng" algn="ctr">
                      <a:noFill/>
                      <a:prstDash val="solid"/>
                      <a:round/>
                      <a:headEnd type="none" w="med" len="med"/>
                      <a:tailEnd type="none" w="med" len="med"/>
                    </a:lnL>
                    <a:lnR w="12700" cap="flat" cmpd="sng" algn="ctr">
                      <a:solidFill>
                        <a:srgbClr val="923B1A"/>
                      </a:solidFill>
                      <a:prstDash val="solid"/>
                      <a:round/>
                      <a:headEnd type="none" w="med" len="med"/>
                      <a:tailEnd type="none" w="med" len="med"/>
                    </a:lnR>
                    <a:lnT w="12700" cap="flat" cmpd="sng" algn="ctr">
                      <a:solidFill>
                        <a:srgbClr val="923B1A"/>
                      </a:solidFill>
                      <a:prstDash val="solid"/>
                      <a:round/>
                      <a:headEnd type="none" w="med" len="med"/>
                      <a:tailEnd type="none" w="med" len="med"/>
                    </a:lnT>
                    <a:lnB w="12700" cap="flat" cmpd="sng" algn="ctr">
                      <a:solidFill>
                        <a:srgbClr val="923B1A"/>
                      </a:solidFill>
                      <a:prstDash val="solid"/>
                      <a:round/>
                      <a:headEnd type="none" w="med" len="med"/>
                      <a:tailEnd type="none" w="med" len="med"/>
                    </a:lnB>
                    <a:lnTlToBr>
                      <a:noFill/>
                    </a:lnTlToBr>
                    <a:lnBlToTr>
                      <a:noFill/>
                    </a:lnBlToTr>
                    <a:solidFill>
                      <a:schemeClr val="bg1"/>
                    </a:solidFill>
                  </a:tcPr>
                </a:tc>
                <a:tc>
                  <a:txBody>
                    <a:bodyPr vert="horz" wrap="square"/>
                    <a:lstStyle>
                      <a:defPPr/>
                      <a:lvl1pPr marL="342900" lvl="0" indent="-342900" algn="l" rtl="0" eaLnBrk="0" fontAlgn="base" hangingPunct="0">
                        <a:spcBef>
                          <a:spcPct val="20000"/>
                        </a:spcBef>
                        <a:spcAft>
                          <a:spcPct val="0"/>
                        </a:spcAft>
                        <a:buChar char="•"/>
                        <a:defRPr sz="28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400" kern="1200">
                          <a:solidFill>
                            <a:schemeClr val="tx1"/>
                          </a:solidFill>
                          <a:latin typeface="+mn-lt"/>
                          <a:ea typeface="+mn-ea"/>
                        </a:defRPr>
                      </a:lvl2pPr>
                      <a:lvl3pPr marL="1143000" lvl="2" indent="-228600" algn="l" rtl="0" eaLnBrk="0" fontAlgn="base" hangingPunct="0">
                        <a:spcBef>
                          <a:spcPct val="20000"/>
                        </a:spcBef>
                        <a:spcAft>
                          <a:spcPct val="0"/>
                        </a:spcAft>
                        <a:buChar char="•"/>
                        <a:defRPr sz="2000" kern="1200">
                          <a:solidFill>
                            <a:schemeClr val="tx1"/>
                          </a:solidFill>
                          <a:latin typeface="+mn-lt"/>
                          <a:ea typeface="+mn-ea"/>
                        </a:defRPr>
                      </a:lvl3pPr>
                      <a:lvl4pPr marL="1600200" lvl="3" indent="-228600" algn="l" rtl="0" eaLnBrk="0" fontAlgn="base" hangingPunct="0">
                        <a:spcBef>
                          <a:spcPct val="20000"/>
                        </a:spcBef>
                        <a:spcAft>
                          <a:spcPct val="0"/>
                        </a:spcAft>
                        <a:buChar char="–"/>
                        <a:defRPr sz="1800" kern="1200">
                          <a:solidFill>
                            <a:schemeClr val="tx1"/>
                          </a:solidFill>
                          <a:latin typeface="+mn-lt"/>
                          <a:ea typeface="+mn-ea"/>
                        </a:defRPr>
                      </a:lvl4pPr>
                      <a:lvl5pPr marL="2057400" lvl="4" indent="-228600" algn="l" rtl="0" eaLnBrk="0" fontAlgn="base" hangingPunct="0">
                        <a:spcBef>
                          <a:spcPct val="20000"/>
                        </a:spcBef>
                        <a:spcAft>
                          <a:spcPct val="0"/>
                        </a:spcAft>
                        <a:buChar char="»"/>
                        <a:defRPr sz="1800" kern="1200">
                          <a:solidFill>
                            <a:schemeClr val="tx1"/>
                          </a:solidFill>
                          <a:latin typeface="+mn-lt"/>
                          <a:ea typeface="+mn-ea"/>
                        </a:defRPr>
                      </a:lvl5pPr>
                    </a:lstStyle>
                    <a:p>
                      <a:pPr marL="0" lvl="0" indent="0" algn="ctr">
                        <a:buNone/>
                      </a:pPr>
                      <a:r>
                        <a:rPr lang="zh-CN" altLang="en-US" sz="2400" b="1">
                          <a:solidFill>
                            <a:schemeClr val="tx1"/>
                          </a:solidFill>
                          <a:latin typeface="宋体" panose="02010600030101010101" pitchFamily="2" charset="-122"/>
                          <a:ea typeface="宋体" panose="02010600030101010101" pitchFamily="2" charset="-122"/>
                          <a:sym typeface="+mn-ea"/>
                        </a:rPr>
                        <a:t>少数贵族掌权，公民权较少</a:t>
                      </a:r>
                    </a:p>
                  </a:txBody>
                  <a:tcPr marL="91444" marR="91444" marT="45727" marB="45727" anchor="ctr">
                    <a:lnL w="12700" cap="flat" cmpd="sng" algn="ctr">
                      <a:solidFill>
                        <a:srgbClr val="923B1A"/>
                      </a:solidFill>
                      <a:prstDash val="solid"/>
                      <a:round/>
                      <a:headEnd type="none" w="med" len="med"/>
                      <a:tailEnd type="none" w="med" len="med"/>
                    </a:lnL>
                    <a:lnR w="12700" cap="flat" cmpd="sng" algn="ctr">
                      <a:solidFill>
                        <a:srgbClr val="923B1A"/>
                      </a:solidFill>
                      <a:prstDash val="solid"/>
                      <a:round/>
                      <a:headEnd type="none" w="med" len="med"/>
                      <a:tailEnd type="none" w="med" len="med"/>
                    </a:lnR>
                    <a:lnT w="12700" cap="flat" cmpd="sng" algn="ctr">
                      <a:solidFill>
                        <a:srgbClr val="923B1A"/>
                      </a:solidFill>
                      <a:prstDash val="solid"/>
                      <a:round/>
                      <a:headEnd type="none" w="med" len="med"/>
                      <a:tailEnd type="none" w="med" len="med"/>
                    </a:lnT>
                    <a:lnB w="12700" cap="flat" cmpd="sng" algn="ctr">
                      <a:solidFill>
                        <a:srgbClr val="923B1A"/>
                      </a:solidFill>
                      <a:prstDash val="solid"/>
                      <a:round/>
                      <a:headEnd type="none" w="med" len="med"/>
                      <a:tailEnd type="none" w="med" len="med"/>
                    </a:lnB>
                    <a:lnTlToBr>
                      <a:noFill/>
                    </a:lnTlToBr>
                    <a:lnBlToTr>
                      <a:noFill/>
                    </a:lnBlToTr>
                    <a:solidFill>
                      <a:schemeClr val="bg1"/>
                    </a:solidFill>
                  </a:tcPr>
                </a:tc>
                <a:tc vMerge="1">
                  <a:txBody>
                    <a:bodyPr vert="horz" wrap="square"/>
                    <a:lstStyle>
                      <a:defPPr/>
                    </a:lstStyle>
                    <a:p>
                      <a:pPr/>
                    </a:p>
                  </a:txBody>
                  <a:tcPr>
                    <a:lnL w="38100" cap="flat" cmpd="sng">
                      <a:solidFill>
                        <a:srgbClr val="FF0000"/>
                      </a:solidFill>
                      <a:prstDash val="solid"/>
                      <a:headEnd type="none" w="med" len="med"/>
                      <a:tailEnd type="none" w="med" len="med"/>
                    </a:lnL>
                    <a:lnR w="38100" cap="flat" cmpd="sng">
                      <a:solidFill>
                        <a:srgbClr val="FF0000"/>
                      </a:solidFill>
                      <a:prstDash val="solid"/>
                      <a:headEnd type="none" w="med" len="med"/>
                      <a:tailEnd type="none" w="med" len="med"/>
                    </a:lnR>
                  </a:tcPr>
                </a:tc>
              </a:tr>
              <a:tr h="396240">
                <a:tc>
                  <a:txBody>
                    <a:bodyPr vert="horz" wrap="square"/>
                    <a:lstStyle>
                      <a:defPPr/>
                      <a:lvl1pPr marL="342900" lvl="0" indent="-342900" algn="l" rtl="0" eaLnBrk="0" fontAlgn="base" hangingPunct="0">
                        <a:spcBef>
                          <a:spcPct val="20000"/>
                        </a:spcBef>
                        <a:spcAft>
                          <a:spcPct val="0"/>
                        </a:spcAft>
                        <a:buChar char="•"/>
                        <a:defRPr sz="28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400" kern="1200">
                          <a:solidFill>
                            <a:schemeClr val="tx1"/>
                          </a:solidFill>
                          <a:latin typeface="+mn-lt"/>
                          <a:ea typeface="+mn-ea"/>
                        </a:defRPr>
                      </a:lvl2pPr>
                      <a:lvl3pPr marL="1143000" lvl="2" indent="-228600" algn="l" rtl="0" eaLnBrk="0" fontAlgn="base" hangingPunct="0">
                        <a:spcBef>
                          <a:spcPct val="20000"/>
                        </a:spcBef>
                        <a:spcAft>
                          <a:spcPct val="0"/>
                        </a:spcAft>
                        <a:buChar char="•"/>
                        <a:defRPr sz="2000" kern="1200">
                          <a:solidFill>
                            <a:schemeClr val="tx1"/>
                          </a:solidFill>
                          <a:latin typeface="+mn-lt"/>
                          <a:ea typeface="+mn-ea"/>
                        </a:defRPr>
                      </a:lvl3pPr>
                      <a:lvl4pPr marL="1600200" lvl="3" indent="-228600" algn="l" rtl="0" eaLnBrk="0" fontAlgn="base" hangingPunct="0">
                        <a:spcBef>
                          <a:spcPct val="20000"/>
                        </a:spcBef>
                        <a:spcAft>
                          <a:spcPct val="0"/>
                        </a:spcAft>
                        <a:buChar char="–"/>
                        <a:defRPr sz="1800" kern="1200">
                          <a:solidFill>
                            <a:schemeClr val="tx1"/>
                          </a:solidFill>
                          <a:latin typeface="+mn-lt"/>
                          <a:ea typeface="+mn-ea"/>
                        </a:defRPr>
                      </a:lvl4pPr>
                      <a:lvl5pPr marL="2057400" lvl="4" indent="-228600" algn="l" rtl="0" eaLnBrk="0" fontAlgn="base" hangingPunct="0">
                        <a:spcBef>
                          <a:spcPct val="20000"/>
                        </a:spcBef>
                        <a:spcAft>
                          <a:spcPct val="0"/>
                        </a:spcAft>
                        <a:buChar char="»"/>
                        <a:defRPr sz="1800" kern="1200">
                          <a:solidFill>
                            <a:schemeClr val="tx1"/>
                          </a:solidFill>
                          <a:latin typeface="+mn-lt"/>
                          <a:ea typeface="+mn-ea"/>
                        </a:defRPr>
                      </a:lvl5pPr>
                    </a:lstStyle>
                    <a:p>
                      <a:pPr marL="0" lvl="0" indent="0" algn="ctr">
                        <a:buNone/>
                      </a:pPr>
                      <a:r>
                        <a:rPr lang="zh-CN" altLang="en-US" sz="2400" b="1">
                          <a:solidFill>
                            <a:schemeClr val="tx1"/>
                          </a:solidFill>
                          <a:latin typeface="宋体" panose="02010600030101010101" pitchFamily="2" charset="-122"/>
                          <a:ea typeface="宋体" panose="02010600030101010101" pitchFamily="2" charset="-122"/>
                        </a:rPr>
                        <a:t>君主制</a:t>
                      </a:r>
                    </a:p>
                  </a:txBody>
                  <a:tcPr marL="91444" marR="91444" marT="45727" marB="45727" anchor="ctr">
                    <a:lnL w="12700" cap="flat" cmpd="sng" algn="ctr">
                      <a:noFill/>
                      <a:prstDash val="solid"/>
                      <a:round/>
                      <a:headEnd type="none" w="med" len="med"/>
                      <a:tailEnd type="none" w="med" len="med"/>
                    </a:lnL>
                    <a:lnR w="12700" cap="flat" cmpd="sng" algn="ctr">
                      <a:solidFill>
                        <a:srgbClr val="923B1A"/>
                      </a:solidFill>
                      <a:prstDash val="solid"/>
                      <a:round/>
                      <a:headEnd type="none" w="med" len="med"/>
                      <a:tailEnd type="none" w="med" len="med"/>
                    </a:lnR>
                    <a:lnT w="12700" cap="flat" cmpd="sng" algn="ctr">
                      <a:solidFill>
                        <a:srgbClr val="923B1A"/>
                      </a:solidFill>
                      <a:prstDash val="solid"/>
                      <a:round/>
                      <a:headEnd type="none" w="med" len="med"/>
                      <a:tailEnd type="none" w="med" len="med"/>
                    </a:lnT>
                    <a:lnB w="12700" cap="flat" cmpd="sng" algn="ctr">
                      <a:solidFill>
                        <a:srgbClr val="923B1A"/>
                      </a:solidFill>
                      <a:prstDash val="solid"/>
                      <a:round/>
                      <a:headEnd type="none" w="med" len="med"/>
                      <a:tailEnd type="none" w="med" len="med"/>
                    </a:lnB>
                    <a:lnTlToBr>
                      <a:noFill/>
                    </a:lnTlToBr>
                    <a:lnBlToTr>
                      <a:noFill/>
                    </a:lnBlToTr>
                    <a:solidFill>
                      <a:schemeClr val="bg1"/>
                    </a:solidFill>
                  </a:tcPr>
                </a:tc>
                <a:tc>
                  <a:txBody>
                    <a:bodyPr vert="horz" wrap="square"/>
                    <a:lstStyle>
                      <a:defPPr/>
                      <a:lvl1pPr marL="342900" lvl="0" indent="-342900" algn="l" rtl="0" eaLnBrk="0" fontAlgn="base" hangingPunct="0">
                        <a:spcBef>
                          <a:spcPct val="20000"/>
                        </a:spcBef>
                        <a:spcAft>
                          <a:spcPct val="0"/>
                        </a:spcAft>
                        <a:buChar char="•"/>
                        <a:defRPr sz="28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400" kern="1200">
                          <a:solidFill>
                            <a:schemeClr val="tx1"/>
                          </a:solidFill>
                          <a:latin typeface="+mn-lt"/>
                          <a:ea typeface="+mn-ea"/>
                        </a:defRPr>
                      </a:lvl2pPr>
                      <a:lvl3pPr marL="1143000" lvl="2" indent="-228600" algn="l" rtl="0" eaLnBrk="0" fontAlgn="base" hangingPunct="0">
                        <a:spcBef>
                          <a:spcPct val="20000"/>
                        </a:spcBef>
                        <a:spcAft>
                          <a:spcPct val="0"/>
                        </a:spcAft>
                        <a:buChar char="•"/>
                        <a:defRPr sz="2000" kern="1200">
                          <a:solidFill>
                            <a:schemeClr val="tx1"/>
                          </a:solidFill>
                          <a:latin typeface="+mn-lt"/>
                          <a:ea typeface="+mn-ea"/>
                        </a:defRPr>
                      </a:lvl3pPr>
                      <a:lvl4pPr marL="1600200" lvl="3" indent="-228600" algn="l" rtl="0" eaLnBrk="0" fontAlgn="base" hangingPunct="0">
                        <a:spcBef>
                          <a:spcPct val="20000"/>
                        </a:spcBef>
                        <a:spcAft>
                          <a:spcPct val="0"/>
                        </a:spcAft>
                        <a:buChar char="–"/>
                        <a:defRPr sz="1800" kern="1200">
                          <a:solidFill>
                            <a:schemeClr val="tx1"/>
                          </a:solidFill>
                          <a:latin typeface="+mn-lt"/>
                          <a:ea typeface="+mn-ea"/>
                        </a:defRPr>
                      </a:lvl4pPr>
                      <a:lvl5pPr marL="2057400" lvl="4" indent="-228600" algn="l" rtl="0" eaLnBrk="0" fontAlgn="base" hangingPunct="0">
                        <a:spcBef>
                          <a:spcPct val="20000"/>
                        </a:spcBef>
                        <a:spcAft>
                          <a:spcPct val="0"/>
                        </a:spcAft>
                        <a:buChar char="»"/>
                        <a:defRPr sz="1800" kern="1200">
                          <a:solidFill>
                            <a:schemeClr val="tx1"/>
                          </a:solidFill>
                          <a:latin typeface="+mn-lt"/>
                          <a:ea typeface="+mn-ea"/>
                        </a:defRPr>
                      </a:lvl5pPr>
                    </a:lstStyle>
                    <a:p>
                      <a:pPr marL="0" lvl="0" indent="0" algn="ctr">
                        <a:buNone/>
                      </a:pPr>
                      <a:r>
                        <a:rPr lang="zh-CN" altLang="en-US" sz="2400" b="1">
                          <a:solidFill>
                            <a:schemeClr val="tx1"/>
                          </a:solidFill>
                          <a:latin typeface="宋体" panose="02010600030101010101" pitchFamily="2" charset="-122"/>
                          <a:ea typeface="宋体" panose="02010600030101010101" pitchFamily="2" charset="-122"/>
                          <a:sym typeface="+mn-ea"/>
                        </a:rPr>
                        <a:t>君主个人掌权，公民权很少</a:t>
                      </a:r>
                    </a:p>
                  </a:txBody>
                  <a:tcPr marL="91444" marR="91444" marT="45727" marB="45727" anchor="ctr">
                    <a:lnL w="12700" cap="flat" cmpd="sng" algn="ctr">
                      <a:solidFill>
                        <a:srgbClr val="923B1A"/>
                      </a:solidFill>
                      <a:prstDash val="solid"/>
                      <a:round/>
                      <a:headEnd type="none" w="med" len="med"/>
                      <a:tailEnd type="none" w="med" len="med"/>
                    </a:lnL>
                    <a:lnR w="12700" cap="flat" cmpd="sng" algn="ctr">
                      <a:solidFill>
                        <a:srgbClr val="923B1A"/>
                      </a:solidFill>
                      <a:prstDash val="solid"/>
                      <a:round/>
                      <a:headEnd type="none" w="med" len="med"/>
                      <a:tailEnd type="none" w="med" len="med"/>
                    </a:lnR>
                    <a:lnT w="12700" cap="flat" cmpd="sng" algn="ctr">
                      <a:solidFill>
                        <a:srgbClr val="923B1A"/>
                      </a:solidFill>
                      <a:prstDash val="solid"/>
                      <a:round/>
                      <a:headEnd type="none" w="med" len="med"/>
                      <a:tailEnd type="none" w="med" len="med"/>
                    </a:lnT>
                    <a:lnB w="12700" cap="flat" cmpd="sng" algn="ctr">
                      <a:solidFill>
                        <a:srgbClr val="923B1A"/>
                      </a:solidFill>
                      <a:prstDash val="solid"/>
                      <a:round/>
                      <a:headEnd type="none" w="med" len="med"/>
                      <a:tailEnd type="none" w="med" len="med"/>
                    </a:lnB>
                    <a:lnTlToBr>
                      <a:noFill/>
                    </a:lnTlToBr>
                    <a:lnBlToTr>
                      <a:noFill/>
                    </a:lnBlToTr>
                    <a:solidFill>
                      <a:schemeClr val="bg1"/>
                    </a:solidFill>
                  </a:tcPr>
                </a:tc>
                <a:tc vMerge="1">
                  <a:txBody>
                    <a:bodyPr vert="horz" wrap="square"/>
                    <a:lstStyle>
                      <a:defPPr/>
                    </a:lstStyle>
                    <a:p>
                      <a:pPr/>
                    </a:p>
                  </a:txBody>
                  <a:tcPr>
                    <a:lnL w="38100" cap="flat" cmpd="sng">
                      <a:solidFill>
                        <a:srgbClr val="FF0000"/>
                      </a:solidFill>
                      <a:prstDash val="solid"/>
                      <a:headEnd type="none" w="med" len="med"/>
                      <a:tailEnd type="none" w="med" len="med"/>
                    </a:lnL>
                    <a:lnR w="38100" cap="flat" cmpd="sng">
                      <a:solidFill>
                        <a:srgbClr val="FF0000"/>
                      </a:solidFill>
                      <a:prstDash val="solid"/>
                      <a:headEnd type="none" w="med" len="med"/>
                      <a:tailEnd type="none" w="med" len="med"/>
                    </a:lnR>
                  </a:tcPr>
                </a:tc>
              </a:tr>
              <a:tr h="405765">
                <a:tc>
                  <a:txBody>
                    <a:bodyPr vert="horz" wrap="square"/>
                    <a:lstStyle>
                      <a:defPPr/>
                      <a:lvl1pPr marL="342900" lvl="0" indent="-342900" algn="l" rtl="0" eaLnBrk="0" fontAlgn="base" hangingPunct="0">
                        <a:spcBef>
                          <a:spcPct val="20000"/>
                        </a:spcBef>
                        <a:spcAft>
                          <a:spcPct val="0"/>
                        </a:spcAft>
                        <a:buChar char="•"/>
                        <a:defRPr sz="28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400" kern="1200">
                          <a:solidFill>
                            <a:schemeClr val="tx1"/>
                          </a:solidFill>
                          <a:latin typeface="+mn-lt"/>
                          <a:ea typeface="+mn-ea"/>
                        </a:defRPr>
                      </a:lvl2pPr>
                      <a:lvl3pPr marL="1143000" lvl="2" indent="-228600" algn="l" rtl="0" eaLnBrk="0" fontAlgn="base" hangingPunct="0">
                        <a:spcBef>
                          <a:spcPct val="20000"/>
                        </a:spcBef>
                        <a:spcAft>
                          <a:spcPct val="0"/>
                        </a:spcAft>
                        <a:buChar char="•"/>
                        <a:defRPr sz="2000" kern="1200">
                          <a:solidFill>
                            <a:schemeClr val="tx1"/>
                          </a:solidFill>
                          <a:latin typeface="+mn-lt"/>
                          <a:ea typeface="+mn-ea"/>
                        </a:defRPr>
                      </a:lvl3pPr>
                      <a:lvl4pPr marL="1600200" lvl="3" indent="-228600" algn="l" rtl="0" eaLnBrk="0" fontAlgn="base" hangingPunct="0">
                        <a:spcBef>
                          <a:spcPct val="20000"/>
                        </a:spcBef>
                        <a:spcAft>
                          <a:spcPct val="0"/>
                        </a:spcAft>
                        <a:buChar char="–"/>
                        <a:defRPr sz="1800" kern="1200">
                          <a:solidFill>
                            <a:schemeClr val="tx1"/>
                          </a:solidFill>
                          <a:latin typeface="+mn-lt"/>
                          <a:ea typeface="+mn-ea"/>
                        </a:defRPr>
                      </a:lvl4pPr>
                      <a:lvl5pPr marL="2057400" lvl="4" indent="-228600" algn="l" rtl="0" eaLnBrk="0" fontAlgn="base" hangingPunct="0">
                        <a:spcBef>
                          <a:spcPct val="20000"/>
                        </a:spcBef>
                        <a:spcAft>
                          <a:spcPct val="0"/>
                        </a:spcAft>
                        <a:buChar char="»"/>
                        <a:defRPr sz="1800" kern="1200">
                          <a:solidFill>
                            <a:schemeClr val="tx1"/>
                          </a:solidFill>
                          <a:latin typeface="+mn-lt"/>
                          <a:ea typeface="+mn-ea"/>
                        </a:defRPr>
                      </a:lvl5pPr>
                    </a:lstStyle>
                    <a:p>
                      <a:pPr marL="0" lvl="0" indent="0" algn="ctr">
                        <a:buNone/>
                      </a:pPr>
                      <a:r>
                        <a:rPr lang="zh-CN" altLang="en-US" sz="2400" b="1">
                          <a:solidFill>
                            <a:schemeClr val="tx1"/>
                          </a:solidFill>
                          <a:latin typeface="宋体" panose="02010600030101010101" pitchFamily="2" charset="-122"/>
                          <a:ea typeface="宋体" panose="02010600030101010101" pitchFamily="2" charset="-122"/>
                        </a:rPr>
                        <a:t>僭主制</a:t>
                      </a:r>
                    </a:p>
                  </a:txBody>
                  <a:tcPr marL="91444" marR="91444" marT="45727" marB="45727" anchor="ctr">
                    <a:lnL w="12700" cap="flat" cmpd="sng" algn="ctr">
                      <a:noFill/>
                      <a:prstDash val="solid"/>
                      <a:round/>
                      <a:headEnd type="none" w="med" len="med"/>
                      <a:tailEnd type="none" w="med" len="med"/>
                    </a:lnL>
                    <a:lnR w="12700" cap="flat" cmpd="sng" algn="ctr">
                      <a:solidFill>
                        <a:srgbClr val="923B1A"/>
                      </a:solidFill>
                      <a:prstDash val="solid"/>
                      <a:round/>
                      <a:headEnd type="none" w="med" len="med"/>
                      <a:tailEnd type="none" w="med" len="med"/>
                    </a:lnR>
                    <a:lnT w="12700" cap="flat" cmpd="sng" algn="ctr">
                      <a:solidFill>
                        <a:srgbClr val="923B1A"/>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vert="horz" wrap="square"/>
                    <a:lstStyle>
                      <a:defPPr/>
                      <a:lvl1pPr marL="342900" lvl="0" indent="-342900" algn="l" rtl="0" eaLnBrk="0" fontAlgn="base" hangingPunct="0">
                        <a:spcBef>
                          <a:spcPct val="20000"/>
                        </a:spcBef>
                        <a:spcAft>
                          <a:spcPct val="0"/>
                        </a:spcAft>
                        <a:buChar char="•"/>
                        <a:defRPr sz="28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400" kern="1200">
                          <a:solidFill>
                            <a:schemeClr val="tx1"/>
                          </a:solidFill>
                          <a:latin typeface="+mn-lt"/>
                          <a:ea typeface="+mn-ea"/>
                        </a:defRPr>
                      </a:lvl2pPr>
                      <a:lvl3pPr marL="1143000" lvl="2" indent="-228600" algn="l" rtl="0" eaLnBrk="0" fontAlgn="base" hangingPunct="0">
                        <a:spcBef>
                          <a:spcPct val="20000"/>
                        </a:spcBef>
                        <a:spcAft>
                          <a:spcPct val="0"/>
                        </a:spcAft>
                        <a:buChar char="•"/>
                        <a:defRPr sz="2000" kern="1200">
                          <a:solidFill>
                            <a:schemeClr val="tx1"/>
                          </a:solidFill>
                          <a:latin typeface="+mn-lt"/>
                          <a:ea typeface="+mn-ea"/>
                        </a:defRPr>
                      </a:lvl3pPr>
                      <a:lvl4pPr marL="1600200" lvl="3" indent="-228600" algn="l" rtl="0" eaLnBrk="0" fontAlgn="base" hangingPunct="0">
                        <a:spcBef>
                          <a:spcPct val="20000"/>
                        </a:spcBef>
                        <a:spcAft>
                          <a:spcPct val="0"/>
                        </a:spcAft>
                        <a:buChar char="–"/>
                        <a:defRPr sz="1800" kern="1200">
                          <a:solidFill>
                            <a:schemeClr val="tx1"/>
                          </a:solidFill>
                          <a:latin typeface="+mn-lt"/>
                          <a:ea typeface="+mn-ea"/>
                        </a:defRPr>
                      </a:lvl4pPr>
                      <a:lvl5pPr marL="2057400" lvl="4" indent="-228600" algn="l" rtl="0" eaLnBrk="0" fontAlgn="base" hangingPunct="0">
                        <a:spcBef>
                          <a:spcPct val="20000"/>
                        </a:spcBef>
                        <a:spcAft>
                          <a:spcPct val="0"/>
                        </a:spcAft>
                        <a:buChar char="»"/>
                        <a:defRPr sz="1800" kern="1200">
                          <a:solidFill>
                            <a:schemeClr val="tx1"/>
                          </a:solidFill>
                          <a:latin typeface="+mn-lt"/>
                          <a:ea typeface="+mn-ea"/>
                        </a:defRPr>
                      </a:lvl5pPr>
                    </a:lstStyle>
                    <a:p>
                      <a:pPr marL="0" lvl="0" indent="0" algn="ctr">
                        <a:buNone/>
                      </a:pPr>
                      <a:r>
                        <a:rPr lang="zh-CN" altLang="en-US" sz="2400" b="1">
                          <a:solidFill>
                            <a:schemeClr val="tx1"/>
                          </a:solidFill>
                          <a:latin typeface="宋体" panose="02010600030101010101" pitchFamily="2" charset="-122"/>
                          <a:ea typeface="宋体" panose="02010600030101010101" pitchFamily="2" charset="-122"/>
                        </a:rPr>
                        <a:t>非法取得，公民有一定的权力</a:t>
                      </a:r>
                    </a:p>
                  </a:txBody>
                  <a:tcPr marL="91444" marR="91444" marT="45727" marB="45727" anchor="ctr">
                    <a:lnL w="12700" cap="flat" cmpd="sng" algn="ctr">
                      <a:solidFill>
                        <a:srgbClr val="923B1A"/>
                      </a:solidFill>
                      <a:prstDash val="solid"/>
                      <a:round/>
                      <a:headEnd type="none" w="med" len="med"/>
                      <a:tailEnd type="none" w="med" len="med"/>
                    </a:lnL>
                    <a:lnR w="12700" cap="flat" cmpd="sng" algn="ctr">
                      <a:solidFill>
                        <a:srgbClr val="923B1A"/>
                      </a:solidFill>
                      <a:prstDash val="solid"/>
                      <a:round/>
                      <a:headEnd type="none" w="med" len="med"/>
                      <a:tailEnd type="none" w="med" len="med"/>
                    </a:lnR>
                    <a:lnT w="12700" cap="flat" cmpd="sng" algn="ctr">
                      <a:solidFill>
                        <a:srgbClr val="923B1A"/>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vMerge="1">
                  <a:txBody>
                    <a:bodyPr vert="horz" wrap="square"/>
                    <a:lstStyle>
                      <a:defPPr/>
                    </a:lstStyle>
                    <a:p>
                      <a:pPr/>
                    </a:p>
                  </a:txBody>
                  <a:tcPr>
                    <a:lnL w="38100" cap="flat" cmpd="sng">
                      <a:solidFill>
                        <a:srgbClr val="FF0000"/>
                      </a:solidFill>
                      <a:prstDash val="solid"/>
                      <a:headEnd type="none" w="med" len="med"/>
                      <a:tailEnd type="none" w="med" len="med"/>
                    </a:lnL>
                    <a:lnR w="38100" cap="flat" cmpd="sng">
                      <a:solidFill>
                        <a:srgbClr val="FF0000"/>
                      </a:solidFill>
                      <a:prstDash val="solid"/>
                      <a:headEnd type="none" w="med" len="med"/>
                      <a:tailEnd type="none" w="med" len="med"/>
                    </a:lnR>
                    <a:lnB w="38100" cap="flat" cmpd="sng">
                      <a:solidFill>
                        <a:srgbClr val="FF0000"/>
                      </a:solidFill>
                      <a:prstDash val="solid"/>
                      <a:headEnd type="none" w="med" len="med"/>
                      <a:tailEnd type="none" w="med" len="med"/>
                    </a:lnB>
                  </a:tcPr>
                </a:tc>
              </a:tr>
            </a:tbl>
          </a:graphicData>
        </a:graphic>
      </p:graphicFrame>
      <p:pic>
        <p:nvPicPr>
          <p:cNvPr id="4" name="图片 3"/>
          <p:cNvPicPr>
            <a:picLocks noChangeAspect="1"/>
          </p:cNvPicPr>
          <p:nvPr/>
        </p:nvPicPr>
        <p:blipFill>
          <a:blip r:embed="rId3"/>
          <a:stretch>
            <a:fillRect/>
          </a:stretch>
        </p:blipFill>
        <p:spPr>
          <a:xfrm>
            <a:off x="3239135" y="1310958"/>
            <a:ext cx="3355340" cy="3652520"/>
          </a:xfrm>
          <a:prstGeom prst="rect">
            <a:avLst/>
          </a:prstGeom>
          <a:ln>
            <a:solidFill>
              <a:srgbClr val="FF0000"/>
            </a:solidFill>
          </a:ln>
        </p:spPr>
      </p:pic>
      <p:sp>
        <p:nvSpPr>
          <p:cNvPr id="5" name="文本框 4"/>
          <p:cNvSpPr txBox="1"/>
          <p:nvPr/>
        </p:nvSpPr>
        <p:spPr>
          <a:xfrm>
            <a:off x="350520" y="4834573"/>
            <a:ext cx="7960995" cy="1291590"/>
          </a:xfrm>
          <a:prstGeom prst="rect">
            <a:avLst/>
          </a:prstGeom>
          <a:solidFill>
            <a:schemeClr val="accent3">
              <a:lumMod val="60000"/>
              <a:lumOff val="40000"/>
            </a:schemeClr>
          </a:solidFill>
          <a:ln>
            <a:solidFill>
              <a:schemeClr val="accent2"/>
            </a:solidFill>
          </a:ln>
        </p:spPr>
        <p:txBody>
          <a:bodyPr wrap="square" rtlCol="0">
            <a:spAutoFit/>
          </a:bodyPr>
          <a:lstStyle>
            <a:defPPr/>
          </a:lstStyle>
          <a:p>
            <a:pPr/>
            <a:r>
              <a:rPr lang="zh-CN" altLang="en-US" sz="2600" b="1"/>
              <a:t>古希腊公民既是士兵，也是土地所有者。他们承担保卫城邦的责任，掌握绝大部分社会财富，是希腊城邦制度的基础。</a:t>
            </a:r>
          </a:p>
        </p:txBody>
      </p:sp>
      <p:sp>
        <p:nvSpPr>
          <p:cNvPr id="7" name="文本框 6"/>
          <p:cNvSpPr txBox="1"/>
          <p:nvPr/>
        </p:nvSpPr>
        <p:spPr>
          <a:xfrm>
            <a:off x="227965" y="201930"/>
            <a:ext cx="4472940" cy="521970"/>
          </a:xfrm>
          <a:prstGeom prst="rect">
            <a:avLst/>
          </a:prstGeom>
          <a:solidFill>
            <a:srgbClr val="FFFF00"/>
          </a:solidFill>
          <a:ln w="15875">
            <a:solidFill>
              <a:srgbClr val="FF0000"/>
            </a:solidFill>
          </a:ln>
        </p:spPr>
        <p:txBody>
          <a:bodyPr wrap="none" rtlCol="0" anchor="t">
            <a:spAutoFit/>
          </a:bodyPr>
          <a:lstStyle>
            <a:defPPr/>
          </a:lstStyle>
          <a:p>
            <a:pPr/>
            <a:r>
              <a:rPr lang="zh-CN" altLang="en-US" sz="2800" b="1">
                <a:latin typeface="黑体" panose="02010609060101010101" pitchFamily="2" charset="-122"/>
                <a:ea typeface="黑体" panose="02010609060101010101" pitchFamily="2" charset="-122"/>
                <a:sym typeface="+mn-ea"/>
              </a:rPr>
              <a:t>一、古希腊罗马的政治制度</a:t>
            </a:r>
            <a:endParaRPr lang="zh-CN" altLang="en-US" sz="2800">
              <a:latin typeface="黑体" panose="02010609060101010101" pitchFamily="2" charset="-122"/>
              <a:ea typeface="黑体" panose="02010609060101010101" pitchFamily="2" charset="-122"/>
            </a:endParaRPr>
          </a:p>
        </p:txBody>
      </p:sp>
      <p:sp>
        <p:nvSpPr>
          <p:cNvPr id="9" name="文本框 8"/>
          <p:cNvSpPr txBox="1"/>
          <p:nvPr/>
        </p:nvSpPr>
        <p:spPr>
          <a:xfrm>
            <a:off x="450215" y="878840"/>
            <a:ext cx="3580130" cy="521970"/>
          </a:xfrm>
          <a:prstGeom prst="rect">
            <a:avLst/>
          </a:prstGeom>
          <a:solidFill>
            <a:srgbClr val="FFFF00"/>
          </a:solidFill>
          <a:ln w="19050">
            <a:solidFill>
              <a:srgbClr val="FF0000"/>
            </a:solidFill>
          </a:ln>
        </p:spPr>
        <p:txBody>
          <a:bodyPr wrap="none" rtlCol="0" anchor="t">
            <a:spAutoFit/>
          </a:bodyPr>
          <a:lstStyle>
            <a:defPPr/>
          </a:lstStyle>
          <a:p>
            <a:pPr algn="ctr"/>
            <a:r>
              <a:rPr lang="en-US" altLang="zh-CN" sz="2800" b="1">
                <a:solidFill>
                  <a:srgbClr val="C00000"/>
                </a:solidFill>
                <a:latin typeface="黑体" panose="02010609060101010101" pitchFamily="2" charset="-122"/>
                <a:ea typeface="黑体" panose="02010609060101010101" pitchFamily="2" charset="-122"/>
                <a:sym typeface="黑体" panose="02010609060101010101" pitchFamily="2" charset="-122"/>
              </a:rPr>
              <a:t>2</a:t>
            </a:r>
            <a:r>
              <a:rPr lang="zh-CN" altLang="en-US" sz="2800" b="1">
                <a:solidFill>
                  <a:srgbClr val="C00000"/>
                </a:solidFill>
                <a:latin typeface="黑体" panose="02010609060101010101" pitchFamily="2" charset="-122"/>
                <a:ea typeface="黑体" panose="02010609060101010101" pitchFamily="2" charset="-122"/>
                <a:sym typeface="黑体" panose="02010609060101010101" pitchFamily="2" charset="-122"/>
              </a:rPr>
              <a:t>、古希腊</a:t>
            </a:r>
            <a:r>
              <a:rPr lang="zh-CN" sz="2800" b="1">
                <a:solidFill>
                  <a:srgbClr val="C00000"/>
                </a:solidFill>
                <a:latin typeface="黑体" panose="02010609060101010101" pitchFamily="2" charset="-122"/>
                <a:ea typeface="黑体" panose="02010609060101010101" pitchFamily="2" charset="-122"/>
                <a:sym typeface="黑体" panose="02010609060101010101" pitchFamily="2" charset="-122"/>
              </a:rPr>
              <a:t>政体的类型</a:t>
            </a:r>
            <a:endParaRPr lang="zh-CN" sz="2800"/>
          </a:p>
        </p:txBody>
      </p:sp>
    </p:spTree>
    <p:custDataLst>
      <p:tags r:id="rId4"/>
    </p:custData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18" presetClass="entr" presetSubtype="12"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strips(downLeft)">
                                      <p:cBhvr>
                                        <p:cTn id="12" dur="500"/>
                                        <p:tgtEl>
                                          <p:spTgt spid="4"/>
                                        </p:tgtEl>
                                      </p:cBhvr>
                                    </p:animEffect>
                                  </p:childTnLst>
                                </p:cTn>
                              </p:par>
                              <p:par>
                                <p:cTn id="13" presetID="18" presetClass="entr" presetSubtype="12" fill="hold" grpId="0"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strips(downLeft)">
                                      <p:cBhvr>
                                        <p:cTn id="15"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graphicFrame>
        <p:nvGraphicFramePr>
          <p:cNvPr id="216481" name="表格 216480"/>
          <p:cNvGraphicFramePr>
            <a:graphicFrameLocks noGrp="1"/>
          </p:cNvGraphicFramePr>
          <p:nvPr>
            <p:custDataLst>
              <p:tags r:id="rId3"/>
            </p:custDataLst>
          </p:nvPr>
        </p:nvGraphicFramePr>
        <p:xfrm>
          <a:off x="137795" y="871538"/>
          <a:ext cx="8462010" cy="4392603"/>
        </p:xfrm>
        <a:graphic>
          <a:graphicData uri="http://schemas.openxmlformats.org/drawingml/2006/table">
            <a:tbl>
              <a:tblPr/>
              <a:tblGrid>
                <a:gridCol w="1033780"/>
                <a:gridCol w="1799590"/>
                <a:gridCol w="3732530"/>
                <a:gridCol w="1896110"/>
              </a:tblGrid>
              <a:tr h="565150">
                <a:tc>
                  <a:txBody>
                    <a:bodyPr vert="horz" wrap="square"/>
                    <a:lstStyle>
                      <a:defPPr/>
                      <a:lvl1pPr marL="257175" lvl="0" indent="-257175" algn="l" defTabSz="685800" rtl="0" eaLnBrk="1" fontAlgn="base" latinLnBrk="0" hangingPunct="1">
                        <a:lnSpc>
                          <a:spcPct val="100000"/>
                        </a:lnSpc>
                        <a:spcBef>
                          <a:spcPct val="20000"/>
                        </a:spcBef>
                        <a:spcAft>
                          <a:spcPct val="0"/>
                        </a:spcAft>
                        <a:buClrTx/>
                        <a:buSzTx/>
                        <a:buFontTx/>
                        <a:buChar char="•"/>
                        <a:defRPr sz="2100" u="none" kern="1200" baseline="0">
                          <a:solidFill>
                            <a:schemeClr val="tx1"/>
                          </a:solidFill>
                          <a:latin typeface="Arial" panose="020b0604020202020204" pitchFamily="34" charset="0"/>
                          <a:ea typeface="宋体" panose="02010600030101010101" pitchFamily="2" charset="-122"/>
                        </a:defRPr>
                      </a:lvl1pPr>
                      <a:lvl2pPr marL="557530" lvl="1" indent="-214630" algn="l" defTabSz="6858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2pPr>
                      <a:lvl3pPr marL="857250" lvl="2" indent="-171450" algn="l" defTabSz="685800" rtl="0" eaLnBrk="1" fontAlgn="base" latinLnBrk="0" hangingPunct="1">
                        <a:lnSpc>
                          <a:spcPct val="100000"/>
                        </a:lnSpc>
                        <a:spcBef>
                          <a:spcPct val="20000"/>
                        </a:spcBef>
                        <a:spcAft>
                          <a:spcPct val="0"/>
                        </a:spcAft>
                        <a:buClrTx/>
                        <a:buSzTx/>
                        <a:buFontTx/>
                        <a:buChar char="•"/>
                        <a:defRPr sz="1500" b="0" i="0" u="none" kern="1200" baseline="0">
                          <a:solidFill>
                            <a:schemeClr val="tx1"/>
                          </a:solidFill>
                          <a:latin typeface="Arial" panose="020b0604020202020204" pitchFamily="34" charset="0"/>
                          <a:ea typeface="宋体" panose="02010600030101010101" pitchFamily="2" charset="-122"/>
                        </a:defRPr>
                      </a:lvl3pPr>
                      <a:lvl4pPr marL="1200150" lvl="3" indent="-171450" algn="l" defTabSz="685800" rtl="0" eaLnBrk="1" fontAlgn="base" latinLnBrk="0" hangingPunct="1">
                        <a:lnSpc>
                          <a:spcPct val="100000"/>
                        </a:lnSpc>
                        <a:spcBef>
                          <a:spcPct val="20000"/>
                        </a:spcBef>
                        <a:spcAft>
                          <a:spcPct val="0"/>
                        </a:spcAft>
                        <a:buClrTx/>
                        <a:buSzTx/>
                        <a:buFontTx/>
                        <a:buChar char="–"/>
                        <a:defRPr sz="1400" b="0" i="0" u="none" kern="1200" baseline="0">
                          <a:solidFill>
                            <a:schemeClr val="tx1"/>
                          </a:solidFill>
                          <a:latin typeface="Arial" panose="020b0604020202020204" pitchFamily="34" charset="0"/>
                          <a:ea typeface="宋体" panose="02010600030101010101" pitchFamily="2" charset="-122"/>
                        </a:defRPr>
                      </a:lvl4pPr>
                      <a:lvl5pPr marL="1543050" lvl="4" indent="-171450" algn="l" defTabSz="685800" rtl="0" eaLnBrk="1" fontAlgn="base" latinLnBrk="0" hangingPunct="1">
                        <a:lnSpc>
                          <a:spcPct val="100000"/>
                        </a:lnSpc>
                        <a:spcBef>
                          <a:spcPct val="20000"/>
                        </a:spcBef>
                        <a:spcAft>
                          <a:spcPct val="0"/>
                        </a:spcAft>
                        <a:buClrTx/>
                        <a:buSzTx/>
                        <a:buFontTx/>
                        <a:buChar char="»"/>
                        <a:defRPr sz="1400" b="0" i="0" u="none" kern="1200" baseline="0">
                          <a:solidFill>
                            <a:schemeClr val="tx1"/>
                          </a:solidFill>
                          <a:latin typeface="Arial" panose="020b0604020202020204" pitchFamily="34" charset="0"/>
                          <a:ea typeface="宋体" panose="02010600030101010101" pitchFamily="2" charset="-122"/>
                        </a:defRPr>
                      </a:lvl5pPr>
                    </a:lstStyle>
                    <a:p>
                      <a:pPr marL="0" lvl="0" indent="0" algn="ctr" defTabSz="914400" eaLnBrk="0" hangingPunct="0">
                        <a:lnSpc>
                          <a:spcPct val="110000"/>
                        </a:lnSpc>
                        <a:spcBef>
                          <a:spcPct val="0"/>
                        </a:spcBef>
                        <a:buNone/>
                      </a:pPr>
                      <a:r>
                        <a:rPr lang="zh-CN" altLang="en-US" sz="2400" b="1">
                          <a:solidFill>
                            <a:schemeClr val="tx1"/>
                          </a:solidFill>
                          <a:latin typeface="黑体" panose="02010609060101010101" pitchFamily="2" charset="-122"/>
                          <a:ea typeface="黑体" panose="02010609060101010101" pitchFamily="2" charset="-122"/>
                          <a:cs typeface="Times New Roman" panose="02020603050405020304" pitchFamily="18" charset="0"/>
                        </a:rPr>
                        <a:t>机构</a:t>
                      </a:r>
                    </a:p>
                  </a:txBody>
                  <a:tcPr marL="82314" marR="82314" marT="41157" marB="41157"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vert="horz" wrap="square"/>
                    <a:lstStyle>
                      <a:defPPr/>
                      <a:lvl1pPr marL="257175" lvl="0" indent="-257175" algn="l" defTabSz="685800" rtl="0" eaLnBrk="1" fontAlgn="base" latinLnBrk="0" hangingPunct="1">
                        <a:lnSpc>
                          <a:spcPct val="100000"/>
                        </a:lnSpc>
                        <a:spcBef>
                          <a:spcPct val="20000"/>
                        </a:spcBef>
                        <a:spcAft>
                          <a:spcPct val="0"/>
                        </a:spcAft>
                        <a:buClrTx/>
                        <a:buSzTx/>
                        <a:buFontTx/>
                        <a:buChar char="•"/>
                        <a:defRPr sz="2100" u="none" kern="1200" baseline="0">
                          <a:solidFill>
                            <a:schemeClr val="tx1"/>
                          </a:solidFill>
                          <a:latin typeface="Arial" panose="020b0604020202020204" pitchFamily="34" charset="0"/>
                          <a:ea typeface="宋体" panose="02010600030101010101" pitchFamily="2" charset="-122"/>
                        </a:defRPr>
                      </a:lvl1pPr>
                      <a:lvl2pPr marL="557530" lvl="1" indent="-214630" algn="l" defTabSz="6858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2pPr>
                      <a:lvl3pPr marL="857250" lvl="2" indent="-171450" algn="l" defTabSz="685800" rtl="0" eaLnBrk="1" fontAlgn="base" latinLnBrk="0" hangingPunct="1">
                        <a:lnSpc>
                          <a:spcPct val="100000"/>
                        </a:lnSpc>
                        <a:spcBef>
                          <a:spcPct val="20000"/>
                        </a:spcBef>
                        <a:spcAft>
                          <a:spcPct val="0"/>
                        </a:spcAft>
                        <a:buClrTx/>
                        <a:buSzTx/>
                        <a:buFontTx/>
                        <a:buChar char="•"/>
                        <a:defRPr sz="1500" b="0" i="0" u="none" kern="1200" baseline="0">
                          <a:solidFill>
                            <a:schemeClr val="tx1"/>
                          </a:solidFill>
                          <a:latin typeface="Arial" panose="020b0604020202020204" pitchFamily="34" charset="0"/>
                          <a:ea typeface="宋体" panose="02010600030101010101" pitchFamily="2" charset="-122"/>
                        </a:defRPr>
                      </a:lvl3pPr>
                      <a:lvl4pPr marL="1200150" lvl="3" indent="-171450" algn="l" defTabSz="685800" rtl="0" eaLnBrk="1" fontAlgn="base" latinLnBrk="0" hangingPunct="1">
                        <a:lnSpc>
                          <a:spcPct val="100000"/>
                        </a:lnSpc>
                        <a:spcBef>
                          <a:spcPct val="20000"/>
                        </a:spcBef>
                        <a:spcAft>
                          <a:spcPct val="0"/>
                        </a:spcAft>
                        <a:buClrTx/>
                        <a:buSzTx/>
                        <a:buFontTx/>
                        <a:buChar char="–"/>
                        <a:defRPr sz="1400" b="0" i="0" u="none" kern="1200" baseline="0">
                          <a:solidFill>
                            <a:schemeClr val="tx1"/>
                          </a:solidFill>
                          <a:latin typeface="Arial" panose="020b0604020202020204" pitchFamily="34" charset="0"/>
                          <a:ea typeface="宋体" panose="02010600030101010101" pitchFamily="2" charset="-122"/>
                        </a:defRPr>
                      </a:lvl4pPr>
                      <a:lvl5pPr marL="1543050" lvl="4" indent="-171450" algn="l" defTabSz="685800" rtl="0" eaLnBrk="1" fontAlgn="base" latinLnBrk="0" hangingPunct="1">
                        <a:lnSpc>
                          <a:spcPct val="100000"/>
                        </a:lnSpc>
                        <a:spcBef>
                          <a:spcPct val="20000"/>
                        </a:spcBef>
                        <a:spcAft>
                          <a:spcPct val="0"/>
                        </a:spcAft>
                        <a:buClrTx/>
                        <a:buSzTx/>
                        <a:buFontTx/>
                        <a:buChar char="»"/>
                        <a:defRPr sz="1400" b="0" i="0" u="none" kern="1200" baseline="0">
                          <a:solidFill>
                            <a:schemeClr val="tx1"/>
                          </a:solidFill>
                          <a:latin typeface="Arial" panose="020b0604020202020204" pitchFamily="34" charset="0"/>
                          <a:ea typeface="宋体" panose="02010600030101010101" pitchFamily="2" charset="-122"/>
                        </a:defRPr>
                      </a:lvl5pPr>
                    </a:lstStyle>
                    <a:p>
                      <a:pPr marL="0" lvl="0" indent="0" algn="ctr" defTabSz="914400" eaLnBrk="0" hangingPunct="0">
                        <a:lnSpc>
                          <a:spcPct val="110000"/>
                        </a:lnSpc>
                        <a:spcBef>
                          <a:spcPct val="0"/>
                        </a:spcBef>
                        <a:buNone/>
                      </a:pPr>
                      <a:r>
                        <a:rPr lang="zh-CN" altLang="en-US" sz="2400" b="1">
                          <a:solidFill>
                            <a:schemeClr val="tx1"/>
                          </a:solidFill>
                          <a:latin typeface="黑体" panose="02010609060101010101" pitchFamily="2" charset="-122"/>
                          <a:ea typeface="黑体" panose="02010609060101010101" pitchFamily="2" charset="-122"/>
                          <a:cs typeface="Times New Roman" panose="02020603050405020304" pitchFamily="18" charset="0"/>
                        </a:rPr>
                        <a:t>产生方式或资格</a:t>
                      </a:r>
                    </a:p>
                  </a:txBody>
                  <a:tcPr marL="82314" marR="82314" marT="41157" marB="41157"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vert="horz" wrap="square"/>
                    <a:lstStyle>
                      <a:defPPr/>
                      <a:lvl1pPr marL="257175" lvl="0" indent="-257175" algn="l" defTabSz="685800" rtl="0" eaLnBrk="1" fontAlgn="base" latinLnBrk="0" hangingPunct="1">
                        <a:lnSpc>
                          <a:spcPct val="100000"/>
                        </a:lnSpc>
                        <a:spcBef>
                          <a:spcPct val="20000"/>
                        </a:spcBef>
                        <a:spcAft>
                          <a:spcPct val="0"/>
                        </a:spcAft>
                        <a:buClrTx/>
                        <a:buSzTx/>
                        <a:buFontTx/>
                        <a:buChar char="•"/>
                        <a:defRPr sz="2100" u="none" kern="1200" baseline="0">
                          <a:solidFill>
                            <a:schemeClr val="tx1"/>
                          </a:solidFill>
                          <a:latin typeface="Arial" panose="020b0604020202020204" pitchFamily="34" charset="0"/>
                          <a:ea typeface="宋体" panose="02010600030101010101" pitchFamily="2" charset="-122"/>
                        </a:defRPr>
                      </a:lvl1pPr>
                      <a:lvl2pPr marL="557530" lvl="1" indent="-214630" algn="l" defTabSz="6858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2pPr>
                      <a:lvl3pPr marL="857250" lvl="2" indent="-171450" algn="l" defTabSz="685800" rtl="0" eaLnBrk="1" fontAlgn="base" latinLnBrk="0" hangingPunct="1">
                        <a:lnSpc>
                          <a:spcPct val="100000"/>
                        </a:lnSpc>
                        <a:spcBef>
                          <a:spcPct val="20000"/>
                        </a:spcBef>
                        <a:spcAft>
                          <a:spcPct val="0"/>
                        </a:spcAft>
                        <a:buClrTx/>
                        <a:buSzTx/>
                        <a:buFontTx/>
                        <a:buChar char="•"/>
                        <a:defRPr sz="1500" b="0" i="0" u="none" kern="1200" baseline="0">
                          <a:solidFill>
                            <a:schemeClr val="tx1"/>
                          </a:solidFill>
                          <a:latin typeface="Arial" panose="020b0604020202020204" pitchFamily="34" charset="0"/>
                          <a:ea typeface="宋体" panose="02010600030101010101" pitchFamily="2" charset="-122"/>
                        </a:defRPr>
                      </a:lvl3pPr>
                      <a:lvl4pPr marL="1200150" lvl="3" indent="-171450" algn="l" defTabSz="685800" rtl="0" eaLnBrk="1" fontAlgn="base" latinLnBrk="0" hangingPunct="1">
                        <a:lnSpc>
                          <a:spcPct val="100000"/>
                        </a:lnSpc>
                        <a:spcBef>
                          <a:spcPct val="20000"/>
                        </a:spcBef>
                        <a:spcAft>
                          <a:spcPct val="0"/>
                        </a:spcAft>
                        <a:buClrTx/>
                        <a:buSzTx/>
                        <a:buFontTx/>
                        <a:buChar char="–"/>
                        <a:defRPr sz="1400" b="0" i="0" u="none" kern="1200" baseline="0">
                          <a:solidFill>
                            <a:schemeClr val="tx1"/>
                          </a:solidFill>
                          <a:latin typeface="Arial" panose="020b0604020202020204" pitchFamily="34" charset="0"/>
                          <a:ea typeface="宋体" panose="02010600030101010101" pitchFamily="2" charset="-122"/>
                        </a:defRPr>
                      </a:lvl4pPr>
                      <a:lvl5pPr marL="1543050" lvl="4" indent="-171450" algn="l" defTabSz="685800" rtl="0" eaLnBrk="1" fontAlgn="base" latinLnBrk="0" hangingPunct="1">
                        <a:lnSpc>
                          <a:spcPct val="100000"/>
                        </a:lnSpc>
                        <a:spcBef>
                          <a:spcPct val="20000"/>
                        </a:spcBef>
                        <a:spcAft>
                          <a:spcPct val="0"/>
                        </a:spcAft>
                        <a:buClrTx/>
                        <a:buSzTx/>
                        <a:buFontTx/>
                        <a:buChar char="»"/>
                        <a:defRPr sz="1400" b="0" i="0" u="none" kern="1200" baseline="0">
                          <a:solidFill>
                            <a:schemeClr val="tx1"/>
                          </a:solidFill>
                          <a:latin typeface="Arial" panose="020b0604020202020204" pitchFamily="34" charset="0"/>
                          <a:ea typeface="宋体" panose="02010600030101010101" pitchFamily="2" charset="-122"/>
                        </a:defRPr>
                      </a:lvl5pPr>
                    </a:lstStyle>
                    <a:p>
                      <a:pPr marL="0" lvl="0" indent="0" algn="ctr" defTabSz="914400" eaLnBrk="0" hangingPunct="0">
                        <a:lnSpc>
                          <a:spcPct val="110000"/>
                        </a:lnSpc>
                        <a:spcBef>
                          <a:spcPct val="0"/>
                        </a:spcBef>
                        <a:buNone/>
                      </a:pPr>
                      <a:r>
                        <a:rPr lang="zh-CN" altLang="en-US" sz="2400" b="1">
                          <a:solidFill>
                            <a:schemeClr val="tx1"/>
                          </a:solidFill>
                          <a:latin typeface="黑体" panose="02010609060101010101" pitchFamily="2" charset="-122"/>
                          <a:ea typeface="黑体" panose="02010609060101010101" pitchFamily="2" charset="-122"/>
                          <a:cs typeface="Times New Roman" panose="02020603050405020304" pitchFamily="18" charset="0"/>
                        </a:rPr>
                        <a:t>主要职责</a:t>
                      </a:r>
                    </a:p>
                  </a:txBody>
                  <a:tcPr marL="82314" marR="82314" marT="41157" marB="41157"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vert="horz" wrap="square"/>
                    <a:lstStyle>
                      <a:defPPr/>
                      <a:lvl1pPr marL="257175" lvl="0" indent="-257175" algn="l" defTabSz="685800" rtl="0" eaLnBrk="1" fontAlgn="base" latinLnBrk="0" hangingPunct="1">
                        <a:lnSpc>
                          <a:spcPct val="100000"/>
                        </a:lnSpc>
                        <a:spcBef>
                          <a:spcPct val="20000"/>
                        </a:spcBef>
                        <a:spcAft>
                          <a:spcPct val="0"/>
                        </a:spcAft>
                        <a:buClrTx/>
                        <a:buSzTx/>
                        <a:buFontTx/>
                        <a:buChar char="•"/>
                        <a:defRPr sz="2100" u="none" kern="1200" baseline="0">
                          <a:solidFill>
                            <a:schemeClr val="tx1"/>
                          </a:solidFill>
                          <a:latin typeface="Arial" panose="020b0604020202020204" pitchFamily="34" charset="0"/>
                          <a:ea typeface="宋体" panose="02010600030101010101" pitchFamily="2" charset="-122"/>
                        </a:defRPr>
                      </a:lvl1pPr>
                      <a:lvl2pPr marL="557530" lvl="1" indent="-214630" algn="l" defTabSz="6858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2pPr>
                      <a:lvl3pPr marL="857250" lvl="2" indent="-171450" algn="l" defTabSz="685800" rtl="0" eaLnBrk="1" fontAlgn="base" latinLnBrk="0" hangingPunct="1">
                        <a:lnSpc>
                          <a:spcPct val="100000"/>
                        </a:lnSpc>
                        <a:spcBef>
                          <a:spcPct val="20000"/>
                        </a:spcBef>
                        <a:spcAft>
                          <a:spcPct val="0"/>
                        </a:spcAft>
                        <a:buClrTx/>
                        <a:buSzTx/>
                        <a:buFontTx/>
                        <a:buChar char="•"/>
                        <a:defRPr sz="1500" b="0" i="0" u="none" kern="1200" baseline="0">
                          <a:solidFill>
                            <a:schemeClr val="tx1"/>
                          </a:solidFill>
                          <a:latin typeface="Arial" panose="020b0604020202020204" pitchFamily="34" charset="0"/>
                          <a:ea typeface="宋体" panose="02010600030101010101" pitchFamily="2" charset="-122"/>
                        </a:defRPr>
                      </a:lvl3pPr>
                      <a:lvl4pPr marL="1200150" lvl="3" indent="-171450" algn="l" defTabSz="685800" rtl="0" eaLnBrk="1" fontAlgn="base" latinLnBrk="0" hangingPunct="1">
                        <a:lnSpc>
                          <a:spcPct val="100000"/>
                        </a:lnSpc>
                        <a:spcBef>
                          <a:spcPct val="20000"/>
                        </a:spcBef>
                        <a:spcAft>
                          <a:spcPct val="0"/>
                        </a:spcAft>
                        <a:buClrTx/>
                        <a:buSzTx/>
                        <a:buFontTx/>
                        <a:buChar char="–"/>
                        <a:defRPr sz="1400" b="0" i="0" u="none" kern="1200" baseline="0">
                          <a:solidFill>
                            <a:schemeClr val="tx1"/>
                          </a:solidFill>
                          <a:latin typeface="Arial" panose="020b0604020202020204" pitchFamily="34" charset="0"/>
                          <a:ea typeface="宋体" panose="02010600030101010101" pitchFamily="2" charset="-122"/>
                        </a:defRPr>
                      </a:lvl4pPr>
                      <a:lvl5pPr marL="1543050" lvl="4" indent="-171450" algn="l" defTabSz="685800" rtl="0" eaLnBrk="1" fontAlgn="base" latinLnBrk="0" hangingPunct="1">
                        <a:lnSpc>
                          <a:spcPct val="100000"/>
                        </a:lnSpc>
                        <a:spcBef>
                          <a:spcPct val="20000"/>
                        </a:spcBef>
                        <a:spcAft>
                          <a:spcPct val="0"/>
                        </a:spcAft>
                        <a:buClrTx/>
                        <a:buSzTx/>
                        <a:buFontTx/>
                        <a:buChar char="»"/>
                        <a:defRPr sz="1400" b="0" i="0" u="none" kern="1200" baseline="0">
                          <a:solidFill>
                            <a:schemeClr val="tx1"/>
                          </a:solidFill>
                          <a:latin typeface="Arial" panose="020b0604020202020204" pitchFamily="34" charset="0"/>
                          <a:ea typeface="宋体" panose="02010600030101010101" pitchFamily="2" charset="-122"/>
                        </a:defRPr>
                      </a:lvl5pPr>
                    </a:lstStyle>
                    <a:p>
                      <a:pPr marL="0" lvl="0" indent="0" algn="ctr" defTabSz="914400" eaLnBrk="0" hangingPunct="0">
                        <a:lnSpc>
                          <a:spcPct val="110000"/>
                        </a:lnSpc>
                        <a:spcBef>
                          <a:spcPct val="0"/>
                        </a:spcBef>
                        <a:buNone/>
                      </a:pPr>
                      <a:r>
                        <a:rPr lang="zh-CN" altLang="en-US" sz="2400" b="1">
                          <a:solidFill>
                            <a:schemeClr val="tx1"/>
                          </a:solidFill>
                          <a:latin typeface="黑体" panose="02010609060101010101" pitchFamily="2" charset="-122"/>
                          <a:ea typeface="黑体" panose="02010609060101010101" pitchFamily="2" charset="-122"/>
                          <a:cs typeface="Times New Roman" panose="02020603050405020304" pitchFamily="18" charset="0"/>
                        </a:rPr>
                        <a:t>性质或地位</a:t>
                      </a:r>
                    </a:p>
                  </a:txBody>
                  <a:tcPr marL="82314" marR="82314" marT="41157" marB="41157"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r>
              <a:tr h="685800">
                <a:tc>
                  <a:txBody>
                    <a:bodyPr vert="horz" wrap="square"/>
                    <a:lstStyle>
                      <a:defPPr/>
                      <a:lvl1pPr marL="257175" lvl="0" indent="-257175" algn="l" defTabSz="685800" rtl="0" eaLnBrk="1" fontAlgn="base" latinLnBrk="0" hangingPunct="1">
                        <a:lnSpc>
                          <a:spcPct val="100000"/>
                        </a:lnSpc>
                        <a:spcBef>
                          <a:spcPct val="20000"/>
                        </a:spcBef>
                        <a:spcAft>
                          <a:spcPct val="0"/>
                        </a:spcAft>
                        <a:buClrTx/>
                        <a:buSzTx/>
                        <a:buFontTx/>
                        <a:buChar char="•"/>
                        <a:defRPr sz="2100" u="none" kern="1200" baseline="0">
                          <a:solidFill>
                            <a:schemeClr val="tx1"/>
                          </a:solidFill>
                          <a:latin typeface="Arial" panose="020b0604020202020204" pitchFamily="34" charset="0"/>
                          <a:ea typeface="宋体" panose="02010600030101010101" pitchFamily="2" charset="-122"/>
                        </a:defRPr>
                      </a:lvl1pPr>
                      <a:lvl2pPr marL="557530" lvl="1" indent="-214630" algn="l" defTabSz="6858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2pPr>
                      <a:lvl3pPr marL="857250" lvl="2" indent="-171450" algn="l" defTabSz="685800" rtl="0" eaLnBrk="1" fontAlgn="base" latinLnBrk="0" hangingPunct="1">
                        <a:lnSpc>
                          <a:spcPct val="100000"/>
                        </a:lnSpc>
                        <a:spcBef>
                          <a:spcPct val="20000"/>
                        </a:spcBef>
                        <a:spcAft>
                          <a:spcPct val="0"/>
                        </a:spcAft>
                        <a:buClrTx/>
                        <a:buSzTx/>
                        <a:buFontTx/>
                        <a:buChar char="•"/>
                        <a:defRPr sz="1500" b="0" i="0" u="none" kern="1200" baseline="0">
                          <a:solidFill>
                            <a:schemeClr val="tx1"/>
                          </a:solidFill>
                          <a:latin typeface="Arial" panose="020b0604020202020204" pitchFamily="34" charset="0"/>
                          <a:ea typeface="宋体" panose="02010600030101010101" pitchFamily="2" charset="-122"/>
                        </a:defRPr>
                      </a:lvl3pPr>
                      <a:lvl4pPr marL="1200150" lvl="3" indent="-171450" algn="l" defTabSz="685800" rtl="0" eaLnBrk="1" fontAlgn="base" latinLnBrk="0" hangingPunct="1">
                        <a:lnSpc>
                          <a:spcPct val="100000"/>
                        </a:lnSpc>
                        <a:spcBef>
                          <a:spcPct val="20000"/>
                        </a:spcBef>
                        <a:spcAft>
                          <a:spcPct val="0"/>
                        </a:spcAft>
                        <a:buClrTx/>
                        <a:buSzTx/>
                        <a:buFontTx/>
                        <a:buChar char="–"/>
                        <a:defRPr sz="1400" b="0" i="0" u="none" kern="1200" baseline="0">
                          <a:solidFill>
                            <a:schemeClr val="tx1"/>
                          </a:solidFill>
                          <a:latin typeface="Arial" panose="020b0604020202020204" pitchFamily="34" charset="0"/>
                          <a:ea typeface="宋体" panose="02010600030101010101" pitchFamily="2" charset="-122"/>
                        </a:defRPr>
                      </a:lvl4pPr>
                      <a:lvl5pPr marL="1543050" lvl="4" indent="-171450" algn="l" defTabSz="685800" rtl="0" eaLnBrk="1" fontAlgn="base" latinLnBrk="0" hangingPunct="1">
                        <a:lnSpc>
                          <a:spcPct val="100000"/>
                        </a:lnSpc>
                        <a:spcBef>
                          <a:spcPct val="20000"/>
                        </a:spcBef>
                        <a:spcAft>
                          <a:spcPct val="0"/>
                        </a:spcAft>
                        <a:buClrTx/>
                        <a:buSzTx/>
                        <a:buFontTx/>
                        <a:buChar char="»"/>
                        <a:defRPr sz="1400" b="0" i="0" u="none" kern="1200" baseline="0">
                          <a:solidFill>
                            <a:schemeClr val="tx1"/>
                          </a:solidFill>
                          <a:latin typeface="Arial" panose="020b0604020202020204" pitchFamily="34" charset="0"/>
                          <a:ea typeface="宋体" panose="02010600030101010101" pitchFamily="2" charset="-122"/>
                        </a:defRPr>
                      </a:lvl5pPr>
                    </a:lstStyle>
                    <a:p>
                      <a:pPr marL="0" lvl="0" indent="0" algn="ctr" defTabSz="914400" eaLnBrk="0" hangingPunct="0">
                        <a:lnSpc>
                          <a:spcPct val="110000"/>
                        </a:lnSpc>
                        <a:spcBef>
                          <a:spcPct val="0"/>
                        </a:spcBef>
                        <a:buNone/>
                      </a:pPr>
                      <a:r>
                        <a:rPr lang="zh-CN" altLang="en-US" sz="2400" b="1">
                          <a:solidFill>
                            <a:schemeClr val="tx1"/>
                          </a:solidFill>
                          <a:latin typeface="黑体" panose="02010609060101010101" pitchFamily="2" charset="-122"/>
                          <a:ea typeface="黑体" panose="02010609060101010101" pitchFamily="2" charset="-122"/>
                          <a:cs typeface="Times New Roman" panose="02020603050405020304" pitchFamily="18" charset="0"/>
                        </a:rPr>
                        <a:t>公民</a:t>
                      </a:r>
                    </a:p>
                    <a:p>
                      <a:pPr marL="0" lvl="0" indent="0" algn="ctr" defTabSz="914400" eaLnBrk="0" hangingPunct="0">
                        <a:lnSpc>
                          <a:spcPct val="110000"/>
                        </a:lnSpc>
                        <a:spcBef>
                          <a:spcPct val="0"/>
                        </a:spcBef>
                        <a:buNone/>
                      </a:pPr>
                      <a:r>
                        <a:rPr lang="zh-CN" altLang="en-US" sz="2400" b="1">
                          <a:solidFill>
                            <a:schemeClr val="tx1"/>
                          </a:solidFill>
                          <a:latin typeface="黑体" panose="02010609060101010101" pitchFamily="2" charset="-122"/>
                          <a:ea typeface="黑体" panose="02010609060101010101" pitchFamily="2" charset="-122"/>
                          <a:cs typeface="Times New Roman" panose="02020603050405020304" pitchFamily="18" charset="0"/>
                        </a:rPr>
                        <a:t>大会</a:t>
                      </a:r>
                    </a:p>
                  </a:txBody>
                  <a:tcPr marL="82314" marR="82314" marT="41157" marB="41157"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vert="horz" wrap="square"/>
                    <a:lstStyle>
                      <a:defPPr/>
                      <a:lvl1pPr marL="257175" lvl="0" indent="-257175" algn="l" defTabSz="685800" rtl="0" eaLnBrk="1" fontAlgn="base" latinLnBrk="0" hangingPunct="1">
                        <a:lnSpc>
                          <a:spcPct val="100000"/>
                        </a:lnSpc>
                        <a:spcBef>
                          <a:spcPct val="20000"/>
                        </a:spcBef>
                        <a:spcAft>
                          <a:spcPct val="0"/>
                        </a:spcAft>
                        <a:buClrTx/>
                        <a:buSzTx/>
                        <a:buFontTx/>
                        <a:buChar char="•"/>
                        <a:defRPr sz="2100" u="none" kern="1200" baseline="0">
                          <a:solidFill>
                            <a:schemeClr val="tx1"/>
                          </a:solidFill>
                          <a:latin typeface="Arial" panose="020b0604020202020204" pitchFamily="34" charset="0"/>
                          <a:ea typeface="宋体" panose="02010600030101010101" pitchFamily="2" charset="-122"/>
                        </a:defRPr>
                      </a:lvl1pPr>
                      <a:lvl2pPr marL="557530" lvl="1" indent="-214630" algn="l" defTabSz="6858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2pPr>
                      <a:lvl3pPr marL="857250" lvl="2" indent="-171450" algn="l" defTabSz="685800" rtl="0" eaLnBrk="1" fontAlgn="base" latinLnBrk="0" hangingPunct="1">
                        <a:lnSpc>
                          <a:spcPct val="100000"/>
                        </a:lnSpc>
                        <a:spcBef>
                          <a:spcPct val="20000"/>
                        </a:spcBef>
                        <a:spcAft>
                          <a:spcPct val="0"/>
                        </a:spcAft>
                        <a:buClrTx/>
                        <a:buSzTx/>
                        <a:buFontTx/>
                        <a:buChar char="•"/>
                        <a:defRPr sz="1500" b="0" i="0" u="none" kern="1200" baseline="0">
                          <a:solidFill>
                            <a:schemeClr val="tx1"/>
                          </a:solidFill>
                          <a:latin typeface="Arial" panose="020b0604020202020204" pitchFamily="34" charset="0"/>
                          <a:ea typeface="宋体" panose="02010600030101010101" pitchFamily="2" charset="-122"/>
                        </a:defRPr>
                      </a:lvl3pPr>
                      <a:lvl4pPr marL="1200150" lvl="3" indent="-171450" algn="l" defTabSz="685800" rtl="0" eaLnBrk="1" fontAlgn="base" latinLnBrk="0" hangingPunct="1">
                        <a:lnSpc>
                          <a:spcPct val="100000"/>
                        </a:lnSpc>
                        <a:spcBef>
                          <a:spcPct val="20000"/>
                        </a:spcBef>
                        <a:spcAft>
                          <a:spcPct val="0"/>
                        </a:spcAft>
                        <a:buClrTx/>
                        <a:buSzTx/>
                        <a:buFontTx/>
                        <a:buChar char="–"/>
                        <a:defRPr sz="1400" b="0" i="0" u="none" kern="1200" baseline="0">
                          <a:solidFill>
                            <a:schemeClr val="tx1"/>
                          </a:solidFill>
                          <a:latin typeface="Arial" panose="020b0604020202020204" pitchFamily="34" charset="0"/>
                          <a:ea typeface="宋体" panose="02010600030101010101" pitchFamily="2" charset="-122"/>
                        </a:defRPr>
                      </a:lvl4pPr>
                      <a:lvl5pPr marL="1543050" lvl="4" indent="-171450" algn="l" defTabSz="685800" rtl="0" eaLnBrk="1" fontAlgn="base" latinLnBrk="0" hangingPunct="1">
                        <a:lnSpc>
                          <a:spcPct val="100000"/>
                        </a:lnSpc>
                        <a:spcBef>
                          <a:spcPct val="20000"/>
                        </a:spcBef>
                        <a:spcAft>
                          <a:spcPct val="0"/>
                        </a:spcAft>
                        <a:buClrTx/>
                        <a:buSzTx/>
                        <a:buFontTx/>
                        <a:buChar char="»"/>
                        <a:defRPr sz="1400" b="0" i="0" u="none" kern="1200" baseline="0">
                          <a:solidFill>
                            <a:schemeClr val="tx1"/>
                          </a:solidFill>
                          <a:latin typeface="Arial" panose="020b0604020202020204" pitchFamily="34" charset="0"/>
                          <a:ea typeface="宋体" panose="02010600030101010101" pitchFamily="2" charset="-122"/>
                        </a:defRPr>
                      </a:lvl5pPr>
                    </a:lstStyle>
                    <a:p>
                      <a:pPr marL="0" lvl="0" indent="0" algn="ctr" defTabSz="914400" eaLnBrk="0" hangingPunct="0">
                        <a:lnSpc>
                          <a:spcPct val="110000"/>
                        </a:lnSpc>
                        <a:spcBef>
                          <a:spcPct val="0"/>
                        </a:spcBef>
                        <a:buNone/>
                      </a:pPr>
                      <a:endParaRPr lang="zh-CN" altLang="en-US" sz="2400" b="1" u="sng">
                        <a:solidFill>
                          <a:schemeClr val="tx1"/>
                        </a:solidFill>
                        <a:latin typeface="黑体" panose="02010609060101010101" pitchFamily="2" charset="-122"/>
                        <a:ea typeface="黑体" panose="02010609060101010101" pitchFamily="2" charset="-122"/>
                        <a:cs typeface="黑体" panose="02010609060101010101" pitchFamily="2" charset="-122"/>
                      </a:endParaRPr>
                    </a:p>
                  </a:txBody>
                  <a:tcPr marL="82314" marR="82314" marT="41157" marB="41157"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vert="horz" wrap="square"/>
                    <a:lstStyle>
                      <a:defPPr/>
                      <a:lvl1pPr marL="257175" lvl="0" indent="-257175" algn="l" defTabSz="685800" rtl="0" eaLnBrk="1" fontAlgn="base" latinLnBrk="0" hangingPunct="1">
                        <a:lnSpc>
                          <a:spcPct val="100000"/>
                        </a:lnSpc>
                        <a:spcBef>
                          <a:spcPct val="20000"/>
                        </a:spcBef>
                        <a:spcAft>
                          <a:spcPct val="0"/>
                        </a:spcAft>
                        <a:buClrTx/>
                        <a:buSzTx/>
                        <a:buFontTx/>
                        <a:buChar char="•"/>
                        <a:defRPr sz="2100" u="none" kern="1200" baseline="0">
                          <a:solidFill>
                            <a:schemeClr val="tx1"/>
                          </a:solidFill>
                          <a:latin typeface="Arial" panose="020b0604020202020204" pitchFamily="34" charset="0"/>
                          <a:ea typeface="宋体" panose="02010600030101010101" pitchFamily="2" charset="-122"/>
                        </a:defRPr>
                      </a:lvl1pPr>
                      <a:lvl2pPr marL="557530" lvl="1" indent="-214630" algn="l" defTabSz="6858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2pPr>
                      <a:lvl3pPr marL="857250" lvl="2" indent="-171450" algn="l" defTabSz="685800" rtl="0" eaLnBrk="1" fontAlgn="base" latinLnBrk="0" hangingPunct="1">
                        <a:lnSpc>
                          <a:spcPct val="100000"/>
                        </a:lnSpc>
                        <a:spcBef>
                          <a:spcPct val="20000"/>
                        </a:spcBef>
                        <a:spcAft>
                          <a:spcPct val="0"/>
                        </a:spcAft>
                        <a:buClrTx/>
                        <a:buSzTx/>
                        <a:buFontTx/>
                        <a:buChar char="•"/>
                        <a:defRPr sz="1500" b="0" i="0" u="none" kern="1200" baseline="0">
                          <a:solidFill>
                            <a:schemeClr val="tx1"/>
                          </a:solidFill>
                          <a:latin typeface="Arial" panose="020b0604020202020204" pitchFamily="34" charset="0"/>
                          <a:ea typeface="宋体" panose="02010600030101010101" pitchFamily="2" charset="-122"/>
                        </a:defRPr>
                      </a:lvl3pPr>
                      <a:lvl4pPr marL="1200150" lvl="3" indent="-171450" algn="l" defTabSz="685800" rtl="0" eaLnBrk="1" fontAlgn="base" latinLnBrk="0" hangingPunct="1">
                        <a:lnSpc>
                          <a:spcPct val="100000"/>
                        </a:lnSpc>
                        <a:spcBef>
                          <a:spcPct val="20000"/>
                        </a:spcBef>
                        <a:spcAft>
                          <a:spcPct val="0"/>
                        </a:spcAft>
                        <a:buClrTx/>
                        <a:buSzTx/>
                        <a:buFontTx/>
                        <a:buChar char="–"/>
                        <a:defRPr sz="1400" b="0" i="0" u="none" kern="1200" baseline="0">
                          <a:solidFill>
                            <a:schemeClr val="tx1"/>
                          </a:solidFill>
                          <a:latin typeface="Arial" panose="020b0604020202020204" pitchFamily="34" charset="0"/>
                          <a:ea typeface="宋体" panose="02010600030101010101" pitchFamily="2" charset="-122"/>
                        </a:defRPr>
                      </a:lvl4pPr>
                      <a:lvl5pPr marL="1543050" lvl="4" indent="-171450" algn="l" defTabSz="685800" rtl="0" eaLnBrk="1" fontAlgn="base" latinLnBrk="0" hangingPunct="1">
                        <a:lnSpc>
                          <a:spcPct val="100000"/>
                        </a:lnSpc>
                        <a:spcBef>
                          <a:spcPct val="20000"/>
                        </a:spcBef>
                        <a:spcAft>
                          <a:spcPct val="0"/>
                        </a:spcAft>
                        <a:buClrTx/>
                        <a:buSzTx/>
                        <a:buFontTx/>
                        <a:buChar char="»"/>
                        <a:defRPr sz="1400" b="0" i="0" u="none" kern="1200" baseline="0">
                          <a:solidFill>
                            <a:schemeClr val="tx1"/>
                          </a:solidFill>
                          <a:latin typeface="Arial" panose="020b0604020202020204" pitchFamily="34" charset="0"/>
                          <a:ea typeface="宋体" panose="02010600030101010101" pitchFamily="2" charset="-122"/>
                        </a:defRPr>
                      </a:lvl5pPr>
                    </a:lstStyle>
                    <a:p>
                      <a:pPr marL="0" lvl="0" indent="0" algn="ctr" defTabSz="914400" eaLnBrk="0" hangingPunct="0">
                        <a:lnSpc>
                          <a:spcPct val="110000"/>
                        </a:lnSpc>
                        <a:spcBef>
                          <a:spcPct val="0"/>
                        </a:spcBef>
                        <a:buNone/>
                      </a:pPr>
                      <a:endParaRPr lang="zh-CN" altLang="en-US" sz="2400" b="1">
                        <a:latin typeface="黑体" panose="02010609060101010101" pitchFamily="2" charset="-122"/>
                        <a:ea typeface="黑体" panose="02010609060101010101" pitchFamily="2" charset="-122"/>
                        <a:cs typeface="黑体" panose="02010609060101010101" pitchFamily="2" charset="-122"/>
                        <a:sym typeface="+mn-ea"/>
                      </a:endParaRPr>
                    </a:p>
                  </a:txBody>
                  <a:tcPr marL="82314" marR="82314" marT="41157" marB="41157"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vert="horz" wrap="square"/>
                    <a:lstStyle>
                      <a:defPPr/>
                      <a:lvl1pPr marL="257175" lvl="0" indent="-257175" algn="l" defTabSz="685800" rtl="0" eaLnBrk="1" fontAlgn="base" latinLnBrk="0" hangingPunct="1">
                        <a:lnSpc>
                          <a:spcPct val="100000"/>
                        </a:lnSpc>
                        <a:spcBef>
                          <a:spcPct val="20000"/>
                        </a:spcBef>
                        <a:spcAft>
                          <a:spcPct val="0"/>
                        </a:spcAft>
                        <a:buClrTx/>
                        <a:buSzTx/>
                        <a:buFontTx/>
                        <a:buChar char="•"/>
                        <a:defRPr sz="2100" u="none" kern="1200" baseline="0">
                          <a:solidFill>
                            <a:schemeClr val="tx1"/>
                          </a:solidFill>
                          <a:latin typeface="Arial" panose="020b0604020202020204" pitchFamily="34" charset="0"/>
                          <a:ea typeface="宋体" panose="02010600030101010101" pitchFamily="2" charset="-122"/>
                        </a:defRPr>
                      </a:lvl1pPr>
                      <a:lvl2pPr marL="557530" lvl="1" indent="-214630" algn="l" defTabSz="6858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2pPr>
                      <a:lvl3pPr marL="857250" lvl="2" indent="-171450" algn="l" defTabSz="685800" rtl="0" eaLnBrk="1" fontAlgn="base" latinLnBrk="0" hangingPunct="1">
                        <a:lnSpc>
                          <a:spcPct val="100000"/>
                        </a:lnSpc>
                        <a:spcBef>
                          <a:spcPct val="20000"/>
                        </a:spcBef>
                        <a:spcAft>
                          <a:spcPct val="0"/>
                        </a:spcAft>
                        <a:buClrTx/>
                        <a:buSzTx/>
                        <a:buFontTx/>
                        <a:buChar char="•"/>
                        <a:defRPr sz="1500" b="0" i="0" u="none" kern="1200" baseline="0">
                          <a:solidFill>
                            <a:schemeClr val="tx1"/>
                          </a:solidFill>
                          <a:latin typeface="Arial" panose="020b0604020202020204" pitchFamily="34" charset="0"/>
                          <a:ea typeface="宋体" panose="02010600030101010101" pitchFamily="2" charset="-122"/>
                        </a:defRPr>
                      </a:lvl3pPr>
                      <a:lvl4pPr marL="1200150" lvl="3" indent="-171450" algn="l" defTabSz="685800" rtl="0" eaLnBrk="1" fontAlgn="base" latinLnBrk="0" hangingPunct="1">
                        <a:lnSpc>
                          <a:spcPct val="100000"/>
                        </a:lnSpc>
                        <a:spcBef>
                          <a:spcPct val="20000"/>
                        </a:spcBef>
                        <a:spcAft>
                          <a:spcPct val="0"/>
                        </a:spcAft>
                        <a:buClrTx/>
                        <a:buSzTx/>
                        <a:buFontTx/>
                        <a:buChar char="–"/>
                        <a:defRPr sz="1400" b="0" i="0" u="none" kern="1200" baseline="0">
                          <a:solidFill>
                            <a:schemeClr val="tx1"/>
                          </a:solidFill>
                          <a:latin typeface="Arial" panose="020b0604020202020204" pitchFamily="34" charset="0"/>
                          <a:ea typeface="宋体" panose="02010600030101010101" pitchFamily="2" charset="-122"/>
                        </a:defRPr>
                      </a:lvl4pPr>
                      <a:lvl5pPr marL="1543050" lvl="4" indent="-171450" algn="l" defTabSz="685800" rtl="0" eaLnBrk="1" fontAlgn="base" latinLnBrk="0" hangingPunct="1">
                        <a:lnSpc>
                          <a:spcPct val="100000"/>
                        </a:lnSpc>
                        <a:spcBef>
                          <a:spcPct val="20000"/>
                        </a:spcBef>
                        <a:spcAft>
                          <a:spcPct val="0"/>
                        </a:spcAft>
                        <a:buClrTx/>
                        <a:buSzTx/>
                        <a:buFontTx/>
                        <a:buChar char="»"/>
                        <a:defRPr sz="1400" b="0" i="0" u="none" kern="1200" baseline="0">
                          <a:solidFill>
                            <a:schemeClr val="tx1"/>
                          </a:solidFill>
                          <a:latin typeface="Arial" panose="020b0604020202020204" pitchFamily="34" charset="0"/>
                          <a:ea typeface="宋体" panose="02010600030101010101" pitchFamily="2" charset="-122"/>
                        </a:defRPr>
                      </a:lvl5pPr>
                    </a:lstStyle>
                    <a:p>
                      <a:pPr marL="0" lvl="0" indent="0" defTabSz="914400" eaLnBrk="0" hangingPunct="0">
                        <a:lnSpc>
                          <a:spcPct val="110000"/>
                        </a:lnSpc>
                        <a:spcBef>
                          <a:spcPct val="0"/>
                        </a:spcBef>
                        <a:buNone/>
                      </a:pPr>
                      <a:endParaRPr lang="zh-CN" altLang="en-US" sz="2400" b="1" u="sng">
                        <a:latin typeface="黑体" panose="02010609060101010101" pitchFamily="2" charset="-122"/>
                        <a:ea typeface="黑体" panose="02010609060101010101" pitchFamily="2" charset="-122"/>
                        <a:cs typeface="黑体" panose="02010609060101010101" pitchFamily="2" charset="-122"/>
                      </a:endParaRPr>
                    </a:p>
                  </a:txBody>
                  <a:tcPr marL="82314" marR="82314" marT="41157" marB="41157"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r>
              <a:tr h="923925">
                <a:tc>
                  <a:txBody>
                    <a:bodyPr vert="horz" wrap="square"/>
                    <a:lstStyle>
                      <a:defPPr/>
                      <a:lvl1pPr marL="257175" lvl="0" indent="-257175" algn="l" defTabSz="685800" rtl="0" eaLnBrk="1" fontAlgn="base" latinLnBrk="0" hangingPunct="1">
                        <a:lnSpc>
                          <a:spcPct val="100000"/>
                        </a:lnSpc>
                        <a:spcBef>
                          <a:spcPct val="20000"/>
                        </a:spcBef>
                        <a:spcAft>
                          <a:spcPct val="0"/>
                        </a:spcAft>
                        <a:buClrTx/>
                        <a:buSzTx/>
                        <a:buFontTx/>
                        <a:buChar char="•"/>
                        <a:defRPr sz="2100" u="none" kern="1200" baseline="0">
                          <a:solidFill>
                            <a:schemeClr val="tx1"/>
                          </a:solidFill>
                          <a:latin typeface="Arial" panose="020b0604020202020204" pitchFamily="34" charset="0"/>
                          <a:ea typeface="宋体" panose="02010600030101010101" pitchFamily="2" charset="-122"/>
                        </a:defRPr>
                      </a:lvl1pPr>
                      <a:lvl2pPr marL="557530" lvl="1" indent="-214630" algn="l" defTabSz="6858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2pPr>
                      <a:lvl3pPr marL="857250" lvl="2" indent="-171450" algn="l" defTabSz="685800" rtl="0" eaLnBrk="1" fontAlgn="base" latinLnBrk="0" hangingPunct="1">
                        <a:lnSpc>
                          <a:spcPct val="100000"/>
                        </a:lnSpc>
                        <a:spcBef>
                          <a:spcPct val="20000"/>
                        </a:spcBef>
                        <a:spcAft>
                          <a:spcPct val="0"/>
                        </a:spcAft>
                        <a:buClrTx/>
                        <a:buSzTx/>
                        <a:buFontTx/>
                        <a:buChar char="•"/>
                        <a:defRPr sz="1500" b="0" i="0" u="none" kern="1200" baseline="0">
                          <a:solidFill>
                            <a:schemeClr val="tx1"/>
                          </a:solidFill>
                          <a:latin typeface="Arial" panose="020b0604020202020204" pitchFamily="34" charset="0"/>
                          <a:ea typeface="宋体" panose="02010600030101010101" pitchFamily="2" charset="-122"/>
                        </a:defRPr>
                      </a:lvl3pPr>
                      <a:lvl4pPr marL="1200150" lvl="3" indent="-171450" algn="l" defTabSz="685800" rtl="0" eaLnBrk="1" fontAlgn="base" latinLnBrk="0" hangingPunct="1">
                        <a:lnSpc>
                          <a:spcPct val="100000"/>
                        </a:lnSpc>
                        <a:spcBef>
                          <a:spcPct val="20000"/>
                        </a:spcBef>
                        <a:spcAft>
                          <a:spcPct val="0"/>
                        </a:spcAft>
                        <a:buClrTx/>
                        <a:buSzTx/>
                        <a:buFontTx/>
                        <a:buChar char="–"/>
                        <a:defRPr sz="1400" b="0" i="0" u="none" kern="1200" baseline="0">
                          <a:solidFill>
                            <a:schemeClr val="tx1"/>
                          </a:solidFill>
                          <a:latin typeface="Arial" panose="020b0604020202020204" pitchFamily="34" charset="0"/>
                          <a:ea typeface="宋体" panose="02010600030101010101" pitchFamily="2" charset="-122"/>
                        </a:defRPr>
                      </a:lvl4pPr>
                      <a:lvl5pPr marL="1543050" lvl="4" indent="-171450" algn="l" defTabSz="685800" rtl="0" eaLnBrk="1" fontAlgn="base" latinLnBrk="0" hangingPunct="1">
                        <a:lnSpc>
                          <a:spcPct val="100000"/>
                        </a:lnSpc>
                        <a:spcBef>
                          <a:spcPct val="20000"/>
                        </a:spcBef>
                        <a:spcAft>
                          <a:spcPct val="0"/>
                        </a:spcAft>
                        <a:buClrTx/>
                        <a:buSzTx/>
                        <a:buFontTx/>
                        <a:buChar char="»"/>
                        <a:defRPr sz="1400" b="0" i="0" u="none" kern="1200" baseline="0">
                          <a:solidFill>
                            <a:schemeClr val="tx1"/>
                          </a:solidFill>
                          <a:latin typeface="Arial" panose="020b0604020202020204" pitchFamily="34" charset="0"/>
                          <a:ea typeface="宋体" panose="02010600030101010101" pitchFamily="2" charset="-122"/>
                        </a:defRPr>
                      </a:lvl5pPr>
                    </a:lstStyle>
                    <a:p>
                      <a:pPr marL="0" lvl="0" indent="0" algn="ctr" defTabSz="914400" eaLnBrk="0" hangingPunct="0">
                        <a:lnSpc>
                          <a:spcPct val="110000"/>
                        </a:lnSpc>
                        <a:spcBef>
                          <a:spcPct val="0"/>
                        </a:spcBef>
                        <a:buNone/>
                      </a:pPr>
                      <a:r>
                        <a:rPr lang="zh-CN" altLang="en-US" sz="2400" b="1">
                          <a:solidFill>
                            <a:schemeClr val="tx1"/>
                          </a:solidFill>
                          <a:latin typeface="黑体" panose="02010609060101010101" pitchFamily="2" charset="-122"/>
                          <a:ea typeface="黑体" panose="02010609060101010101" pitchFamily="2" charset="-122"/>
                          <a:sym typeface="+mn-ea"/>
                        </a:rPr>
                        <a:t>议事会</a:t>
                      </a:r>
                      <a:endParaRPr lang="zh-CN" altLang="en-US" sz="2400" b="1">
                        <a:solidFill>
                          <a:schemeClr val="tx1"/>
                        </a:solidFill>
                        <a:latin typeface="黑体" panose="02010609060101010101" pitchFamily="2" charset="-122"/>
                        <a:ea typeface="黑体" panose="02010609060101010101" pitchFamily="2" charset="-122"/>
                        <a:cs typeface="Times New Roman" panose="02020603050405020304" pitchFamily="18" charset="0"/>
                        <a:sym typeface="+mn-ea"/>
                      </a:endParaRPr>
                    </a:p>
                  </a:txBody>
                  <a:tcPr marL="82314" marR="82314" marT="41157" marB="41157"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vert="horz" wrap="square"/>
                    <a:lstStyle>
                      <a:defPPr/>
                      <a:lvl1pPr marL="257175" lvl="0" indent="-257175" algn="l" defTabSz="685800" rtl="0" eaLnBrk="1" fontAlgn="base" latinLnBrk="0" hangingPunct="1">
                        <a:lnSpc>
                          <a:spcPct val="100000"/>
                        </a:lnSpc>
                        <a:spcBef>
                          <a:spcPct val="20000"/>
                        </a:spcBef>
                        <a:spcAft>
                          <a:spcPct val="0"/>
                        </a:spcAft>
                        <a:buClrTx/>
                        <a:buSzTx/>
                        <a:buFontTx/>
                        <a:buChar char="•"/>
                        <a:defRPr sz="2100" u="none" kern="1200" baseline="0">
                          <a:solidFill>
                            <a:schemeClr val="tx1"/>
                          </a:solidFill>
                          <a:latin typeface="Arial" panose="020b0604020202020204" pitchFamily="34" charset="0"/>
                          <a:ea typeface="宋体" panose="02010600030101010101" pitchFamily="2" charset="-122"/>
                        </a:defRPr>
                      </a:lvl1pPr>
                      <a:lvl2pPr marL="557530" lvl="1" indent="-214630" algn="l" defTabSz="6858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2pPr>
                      <a:lvl3pPr marL="857250" lvl="2" indent="-171450" algn="l" defTabSz="685800" rtl="0" eaLnBrk="1" fontAlgn="base" latinLnBrk="0" hangingPunct="1">
                        <a:lnSpc>
                          <a:spcPct val="100000"/>
                        </a:lnSpc>
                        <a:spcBef>
                          <a:spcPct val="20000"/>
                        </a:spcBef>
                        <a:spcAft>
                          <a:spcPct val="0"/>
                        </a:spcAft>
                        <a:buClrTx/>
                        <a:buSzTx/>
                        <a:buFontTx/>
                        <a:buChar char="•"/>
                        <a:defRPr sz="1500" b="0" i="0" u="none" kern="1200" baseline="0">
                          <a:solidFill>
                            <a:schemeClr val="tx1"/>
                          </a:solidFill>
                          <a:latin typeface="Arial" panose="020b0604020202020204" pitchFamily="34" charset="0"/>
                          <a:ea typeface="宋体" panose="02010600030101010101" pitchFamily="2" charset="-122"/>
                        </a:defRPr>
                      </a:lvl3pPr>
                      <a:lvl4pPr marL="1200150" lvl="3" indent="-171450" algn="l" defTabSz="685800" rtl="0" eaLnBrk="1" fontAlgn="base" latinLnBrk="0" hangingPunct="1">
                        <a:lnSpc>
                          <a:spcPct val="100000"/>
                        </a:lnSpc>
                        <a:spcBef>
                          <a:spcPct val="20000"/>
                        </a:spcBef>
                        <a:spcAft>
                          <a:spcPct val="0"/>
                        </a:spcAft>
                        <a:buClrTx/>
                        <a:buSzTx/>
                        <a:buFontTx/>
                        <a:buChar char="–"/>
                        <a:defRPr sz="1400" b="0" i="0" u="none" kern="1200" baseline="0">
                          <a:solidFill>
                            <a:schemeClr val="tx1"/>
                          </a:solidFill>
                          <a:latin typeface="Arial" panose="020b0604020202020204" pitchFamily="34" charset="0"/>
                          <a:ea typeface="宋体" panose="02010600030101010101" pitchFamily="2" charset="-122"/>
                        </a:defRPr>
                      </a:lvl4pPr>
                      <a:lvl5pPr marL="1543050" lvl="4" indent="-171450" algn="l" defTabSz="685800" rtl="0" eaLnBrk="1" fontAlgn="base" latinLnBrk="0" hangingPunct="1">
                        <a:lnSpc>
                          <a:spcPct val="100000"/>
                        </a:lnSpc>
                        <a:spcBef>
                          <a:spcPct val="20000"/>
                        </a:spcBef>
                        <a:spcAft>
                          <a:spcPct val="0"/>
                        </a:spcAft>
                        <a:buClrTx/>
                        <a:buSzTx/>
                        <a:buFontTx/>
                        <a:buChar char="»"/>
                        <a:defRPr sz="1400" b="0" i="0" u="none" kern="1200" baseline="0">
                          <a:solidFill>
                            <a:schemeClr val="tx1"/>
                          </a:solidFill>
                          <a:latin typeface="Arial" panose="020b0604020202020204" pitchFamily="34" charset="0"/>
                          <a:ea typeface="宋体" panose="02010600030101010101" pitchFamily="2" charset="-122"/>
                        </a:defRPr>
                      </a:lvl5pPr>
                    </a:lstStyle>
                    <a:p>
                      <a:pPr marL="0" lvl="0" indent="0" algn="ctr" defTabSz="914400" eaLnBrk="0" hangingPunct="0">
                        <a:lnSpc>
                          <a:spcPct val="110000"/>
                        </a:lnSpc>
                        <a:spcBef>
                          <a:spcPct val="0"/>
                        </a:spcBef>
                        <a:buNone/>
                      </a:pPr>
                      <a:endParaRPr lang="zh-CN" altLang="en-US" sz="2400" b="1">
                        <a:latin typeface="黑体" panose="02010609060101010101" pitchFamily="2" charset="-122"/>
                        <a:ea typeface="黑体" panose="02010609060101010101" pitchFamily="2" charset="-122"/>
                        <a:cs typeface="黑体" panose="02010609060101010101" pitchFamily="2" charset="-122"/>
                        <a:sym typeface="+mn-ea"/>
                      </a:endParaRPr>
                    </a:p>
                  </a:txBody>
                  <a:tcPr marL="82314" marR="82314" marT="41157" marB="41157"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vert="horz" wrap="square"/>
                    <a:lstStyle>
                      <a:defPPr/>
                      <a:lvl1pPr marL="257175" lvl="0" indent="-257175" algn="l" defTabSz="685800" rtl="0" eaLnBrk="1" fontAlgn="base" latinLnBrk="0" hangingPunct="1">
                        <a:lnSpc>
                          <a:spcPct val="100000"/>
                        </a:lnSpc>
                        <a:spcBef>
                          <a:spcPct val="20000"/>
                        </a:spcBef>
                        <a:spcAft>
                          <a:spcPct val="0"/>
                        </a:spcAft>
                        <a:buClrTx/>
                        <a:buSzTx/>
                        <a:buFontTx/>
                        <a:buChar char="•"/>
                        <a:defRPr sz="2100" u="none" kern="1200" baseline="0">
                          <a:solidFill>
                            <a:schemeClr val="tx1"/>
                          </a:solidFill>
                          <a:latin typeface="Arial" panose="020b0604020202020204" pitchFamily="34" charset="0"/>
                          <a:ea typeface="宋体" panose="02010600030101010101" pitchFamily="2" charset="-122"/>
                        </a:defRPr>
                      </a:lvl1pPr>
                      <a:lvl2pPr marL="557530" lvl="1" indent="-214630" algn="l" defTabSz="6858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2pPr>
                      <a:lvl3pPr marL="857250" lvl="2" indent="-171450" algn="l" defTabSz="685800" rtl="0" eaLnBrk="1" fontAlgn="base" latinLnBrk="0" hangingPunct="1">
                        <a:lnSpc>
                          <a:spcPct val="100000"/>
                        </a:lnSpc>
                        <a:spcBef>
                          <a:spcPct val="20000"/>
                        </a:spcBef>
                        <a:spcAft>
                          <a:spcPct val="0"/>
                        </a:spcAft>
                        <a:buClrTx/>
                        <a:buSzTx/>
                        <a:buFontTx/>
                        <a:buChar char="•"/>
                        <a:defRPr sz="1500" b="0" i="0" u="none" kern="1200" baseline="0">
                          <a:solidFill>
                            <a:schemeClr val="tx1"/>
                          </a:solidFill>
                          <a:latin typeface="Arial" panose="020b0604020202020204" pitchFamily="34" charset="0"/>
                          <a:ea typeface="宋体" panose="02010600030101010101" pitchFamily="2" charset="-122"/>
                        </a:defRPr>
                      </a:lvl3pPr>
                      <a:lvl4pPr marL="1200150" lvl="3" indent="-171450" algn="l" defTabSz="685800" rtl="0" eaLnBrk="1" fontAlgn="base" latinLnBrk="0" hangingPunct="1">
                        <a:lnSpc>
                          <a:spcPct val="100000"/>
                        </a:lnSpc>
                        <a:spcBef>
                          <a:spcPct val="20000"/>
                        </a:spcBef>
                        <a:spcAft>
                          <a:spcPct val="0"/>
                        </a:spcAft>
                        <a:buClrTx/>
                        <a:buSzTx/>
                        <a:buFontTx/>
                        <a:buChar char="–"/>
                        <a:defRPr sz="1400" b="0" i="0" u="none" kern="1200" baseline="0">
                          <a:solidFill>
                            <a:schemeClr val="tx1"/>
                          </a:solidFill>
                          <a:latin typeface="Arial" panose="020b0604020202020204" pitchFamily="34" charset="0"/>
                          <a:ea typeface="宋体" panose="02010600030101010101" pitchFamily="2" charset="-122"/>
                        </a:defRPr>
                      </a:lvl4pPr>
                      <a:lvl5pPr marL="1543050" lvl="4" indent="-171450" algn="l" defTabSz="685800" rtl="0" eaLnBrk="1" fontAlgn="base" latinLnBrk="0" hangingPunct="1">
                        <a:lnSpc>
                          <a:spcPct val="100000"/>
                        </a:lnSpc>
                        <a:spcBef>
                          <a:spcPct val="20000"/>
                        </a:spcBef>
                        <a:spcAft>
                          <a:spcPct val="0"/>
                        </a:spcAft>
                        <a:buClrTx/>
                        <a:buSzTx/>
                        <a:buFontTx/>
                        <a:buChar char="»"/>
                        <a:defRPr sz="1400" b="0" i="0" u="none" kern="1200" baseline="0">
                          <a:solidFill>
                            <a:schemeClr val="tx1"/>
                          </a:solidFill>
                          <a:latin typeface="Arial" panose="020b0604020202020204" pitchFamily="34" charset="0"/>
                          <a:ea typeface="宋体" panose="02010600030101010101" pitchFamily="2" charset="-122"/>
                        </a:defRPr>
                      </a:lvl5pPr>
                    </a:lstStyle>
                    <a:p>
                      <a:pPr marL="0" lvl="0" indent="0" algn="ctr" defTabSz="914400" eaLnBrk="0" hangingPunct="0">
                        <a:lnSpc>
                          <a:spcPct val="110000"/>
                        </a:lnSpc>
                        <a:spcBef>
                          <a:spcPct val="0"/>
                        </a:spcBef>
                        <a:buNone/>
                      </a:pPr>
                      <a:endParaRPr lang="zh-CN" altLang="en-US" sz="2400" b="1">
                        <a:latin typeface="黑体" panose="02010609060101010101" pitchFamily="2" charset="-122"/>
                        <a:ea typeface="黑体" panose="02010609060101010101" pitchFamily="2" charset="-122"/>
                        <a:cs typeface="黑体" panose="02010609060101010101" pitchFamily="2" charset="-122"/>
                        <a:sym typeface="+mn-ea"/>
                      </a:endParaRPr>
                    </a:p>
                  </a:txBody>
                  <a:tcPr marL="82314" marR="82314" marT="41157" marB="41157"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vert="horz" wrap="square"/>
                    <a:lstStyle>
                      <a:defPPr/>
                      <a:lvl1pPr marL="257175" lvl="0" indent="-257175" algn="l" defTabSz="685800" rtl="0" eaLnBrk="1" fontAlgn="base" latinLnBrk="0" hangingPunct="1">
                        <a:lnSpc>
                          <a:spcPct val="100000"/>
                        </a:lnSpc>
                        <a:spcBef>
                          <a:spcPct val="20000"/>
                        </a:spcBef>
                        <a:spcAft>
                          <a:spcPct val="0"/>
                        </a:spcAft>
                        <a:buClrTx/>
                        <a:buSzTx/>
                        <a:buFontTx/>
                        <a:buChar char="•"/>
                        <a:defRPr sz="2100" u="none" kern="1200" baseline="0">
                          <a:solidFill>
                            <a:schemeClr val="tx1"/>
                          </a:solidFill>
                          <a:latin typeface="Arial" panose="020b0604020202020204" pitchFamily="34" charset="0"/>
                          <a:ea typeface="宋体" panose="02010600030101010101" pitchFamily="2" charset="-122"/>
                        </a:defRPr>
                      </a:lvl1pPr>
                      <a:lvl2pPr marL="557530" lvl="1" indent="-214630" algn="l" defTabSz="6858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2pPr>
                      <a:lvl3pPr marL="857250" lvl="2" indent="-171450" algn="l" defTabSz="685800" rtl="0" eaLnBrk="1" fontAlgn="base" latinLnBrk="0" hangingPunct="1">
                        <a:lnSpc>
                          <a:spcPct val="100000"/>
                        </a:lnSpc>
                        <a:spcBef>
                          <a:spcPct val="20000"/>
                        </a:spcBef>
                        <a:spcAft>
                          <a:spcPct val="0"/>
                        </a:spcAft>
                        <a:buClrTx/>
                        <a:buSzTx/>
                        <a:buFontTx/>
                        <a:buChar char="•"/>
                        <a:defRPr sz="1500" b="0" i="0" u="none" kern="1200" baseline="0">
                          <a:solidFill>
                            <a:schemeClr val="tx1"/>
                          </a:solidFill>
                          <a:latin typeface="Arial" panose="020b0604020202020204" pitchFamily="34" charset="0"/>
                          <a:ea typeface="宋体" panose="02010600030101010101" pitchFamily="2" charset="-122"/>
                        </a:defRPr>
                      </a:lvl3pPr>
                      <a:lvl4pPr marL="1200150" lvl="3" indent="-171450" algn="l" defTabSz="685800" rtl="0" eaLnBrk="1" fontAlgn="base" latinLnBrk="0" hangingPunct="1">
                        <a:lnSpc>
                          <a:spcPct val="100000"/>
                        </a:lnSpc>
                        <a:spcBef>
                          <a:spcPct val="20000"/>
                        </a:spcBef>
                        <a:spcAft>
                          <a:spcPct val="0"/>
                        </a:spcAft>
                        <a:buClrTx/>
                        <a:buSzTx/>
                        <a:buFontTx/>
                        <a:buChar char="–"/>
                        <a:defRPr sz="1400" b="0" i="0" u="none" kern="1200" baseline="0">
                          <a:solidFill>
                            <a:schemeClr val="tx1"/>
                          </a:solidFill>
                          <a:latin typeface="Arial" panose="020b0604020202020204" pitchFamily="34" charset="0"/>
                          <a:ea typeface="宋体" panose="02010600030101010101" pitchFamily="2" charset="-122"/>
                        </a:defRPr>
                      </a:lvl4pPr>
                      <a:lvl5pPr marL="1543050" lvl="4" indent="-171450" algn="l" defTabSz="685800" rtl="0" eaLnBrk="1" fontAlgn="base" latinLnBrk="0" hangingPunct="1">
                        <a:lnSpc>
                          <a:spcPct val="100000"/>
                        </a:lnSpc>
                        <a:spcBef>
                          <a:spcPct val="20000"/>
                        </a:spcBef>
                        <a:spcAft>
                          <a:spcPct val="0"/>
                        </a:spcAft>
                        <a:buClrTx/>
                        <a:buSzTx/>
                        <a:buFontTx/>
                        <a:buChar char="»"/>
                        <a:defRPr sz="1400" b="0" i="0" u="none" kern="1200" baseline="0">
                          <a:solidFill>
                            <a:schemeClr val="tx1"/>
                          </a:solidFill>
                          <a:latin typeface="Arial" panose="020b0604020202020204" pitchFamily="34" charset="0"/>
                          <a:ea typeface="宋体" panose="02010600030101010101" pitchFamily="2" charset="-122"/>
                        </a:defRPr>
                      </a:lvl5pPr>
                    </a:lstStyle>
                    <a:p>
                      <a:pPr marL="0" lvl="0" indent="0" algn="ctr" defTabSz="914400" eaLnBrk="0" hangingPunct="0">
                        <a:lnSpc>
                          <a:spcPct val="110000"/>
                        </a:lnSpc>
                        <a:spcBef>
                          <a:spcPct val="0"/>
                        </a:spcBef>
                        <a:buNone/>
                      </a:pPr>
                      <a:endParaRPr lang="zh-CN" altLang="en-US" sz="2400" b="1">
                        <a:latin typeface="黑体" panose="02010609060101010101" pitchFamily="2" charset="-122"/>
                        <a:ea typeface="黑体" panose="02010609060101010101" pitchFamily="2" charset="-122"/>
                        <a:cs typeface="Times New Roman" panose="02020603050405020304" pitchFamily="18" charset="0"/>
                      </a:endParaRPr>
                    </a:p>
                  </a:txBody>
                  <a:tcPr marL="82314" marR="82314" marT="41157" marB="41157"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r>
              <a:tr h="807720">
                <a:tc>
                  <a:txBody>
                    <a:bodyPr vert="horz" wrap="square"/>
                    <a:lstStyle>
                      <a:defPPr/>
                    </a:lstStyle>
                    <a:p>
                      <a:pPr marL="0" lvl="0" indent="0" algn="ctr" defTabSz="914400" eaLnBrk="0" hangingPunct="0">
                        <a:lnSpc>
                          <a:spcPct val="110000"/>
                        </a:lnSpc>
                        <a:spcBef>
                          <a:spcPct val="0"/>
                        </a:spcBef>
                        <a:buNone/>
                      </a:pPr>
                      <a:r>
                        <a:rPr lang="zh-CN" altLang="en-US" sz="2400" b="1">
                          <a:solidFill>
                            <a:schemeClr val="tx1"/>
                          </a:solidFill>
                          <a:latin typeface="黑体" panose="02010609060101010101" pitchFamily="2" charset="-122"/>
                          <a:ea typeface="黑体" panose="02010609060101010101" pitchFamily="2" charset="-122"/>
                          <a:cs typeface="Times New Roman" panose="02020603050405020304" pitchFamily="18" charset="0"/>
                        </a:rPr>
                        <a:t>官员</a:t>
                      </a:r>
                    </a:p>
                  </a:txBody>
                  <a:tcPr marL="82314" marR="82314" marT="41157" marB="41157"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vert="horz" wrap="square"/>
                    <a:lstStyle>
                      <a:defPPr/>
                    </a:lstStyle>
                    <a:p>
                      <a:pPr marL="0" lvl="0" indent="0" algn="ctr" defTabSz="914400" eaLnBrk="0" hangingPunct="0">
                        <a:lnSpc>
                          <a:spcPct val="110000"/>
                        </a:lnSpc>
                        <a:spcBef>
                          <a:spcPct val="0"/>
                        </a:spcBef>
                        <a:buNone/>
                      </a:pPr>
                      <a:endParaRPr lang="zh-CN" altLang="en-US" sz="2400" b="1">
                        <a:latin typeface="黑体" panose="02010609060101010101" pitchFamily="2" charset="-122"/>
                        <a:ea typeface="黑体" panose="02010609060101010101" pitchFamily="2" charset="-122"/>
                        <a:cs typeface="Times New Roman" panose="02020603050405020304" pitchFamily="18" charset="0"/>
                      </a:endParaRPr>
                    </a:p>
                  </a:txBody>
                  <a:tcPr marL="82314" marR="82314" marT="41157" marB="41157"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vert="horz" wrap="square"/>
                    <a:lstStyle>
                      <a:defPPr/>
                    </a:lstStyle>
                    <a:p>
                      <a:pPr marL="0" lvl="0" indent="0" algn="ctr" defTabSz="914400" eaLnBrk="0" hangingPunct="0">
                        <a:lnSpc>
                          <a:spcPct val="110000"/>
                        </a:lnSpc>
                        <a:spcBef>
                          <a:spcPct val="0"/>
                        </a:spcBef>
                        <a:buNone/>
                      </a:pPr>
                      <a:endParaRPr lang="zh-CN" altLang="en-US" sz="2400" b="1">
                        <a:latin typeface="黑体" panose="02010609060101010101" pitchFamily="2" charset="-122"/>
                        <a:ea typeface="黑体" panose="02010609060101010101" pitchFamily="2" charset="-122"/>
                        <a:cs typeface="Times New Roman" panose="02020603050405020304" pitchFamily="18" charset="0"/>
                      </a:endParaRPr>
                    </a:p>
                  </a:txBody>
                  <a:tcPr marL="82314" marR="82314" marT="41157" marB="41157"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vert="horz" wrap="square"/>
                    <a:lstStyle>
                      <a:defPPr/>
                    </a:lstStyle>
                    <a:p>
                      <a:pPr marL="0" lvl="0" indent="0" defTabSz="914400" eaLnBrk="0" hangingPunct="0">
                        <a:lnSpc>
                          <a:spcPct val="110000"/>
                        </a:lnSpc>
                        <a:spcBef>
                          <a:spcPct val="0"/>
                        </a:spcBef>
                        <a:buNone/>
                      </a:pPr>
                      <a:endParaRPr lang="zh-CN" altLang="en-US" sz="2400" b="1">
                        <a:solidFill>
                          <a:srgbClr val="FF0000"/>
                        </a:solidFill>
                        <a:latin typeface="黑体" panose="02010609060101010101" pitchFamily="2" charset="-122"/>
                        <a:ea typeface="黑体" panose="02010609060101010101" pitchFamily="2" charset="-122"/>
                        <a:cs typeface="Times New Roman" panose="02020603050405020304" pitchFamily="18" charset="0"/>
                      </a:endParaRPr>
                    </a:p>
                  </a:txBody>
                  <a:tcPr marL="82314" marR="82314" marT="41157" marB="41157"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r>
              <a:tr h="685800">
                <a:tc>
                  <a:txBody>
                    <a:bodyPr vert="horz" wrap="square"/>
                    <a:lstStyle>
                      <a:defPPr/>
                      <a:lvl1pPr marL="257175" lvl="0" indent="-257175" algn="l" defTabSz="685800" rtl="0" eaLnBrk="1" fontAlgn="base" latinLnBrk="0" hangingPunct="1">
                        <a:lnSpc>
                          <a:spcPct val="100000"/>
                        </a:lnSpc>
                        <a:spcBef>
                          <a:spcPct val="20000"/>
                        </a:spcBef>
                        <a:spcAft>
                          <a:spcPct val="0"/>
                        </a:spcAft>
                        <a:buClrTx/>
                        <a:buSzTx/>
                        <a:buFontTx/>
                        <a:buChar char="•"/>
                        <a:defRPr sz="2100" u="none" kern="1200" baseline="0">
                          <a:solidFill>
                            <a:schemeClr val="tx1"/>
                          </a:solidFill>
                          <a:latin typeface="Arial" panose="020b0604020202020204" pitchFamily="34" charset="0"/>
                          <a:ea typeface="宋体" panose="02010600030101010101" pitchFamily="2" charset="-122"/>
                        </a:defRPr>
                      </a:lvl1pPr>
                      <a:lvl2pPr marL="557530" lvl="1" indent="-214630" algn="l" defTabSz="6858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2pPr>
                      <a:lvl3pPr marL="857250" lvl="2" indent="-171450" algn="l" defTabSz="685800" rtl="0" eaLnBrk="1" fontAlgn="base" latinLnBrk="0" hangingPunct="1">
                        <a:lnSpc>
                          <a:spcPct val="100000"/>
                        </a:lnSpc>
                        <a:spcBef>
                          <a:spcPct val="20000"/>
                        </a:spcBef>
                        <a:spcAft>
                          <a:spcPct val="0"/>
                        </a:spcAft>
                        <a:buClrTx/>
                        <a:buSzTx/>
                        <a:buFontTx/>
                        <a:buChar char="•"/>
                        <a:defRPr sz="1500" b="0" i="0" u="none" kern="1200" baseline="0">
                          <a:solidFill>
                            <a:schemeClr val="tx1"/>
                          </a:solidFill>
                          <a:latin typeface="Arial" panose="020b0604020202020204" pitchFamily="34" charset="0"/>
                          <a:ea typeface="宋体" panose="02010600030101010101" pitchFamily="2" charset="-122"/>
                        </a:defRPr>
                      </a:lvl3pPr>
                      <a:lvl4pPr marL="1200150" lvl="3" indent="-171450" algn="l" defTabSz="685800" rtl="0" eaLnBrk="1" fontAlgn="base" latinLnBrk="0" hangingPunct="1">
                        <a:lnSpc>
                          <a:spcPct val="100000"/>
                        </a:lnSpc>
                        <a:spcBef>
                          <a:spcPct val="20000"/>
                        </a:spcBef>
                        <a:spcAft>
                          <a:spcPct val="0"/>
                        </a:spcAft>
                        <a:buClrTx/>
                        <a:buSzTx/>
                        <a:buFontTx/>
                        <a:buChar char="–"/>
                        <a:defRPr sz="1400" b="0" i="0" u="none" kern="1200" baseline="0">
                          <a:solidFill>
                            <a:schemeClr val="tx1"/>
                          </a:solidFill>
                          <a:latin typeface="Arial" panose="020b0604020202020204" pitchFamily="34" charset="0"/>
                          <a:ea typeface="宋体" panose="02010600030101010101" pitchFamily="2" charset="-122"/>
                        </a:defRPr>
                      </a:lvl4pPr>
                      <a:lvl5pPr marL="1543050" lvl="4" indent="-171450" algn="l" defTabSz="685800" rtl="0" eaLnBrk="1" fontAlgn="base" latinLnBrk="0" hangingPunct="1">
                        <a:lnSpc>
                          <a:spcPct val="100000"/>
                        </a:lnSpc>
                        <a:spcBef>
                          <a:spcPct val="20000"/>
                        </a:spcBef>
                        <a:spcAft>
                          <a:spcPct val="0"/>
                        </a:spcAft>
                        <a:buClrTx/>
                        <a:buSzTx/>
                        <a:buFontTx/>
                        <a:buChar char="»"/>
                        <a:defRPr sz="1400" b="0" i="0" u="none" kern="1200" baseline="0">
                          <a:solidFill>
                            <a:schemeClr val="tx1"/>
                          </a:solidFill>
                          <a:latin typeface="Arial" panose="020b0604020202020204" pitchFamily="34" charset="0"/>
                          <a:ea typeface="宋体" panose="02010600030101010101" pitchFamily="2" charset="-122"/>
                        </a:defRPr>
                      </a:lvl5pPr>
                    </a:lstStyle>
                    <a:p>
                      <a:pPr marL="0" lvl="0" indent="0" algn="ctr" defTabSz="914400" eaLnBrk="0" hangingPunct="0">
                        <a:lnSpc>
                          <a:spcPct val="110000"/>
                        </a:lnSpc>
                        <a:spcBef>
                          <a:spcPct val="0"/>
                        </a:spcBef>
                        <a:buNone/>
                      </a:pPr>
                      <a:r>
                        <a:rPr lang="zh-CN" altLang="en-US" sz="2400" b="1">
                          <a:solidFill>
                            <a:schemeClr val="tx1"/>
                          </a:solidFill>
                          <a:latin typeface="黑体" panose="02010609060101010101" pitchFamily="2" charset="-122"/>
                          <a:ea typeface="黑体" panose="02010609060101010101" pitchFamily="2" charset="-122"/>
                          <a:cs typeface="Times New Roman" panose="02020603050405020304" pitchFamily="18" charset="0"/>
                        </a:rPr>
                        <a:t>陪审</a:t>
                      </a:r>
                    </a:p>
                    <a:p>
                      <a:pPr marL="0" lvl="0" indent="0" algn="ctr" defTabSz="914400" eaLnBrk="0" hangingPunct="0">
                        <a:lnSpc>
                          <a:spcPct val="110000"/>
                        </a:lnSpc>
                        <a:spcBef>
                          <a:spcPct val="0"/>
                        </a:spcBef>
                        <a:buNone/>
                      </a:pPr>
                      <a:r>
                        <a:rPr lang="zh-CN" altLang="en-US" sz="2400" b="1">
                          <a:solidFill>
                            <a:schemeClr val="tx1"/>
                          </a:solidFill>
                          <a:latin typeface="黑体" panose="02010609060101010101" pitchFamily="2" charset="-122"/>
                          <a:ea typeface="黑体" panose="02010609060101010101" pitchFamily="2" charset="-122"/>
                          <a:cs typeface="Times New Roman" panose="02020603050405020304" pitchFamily="18" charset="0"/>
                        </a:rPr>
                        <a:t>法庭</a:t>
                      </a:r>
                    </a:p>
                  </a:txBody>
                  <a:tcPr marL="82314" marR="82314" marT="41157" marB="41157"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vert="horz" wrap="square"/>
                    <a:lstStyle>
                      <a:defPPr/>
                      <a:lvl1pPr marL="257175" lvl="0" indent="-257175" algn="l" defTabSz="685800" rtl="0" eaLnBrk="1" fontAlgn="base" latinLnBrk="0" hangingPunct="1">
                        <a:lnSpc>
                          <a:spcPct val="100000"/>
                        </a:lnSpc>
                        <a:spcBef>
                          <a:spcPct val="20000"/>
                        </a:spcBef>
                        <a:spcAft>
                          <a:spcPct val="0"/>
                        </a:spcAft>
                        <a:buClrTx/>
                        <a:buSzTx/>
                        <a:buFontTx/>
                        <a:buChar char="•"/>
                        <a:defRPr sz="2100" u="none" kern="1200" baseline="0">
                          <a:solidFill>
                            <a:schemeClr val="tx1"/>
                          </a:solidFill>
                          <a:latin typeface="Arial" panose="020b0604020202020204" pitchFamily="34" charset="0"/>
                          <a:ea typeface="宋体" panose="02010600030101010101" pitchFamily="2" charset="-122"/>
                        </a:defRPr>
                      </a:lvl1pPr>
                      <a:lvl2pPr marL="557530" lvl="1" indent="-214630" algn="l" defTabSz="6858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2pPr>
                      <a:lvl3pPr marL="857250" lvl="2" indent="-171450" algn="l" defTabSz="685800" rtl="0" eaLnBrk="1" fontAlgn="base" latinLnBrk="0" hangingPunct="1">
                        <a:lnSpc>
                          <a:spcPct val="100000"/>
                        </a:lnSpc>
                        <a:spcBef>
                          <a:spcPct val="20000"/>
                        </a:spcBef>
                        <a:spcAft>
                          <a:spcPct val="0"/>
                        </a:spcAft>
                        <a:buClrTx/>
                        <a:buSzTx/>
                        <a:buFontTx/>
                        <a:buChar char="•"/>
                        <a:defRPr sz="1500" b="0" i="0" u="none" kern="1200" baseline="0">
                          <a:solidFill>
                            <a:schemeClr val="tx1"/>
                          </a:solidFill>
                          <a:latin typeface="Arial" panose="020b0604020202020204" pitchFamily="34" charset="0"/>
                          <a:ea typeface="宋体" panose="02010600030101010101" pitchFamily="2" charset="-122"/>
                        </a:defRPr>
                      </a:lvl3pPr>
                      <a:lvl4pPr marL="1200150" lvl="3" indent="-171450" algn="l" defTabSz="685800" rtl="0" eaLnBrk="1" fontAlgn="base" latinLnBrk="0" hangingPunct="1">
                        <a:lnSpc>
                          <a:spcPct val="100000"/>
                        </a:lnSpc>
                        <a:spcBef>
                          <a:spcPct val="20000"/>
                        </a:spcBef>
                        <a:spcAft>
                          <a:spcPct val="0"/>
                        </a:spcAft>
                        <a:buClrTx/>
                        <a:buSzTx/>
                        <a:buFontTx/>
                        <a:buChar char="–"/>
                        <a:defRPr sz="1400" b="0" i="0" u="none" kern="1200" baseline="0">
                          <a:solidFill>
                            <a:schemeClr val="tx1"/>
                          </a:solidFill>
                          <a:latin typeface="Arial" panose="020b0604020202020204" pitchFamily="34" charset="0"/>
                          <a:ea typeface="宋体" panose="02010600030101010101" pitchFamily="2" charset="-122"/>
                        </a:defRPr>
                      </a:lvl4pPr>
                      <a:lvl5pPr marL="1543050" lvl="4" indent="-171450" algn="l" defTabSz="685800" rtl="0" eaLnBrk="1" fontAlgn="base" latinLnBrk="0" hangingPunct="1">
                        <a:lnSpc>
                          <a:spcPct val="100000"/>
                        </a:lnSpc>
                        <a:spcBef>
                          <a:spcPct val="20000"/>
                        </a:spcBef>
                        <a:spcAft>
                          <a:spcPct val="0"/>
                        </a:spcAft>
                        <a:buClrTx/>
                        <a:buSzTx/>
                        <a:buFontTx/>
                        <a:buChar char="»"/>
                        <a:defRPr sz="1400" b="0" i="0" u="none" kern="1200" baseline="0">
                          <a:solidFill>
                            <a:schemeClr val="tx1"/>
                          </a:solidFill>
                          <a:latin typeface="Arial" panose="020b0604020202020204" pitchFamily="34" charset="0"/>
                          <a:ea typeface="宋体" panose="02010600030101010101" pitchFamily="2" charset="-122"/>
                        </a:defRPr>
                      </a:lvl5pPr>
                    </a:lstStyle>
                    <a:p>
                      <a:pPr marL="0" lvl="0" indent="0" algn="ctr" defTabSz="914400" eaLnBrk="0" hangingPunct="0">
                        <a:lnSpc>
                          <a:spcPct val="110000"/>
                        </a:lnSpc>
                        <a:spcBef>
                          <a:spcPct val="0"/>
                        </a:spcBef>
                        <a:buNone/>
                      </a:pPr>
                      <a:endParaRPr lang="zh-CN" altLang="en-US" sz="2400" b="1">
                        <a:latin typeface="黑体" panose="02010609060101010101" pitchFamily="2" charset="-122"/>
                        <a:ea typeface="黑体" panose="02010609060101010101" pitchFamily="2" charset="-122"/>
                        <a:cs typeface="Times New Roman" panose="02020603050405020304" pitchFamily="18" charset="0"/>
                      </a:endParaRPr>
                    </a:p>
                  </a:txBody>
                  <a:tcPr marL="82314" marR="82314" marT="41157" marB="41157"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vert="horz" wrap="square"/>
                    <a:lstStyle>
                      <a:defPPr/>
                      <a:lvl1pPr marL="257175" lvl="0" indent="-257175" algn="l" defTabSz="685800" rtl="0" eaLnBrk="1" fontAlgn="base" latinLnBrk="0" hangingPunct="1">
                        <a:lnSpc>
                          <a:spcPct val="100000"/>
                        </a:lnSpc>
                        <a:spcBef>
                          <a:spcPct val="20000"/>
                        </a:spcBef>
                        <a:spcAft>
                          <a:spcPct val="0"/>
                        </a:spcAft>
                        <a:buClrTx/>
                        <a:buSzTx/>
                        <a:buFontTx/>
                        <a:buChar char="•"/>
                        <a:defRPr sz="2100" u="none" kern="1200" baseline="0">
                          <a:solidFill>
                            <a:schemeClr val="tx1"/>
                          </a:solidFill>
                          <a:latin typeface="Arial" panose="020b0604020202020204" pitchFamily="34" charset="0"/>
                          <a:ea typeface="宋体" panose="02010600030101010101" pitchFamily="2" charset="-122"/>
                        </a:defRPr>
                      </a:lvl1pPr>
                      <a:lvl2pPr marL="557530" lvl="1" indent="-214630" algn="l" defTabSz="6858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2pPr>
                      <a:lvl3pPr marL="857250" lvl="2" indent="-171450" algn="l" defTabSz="685800" rtl="0" eaLnBrk="1" fontAlgn="base" latinLnBrk="0" hangingPunct="1">
                        <a:lnSpc>
                          <a:spcPct val="100000"/>
                        </a:lnSpc>
                        <a:spcBef>
                          <a:spcPct val="20000"/>
                        </a:spcBef>
                        <a:spcAft>
                          <a:spcPct val="0"/>
                        </a:spcAft>
                        <a:buClrTx/>
                        <a:buSzTx/>
                        <a:buFontTx/>
                        <a:buChar char="•"/>
                        <a:defRPr sz="1500" b="0" i="0" u="none" kern="1200" baseline="0">
                          <a:solidFill>
                            <a:schemeClr val="tx1"/>
                          </a:solidFill>
                          <a:latin typeface="Arial" panose="020b0604020202020204" pitchFamily="34" charset="0"/>
                          <a:ea typeface="宋体" panose="02010600030101010101" pitchFamily="2" charset="-122"/>
                        </a:defRPr>
                      </a:lvl3pPr>
                      <a:lvl4pPr marL="1200150" lvl="3" indent="-171450" algn="l" defTabSz="685800" rtl="0" eaLnBrk="1" fontAlgn="base" latinLnBrk="0" hangingPunct="1">
                        <a:lnSpc>
                          <a:spcPct val="100000"/>
                        </a:lnSpc>
                        <a:spcBef>
                          <a:spcPct val="20000"/>
                        </a:spcBef>
                        <a:spcAft>
                          <a:spcPct val="0"/>
                        </a:spcAft>
                        <a:buClrTx/>
                        <a:buSzTx/>
                        <a:buFontTx/>
                        <a:buChar char="–"/>
                        <a:defRPr sz="1400" b="0" i="0" u="none" kern="1200" baseline="0">
                          <a:solidFill>
                            <a:schemeClr val="tx1"/>
                          </a:solidFill>
                          <a:latin typeface="Arial" panose="020b0604020202020204" pitchFamily="34" charset="0"/>
                          <a:ea typeface="宋体" panose="02010600030101010101" pitchFamily="2" charset="-122"/>
                        </a:defRPr>
                      </a:lvl4pPr>
                      <a:lvl5pPr marL="1543050" lvl="4" indent="-171450" algn="l" defTabSz="685800" rtl="0" eaLnBrk="1" fontAlgn="base" latinLnBrk="0" hangingPunct="1">
                        <a:lnSpc>
                          <a:spcPct val="100000"/>
                        </a:lnSpc>
                        <a:spcBef>
                          <a:spcPct val="20000"/>
                        </a:spcBef>
                        <a:spcAft>
                          <a:spcPct val="0"/>
                        </a:spcAft>
                        <a:buClrTx/>
                        <a:buSzTx/>
                        <a:buFontTx/>
                        <a:buChar char="»"/>
                        <a:defRPr sz="1400" b="0" i="0" u="none" kern="1200" baseline="0">
                          <a:solidFill>
                            <a:schemeClr val="tx1"/>
                          </a:solidFill>
                          <a:latin typeface="Arial" panose="020b0604020202020204" pitchFamily="34" charset="0"/>
                          <a:ea typeface="宋体" panose="02010600030101010101" pitchFamily="2" charset="-122"/>
                        </a:defRPr>
                      </a:lvl5pPr>
                    </a:lstStyle>
                    <a:p>
                      <a:pPr marL="0" lvl="0" indent="0" algn="ctr" defTabSz="914400" eaLnBrk="0" hangingPunct="0">
                        <a:lnSpc>
                          <a:spcPct val="110000"/>
                        </a:lnSpc>
                        <a:spcBef>
                          <a:spcPct val="0"/>
                        </a:spcBef>
                        <a:buNone/>
                      </a:pPr>
                      <a:endParaRPr lang="zh-CN" altLang="en-US" sz="2400" b="1">
                        <a:latin typeface="黑体" panose="02010609060101010101" pitchFamily="2" charset="-122"/>
                        <a:ea typeface="黑体" panose="02010609060101010101" pitchFamily="2" charset="-122"/>
                        <a:cs typeface="黑体" panose="02010609060101010101" pitchFamily="2" charset="-122"/>
                      </a:endParaRPr>
                    </a:p>
                  </a:txBody>
                  <a:tcPr marL="82314" marR="82314" marT="41157" marB="41157"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vert="horz" wrap="square"/>
                    <a:lstStyle>
                      <a:defPPr/>
                      <a:lvl1pPr marL="257175" lvl="0" indent="-257175" algn="l" defTabSz="685800" rtl="0" eaLnBrk="1" fontAlgn="base" latinLnBrk="0" hangingPunct="1">
                        <a:lnSpc>
                          <a:spcPct val="100000"/>
                        </a:lnSpc>
                        <a:spcBef>
                          <a:spcPct val="20000"/>
                        </a:spcBef>
                        <a:spcAft>
                          <a:spcPct val="0"/>
                        </a:spcAft>
                        <a:buClrTx/>
                        <a:buSzTx/>
                        <a:buFontTx/>
                        <a:buChar char="•"/>
                        <a:defRPr sz="2100" u="none" kern="1200" baseline="0">
                          <a:solidFill>
                            <a:schemeClr val="tx1"/>
                          </a:solidFill>
                          <a:latin typeface="Arial" panose="020b0604020202020204" pitchFamily="34" charset="0"/>
                          <a:ea typeface="宋体" panose="02010600030101010101" pitchFamily="2" charset="-122"/>
                        </a:defRPr>
                      </a:lvl1pPr>
                      <a:lvl2pPr marL="557530" lvl="1" indent="-214630" algn="l" defTabSz="6858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2pPr>
                      <a:lvl3pPr marL="857250" lvl="2" indent="-171450" algn="l" defTabSz="685800" rtl="0" eaLnBrk="1" fontAlgn="base" latinLnBrk="0" hangingPunct="1">
                        <a:lnSpc>
                          <a:spcPct val="100000"/>
                        </a:lnSpc>
                        <a:spcBef>
                          <a:spcPct val="20000"/>
                        </a:spcBef>
                        <a:spcAft>
                          <a:spcPct val="0"/>
                        </a:spcAft>
                        <a:buClrTx/>
                        <a:buSzTx/>
                        <a:buFontTx/>
                        <a:buChar char="•"/>
                        <a:defRPr sz="1500" b="0" i="0" u="none" kern="1200" baseline="0">
                          <a:solidFill>
                            <a:schemeClr val="tx1"/>
                          </a:solidFill>
                          <a:latin typeface="Arial" panose="020b0604020202020204" pitchFamily="34" charset="0"/>
                          <a:ea typeface="宋体" panose="02010600030101010101" pitchFamily="2" charset="-122"/>
                        </a:defRPr>
                      </a:lvl3pPr>
                      <a:lvl4pPr marL="1200150" lvl="3" indent="-171450" algn="l" defTabSz="685800" rtl="0" eaLnBrk="1" fontAlgn="base" latinLnBrk="0" hangingPunct="1">
                        <a:lnSpc>
                          <a:spcPct val="100000"/>
                        </a:lnSpc>
                        <a:spcBef>
                          <a:spcPct val="20000"/>
                        </a:spcBef>
                        <a:spcAft>
                          <a:spcPct val="0"/>
                        </a:spcAft>
                        <a:buClrTx/>
                        <a:buSzTx/>
                        <a:buFontTx/>
                        <a:buChar char="–"/>
                        <a:defRPr sz="1400" b="0" i="0" u="none" kern="1200" baseline="0">
                          <a:solidFill>
                            <a:schemeClr val="tx1"/>
                          </a:solidFill>
                          <a:latin typeface="Arial" panose="020b0604020202020204" pitchFamily="34" charset="0"/>
                          <a:ea typeface="宋体" panose="02010600030101010101" pitchFamily="2" charset="-122"/>
                        </a:defRPr>
                      </a:lvl4pPr>
                      <a:lvl5pPr marL="1543050" lvl="4" indent="-171450" algn="l" defTabSz="685800" rtl="0" eaLnBrk="1" fontAlgn="base" latinLnBrk="0" hangingPunct="1">
                        <a:lnSpc>
                          <a:spcPct val="100000"/>
                        </a:lnSpc>
                        <a:spcBef>
                          <a:spcPct val="20000"/>
                        </a:spcBef>
                        <a:spcAft>
                          <a:spcPct val="0"/>
                        </a:spcAft>
                        <a:buClrTx/>
                        <a:buSzTx/>
                        <a:buFontTx/>
                        <a:buChar char="»"/>
                        <a:defRPr sz="1400" b="0" i="0" u="none" kern="1200" baseline="0">
                          <a:solidFill>
                            <a:schemeClr val="tx1"/>
                          </a:solidFill>
                          <a:latin typeface="Arial" panose="020b0604020202020204" pitchFamily="34" charset="0"/>
                          <a:ea typeface="宋体" panose="02010600030101010101" pitchFamily="2" charset="-122"/>
                        </a:defRPr>
                      </a:lvl5pPr>
                    </a:lstStyle>
                    <a:p>
                      <a:pPr marL="0" lvl="0" indent="0" defTabSz="914400" eaLnBrk="0" hangingPunct="0">
                        <a:lnSpc>
                          <a:spcPct val="110000"/>
                        </a:lnSpc>
                        <a:spcBef>
                          <a:spcPct val="0"/>
                        </a:spcBef>
                        <a:buNone/>
                      </a:pPr>
                      <a:endParaRPr lang="zh-CN" altLang="en-US" sz="2400" b="1" u="sng">
                        <a:solidFill>
                          <a:srgbClr val="FF0000"/>
                        </a:solidFill>
                        <a:latin typeface="黑体" panose="02010609060101010101" pitchFamily="2" charset="-122"/>
                        <a:ea typeface="黑体" panose="02010609060101010101" pitchFamily="2" charset="-122"/>
                        <a:cs typeface="黑体" panose="02010609060101010101" pitchFamily="2" charset="-122"/>
                      </a:endParaRPr>
                    </a:p>
                  </a:txBody>
                  <a:tcPr marL="82314" marR="82314" marT="41157" marB="41157"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r>
            </a:tbl>
          </a:graphicData>
        </a:graphic>
      </p:graphicFrame>
      <p:sp>
        <p:nvSpPr>
          <p:cNvPr id="13" name="文本框 12"/>
          <p:cNvSpPr txBox="1"/>
          <p:nvPr/>
        </p:nvSpPr>
        <p:spPr>
          <a:xfrm>
            <a:off x="1210628" y="1821974"/>
            <a:ext cx="1746885" cy="737235"/>
          </a:xfrm>
          <a:prstGeom prst="rect">
            <a:avLst/>
          </a:prstGeom>
          <a:noFill/>
        </p:spPr>
        <p:txBody>
          <a:bodyPr wrap="square" rtlCol="0">
            <a:spAutoFit/>
          </a:bodyPr>
          <a:lstStyle>
            <a:defPPr/>
          </a:lstStyle>
          <a:p>
            <a:pPr/>
            <a:r>
              <a:rPr lang="zh-CN" altLang="en-US" sz="2100" b="1" u="sng">
                <a:latin typeface="黑体" panose="02010609060101010101" pitchFamily="2" charset="-122"/>
                <a:ea typeface="黑体" panose="02010609060101010101" pitchFamily="2" charset="-122"/>
                <a:cs typeface="黑体" panose="02010609060101010101" pitchFamily="2" charset="-122"/>
                <a:sym typeface="+mn-ea"/>
              </a:rPr>
              <a:t>全体成年男性公民组成</a:t>
            </a:r>
          </a:p>
        </p:txBody>
      </p:sp>
      <p:sp>
        <p:nvSpPr>
          <p:cNvPr id="14" name="文本框 13"/>
          <p:cNvSpPr txBox="1"/>
          <p:nvPr/>
        </p:nvSpPr>
        <p:spPr>
          <a:xfrm>
            <a:off x="1210786" y="2667000"/>
            <a:ext cx="1406366" cy="801370"/>
          </a:xfrm>
          <a:prstGeom prst="rect">
            <a:avLst/>
          </a:prstGeom>
          <a:noFill/>
        </p:spPr>
        <p:txBody>
          <a:bodyPr wrap="square" rtlCol="0">
            <a:spAutoFit/>
          </a:bodyPr>
          <a:lstStyle>
            <a:defPPr/>
          </a:lstStyle>
          <a:p>
            <a:pPr marL="0" lvl="0" indent="0" algn="ctr" defTabSz="914400" eaLnBrk="0" hangingPunct="0">
              <a:lnSpc>
                <a:spcPct val="110000"/>
              </a:lnSpc>
              <a:spcBef>
                <a:spcPct val="0"/>
              </a:spcBef>
              <a:buNone/>
            </a:pPr>
            <a:r>
              <a:rPr sz="2100" b="1">
                <a:latin typeface="黑体" panose="02010609060101010101" pitchFamily="2" charset="-122"/>
                <a:ea typeface="黑体" panose="02010609060101010101" pitchFamily="2" charset="-122"/>
                <a:cs typeface="黑体" panose="02010609060101010101" pitchFamily="2" charset="-122"/>
                <a:sym typeface="+mn-ea"/>
              </a:rPr>
              <a:t>从公民中抽签产生</a:t>
            </a:r>
            <a:endParaRPr lang="zh-CN" altLang="en-US" sz="2100" b="1">
              <a:latin typeface="黑体" panose="02010609060101010101" pitchFamily="2" charset="-122"/>
              <a:ea typeface="黑体" panose="02010609060101010101" pitchFamily="2" charset="-122"/>
              <a:cs typeface="黑体" panose="02010609060101010101" pitchFamily="2" charset="-122"/>
              <a:sym typeface="+mn-ea"/>
            </a:endParaRPr>
          </a:p>
        </p:txBody>
      </p:sp>
      <p:sp>
        <p:nvSpPr>
          <p:cNvPr id="15" name="文本框 14"/>
          <p:cNvSpPr txBox="1"/>
          <p:nvPr/>
        </p:nvSpPr>
        <p:spPr>
          <a:xfrm>
            <a:off x="1175385" y="3638550"/>
            <a:ext cx="1782445" cy="768350"/>
          </a:xfrm>
          <a:prstGeom prst="rect">
            <a:avLst/>
          </a:prstGeom>
          <a:noFill/>
        </p:spPr>
        <p:txBody>
          <a:bodyPr wrap="square" rtlCol="0">
            <a:spAutoFit/>
          </a:bodyPr>
          <a:lstStyle>
            <a:defPPr/>
          </a:lstStyle>
          <a:p>
            <a:pPr marL="0" lvl="0" indent="0" algn="ctr" defTabSz="914400" eaLnBrk="0" hangingPunct="0">
              <a:lnSpc>
                <a:spcPct val="110000"/>
              </a:lnSpc>
              <a:spcBef>
                <a:spcPct val="0"/>
              </a:spcBef>
              <a:buNone/>
            </a:pPr>
            <a:r>
              <a:rPr lang="zh-CN" altLang="en-US" sz="2000" b="1">
                <a:latin typeface="黑体" panose="02010609060101010101" pitchFamily="2" charset="-122"/>
                <a:ea typeface="黑体" panose="02010609060101010101" pitchFamily="2" charset="-122"/>
                <a:cs typeface="Times New Roman" panose="02020603050405020304" pitchFamily="18" charset="0"/>
                <a:sym typeface="+mn-ea"/>
              </a:rPr>
              <a:t>由选举产生，大多一年一任</a:t>
            </a:r>
          </a:p>
        </p:txBody>
      </p:sp>
      <p:sp>
        <p:nvSpPr>
          <p:cNvPr id="16" name="文本框 15"/>
          <p:cNvSpPr txBox="1"/>
          <p:nvPr/>
        </p:nvSpPr>
        <p:spPr>
          <a:xfrm>
            <a:off x="1323181" y="4551521"/>
            <a:ext cx="1363504" cy="446405"/>
          </a:xfrm>
          <a:prstGeom prst="rect">
            <a:avLst/>
          </a:prstGeom>
          <a:noFill/>
        </p:spPr>
        <p:txBody>
          <a:bodyPr wrap="square" rtlCol="0">
            <a:spAutoFit/>
          </a:bodyPr>
          <a:lstStyle>
            <a:defPPr/>
          </a:lstStyle>
          <a:p>
            <a:pPr marL="0" lvl="0" indent="0" algn="ctr" defTabSz="914400" eaLnBrk="0" hangingPunct="0">
              <a:lnSpc>
                <a:spcPct val="110000"/>
              </a:lnSpc>
              <a:spcBef>
                <a:spcPct val="0"/>
              </a:spcBef>
              <a:buNone/>
            </a:pPr>
            <a:r>
              <a:rPr lang="zh-CN" altLang="en-US" sz="2100" b="1">
                <a:solidFill>
                  <a:srgbClr val="FF0000"/>
                </a:solidFill>
                <a:latin typeface="黑体" panose="02010609060101010101" pitchFamily="2" charset="-122"/>
                <a:ea typeface="黑体" panose="02010609060101010101" pitchFamily="2" charset="-122"/>
                <a:cs typeface="Times New Roman" panose="02020603050405020304" pitchFamily="18" charset="0"/>
                <a:sym typeface="+mn-ea"/>
              </a:rPr>
              <a:t>抽签</a:t>
            </a:r>
            <a:r>
              <a:rPr lang="zh-CN" altLang="en-US" sz="2100" b="1">
                <a:latin typeface="黑体" panose="02010609060101010101" pitchFamily="2" charset="-122"/>
                <a:ea typeface="黑体" panose="02010609060101010101" pitchFamily="2" charset="-122"/>
                <a:cs typeface="Times New Roman" panose="02020603050405020304" pitchFamily="18" charset="0"/>
                <a:sym typeface="+mn-ea"/>
              </a:rPr>
              <a:t>产生</a:t>
            </a:r>
          </a:p>
        </p:txBody>
      </p:sp>
      <p:sp>
        <p:nvSpPr>
          <p:cNvPr id="17" name="文本框 16"/>
          <p:cNvSpPr txBox="1"/>
          <p:nvPr/>
        </p:nvSpPr>
        <p:spPr>
          <a:xfrm>
            <a:off x="3228658" y="1909445"/>
            <a:ext cx="3132296" cy="446405"/>
          </a:xfrm>
          <a:prstGeom prst="rect">
            <a:avLst/>
          </a:prstGeom>
          <a:noFill/>
        </p:spPr>
        <p:txBody>
          <a:bodyPr wrap="square" rtlCol="0">
            <a:spAutoFit/>
          </a:bodyPr>
          <a:lstStyle>
            <a:defPPr/>
          </a:lstStyle>
          <a:p>
            <a:pPr marL="0" lvl="0" indent="0" algn="ctr" defTabSz="914400" eaLnBrk="0" hangingPunct="0">
              <a:lnSpc>
                <a:spcPct val="110000"/>
              </a:lnSpc>
              <a:spcBef>
                <a:spcPct val="0"/>
              </a:spcBef>
              <a:buNone/>
            </a:pPr>
            <a:r>
              <a:rPr sz="2100" b="1">
                <a:latin typeface="黑体" panose="02010609060101010101" pitchFamily="2" charset="-122"/>
                <a:ea typeface="黑体" panose="02010609060101010101" pitchFamily="2" charset="-122"/>
                <a:cs typeface="黑体" panose="02010609060101010101" pitchFamily="2" charset="-122"/>
                <a:sym typeface="+mn-ea"/>
              </a:rPr>
              <a:t>决定国家法律和政策</a:t>
            </a:r>
            <a:endParaRPr lang="zh-CN" altLang="en-US" sz="2100" b="1">
              <a:latin typeface="黑体" panose="02010609060101010101" pitchFamily="2" charset="-122"/>
              <a:ea typeface="黑体" panose="02010609060101010101" pitchFamily="2" charset="-122"/>
              <a:cs typeface="黑体" panose="02010609060101010101" pitchFamily="2" charset="-122"/>
              <a:sym typeface="+mn-ea"/>
            </a:endParaRPr>
          </a:p>
        </p:txBody>
      </p:sp>
      <p:sp>
        <p:nvSpPr>
          <p:cNvPr id="18" name="文本框 17"/>
          <p:cNvSpPr txBox="1"/>
          <p:nvPr/>
        </p:nvSpPr>
        <p:spPr>
          <a:xfrm>
            <a:off x="6715919" y="1858804"/>
            <a:ext cx="1833563" cy="902970"/>
          </a:xfrm>
          <a:prstGeom prst="rect">
            <a:avLst/>
          </a:prstGeom>
          <a:noFill/>
        </p:spPr>
        <p:txBody>
          <a:bodyPr wrap="square" rtlCol="0">
            <a:spAutoFit/>
          </a:bodyPr>
          <a:lstStyle>
            <a:defPPr/>
          </a:lstStyle>
          <a:p>
            <a:pPr marL="0" lvl="0" indent="0" defTabSz="914400" eaLnBrk="0" hangingPunct="0">
              <a:lnSpc>
                <a:spcPct val="110000"/>
              </a:lnSpc>
              <a:spcBef>
                <a:spcPct val="0"/>
              </a:spcBef>
              <a:buNone/>
            </a:pPr>
            <a:r>
              <a:rPr lang="zh-CN" altLang="en-US" sz="2400" b="1">
                <a:latin typeface="黑体" panose="02010609060101010101" pitchFamily="2" charset="-122"/>
                <a:ea typeface="黑体" panose="02010609060101010101" pitchFamily="2" charset="-122"/>
                <a:cs typeface="黑体" panose="02010609060101010101" pitchFamily="2" charset="-122"/>
                <a:sym typeface="+mn-ea"/>
              </a:rPr>
              <a:t>国家的</a:t>
            </a:r>
            <a:r>
              <a:rPr lang="zh-CN" altLang="en-US" sz="2400" b="1">
                <a:solidFill>
                  <a:srgbClr val="FF0000"/>
                </a:solidFill>
                <a:latin typeface="黑体" panose="02010609060101010101" pitchFamily="2" charset="-122"/>
                <a:ea typeface="黑体" panose="02010609060101010101" pitchFamily="2" charset="-122"/>
                <a:cs typeface="黑体" panose="02010609060101010101" pitchFamily="2" charset="-122"/>
                <a:sym typeface="+mn-ea"/>
              </a:rPr>
              <a:t>最高权力机关</a:t>
            </a:r>
            <a:r>
              <a:rPr lang="zh-CN" altLang="en-US" sz="2400" b="1" u="sng">
                <a:latin typeface="黑体" panose="02010609060101010101" pitchFamily="2" charset="-122"/>
                <a:ea typeface="黑体" panose="02010609060101010101" pitchFamily="2" charset="-122"/>
                <a:cs typeface="黑体" panose="02010609060101010101" pitchFamily="2" charset="-122"/>
                <a:sym typeface="+mn-ea"/>
              </a:rPr>
              <a:t> </a:t>
            </a:r>
          </a:p>
        </p:txBody>
      </p:sp>
      <p:sp>
        <p:nvSpPr>
          <p:cNvPr id="19" name="文本框 18"/>
          <p:cNvSpPr txBox="1"/>
          <p:nvPr/>
        </p:nvSpPr>
        <p:spPr>
          <a:xfrm>
            <a:off x="2957830" y="2646045"/>
            <a:ext cx="3757930" cy="801370"/>
          </a:xfrm>
          <a:prstGeom prst="rect">
            <a:avLst/>
          </a:prstGeom>
          <a:noFill/>
        </p:spPr>
        <p:txBody>
          <a:bodyPr wrap="square" rtlCol="0">
            <a:spAutoFit/>
          </a:bodyPr>
          <a:lstStyle>
            <a:defPPr/>
          </a:lstStyle>
          <a:p>
            <a:pPr marL="0" lvl="0" indent="0" algn="ctr" defTabSz="914400" eaLnBrk="0" hangingPunct="0">
              <a:lnSpc>
                <a:spcPct val="110000"/>
              </a:lnSpc>
              <a:spcBef>
                <a:spcPct val="0"/>
              </a:spcBef>
              <a:buNone/>
            </a:pPr>
            <a:r>
              <a:rPr sz="2100" b="1">
                <a:latin typeface="黑体" panose="02010609060101010101" pitchFamily="2" charset="-122"/>
                <a:ea typeface="黑体" panose="02010609060101010101" pitchFamily="2" charset="-122"/>
                <a:cs typeface="黑体" panose="02010609060101010101" pitchFamily="2" charset="-122"/>
                <a:sym typeface="+mn-ea"/>
              </a:rPr>
              <a:t>主要负责为公民大会准备决议草案，并参与国家日常管理</a:t>
            </a:r>
            <a:endParaRPr lang="zh-CN" altLang="en-US" sz="2100" b="1">
              <a:latin typeface="黑体" panose="02010609060101010101" pitchFamily="2" charset="-122"/>
              <a:ea typeface="黑体" panose="02010609060101010101" pitchFamily="2" charset="-122"/>
              <a:cs typeface="黑体" panose="02010609060101010101" pitchFamily="2" charset="-122"/>
              <a:sym typeface="+mn-ea"/>
            </a:endParaRPr>
          </a:p>
        </p:txBody>
      </p:sp>
      <p:sp>
        <p:nvSpPr>
          <p:cNvPr id="20" name="文本框 19"/>
          <p:cNvSpPr txBox="1"/>
          <p:nvPr/>
        </p:nvSpPr>
        <p:spPr>
          <a:xfrm>
            <a:off x="6715760" y="2735580"/>
            <a:ext cx="1955800" cy="902970"/>
          </a:xfrm>
          <a:prstGeom prst="rect">
            <a:avLst/>
          </a:prstGeom>
          <a:noFill/>
        </p:spPr>
        <p:txBody>
          <a:bodyPr wrap="square" rtlCol="0">
            <a:spAutoFit/>
          </a:bodyPr>
          <a:lstStyle>
            <a:defPPr/>
          </a:lstStyle>
          <a:p>
            <a:pPr marL="0" lvl="0" indent="0" algn="ctr" defTabSz="914400" eaLnBrk="0" hangingPunct="0">
              <a:lnSpc>
                <a:spcPct val="110000"/>
              </a:lnSpc>
              <a:spcBef>
                <a:spcPct val="0"/>
              </a:spcBef>
              <a:buNone/>
            </a:pPr>
            <a:r>
              <a:rPr lang="zh-CN" altLang="en-US" sz="2400" b="1">
                <a:latin typeface="黑体" panose="02010609060101010101" pitchFamily="2" charset="-122"/>
                <a:ea typeface="黑体" panose="02010609060101010101" pitchFamily="2" charset="-122"/>
                <a:cs typeface="Times New Roman" panose="02020603050405020304" pitchFamily="18" charset="0"/>
                <a:sym typeface="+mn-ea"/>
              </a:rPr>
              <a:t>公民大会的附属机构</a:t>
            </a:r>
          </a:p>
        </p:txBody>
      </p:sp>
      <p:sp>
        <p:nvSpPr>
          <p:cNvPr id="21" name="文本框 20"/>
          <p:cNvSpPr txBox="1"/>
          <p:nvPr/>
        </p:nvSpPr>
        <p:spPr>
          <a:xfrm>
            <a:off x="3004185" y="3681095"/>
            <a:ext cx="3665696" cy="801370"/>
          </a:xfrm>
          <a:prstGeom prst="rect">
            <a:avLst/>
          </a:prstGeom>
          <a:noFill/>
        </p:spPr>
        <p:txBody>
          <a:bodyPr wrap="square" rtlCol="0">
            <a:spAutoFit/>
          </a:bodyPr>
          <a:lstStyle>
            <a:defPPr/>
          </a:lstStyle>
          <a:p>
            <a:pPr marL="0" lvl="0" indent="0" algn="ctr" defTabSz="914400" eaLnBrk="0" hangingPunct="0">
              <a:lnSpc>
                <a:spcPct val="110000"/>
              </a:lnSpc>
              <a:spcBef>
                <a:spcPct val="0"/>
              </a:spcBef>
              <a:buNone/>
            </a:pPr>
            <a:r>
              <a:rPr lang="zh-CN" altLang="en-US" sz="2100" b="1">
                <a:latin typeface="黑体" panose="02010609060101010101" pitchFamily="2" charset="-122"/>
                <a:ea typeface="黑体" panose="02010609060101010101" pitchFamily="2" charset="-122"/>
                <a:cs typeface="Times New Roman" panose="02020603050405020304" pitchFamily="18" charset="0"/>
                <a:sym typeface="+mn-ea"/>
              </a:rPr>
              <a:t>在任职时需要接受监督，随时可以被罢免和审判</a:t>
            </a:r>
          </a:p>
        </p:txBody>
      </p:sp>
      <p:sp>
        <p:nvSpPr>
          <p:cNvPr id="22" name="文本框 21"/>
          <p:cNvSpPr txBox="1"/>
          <p:nvPr/>
        </p:nvSpPr>
        <p:spPr>
          <a:xfrm>
            <a:off x="2999740" y="4482465"/>
            <a:ext cx="3716179" cy="902970"/>
          </a:xfrm>
          <a:prstGeom prst="rect">
            <a:avLst/>
          </a:prstGeom>
          <a:noFill/>
        </p:spPr>
        <p:txBody>
          <a:bodyPr wrap="square" rtlCol="0">
            <a:spAutoFit/>
          </a:bodyPr>
          <a:lstStyle>
            <a:defPPr/>
          </a:lstStyle>
          <a:p>
            <a:pPr marL="0" lvl="0" indent="0" algn="ctr" defTabSz="914400" eaLnBrk="0" hangingPunct="0">
              <a:lnSpc>
                <a:spcPct val="110000"/>
              </a:lnSpc>
              <a:spcBef>
                <a:spcPct val="0"/>
              </a:spcBef>
              <a:buNone/>
            </a:pPr>
            <a:r>
              <a:rPr lang="zh-CN" altLang="en-US" sz="2400" b="1">
                <a:latin typeface="黑体" panose="02010609060101010101" pitchFamily="2" charset="-122"/>
                <a:ea typeface="黑体" panose="02010609060101010101" pitchFamily="2" charset="-122"/>
                <a:cs typeface="黑体" panose="02010609060101010101" pitchFamily="2" charset="-122"/>
                <a:sym typeface="+mn-ea"/>
              </a:rPr>
              <a:t>审理大小案件（陪审员达6000人）</a:t>
            </a:r>
          </a:p>
        </p:txBody>
      </p:sp>
      <p:sp>
        <p:nvSpPr>
          <p:cNvPr id="23" name="文本框 22"/>
          <p:cNvSpPr txBox="1"/>
          <p:nvPr/>
        </p:nvSpPr>
        <p:spPr>
          <a:xfrm>
            <a:off x="6765608" y="3681254"/>
            <a:ext cx="1833086" cy="446405"/>
          </a:xfrm>
          <a:prstGeom prst="rect">
            <a:avLst/>
          </a:prstGeom>
          <a:noFill/>
        </p:spPr>
        <p:txBody>
          <a:bodyPr wrap="square" rtlCol="0">
            <a:spAutoFit/>
          </a:bodyPr>
          <a:lstStyle>
            <a:defPPr/>
          </a:lstStyle>
          <a:p>
            <a:pPr marL="0" lvl="0" indent="0" defTabSz="914400" eaLnBrk="0" hangingPunct="0">
              <a:lnSpc>
                <a:spcPct val="110000"/>
              </a:lnSpc>
              <a:spcBef>
                <a:spcPct val="0"/>
              </a:spcBef>
              <a:buNone/>
            </a:pPr>
            <a:r>
              <a:rPr lang="zh-CN" altLang="en-US" sz="2100" b="1">
                <a:solidFill>
                  <a:srgbClr val="FF0000"/>
                </a:solidFill>
                <a:latin typeface="黑体" panose="02010609060101010101" pitchFamily="2" charset="-122"/>
                <a:ea typeface="黑体" panose="02010609060101010101" pitchFamily="2" charset="-122"/>
                <a:cs typeface="Times New Roman" panose="02020603050405020304" pitchFamily="18" charset="0"/>
                <a:sym typeface="+mn-ea"/>
              </a:rPr>
              <a:t>各机构的成员</a:t>
            </a:r>
          </a:p>
        </p:txBody>
      </p:sp>
      <p:sp>
        <p:nvSpPr>
          <p:cNvPr id="24" name="文本框 23"/>
          <p:cNvSpPr txBox="1"/>
          <p:nvPr/>
        </p:nvSpPr>
        <p:spPr>
          <a:xfrm>
            <a:off x="6767354" y="4482465"/>
            <a:ext cx="1904524" cy="446405"/>
          </a:xfrm>
          <a:prstGeom prst="rect">
            <a:avLst/>
          </a:prstGeom>
          <a:noFill/>
        </p:spPr>
        <p:txBody>
          <a:bodyPr wrap="square" rtlCol="0">
            <a:spAutoFit/>
          </a:bodyPr>
          <a:lstStyle>
            <a:defPPr/>
          </a:lstStyle>
          <a:p>
            <a:pPr marL="0" lvl="0" indent="0" defTabSz="914400" eaLnBrk="0" hangingPunct="0">
              <a:lnSpc>
                <a:spcPct val="110000"/>
              </a:lnSpc>
              <a:spcBef>
                <a:spcPct val="0"/>
              </a:spcBef>
              <a:buNone/>
            </a:pPr>
            <a:r>
              <a:rPr lang="zh-CN" altLang="en-US" sz="2100" b="1">
                <a:latin typeface="黑体" panose="02010609060101010101" pitchFamily="2" charset="-122"/>
                <a:ea typeface="黑体" panose="02010609060101010101" pitchFamily="2" charset="-122"/>
                <a:cs typeface="黑体" panose="02010609060101010101" pitchFamily="2" charset="-122"/>
                <a:sym typeface="+mn-ea"/>
              </a:rPr>
              <a:t>日常</a:t>
            </a:r>
            <a:r>
              <a:rPr lang="zh-CN" altLang="en-US" sz="2100" b="1">
                <a:solidFill>
                  <a:srgbClr val="FF0000"/>
                </a:solidFill>
                <a:latin typeface="黑体" panose="02010609060101010101" pitchFamily="2" charset="-122"/>
                <a:ea typeface="黑体" panose="02010609060101010101" pitchFamily="2" charset="-122"/>
                <a:cs typeface="黑体" panose="02010609060101010101" pitchFamily="2" charset="-122"/>
                <a:sym typeface="+mn-ea"/>
              </a:rPr>
              <a:t>司法机关</a:t>
            </a:r>
            <a:endParaRPr lang="zh-CN" altLang="en-US" sz="2100" b="1" u="sng">
              <a:solidFill>
                <a:srgbClr val="FF0000"/>
              </a:solidFill>
              <a:latin typeface="黑体" panose="02010609060101010101" pitchFamily="2" charset="-122"/>
              <a:ea typeface="黑体" panose="02010609060101010101" pitchFamily="2" charset="-122"/>
              <a:cs typeface="黑体" panose="02010609060101010101" pitchFamily="2" charset="-122"/>
              <a:sym typeface="+mn-ea"/>
            </a:endParaRPr>
          </a:p>
        </p:txBody>
      </p:sp>
      <p:sp>
        <p:nvSpPr>
          <p:cNvPr id="26" name="文本框 25"/>
          <p:cNvSpPr txBox="1">
            <a:spLocks noChangeArrowheads="1"/>
          </p:cNvSpPr>
          <p:nvPr/>
        </p:nvSpPr>
        <p:spPr bwMode="auto">
          <a:xfrm>
            <a:off x="1691640" y="5466080"/>
            <a:ext cx="5760720" cy="491490"/>
          </a:xfrm>
          <a:prstGeom prst="rect">
            <a:avLst/>
          </a:prstGeom>
          <a:solidFill>
            <a:schemeClr val="accent5">
              <a:lumMod val="40000"/>
              <a:lumOff val="60000"/>
            </a:schemeClr>
          </a:solidFill>
          <a:ln w="15875">
            <a:solidFill>
              <a:srgbClr val="FF0000"/>
            </a:solidFill>
            <a:miter lim="800000"/>
          </a:ln>
        </p:spPr>
        <p:txBody>
          <a:bodyPr wrap="square">
            <a:spAutoFit/>
          </a:bodyPr>
          <a:lstStyle>
            <a:defPPr/>
          </a:lstStyle>
          <a:p>
            <a:pPr algn="ctr"/>
            <a:r>
              <a:rPr lang="zh-CN" altLang="en-US" sz="2600" b="1">
                <a:solidFill>
                  <a:schemeClr val="tx1"/>
                </a:solidFill>
                <a:uFillTx/>
                <a:latin typeface="黑体" panose="02010609060101010101" pitchFamily="2" charset="-122"/>
                <a:ea typeface="黑体" panose="02010609060101010101" pitchFamily="2" charset="-122"/>
              </a:rPr>
              <a:t>人民主权；</a:t>
            </a:r>
            <a:r>
              <a:rPr lang="zh-CN" altLang="en-US" sz="2600" b="1">
                <a:solidFill>
                  <a:schemeClr val="tx1"/>
                </a:solidFill>
                <a:uFillTx/>
                <a:latin typeface="黑体" panose="02010609060101010101" pitchFamily="2" charset="-122"/>
                <a:ea typeface="黑体" panose="02010609060101010101" pitchFamily="2" charset="-122"/>
                <a:sym typeface="+mn-ea"/>
              </a:rPr>
              <a:t>轮番而治；直接民主</a:t>
            </a:r>
          </a:p>
        </p:txBody>
      </p:sp>
      <p:sp>
        <p:nvSpPr>
          <p:cNvPr id="29" name="文本框 28"/>
          <p:cNvSpPr txBox="1"/>
          <p:nvPr/>
        </p:nvSpPr>
        <p:spPr>
          <a:xfrm>
            <a:off x="209550" y="5466239"/>
            <a:ext cx="1208723" cy="491490"/>
          </a:xfrm>
          <a:prstGeom prst="rect">
            <a:avLst/>
          </a:prstGeom>
          <a:solidFill>
            <a:schemeClr val="accent3">
              <a:lumMod val="40000"/>
              <a:lumOff val="60000"/>
            </a:schemeClr>
          </a:solidFill>
          <a:ln>
            <a:solidFill>
              <a:srgbClr val="FF0000"/>
            </a:solidFill>
          </a:ln>
        </p:spPr>
        <p:txBody>
          <a:bodyPr wrap="square" rtlCol="0">
            <a:spAutoFit/>
          </a:bodyPr>
          <a:lstStyle>
            <a:defPPr/>
          </a:lstStyle>
          <a:p>
            <a:pPr/>
            <a:r>
              <a:rPr lang="zh-CN" altLang="en-US" sz="2600" b="1">
                <a:gradFill>
                  <a:gsLst>
                    <a:gs pos="0">
                      <a:srgbClr val="E30000"/>
                    </a:gs>
                    <a:gs pos="100000">
                      <a:srgbClr val="760303"/>
                    </a:gs>
                  </a:gsLst>
                  <a:lin scaled="0"/>
                </a:gradFill>
                <a:latin typeface="黑体" panose="02010609060101010101" pitchFamily="2" charset="-122"/>
                <a:ea typeface="黑体" panose="02010609060101010101" pitchFamily="2" charset="-122"/>
              </a:rPr>
              <a:t>特点</a:t>
            </a:r>
            <a:endParaRPr lang="zh-CN" altLang="en-US" sz="2600" b="1">
              <a:gradFill>
                <a:gsLst>
                  <a:gs pos="0">
                    <a:srgbClr val="E30000"/>
                  </a:gs>
                  <a:gs pos="100000">
                    <a:srgbClr val="760303"/>
                  </a:gs>
                </a:gsLst>
                <a:lin scaled="0"/>
              </a:gradFill>
              <a:latin typeface="黑体" panose="02010609060101010101" pitchFamily="2" charset="-122"/>
              <a:ea typeface="黑体" panose="02010609060101010101" pitchFamily="2" charset="-122"/>
            </a:endParaRPr>
          </a:p>
        </p:txBody>
      </p:sp>
      <p:sp>
        <p:nvSpPr>
          <p:cNvPr id="9" name="文本框 8"/>
          <p:cNvSpPr txBox="1"/>
          <p:nvPr/>
        </p:nvSpPr>
        <p:spPr>
          <a:xfrm>
            <a:off x="282893" y="229870"/>
            <a:ext cx="3937635" cy="521970"/>
          </a:xfrm>
          <a:prstGeom prst="rect">
            <a:avLst/>
          </a:prstGeom>
          <a:solidFill>
            <a:srgbClr val="FFFF00"/>
          </a:solidFill>
          <a:ln w="19050">
            <a:solidFill>
              <a:srgbClr val="FF0000"/>
            </a:solidFill>
          </a:ln>
        </p:spPr>
        <p:txBody>
          <a:bodyPr wrap="none" rtlCol="0" anchor="t">
            <a:spAutoFit/>
          </a:bodyPr>
          <a:lstStyle>
            <a:defPPr/>
          </a:lstStyle>
          <a:p>
            <a:pPr algn="ctr"/>
            <a:r>
              <a:rPr lang="en-US" altLang="zh-CN" sz="2800" b="1">
                <a:solidFill>
                  <a:srgbClr val="C00000"/>
                </a:solidFill>
                <a:latin typeface="黑体" panose="02010609060101010101" pitchFamily="2" charset="-122"/>
                <a:ea typeface="黑体" panose="02010609060101010101" pitchFamily="2" charset="-122"/>
                <a:sym typeface="黑体" panose="02010609060101010101" pitchFamily="2" charset="-122"/>
              </a:rPr>
              <a:t>3</a:t>
            </a:r>
            <a:r>
              <a:rPr lang="zh-CN" altLang="en-US" sz="2800" b="1">
                <a:solidFill>
                  <a:srgbClr val="C00000"/>
                </a:solidFill>
                <a:latin typeface="黑体" panose="02010609060101010101" pitchFamily="2" charset="-122"/>
                <a:ea typeface="黑体" panose="02010609060101010101" pitchFamily="2" charset="-122"/>
                <a:sym typeface="黑体" panose="02010609060101010101" pitchFamily="2" charset="-122"/>
              </a:rPr>
              <a:t>、古代雅典的民主政治</a:t>
            </a:r>
            <a:endParaRPr lang="zh-CN" sz="28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ppt_x"/>
                                          </p:val>
                                        </p:tav>
                                        <p:tav tm="100000">
                                          <p:val>
                                            <p:strVal val="#ppt_x"/>
                                          </p:val>
                                        </p:tav>
                                      </p:tavLst>
                                    </p:anim>
                                    <p:anim calcmode="lin" valueType="num">
                                      <p:cBhvr additive="base">
                                        <p:cTn id="8"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4" fill="hold" grpId="1" nodeType="clickEffect">
                                  <p:stCondLst>
                                    <p:cond delay="0"/>
                                  </p:stCondLst>
                                  <p:childTnLst>
                                    <p:set>
                                      <p:cBhvr>
                                        <p:cTn id="12" dur="1" fill="hold">
                                          <p:stCondLst>
                                            <p:cond delay="0"/>
                                          </p:stCondLst>
                                        </p:cTn>
                                        <p:tgtEl>
                                          <p:spTgt spid="17"/>
                                        </p:tgtEl>
                                        <p:attrNameLst>
                                          <p:attrName>style.visibility</p:attrName>
                                        </p:attrNameLst>
                                      </p:cBhvr>
                                      <p:to>
                                        <p:strVal val="visible"/>
                                      </p:to>
                                    </p:set>
                                    <p:anim calcmode="lin" valueType="num">
                                      <p:cBhvr additive="base">
                                        <p:cTn id="13" dur="500" fill="hold"/>
                                        <p:tgtEl>
                                          <p:spTgt spid="17"/>
                                        </p:tgtEl>
                                        <p:attrNameLst>
                                          <p:attrName>ppt_x</p:attrName>
                                        </p:attrNameLst>
                                      </p:cBhvr>
                                      <p:tavLst>
                                        <p:tav tm="0">
                                          <p:val>
                                            <p:strVal val="#ppt_x"/>
                                          </p:val>
                                        </p:tav>
                                        <p:tav tm="100000">
                                          <p:val>
                                            <p:strVal val="#ppt_x"/>
                                          </p:val>
                                        </p:tav>
                                      </p:tavLst>
                                    </p:anim>
                                    <p:anim calcmode="lin" valueType="num">
                                      <p:cBhvr additive="base">
                                        <p:cTn id="14"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afterGroup">
                            <p:stCondLst>
                              <p:cond delay="0"/>
                            </p:stCondLst>
                            <p:childTnLst>
                              <p:par>
                                <p:cTn id="17" presetID="2" presetClass="entr" presetSubtype="4" fill="hold" grpId="2" nodeType="clickEffect">
                                  <p:stCondLst>
                                    <p:cond delay="0"/>
                                  </p:stCondLst>
                                  <p:childTnLst>
                                    <p:set>
                                      <p:cBhvr>
                                        <p:cTn id="18" dur="1" fill="hold">
                                          <p:stCondLst>
                                            <p:cond delay="0"/>
                                          </p:stCondLst>
                                        </p:cTn>
                                        <p:tgtEl>
                                          <p:spTgt spid="18"/>
                                        </p:tgtEl>
                                        <p:attrNameLst>
                                          <p:attrName>style.visibility</p:attrName>
                                        </p:attrNameLst>
                                      </p:cBhvr>
                                      <p:to>
                                        <p:strVal val="visible"/>
                                      </p:to>
                                    </p:set>
                                    <p:anim calcmode="lin" valueType="num">
                                      <p:cBhvr additive="base">
                                        <p:cTn id="19" dur="500" fill="hold"/>
                                        <p:tgtEl>
                                          <p:spTgt spid="18"/>
                                        </p:tgtEl>
                                        <p:attrNameLst>
                                          <p:attrName>ppt_x</p:attrName>
                                        </p:attrNameLst>
                                      </p:cBhvr>
                                      <p:tavLst>
                                        <p:tav tm="0">
                                          <p:val>
                                            <p:strVal val="#ppt_x"/>
                                          </p:val>
                                        </p:tav>
                                        <p:tav tm="100000">
                                          <p:val>
                                            <p:strVal val="#ppt_x"/>
                                          </p:val>
                                        </p:tav>
                                      </p:tavLst>
                                    </p:anim>
                                    <p:anim calcmode="lin" valueType="num">
                                      <p:cBhvr additive="base">
                                        <p:cTn id="20"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afterGroup">
                            <p:stCondLst>
                              <p:cond delay="0"/>
                            </p:stCondLst>
                            <p:childTnLst>
                              <p:par>
                                <p:cTn id="23" presetID="2" presetClass="entr" presetSubtype="4" fill="hold" grpId="3" nodeType="clickEffect">
                                  <p:stCondLst>
                                    <p:cond delay="0"/>
                                  </p:stCondLst>
                                  <p:childTnLst>
                                    <p:set>
                                      <p:cBhvr>
                                        <p:cTn id="24" dur="1" fill="hold">
                                          <p:stCondLst>
                                            <p:cond delay="0"/>
                                          </p:stCondLst>
                                        </p:cTn>
                                        <p:tgtEl>
                                          <p:spTgt spid="14"/>
                                        </p:tgtEl>
                                        <p:attrNameLst>
                                          <p:attrName>style.visibility</p:attrName>
                                        </p:attrNameLst>
                                      </p:cBhvr>
                                      <p:to>
                                        <p:strVal val="visible"/>
                                      </p:to>
                                    </p:set>
                                    <p:anim calcmode="lin" valueType="num">
                                      <p:cBhvr additive="base">
                                        <p:cTn id="25" dur="500" fill="hold"/>
                                        <p:tgtEl>
                                          <p:spTgt spid="14"/>
                                        </p:tgtEl>
                                        <p:attrNameLst>
                                          <p:attrName>ppt_x</p:attrName>
                                        </p:attrNameLst>
                                      </p:cBhvr>
                                      <p:tavLst>
                                        <p:tav tm="0">
                                          <p:val>
                                            <p:strVal val="#ppt_x"/>
                                          </p:val>
                                        </p:tav>
                                        <p:tav tm="100000">
                                          <p:val>
                                            <p:strVal val="#ppt_x"/>
                                          </p:val>
                                        </p:tav>
                                      </p:tavLst>
                                    </p:anim>
                                    <p:anim calcmode="lin" valueType="num">
                                      <p:cBhvr additive="base">
                                        <p:cTn id="26"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27" fill="hold" nodeType="clickPar">
                      <p:stCondLst>
                        <p:cond delay="indefinite"/>
                      </p:stCondLst>
                      <p:childTnLst>
                        <p:par>
                          <p:cTn id="28" fill="hold" nodeType="afterGroup">
                            <p:stCondLst>
                              <p:cond delay="0"/>
                            </p:stCondLst>
                            <p:childTnLst>
                              <p:par>
                                <p:cTn id="29" presetID="2" presetClass="entr" presetSubtype="4" fill="hold" grpId="4" nodeType="clickEffect">
                                  <p:stCondLst>
                                    <p:cond delay="0"/>
                                  </p:stCondLst>
                                  <p:childTnLst>
                                    <p:set>
                                      <p:cBhvr>
                                        <p:cTn id="30" dur="1" fill="hold">
                                          <p:stCondLst>
                                            <p:cond delay="0"/>
                                          </p:stCondLst>
                                        </p:cTn>
                                        <p:tgtEl>
                                          <p:spTgt spid="19"/>
                                        </p:tgtEl>
                                        <p:attrNameLst>
                                          <p:attrName>style.visibility</p:attrName>
                                        </p:attrNameLst>
                                      </p:cBhvr>
                                      <p:to>
                                        <p:strVal val="visible"/>
                                      </p:to>
                                    </p:set>
                                    <p:anim calcmode="lin" valueType="num">
                                      <p:cBhvr additive="base">
                                        <p:cTn id="31" dur="500" fill="hold"/>
                                        <p:tgtEl>
                                          <p:spTgt spid="19"/>
                                        </p:tgtEl>
                                        <p:attrNameLst>
                                          <p:attrName>ppt_x</p:attrName>
                                        </p:attrNameLst>
                                      </p:cBhvr>
                                      <p:tavLst>
                                        <p:tav tm="0">
                                          <p:val>
                                            <p:strVal val="#ppt_x"/>
                                          </p:val>
                                        </p:tav>
                                        <p:tav tm="100000">
                                          <p:val>
                                            <p:strVal val="#ppt_x"/>
                                          </p:val>
                                        </p:tav>
                                      </p:tavLst>
                                    </p:anim>
                                    <p:anim calcmode="lin" valueType="num">
                                      <p:cBhvr additive="base">
                                        <p:cTn id="32"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par>
                    <p:cTn id="33" fill="hold" nodeType="clickPar">
                      <p:stCondLst>
                        <p:cond delay="indefinite"/>
                      </p:stCondLst>
                      <p:childTnLst>
                        <p:par>
                          <p:cTn id="34" fill="hold" nodeType="afterGroup">
                            <p:stCondLst>
                              <p:cond delay="0"/>
                            </p:stCondLst>
                            <p:childTnLst>
                              <p:par>
                                <p:cTn id="35" presetID="2" presetClass="entr" presetSubtype="4" fill="hold" grpId="5" nodeType="clickEffect">
                                  <p:stCondLst>
                                    <p:cond delay="0"/>
                                  </p:stCondLst>
                                  <p:childTnLst>
                                    <p:set>
                                      <p:cBhvr>
                                        <p:cTn id="36" dur="1" fill="hold">
                                          <p:stCondLst>
                                            <p:cond delay="0"/>
                                          </p:stCondLst>
                                        </p:cTn>
                                        <p:tgtEl>
                                          <p:spTgt spid="20"/>
                                        </p:tgtEl>
                                        <p:attrNameLst>
                                          <p:attrName>style.visibility</p:attrName>
                                        </p:attrNameLst>
                                      </p:cBhvr>
                                      <p:to>
                                        <p:strVal val="visible"/>
                                      </p:to>
                                    </p:set>
                                    <p:anim calcmode="lin" valueType="num">
                                      <p:cBhvr additive="base">
                                        <p:cTn id="37" dur="500" fill="hold"/>
                                        <p:tgtEl>
                                          <p:spTgt spid="20"/>
                                        </p:tgtEl>
                                        <p:attrNameLst>
                                          <p:attrName>ppt_x</p:attrName>
                                        </p:attrNameLst>
                                      </p:cBhvr>
                                      <p:tavLst>
                                        <p:tav tm="0">
                                          <p:val>
                                            <p:strVal val="#ppt_x"/>
                                          </p:val>
                                        </p:tav>
                                        <p:tav tm="100000">
                                          <p:val>
                                            <p:strVal val="#ppt_x"/>
                                          </p:val>
                                        </p:tav>
                                      </p:tavLst>
                                    </p:anim>
                                    <p:anim calcmode="lin" valueType="num">
                                      <p:cBhvr additive="base">
                                        <p:cTn id="38" dur="500" fill="hold"/>
                                        <p:tgtEl>
                                          <p:spTgt spid="20"/>
                                        </p:tgtEl>
                                        <p:attrNameLst>
                                          <p:attrName>ppt_y</p:attrName>
                                        </p:attrNameLst>
                                      </p:cBhvr>
                                      <p:tavLst>
                                        <p:tav tm="0">
                                          <p:val>
                                            <p:strVal val="1+#ppt_h/2"/>
                                          </p:val>
                                        </p:tav>
                                        <p:tav tm="100000">
                                          <p:val>
                                            <p:strVal val="#ppt_y"/>
                                          </p:val>
                                        </p:tav>
                                      </p:tavLst>
                                    </p:anim>
                                  </p:childTnLst>
                                </p:cTn>
                              </p:par>
                            </p:childTnLst>
                          </p:cTn>
                        </p:par>
                      </p:childTnLst>
                    </p:cTn>
                  </p:par>
                  <p:par>
                    <p:cTn id="39" fill="hold" nodeType="clickPar">
                      <p:stCondLst>
                        <p:cond delay="indefinite"/>
                      </p:stCondLst>
                      <p:childTnLst>
                        <p:par>
                          <p:cTn id="40" fill="hold" nodeType="afterGroup">
                            <p:stCondLst>
                              <p:cond delay="0"/>
                            </p:stCondLst>
                            <p:childTnLst>
                              <p:par>
                                <p:cTn id="41" presetID="2" presetClass="entr" presetSubtype="4" fill="hold" grpId="6" nodeType="clickEffect">
                                  <p:stCondLst>
                                    <p:cond delay="0"/>
                                  </p:stCondLst>
                                  <p:childTnLst>
                                    <p:set>
                                      <p:cBhvr>
                                        <p:cTn id="42" dur="1" fill="hold">
                                          <p:stCondLst>
                                            <p:cond delay="0"/>
                                          </p:stCondLst>
                                        </p:cTn>
                                        <p:tgtEl>
                                          <p:spTgt spid="15"/>
                                        </p:tgtEl>
                                        <p:attrNameLst>
                                          <p:attrName>style.visibility</p:attrName>
                                        </p:attrNameLst>
                                      </p:cBhvr>
                                      <p:to>
                                        <p:strVal val="visible"/>
                                      </p:to>
                                    </p:set>
                                    <p:anim calcmode="lin" valueType="num">
                                      <p:cBhvr additive="base">
                                        <p:cTn id="43" dur="500" fill="hold"/>
                                        <p:tgtEl>
                                          <p:spTgt spid="15"/>
                                        </p:tgtEl>
                                        <p:attrNameLst>
                                          <p:attrName>ppt_x</p:attrName>
                                        </p:attrNameLst>
                                      </p:cBhvr>
                                      <p:tavLst>
                                        <p:tav tm="0">
                                          <p:val>
                                            <p:strVal val="#ppt_x"/>
                                          </p:val>
                                        </p:tav>
                                        <p:tav tm="100000">
                                          <p:val>
                                            <p:strVal val="#ppt_x"/>
                                          </p:val>
                                        </p:tav>
                                      </p:tavLst>
                                    </p:anim>
                                    <p:anim calcmode="lin" valueType="num">
                                      <p:cBhvr additive="base">
                                        <p:cTn id="44"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45" fill="hold" nodeType="clickPar">
                      <p:stCondLst>
                        <p:cond delay="indefinite"/>
                      </p:stCondLst>
                      <p:childTnLst>
                        <p:par>
                          <p:cTn id="46" fill="hold" nodeType="afterGroup">
                            <p:stCondLst>
                              <p:cond delay="0"/>
                            </p:stCondLst>
                            <p:childTnLst>
                              <p:par>
                                <p:cTn id="47" presetID="2" presetClass="entr" presetSubtype="4" fill="hold" grpId="7" nodeType="clickEffect">
                                  <p:stCondLst>
                                    <p:cond delay="0"/>
                                  </p:stCondLst>
                                  <p:childTnLst>
                                    <p:set>
                                      <p:cBhvr>
                                        <p:cTn id="48" dur="1" fill="hold">
                                          <p:stCondLst>
                                            <p:cond delay="0"/>
                                          </p:stCondLst>
                                        </p:cTn>
                                        <p:tgtEl>
                                          <p:spTgt spid="21"/>
                                        </p:tgtEl>
                                        <p:attrNameLst>
                                          <p:attrName>style.visibility</p:attrName>
                                        </p:attrNameLst>
                                      </p:cBhvr>
                                      <p:to>
                                        <p:strVal val="visible"/>
                                      </p:to>
                                    </p:set>
                                    <p:anim calcmode="lin" valueType="num">
                                      <p:cBhvr additive="base">
                                        <p:cTn id="49" dur="500" fill="hold"/>
                                        <p:tgtEl>
                                          <p:spTgt spid="21"/>
                                        </p:tgtEl>
                                        <p:attrNameLst>
                                          <p:attrName>ppt_x</p:attrName>
                                        </p:attrNameLst>
                                      </p:cBhvr>
                                      <p:tavLst>
                                        <p:tav tm="0">
                                          <p:val>
                                            <p:strVal val="#ppt_x"/>
                                          </p:val>
                                        </p:tav>
                                        <p:tav tm="100000">
                                          <p:val>
                                            <p:strVal val="#ppt_x"/>
                                          </p:val>
                                        </p:tav>
                                      </p:tavLst>
                                    </p:anim>
                                    <p:anim calcmode="lin" valueType="num">
                                      <p:cBhvr additive="base">
                                        <p:cTn id="50" dur="500" fill="hold"/>
                                        <p:tgtEl>
                                          <p:spTgt spid="21"/>
                                        </p:tgtEl>
                                        <p:attrNameLst>
                                          <p:attrName>ppt_y</p:attrName>
                                        </p:attrNameLst>
                                      </p:cBhvr>
                                      <p:tavLst>
                                        <p:tav tm="0">
                                          <p:val>
                                            <p:strVal val="1+#ppt_h/2"/>
                                          </p:val>
                                        </p:tav>
                                        <p:tav tm="100000">
                                          <p:val>
                                            <p:strVal val="#ppt_y"/>
                                          </p:val>
                                        </p:tav>
                                      </p:tavLst>
                                    </p:anim>
                                  </p:childTnLst>
                                </p:cTn>
                              </p:par>
                            </p:childTnLst>
                          </p:cTn>
                        </p:par>
                      </p:childTnLst>
                    </p:cTn>
                  </p:par>
                  <p:par>
                    <p:cTn id="51" fill="hold" nodeType="clickPar">
                      <p:stCondLst>
                        <p:cond delay="indefinite"/>
                      </p:stCondLst>
                      <p:childTnLst>
                        <p:par>
                          <p:cTn id="52" fill="hold" nodeType="afterGroup">
                            <p:stCondLst>
                              <p:cond delay="0"/>
                            </p:stCondLst>
                            <p:childTnLst>
                              <p:par>
                                <p:cTn id="53" presetID="2" presetClass="entr" presetSubtype="4" fill="hold" grpId="8" nodeType="clickEffect">
                                  <p:stCondLst>
                                    <p:cond delay="0"/>
                                  </p:stCondLst>
                                  <p:childTnLst>
                                    <p:set>
                                      <p:cBhvr>
                                        <p:cTn id="54" dur="1" fill="hold">
                                          <p:stCondLst>
                                            <p:cond delay="0"/>
                                          </p:stCondLst>
                                        </p:cTn>
                                        <p:tgtEl>
                                          <p:spTgt spid="23"/>
                                        </p:tgtEl>
                                        <p:attrNameLst>
                                          <p:attrName>style.visibility</p:attrName>
                                        </p:attrNameLst>
                                      </p:cBhvr>
                                      <p:to>
                                        <p:strVal val="visible"/>
                                      </p:to>
                                    </p:set>
                                    <p:anim calcmode="lin" valueType="num">
                                      <p:cBhvr additive="base">
                                        <p:cTn id="55" dur="500" fill="hold"/>
                                        <p:tgtEl>
                                          <p:spTgt spid="23"/>
                                        </p:tgtEl>
                                        <p:attrNameLst>
                                          <p:attrName>ppt_x</p:attrName>
                                        </p:attrNameLst>
                                      </p:cBhvr>
                                      <p:tavLst>
                                        <p:tav tm="0">
                                          <p:val>
                                            <p:strVal val="#ppt_x"/>
                                          </p:val>
                                        </p:tav>
                                        <p:tav tm="100000">
                                          <p:val>
                                            <p:strVal val="#ppt_x"/>
                                          </p:val>
                                        </p:tav>
                                      </p:tavLst>
                                    </p:anim>
                                    <p:anim calcmode="lin" valueType="num">
                                      <p:cBhvr additive="base">
                                        <p:cTn id="56" dur="500" fill="hold"/>
                                        <p:tgtEl>
                                          <p:spTgt spid="23"/>
                                        </p:tgtEl>
                                        <p:attrNameLst>
                                          <p:attrName>ppt_y</p:attrName>
                                        </p:attrNameLst>
                                      </p:cBhvr>
                                      <p:tavLst>
                                        <p:tav tm="0">
                                          <p:val>
                                            <p:strVal val="1+#ppt_h/2"/>
                                          </p:val>
                                        </p:tav>
                                        <p:tav tm="100000">
                                          <p:val>
                                            <p:strVal val="#ppt_y"/>
                                          </p:val>
                                        </p:tav>
                                      </p:tavLst>
                                    </p:anim>
                                  </p:childTnLst>
                                </p:cTn>
                              </p:par>
                            </p:childTnLst>
                          </p:cTn>
                        </p:par>
                      </p:childTnLst>
                    </p:cTn>
                  </p:par>
                  <p:par>
                    <p:cTn id="57" fill="hold" nodeType="clickPar">
                      <p:stCondLst>
                        <p:cond delay="indefinite"/>
                      </p:stCondLst>
                      <p:childTnLst>
                        <p:par>
                          <p:cTn id="58" fill="hold" nodeType="afterGroup">
                            <p:stCondLst>
                              <p:cond delay="0"/>
                            </p:stCondLst>
                            <p:childTnLst>
                              <p:par>
                                <p:cTn id="59" presetID="2" presetClass="entr" presetSubtype="4" fill="hold" grpId="9" nodeType="clickEffect">
                                  <p:stCondLst>
                                    <p:cond delay="0"/>
                                  </p:stCondLst>
                                  <p:childTnLst>
                                    <p:set>
                                      <p:cBhvr>
                                        <p:cTn id="60" dur="1" fill="hold">
                                          <p:stCondLst>
                                            <p:cond delay="0"/>
                                          </p:stCondLst>
                                        </p:cTn>
                                        <p:tgtEl>
                                          <p:spTgt spid="16"/>
                                        </p:tgtEl>
                                        <p:attrNameLst>
                                          <p:attrName>style.visibility</p:attrName>
                                        </p:attrNameLst>
                                      </p:cBhvr>
                                      <p:to>
                                        <p:strVal val="visible"/>
                                      </p:to>
                                    </p:set>
                                    <p:anim calcmode="lin" valueType="num">
                                      <p:cBhvr additive="base">
                                        <p:cTn id="61" dur="500" fill="hold"/>
                                        <p:tgtEl>
                                          <p:spTgt spid="16"/>
                                        </p:tgtEl>
                                        <p:attrNameLst>
                                          <p:attrName>ppt_x</p:attrName>
                                        </p:attrNameLst>
                                      </p:cBhvr>
                                      <p:tavLst>
                                        <p:tav tm="0">
                                          <p:val>
                                            <p:strVal val="#ppt_x"/>
                                          </p:val>
                                        </p:tav>
                                        <p:tav tm="100000">
                                          <p:val>
                                            <p:strVal val="#ppt_x"/>
                                          </p:val>
                                        </p:tav>
                                      </p:tavLst>
                                    </p:anim>
                                    <p:anim calcmode="lin" valueType="num">
                                      <p:cBhvr additive="base">
                                        <p:cTn id="62"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63" fill="hold" nodeType="clickPar">
                      <p:stCondLst>
                        <p:cond delay="indefinite"/>
                      </p:stCondLst>
                      <p:childTnLst>
                        <p:par>
                          <p:cTn id="64" fill="hold" nodeType="afterGroup">
                            <p:stCondLst>
                              <p:cond delay="0"/>
                            </p:stCondLst>
                            <p:childTnLst>
                              <p:par>
                                <p:cTn id="65" presetID="2" presetClass="entr" presetSubtype="4" fill="hold" grpId="10" nodeType="clickEffect">
                                  <p:stCondLst>
                                    <p:cond delay="0"/>
                                  </p:stCondLst>
                                  <p:childTnLst>
                                    <p:set>
                                      <p:cBhvr>
                                        <p:cTn id="66" dur="1" fill="hold">
                                          <p:stCondLst>
                                            <p:cond delay="0"/>
                                          </p:stCondLst>
                                        </p:cTn>
                                        <p:tgtEl>
                                          <p:spTgt spid="22"/>
                                        </p:tgtEl>
                                        <p:attrNameLst>
                                          <p:attrName>style.visibility</p:attrName>
                                        </p:attrNameLst>
                                      </p:cBhvr>
                                      <p:to>
                                        <p:strVal val="visible"/>
                                      </p:to>
                                    </p:set>
                                    <p:anim calcmode="lin" valueType="num">
                                      <p:cBhvr additive="base">
                                        <p:cTn id="67" dur="500" fill="hold"/>
                                        <p:tgtEl>
                                          <p:spTgt spid="22"/>
                                        </p:tgtEl>
                                        <p:attrNameLst>
                                          <p:attrName>ppt_x</p:attrName>
                                        </p:attrNameLst>
                                      </p:cBhvr>
                                      <p:tavLst>
                                        <p:tav tm="0">
                                          <p:val>
                                            <p:strVal val="#ppt_x"/>
                                          </p:val>
                                        </p:tav>
                                        <p:tav tm="100000">
                                          <p:val>
                                            <p:strVal val="#ppt_x"/>
                                          </p:val>
                                        </p:tav>
                                      </p:tavLst>
                                    </p:anim>
                                    <p:anim calcmode="lin" valueType="num">
                                      <p:cBhvr additive="base">
                                        <p:cTn id="68" dur="500" fill="hold"/>
                                        <p:tgtEl>
                                          <p:spTgt spid="22"/>
                                        </p:tgtEl>
                                        <p:attrNameLst>
                                          <p:attrName>ppt_y</p:attrName>
                                        </p:attrNameLst>
                                      </p:cBhvr>
                                      <p:tavLst>
                                        <p:tav tm="0">
                                          <p:val>
                                            <p:strVal val="1+#ppt_h/2"/>
                                          </p:val>
                                        </p:tav>
                                        <p:tav tm="100000">
                                          <p:val>
                                            <p:strVal val="#ppt_y"/>
                                          </p:val>
                                        </p:tav>
                                      </p:tavLst>
                                    </p:anim>
                                  </p:childTnLst>
                                </p:cTn>
                              </p:par>
                            </p:childTnLst>
                          </p:cTn>
                        </p:par>
                      </p:childTnLst>
                    </p:cTn>
                  </p:par>
                  <p:par>
                    <p:cTn id="69" fill="hold" nodeType="clickPar">
                      <p:stCondLst>
                        <p:cond delay="indefinite"/>
                      </p:stCondLst>
                      <p:childTnLst>
                        <p:par>
                          <p:cTn id="70" fill="hold" nodeType="afterGroup">
                            <p:stCondLst>
                              <p:cond delay="0"/>
                            </p:stCondLst>
                            <p:childTnLst>
                              <p:par>
                                <p:cTn id="71" presetID="2" presetClass="entr" presetSubtype="4" fill="hold" grpId="11" nodeType="clickEffect">
                                  <p:stCondLst>
                                    <p:cond delay="0"/>
                                  </p:stCondLst>
                                  <p:childTnLst>
                                    <p:set>
                                      <p:cBhvr>
                                        <p:cTn id="72" dur="1" fill="hold">
                                          <p:stCondLst>
                                            <p:cond delay="0"/>
                                          </p:stCondLst>
                                        </p:cTn>
                                        <p:tgtEl>
                                          <p:spTgt spid="24"/>
                                        </p:tgtEl>
                                        <p:attrNameLst>
                                          <p:attrName>style.visibility</p:attrName>
                                        </p:attrNameLst>
                                      </p:cBhvr>
                                      <p:to>
                                        <p:strVal val="visible"/>
                                      </p:to>
                                    </p:set>
                                    <p:anim calcmode="lin" valueType="num">
                                      <p:cBhvr additive="base">
                                        <p:cTn id="73" dur="500" fill="hold"/>
                                        <p:tgtEl>
                                          <p:spTgt spid="24"/>
                                        </p:tgtEl>
                                        <p:attrNameLst>
                                          <p:attrName>ppt_x</p:attrName>
                                        </p:attrNameLst>
                                      </p:cBhvr>
                                      <p:tavLst>
                                        <p:tav tm="0">
                                          <p:val>
                                            <p:strVal val="#ppt_x"/>
                                          </p:val>
                                        </p:tav>
                                        <p:tav tm="100000">
                                          <p:val>
                                            <p:strVal val="#ppt_x"/>
                                          </p:val>
                                        </p:tav>
                                      </p:tavLst>
                                    </p:anim>
                                    <p:anim calcmode="lin" valueType="num">
                                      <p:cBhvr additive="base">
                                        <p:cTn id="74" dur="500" fill="hold"/>
                                        <p:tgtEl>
                                          <p:spTgt spid="24"/>
                                        </p:tgtEl>
                                        <p:attrNameLst>
                                          <p:attrName>ppt_y</p:attrName>
                                        </p:attrNameLst>
                                      </p:cBhvr>
                                      <p:tavLst>
                                        <p:tav tm="0">
                                          <p:val>
                                            <p:strVal val="1+#ppt_h/2"/>
                                          </p:val>
                                        </p:tav>
                                        <p:tav tm="100000">
                                          <p:val>
                                            <p:strVal val="#ppt_y"/>
                                          </p:val>
                                        </p:tav>
                                      </p:tavLst>
                                    </p:anim>
                                  </p:childTnLst>
                                </p:cTn>
                              </p:par>
                            </p:childTnLst>
                          </p:cTn>
                        </p:par>
                      </p:childTnLst>
                    </p:cTn>
                  </p:par>
                  <p:par>
                    <p:cTn id="75" fill="hold" nodeType="clickPar">
                      <p:stCondLst>
                        <p:cond delay="indefinite"/>
                      </p:stCondLst>
                      <p:childTnLst>
                        <p:par>
                          <p:cTn id="76" fill="hold" nodeType="afterGroup">
                            <p:stCondLst>
                              <p:cond delay="0"/>
                            </p:stCondLst>
                            <p:childTnLst>
                              <p:par>
                                <p:cTn id="77" presetID="10" presetClass="entr" presetSubtype="0" fill="hold" grpId="12" nodeType="clickEffect">
                                  <p:stCondLst>
                                    <p:cond delay="0"/>
                                  </p:stCondLst>
                                  <p:childTnLst>
                                    <p:set>
                                      <p:cBhvr>
                                        <p:cTn id="78" dur="1" fill="hold">
                                          <p:stCondLst>
                                            <p:cond delay="0"/>
                                          </p:stCondLst>
                                        </p:cTn>
                                        <p:tgtEl>
                                          <p:spTgt spid="26"/>
                                        </p:tgtEl>
                                        <p:attrNameLst>
                                          <p:attrName>style.visibility</p:attrName>
                                        </p:attrNameLst>
                                      </p:cBhvr>
                                      <p:to>
                                        <p:strVal val="visible"/>
                                      </p:to>
                                    </p:set>
                                    <p:animEffect transition="in" filter="fade">
                                      <p:cBhvr>
                                        <p:cTn id="79"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7" grpId="1"/>
      <p:bldP spid="18" grpId="2"/>
      <p:bldP spid="14" grpId="3"/>
      <p:bldP spid="19" grpId="4"/>
      <p:bldP spid="20" grpId="5"/>
      <p:bldP spid="15" grpId="6"/>
      <p:bldP spid="21" grpId="7"/>
      <p:bldP spid="23" grpId="8"/>
      <p:bldP spid="16" grpId="9"/>
      <p:bldP spid="22" grpId="10"/>
      <p:bldP spid="24" grpId="11"/>
      <p:bldP spid="26" grpId="12"/>
    </p:bldLst>
  </p:timing>
</p:sld>
</file>

<file path=ppt/slides/slide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5" name="文本框 4"/>
          <p:cNvSpPr txBox="1"/>
          <p:nvPr/>
        </p:nvSpPr>
        <p:spPr>
          <a:xfrm>
            <a:off x="227330" y="740410"/>
            <a:ext cx="7963535" cy="610870"/>
          </a:xfrm>
          <a:prstGeom prst="rect">
            <a:avLst/>
          </a:prstGeom>
          <a:noFill/>
        </p:spPr>
        <p:txBody>
          <a:bodyPr wrap="square" rtlCol="0" anchor="t">
            <a:spAutoFit/>
          </a:bodyPr>
          <a:lstStyle>
            <a:defPPr/>
          </a:lstStyle>
          <a:p>
            <a:pPr>
              <a:lnSpc>
                <a:spcPct val="130000"/>
              </a:lnSpc>
            </a:pPr>
            <a:r>
              <a:rPr lang="zh-CN" altLang="en-US" sz="2600" b="1">
                <a:solidFill>
                  <a:srgbClr val="FF0000"/>
                </a:solidFill>
                <a:latin typeface="黑体" panose="02010609060101010101" pitchFamily="2" charset="-122"/>
                <a:ea typeface="黑体" panose="02010609060101010101" pitchFamily="2" charset="-122"/>
              </a:rPr>
              <a:t>机构构成：</a:t>
            </a:r>
            <a:r>
              <a:rPr lang="zh-CN" altLang="en-US" sz="2600" b="1">
                <a:solidFill>
                  <a:schemeClr val="tx1"/>
                </a:solidFill>
                <a:latin typeface="黑体" panose="02010609060101010101" pitchFamily="2" charset="-122"/>
                <a:ea typeface="黑体" panose="02010609060101010101" pitchFamily="2" charset="-122"/>
              </a:rPr>
              <a:t>国王、公民大会、长老会议和监察官</a:t>
            </a:r>
          </a:p>
        </p:txBody>
      </p:sp>
      <p:graphicFrame>
        <p:nvGraphicFramePr>
          <p:cNvPr id="216481" name="表格 216480"/>
          <p:cNvGraphicFramePr>
            <a:graphicFrameLocks noGrp="1"/>
          </p:cNvGraphicFramePr>
          <p:nvPr>
            <p:custDataLst>
              <p:tags r:id="rId3"/>
            </p:custDataLst>
          </p:nvPr>
        </p:nvGraphicFramePr>
        <p:xfrm>
          <a:off x="180340" y="1320800"/>
          <a:ext cx="6605270" cy="5336848"/>
        </p:xfrm>
        <a:graphic>
          <a:graphicData uri="http://schemas.openxmlformats.org/drawingml/2006/table">
            <a:tbl>
              <a:tblPr/>
              <a:tblGrid>
                <a:gridCol w="1283970"/>
                <a:gridCol w="2321560"/>
                <a:gridCol w="2999740"/>
              </a:tblGrid>
              <a:tr h="886460">
                <a:tc>
                  <a:txBody>
                    <a:bodyPr vert="horz" wrap="square"/>
                    <a:lstStyle>
                      <a:defPPr/>
                      <a:lvl1pPr marL="257175" lvl="0" indent="-257175" algn="l" defTabSz="685800" rtl="0" eaLnBrk="1" fontAlgn="base" latinLnBrk="0" hangingPunct="1">
                        <a:lnSpc>
                          <a:spcPct val="100000"/>
                        </a:lnSpc>
                        <a:spcBef>
                          <a:spcPct val="20000"/>
                        </a:spcBef>
                        <a:spcAft>
                          <a:spcPct val="0"/>
                        </a:spcAft>
                        <a:buClrTx/>
                        <a:buSzTx/>
                        <a:buFontTx/>
                        <a:buChar char="•"/>
                        <a:defRPr sz="2100" u="none" kern="1200" baseline="0">
                          <a:solidFill>
                            <a:schemeClr val="tx1"/>
                          </a:solidFill>
                          <a:latin typeface="Arial" panose="020b0604020202020204" pitchFamily="34" charset="0"/>
                          <a:ea typeface="宋体" panose="02010600030101010101" pitchFamily="2" charset="-122"/>
                        </a:defRPr>
                      </a:lvl1pPr>
                      <a:lvl2pPr marL="557530" lvl="1" indent="-214630" algn="l" defTabSz="6858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2pPr>
                      <a:lvl3pPr marL="857250" lvl="2" indent="-171450" algn="l" defTabSz="685800" rtl="0" eaLnBrk="1" fontAlgn="base" latinLnBrk="0" hangingPunct="1">
                        <a:lnSpc>
                          <a:spcPct val="100000"/>
                        </a:lnSpc>
                        <a:spcBef>
                          <a:spcPct val="20000"/>
                        </a:spcBef>
                        <a:spcAft>
                          <a:spcPct val="0"/>
                        </a:spcAft>
                        <a:buClrTx/>
                        <a:buSzTx/>
                        <a:buFontTx/>
                        <a:buChar char="•"/>
                        <a:defRPr sz="1500" b="0" i="0" u="none" kern="1200" baseline="0">
                          <a:solidFill>
                            <a:schemeClr val="tx1"/>
                          </a:solidFill>
                          <a:latin typeface="Arial" panose="020b0604020202020204" pitchFamily="34" charset="0"/>
                          <a:ea typeface="宋体" panose="02010600030101010101" pitchFamily="2" charset="-122"/>
                        </a:defRPr>
                      </a:lvl3pPr>
                      <a:lvl4pPr marL="1200150" lvl="3" indent="-171450" algn="l" defTabSz="685800" rtl="0" eaLnBrk="1" fontAlgn="base" latinLnBrk="0" hangingPunct="1">
                        <a:lnSpc>
                          <a:spcPct val="100000"/>
                        </a:lnSpc>
                        <a:spcBef>
                          <a:spcPct val="20000"/>
                        </a:spcBef>
                        <a:spcAft>
                          <a:spcPct val="0"/>
                        </a:spcAft>
                        <a:buClrTx/>
                        <a:buSzTx/>
                        <a:buFontTx/>
                        <a:buChar char="–"/>
                        <a:defRPr sz="1400" b="0" i="0" u="none" kern="1200" baseline="0">
                          <a:solidFill>
                            <a:schemeClr val="tx1"/>
                          </a:solidFill>
                          <a:latin typeface="Arial" panose="020b0604020202020204" pitchFamily="34" charset="0"/>
                          <a:ea typeface="宋体" panose="02010600030101010101" pitchFamily="2" charset="-122"/>
                        </a:defRPr>
                      </a:lvl4pPr>
                      <a:lvl5pPr marL="1543050" lvl="4" indent="-171450" algn="l" defTabSz="685800" rtl="0" eaLnBrk="1" fontAlgn="base" latinLnBrk="0" hangingPunct="1">
                        <a:lnSpc>
                          <a:spcPct val="100000"/>
                        </a:lnSpc>
                        <a:spcBef>
                          <a:spcPct val="20000"/>
                        </a:spcBef>
                        <a:spcAft>
                          <a:spcPct val="0"/>
                        </a:spcAft>
                        <a:buClrTx/>
                        <a:buSzTx/>
                        <a:buFontTx/>
                        <a:buChar char="»"/>
                        <a:defRPr sz="1400" b="0" i="0" u="none" kern="1200" baseline="0">
                          <a:solidFill>
                            <a:schemeClr val="tx1"/>
                          </a:solidFill>
                          <a:latin typeface="Arial" panose="020b0604020202020204" pitchFamily="34" charset="0"/>
                          <a:ea typeface="宋体" panose="02010600030101010101" pitchFamily="2" charset="-122"/>
                        </a:defRPr>
                      </a:lvl5pPr>
                    </a:lstStyle>
                    <a:p>
                      <a:pPr marL="0" lvl="0" indent="0" algn="ctr" defTabSz="914400" eaLnBrk="0" hangingPunct="0">
                        <a:lnSpc>
                          <a:spcPct val="110000"/>
                        </a:lnSpc>
                        <a:spcBef>
                          <a:spcPct val="0"/>
                        </a:spcBef>
                        <a:buNone/>
                      </a:pPr>
                      <a:r>
                        <a:rPr lang="zh-CN" altLang="en-US" sz="2400" b="1">
                          <a:solidFill>
                            <a:srgbClr val="1D41D5"/>
                          </a:solidFill>
                          <a:latin typeface="黑体" panose="02010609060101010101" pitchFamily="2" charset="-122"/>
                          <a:ea typeface="黑体" panose="02010609060101010101" pitchFamily="2" charset="-122"/>
                          <a:cs typeface="Times New Roman" panose="02020603050405020304" pitchFamily="18" charset="0"/>
                        </a:rPr>
                        <a:t>机构</a:t>
                      </a:r>
                    </a:p>
                  </a:txBody>
                  <a:tcPr marL="82314" marR="82314" marT="41157" marB="41157"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vert="horz" wrap="square"/>
                    <a:lstStyle>
                      <a:defPPr/>
                      <a:lvl1pPr marL="257175" lvl="0" indent="-257175" algn="l" defTabSz="685800" rtl="0" eaLnBrk="1" fontAlgn="base" latinLnBrk="0" hangingPunct="1">
                        <a:lnSpc>
                          <a:spcPct val="100000"/>
                        </a:lnSpc>
                        <a:spcBef>
                          <a:spcPct val="20000"/>
                        </a:spcBef>
                        <a:spcAft>
                          <a:spcPct val="0"/>
                        </a:spcAft>
                        <a:buClrTx/>
                        <a:buSzTx/>
                        <a:buFontTx/>
                        <a:buChar char="•"/>
                        <a:defRPr sz="2100" u="none" kern="1200" baseline="0">
                          <a:solidFill>
                            <a:schemeClr val="tx1"/>
                          </a:solidFill>
                          <a:latin typeface="Arial" panose="020b0604020202020204" pitchFamily="34" charset="0"/>
                          <a:ea typeface="宋体" panose="02010600030101010101" pitchFamily="2" charset="-122"/>
                        </a:defRPr>
                      </a:lvl1pPr>
                      <a:lvl2pPr marL="557530" lvl="1" indent="-214630" algn="l" defTabSz="6858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2pPr>
                      <a:lvl3pPr marL="857250" lvl="2" indent="-171450" algn="l" defTabSz="685800" rtl="0" eaLnBrk="1" fontAlgn="base" latinLnBrk="0" hangingPunct="1">
                        <a:lnSpc>
                          <a:spcPct val="100000"/>
                        </a:lnSpc>
                        <a:spcBef>
                          <a:spcPct val="20000"/>
                        </a:spcBef>
                        <a:spcAft>
                          <a:spcPct val="0"/>
                        </a:spcAft>
                        <a:buClrTx/>
                        <a:buSzTx/>
                        <a:buFontTx/>
                        <a:buChar char="•"/>
                        <a:defRPr sz="1500" b="0" i="0" u="none" kern="1200" baseline="0">
                          <a:solidFill>
                            <a:schemeClr val="tx1"/>
                          </a:solidFill>
                          <a:latin typeface="Arial" panose="020b0604020202020204" pitchFamily="34" charset="0"/>
                          <a:ea typeface="宋体" panose="02010600030101010101" pitchFamily="2" charset="-122"/>
                        </a:defRPr>
                      </a:lvl3pPr>
                      <a:lvl4pPr marL="1200150" lvl="3" indent="-171450" algn="l" defTabSz="685800" rtl="0" eaLnBrk="1" fontAlgn="base" latinLnBrk="0" hangingPunct="1">
                        <a:lnSpc>
                          <a:spcPct val="100000"/>
                        </a:lnSpc>
                        <a:spcBef>
                          <a:spcPct val="20000"/>
                        </a:spcBef>
                        <a:spcAft>
                          <a:spcPct val="0"/>
                        </a:spcAft>
                        <a:buClrTx/>
                        <a:buSzTx/>
                        <a:buFontTx/>
                        <a:buChar char="–"/>
                        <a:defRPr sz="1400" b="0" i="0" u="none" kern="1200" baseline="0">
                          <a:solidFill>
                            <a:schemeClr val="tx1"/>
                          </a:solidFill>
                          <a:latin typeface="Arial" panose="020b0604020202020204" pitchFamily="34" charset="0"/>
                          <a:ea typeface="宋体" panose="02010600030101010101" pitchFamily="2" charset="-122"/>
                        </a:defRPr>
                      </a:lvl4pPr>
                      <a:lvl5pPr marL="1543050" lvl="4" indent="-171450" algn="l" defTabSz="685800" rtl="0" eaLnBrk="1" fontAlgn="base" latinLnBrk="0" hangingPunct="1">
                        <a:lnSpc>
                          <a:spcPct val="100000"/>
                        </a:lnSpc>
                        <a:spcBef>
                          <a:spcPct val="20000"/>
                        </a:spcBef>
                        <a:spcAft>
                          <a:spcPct val="0"/>
                        </a:spcAft>
                        <a:buClrTx/>
                        <a:buSzTx/>
                        <a:buFontTx/>
                        <a:buChar char="»"/>
                        <a:defRPr sz="1400" b="0" i="0" u="none" kern="1200" baseline="0">
                          <a:solidFill>
                            <a:schemeClr val="tx1"/>
                          </a:solidFill>
                          <a:latin typeface="Arial" panose="020b0604020202020204" pitchFamily="34" charset="0"/>
                          <a:ea typeface="宋体" panose="02010600030101010101" pitchFamily="2" charset="-122"/>
                        </a:defRPr>
                      </a:lvl5pPr>
                    </a:lstStyle>
                    <a:p>
                      <a:pPr marL="0" lvl="0" indent="0" algn="ctr" defTabSz="914400" eaLnBrk="0" hangingPunct="0">
                        <a:lnSpc>
                          <a:spcPct val="110000"/>
                        </a:lnSpc>
                        <a:spcBef>
                          <a:spcPct val="0"/>
                        </a:spcBef>
                        <a:buNone/>
                      </a:pPr>
                      <a:r>
                        <a:rPr lang="zh-CN" altLang="en-US" sz="2400" b="1">
                          <a:solidFill>
                            <a:srgbClr val="1D41D5"/>
                          </a:solidFill>
                          <a:latin typeface="黑体" panose="02010609060101010101" pitchFamily="2" charset="-122"/>
                          <a:ea typeface="黑体" panose="02010609060101010101" pitchFamily="2" charset="-122"/>
                          <a:cs typeface="Times New Roman" panose="02020603050405020304" pitchFamily="18" charset="0"/>
                        </a:rPr>
                        <a:t>产生方式</a:t>
                      </a:r>
                    </a:p>
                    <a:p>
                      <a:pPr marL="0" lvl="0" indent="0" algn="ctr" defTabSz="914400" eaLnBrk="0" hangingPunct="0">
                        <a:lnSpc>
                          <a:spcPct val="110000"/>
                        </a:lnSpc>
                        <a:spcBef>
                          <a:spcPct val="0"/>
                        </a:spcBef>
                        <a:buNone/>
                      </a:pPr>
                      <a:r>
                        <a:rPr lang="zh-CN" altLang="en-US" sz="2400" b="1">
                          <a:solidFill>
                            <a:srgbClr val="1D41D5"/>
                          </a:solidFill>
                          <a:latin typeface="黑体" panose="02010609060101010101" pitchFamily="2" charset="-122"/>
                          <a:ea typeface="黑体" panose="02010609060101010101" pitchFamily="2" charset="-122"/>
                          <a:cs typeface="Times New Roman" panose="02020603050405020304" pitchFamily="18" charset="0"/>
                        </a:rPr>
                        <a:t>或资格</a:t>
                      </a:r>
                    </a:p>
                  </a:txBody>
                  <a:tcPr marL="82314" marR="82314" marT="41157" marB="41157"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vert="horz" wrap="square"/>
                    <a:lstStyle>
                      <a:defPPr/>
                      <a:lvl1pPr marL="257175" lvl="0" indent="-257175" algn="l" defTabSz="685800" rtl="0" eaLnBrk="1" fontAlgn="base" latinLnBrk="0" hangingPunct="1">
                        <a:lnSpc>
                          <a:spcPct val="100000"/>
                        </a:lnSpc>
                        <a:spcBef>
                          <a:spcPct val="20000"/>
                        </a:spcBef>
                        <a:spcAft>
                          <a:spcPct val="0"/>
                        </a:spcAft>
                        <a:buClrTx/>
                        <a:buSzTx/>
                        <a:buFontTx/>
                        <a:buChar char="•"/>
                        <a:defRPr sz="2100" u="none" kern="1200" baseline="0">
                          <a:solidFill>
                            <a:schemeClr val="tx1"/>
                          </a:solidFill>
                          <a:latin typeface="Arial" panose="020b0604020202020204" pitchFamily="34" charset="0"/>
                          <a:ea typeface="宋体" panose="02010600030101010101" pitchFamily="2" charset="-122"/>
                        </a:defRPr>
                      </a:lvl1pPr>
                      <a:lvl2pPr marL="557530" lvl="1" indent="-214630" algn="l" defTabSz="6858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2pPr>
                      <a:lvl3pPr marL="857250" lvl="2" indent="-171450" algn="l" defTabSz="685800" rtl="0" eaLnBrk="1" fontAlgn="base" latinLnBrk="0" hangingPunct="1">
                        <a:lnSpc>
                          <a:spcPct val="100000"/>
                        </a:lnSpc>
                        <a:spcBef>
                          <a:spcPct val="20000"/>
                        </a:spcBef>
                        <a:spcAft>
                          <a:spcPct val="0"/>
                        </a:spcAft>
                        <a:buClrTx/>
                        <a:buSzTx/>
                        <a:buFontTx/>
                        <a:buChar char="•"/>
                        <a:defRPr sz="1500" b="0" i="0" u="none" kern="1200" baseline="0">
                          <a:solidFill>
                            <a:schemeClr val="tx1"/>
                          </a:solidFill>
                          <a:latin typeface="Arial" panose="020b0604020202020204" pitchFamily="34" charset="0"/>
                          <a:ea typeface="宋体" panose="02010600030101010101" pitchFamily="2" charset="-122"/>
                        </a:defRPr>
                      </a:lvl3pPr>
                      <a:lvl4pPr marL="1200150" lvl="3" indent="-171450" algn="l" defTabSz="685800" rtl="0" eaLnBrk="1" fontAlgn="base" latinLnBrk="0" hangingPunct="1">
                        <a:lnSpc>
                          <a:spcPct val="100000"/>
                        </a:lnSpc>
                        <a:spcBef>
                          <a:spcPct val="20000"/>
                        </a:spcBef>
                        <a:spcAft>
                          <a:spcPct val="0"/>
                        </a:spcAft>
                        <a:buClrTx/>
                        <a:buSzTx/>
                        <a:buFontTx/>
                        <a:buChar char="–"/>
                        <a:defRPr sz="1400" b="0" i="0" u="none" kern="1200" baseline="0">
                          <a:solidFill>
                            <a:schemeClr val="tx1"/>
                          </a:solidFill>
                          <a:latin typeface="Arial" panose="020b0604020202020204" pitchFamily="34" charset="0"/>
                          <a:ea typeface="宋体" panose="02010600030101010101" pitchFamily="2" charset="-122"/>
                        </a:defRPr>
                      </a:lvl4pPr>
                      <a:lvl5pPr marL="1543050" lvl="4" indent="-171450" algn="l" defTabSz="685800" rtl="0" eaLnBrk="1" fontAlgn="base" latinLnBrk="0" hangingPunct="1">
                        <a:lnSpc>
                          <a:spcPct val="100000"/>
                        </a:lnSpc>
                        <a:spcBef>
                          <a:spcPct val="20000"/>
                        </a:spcBef>
                        <a:spcAft>
                          <a:spcPct val="0"/>
                        </a:spcAft>
                        <a:buClrTx/>
                        <a:buSzTx/>
                        <a:buFontTx/>
                        <a:buChar char="»"/>
                        <a:defRPr sz="1400" b="0" i="0" u="none" kern="1200" baseline="0">
                          <a:solidFill>
                            <a:schemeClr val="tx1"/>
                          </a:solidFill>
                          <a:latin typeface="Arial" panose="020b0604020202020204" pitchFamily="34" charset="0"/>
                          <a:ea typeface="宋体" panose="02010600030101010101" pitchFamily="2" charset="-122"/>
                        </a:defRPr>
                      </a:lvl5pPr>
                    </a:lstStyle>
                    <a:p>
                      <a:pPr marL="0" lvl="0" indent="0" algn="ctr" defTabSz="914400" eaLnBrk="0" hangingPunct="0">
                        <a:lnSpc>
                          <a:spcPct val="110000"/>
                        </a:lnSpc>
                        <a:spcBef>
                          <a:spcPct val="0"/>
                        </a:spcBef>
                        <a:buNone/>
                      </a:pPr>
                      <a:r>
                        <a:rPr lang="zh-CN" altLang="en-US" sz="2400" b="1">
                          <a:solidFill>
                            <a:srgbClr val="1D41D5"/>
                          </a:solidFill>
                          <a:latin typeface="黑体" panose="02010609060101010101" pitchFamily="2" charset="-122"/>
                          <a:ea typeface="黑体" panose="02010609060101010101" pitchFamily="2" charset="-122"/>
                          <a:cs typeface="Times New Roman" panose="02020603050405020304" pitchFamily="18" charset="0"/>
                        </a:rPr>
                        <a:t>主要职责</a:t>
                      </a:r>
                    </a:p>
                  </a:txBody>
                  <a:tcPr marL="82314" marR="82314" marT="41157" marB="41157"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r>
              <a:tr h="795020">
                <a:tc>
                  <a:txBody>
                    <a:bodyPr vert="horz" wrap="square"/>
                    <a:lstStyle>
                      <a:defPPr/>
                      <a:lvl1pPr marL="257175" lvl="0" indent="-257175" algn="l" defTabSz="685800" rtl="0" eaLnBrk="1" fontAlgn="base" latinLnBrk="0" hangingPunct="1">
                        <a:lnSpc>
                          <a:spcPct val="100000"/>
                        </a:lnSpc>
                        <a:spcBef>
                          <a:spcPct val="20000"/>
                        </a:spcBef>
                        <a:spcAft>
                          <a:spcPct val="0"/>
                        </a:spcAft>
                        <a:buClrTx/>
                        <a:buSzTx/>
                        <a:buFontTx/>
                        <a:buChar char="•"/>
                        <a:defRPr sz="2100" u="none" kern="1200" baseline="0">
                          <a:solidFill>
                            <a:schemeClr val="tx1"/>
                          </a:solidFill>
                          <a:latin typeface="Arial" panose="020b0604020202020204" pitchFamily="34" charset="0"/>
                          <a:ea typeface="宋体" panose="02010600030101010101" pitchFamily="2" charset="-122"/>
                        </a:defRPr>
                      </a:lvl1pPr>
                      <a:lvl2pPr marL="557530" lvl="1" indent="-214630" algn="l" defTabSz="6858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2pPr>
                      <a:lvl3pPr marL="857250" lvl="2" indent="-171450" algn="l" defTabSz="685800" rtl="0" eaLnBrk="1" fontAlgn="base" latinLnBrk="0" hangingPunct="1">
                        <a:lnSpc>
                          <a:spcPct val="100000"/>
                        </a:lnSpc>
                        <a:spcBef>
                          <a:spcPct val="20000"/>
                        </a:spcBef>
                        <a:spcAft>
                          <a:spcPct val="0"/>
                        </a:spcAft>
                        <a:buClrTx/>
                        <a:buSzTx/>
                        <a:buFontTx/>
                        <a:buChar char="•"/>
                        <a:defRPr sz="1500" b="0" i="0" u="none" kern="1200" baseline="0">
                          <a:solidFill>
                            <a:schemeClr val="tx1"/>
                          </a:solidFill>
                          <a:latin typeface="Arial" panose="020b0604020202020204" pitchFamily="34" charset="0"/>
                          <a:ea typeface="宋体" panose="02010600030101010101" pitchFamily="2" charset="-122"/>
                        </a:defRPr>
                      </a:lvl3pPr>
                      <a:lvl4pPr marL="1200150" lvl="3" indent="-171450" algn="l" defTabSz="685800" rtl="0" eaLnBrk="1" fontAlgn="base" latinLnBrk="0" hangingPunct="1">
                        <a:lnSpc>
                          <a:spcPct val="100000"/>
                        </a:lnSpc>
                        <a:spcBef>
                          <a:spcPct val="20000"/>
                        </a:spcBef>
                        <a:spcAft>
                          <a:spcPct val="0"/>
                        </a:spcAft>
                        <a:buClrTx/>
                        <a:buSzTx/>
                        <a:buFontTx/>
                        <a:buChar char="–"/>
                        <a:defRPr sz="1400" b="0" i="0" u="none" kern="1200" baseline="0">
                          <a:solidFill>
                            <a:schemeClr val="tx1"/>
                          </a:solidFill>
                          <a:latin typeface="Arial" panose="020b0604020202020204" pitchFamily="34" charset="0"/>
                          <a:ea typeface="宋体" panose="02010600030101010101" pitchFamily="2" charset="-122"/>
                        </a:defRPr>
                      </a:lvl4pPr>
                      <a:lvl5pPr marL="1543050" lvl="4" indent="-171450" algn="l" defTabSz="685800" rtl="0" eaLnBrk="1" fontAlgn="base" latinLnBrk="0" hangingPunct="1">
                        <a:lnSpc>
                          <a:spcPct val="100000"/>
                        </a:lnSpc>
                        <a:spcBef>
                          <a:spcPct val="20000"/>
                        </a:spcBef>
                        <a:spcAft>
                          <a:spcPct val="0"/>
                        </a:spcAft>
                        <a:buClrTx/>
                        <a:buSzTx/>
                        <a:buFontTx/>
                        <a:buChar char="»"/>
                        <a:defRPr sz="1400" b="0" i="0" u="none" kern="1200" baseline="0">
                          <a:solidFill>
                            <a:schemeClr val="tx1"/>
                          </a:solidFill>
                          <a:latin typeface="Arial" panose="020b0604020202020204" pitchFamily="34" charset="0"/>
                          <a:ea typeface="宋体" panose="02010600030101010101" pitchFamily="2" charset="-122"/>
                        </a:defRPr>
                      </a:lvl5pPr>
                    </a:lstStyle>
                    <a:p>
                      <a:pPr marL="0" lvl="0" indent="0" algn="ctr" defTabSz="914400" eaLnBrk="0" hangingPunct="0">
                        <a:lnSpc>
                          <a:spcPct val="110000"/>
                        </a:lnSpc>
                        <a:spcBef>
                          <a:spcPct val="0"/>
                        </a:spcBef>
                        <a:buNone/>
                      </a:pPr>
                      <a:r>
                        <a:rPr lang="zh-CN" altLang="en-US" sz="2400" b="1">
                          <a:solidFill>
                            <a:srgbClr val="1D41D5"/>
                          </a:solidFill>
                          <a:latin typeface="黑体" panose="02010609060101010101" pitchFamily="2" charset="-122"/>
                          <a:ea typeface="黑体" panose="02010609060101010101" pitchFamily="2" charset="-122"/>
                          <a:cs typeface="Times New Roman" panose="02020603050405020304" pitchFamily="18" charset="0"/>
                        </a:rPr>
                        <a:t>公民</a:t>
                      </a:r>
                    </a:p>
                    <a:p>
                      <a:pPr marL="0" lvl="0" indent="0" algn="ctr" defTabSz="914400" eaLnBrk="0" hangingPunct="0">
                        <a:lnSpc>
                          <a:spcPct val="110000"/>
                        </a:lnSpc>
                        <a:spcBef>
                          <a:spcPct val="0"/>
                        </a:spcBef>
                        <a:buNone/>
                      </a:pPr>
                      <a:r>
                        <a:rPr lang="zh-CN" altLang="en-US" sz="2400" b="1">
                          <a:solidFill>
                            <a:srgbClr val="1D41D5"/>
                          </a:solidFill>
                          <a:latin typeface="黑体" panose="02010609060101010101" pitchFamily="2" charset="-122"/>
                          <a:ea typeface="黑体" panose="02010609060101010101" pitchFamily="2" charset="-122"/>
                          <a:cs typeface="Times New Roman" panose="02020603050405020304" pitchFamily="18" charset="0"/>
                        </a:rPr>
                        <a:t>大会</a:t>
                      </a:r>
                    </a:p>
                  </a:txBody>
                  <a:tcPr marL="82314" marR="82314" marT="41157" marB="41157"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vert="horz" wrap="square"/>
                    <a:lstStyle>
                      <a:defPPr/>
                      <a:lvl1pPr marL="257175" lvl="0" indent="-257175" algn="l" defTabSz="685800" rtl="0" eaLnBrk="1" fontAlgn="base" latinLnBrk="0" hangingPunct="1">
                        <a:lnSpc>
                          <a:spcPct val="100000"/>
                        </a:lnSpc>
                        <a:spcBef>
                          <a:spcPct val="20000"/>
                        </a:spcBef>
                        <a:spcAft>
                          <a:spcPct val="0"/>
                        </a:spcAft>
                        <a:buClrTx/>
                        <a:buSzTx/>
                        <a:buFontTx/>
                        <a:buChar char="•"/>
                        <a:defRPr sz="2100" u="none" kern="1200" baseline="0">
                          <a:solidFill>
                            <a:schemeClr val="tx1"/>
                          </a:solidFill>
                          <a:latin typeface="Arial" panose="020b0604020202020204" pitchFamily="34" charset="0"/>
                          <a:ea typeface="宋体" panose="02010600030101010101" pitchFamily="2" charset="-122"/>
                        </a:defRPr>
                      </a:lvl1pPr>
                      <a:lvl2pPr marL="557530" lvl="1" indent="-214630" algn="l" defTabSz="6858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2pPr>
                      <a:lvl3pPr marL="857250" lvl="2" indent="-171450" algn="l" defTabSz="685800" rtl="0" eaLnBrk="1" fontAlgn="base" latinLnBrk="0" hangingPunct="1">
                        <a:lnSpc>
                          <a:spcPct val="100000"/>
                        </a:lnSpc>
                        <a:spcBef>
                          <a:spcPct val="20000"/>
                        </a:spcBef>
                        <a:spcAft>
                          <a:spcPct val="0"/>
                        </a:spcAft>
                        <a:buClrTx/>
                        <a:buSzTx/>
                        <a:buFontTx/>
                        <a:buChar char="•"/>
                        <a:defRPr sz="1500" b="0" i="0" u="none" kern="1200" baseline="0">
                          <a:solidFill>
                            <a:schemeClr val="tx1"/>
                          </a:solidFill>
                          <a:latin typeface="Arial" panose="020b0604020202020204" pitchFamily="34" charset="0"/>
                          <a:ea typeface="宋体" panose="02010600030101010101" pitchFamily="2" charset="-122"/>
                        </a:defRPr>
                      </a:lvl3pPr>
                      <a:lvl4pPr marL="1200150" lvl="3" indent="-171450" algn="l" defTabSz="685800" rtl="0" eaLnBrk="1" fontAlgn="base" latinLnBrk="0" hangingPunct="1">
                        <a:lnSpc>
                          <a:spcPct val="100000"/>
                        </a:lnSpc>
                        <a:spcBef>
                          <a:spcPct val="20000"/>
                        </a:spcBef>
                        <a:spcAft>
                          <a:spcPct val="0"/>
                        </a:spcAft>
                        <a:buClrTx/>
                        <a:buSzTx/>
                        <a:buFontTx/>
                        <a:buChar char="–"/>
                        <a:defRPr sz="1400" b="0" i="0" u="none" kern="1200" baseline="0">
                          <a:solidFill>
                            <a:schemeClr val="tx1"/>
                          </a:solidFill>
                          <a:latin typeface="Arial" panose="020b0604020202020204" pitchFamily="34" charset="0"/>
                          <a:ea typeface="宋体" panose="02010600030101010101" pitchFamily="2" charset="-122"/>
                        </a:defRPr>
                      </a:lvl4pPr>
                      <a:lvl5pPr marL="1543050" lvl="4" indent="-171450" algn="l" defTabSz="685800" rtl="0" eaLnBrk="1" fontAlgn="base" latinLnBrk="0" hangingPunct="1">
                        <a:lnSpc>
                          <a:spcPct val="100000"/>
                        </a:lnSpc>
                        <a:spcBef>
                          <a:spcPct val="20000"/>
                        </a:spcBef>
                        <a:spcAft>
                          <a:spcPct val="0"/>
                        </a:spcAft>
                        <a:buClrTx/>
                        <a:buSzTx/>
                        <a:buFontTx/>
                        <a:buChar char="»"/>
                        <a:defRPr sz="1400" b="0" i="0" u="none" kern="1200" baseline="0">
                          <a:solidFill>
                            <a:schemeClr val="tx1"/>
                          </a:solidFill>
                          <a:latin typeface="Arial" panose="020b0604020202020204" pitchFamily="34" charset="0"/>
                          <a:ea typeface="宋体" panose="02010600030101010101" pitchFamily="2" charset="-122"/>
                        </a:defRPr>
                      </a:lvl5pPr>
                    </a:lstStyle>
                    <a:p>
                      <a:pPr marL="0" lvl="0" indent="0" algn="ctr" defTabSz="914400" eaLnBrk="0" hangingPunct="0">
                        <a:lnSpc>
                          <a:spcPct val="110000"/>
                        </a:lnSpc>
                        <a:spcBef>
                          <a:spcPct val="0"/>
                        </a:spcBef>
                        <a:buNone/>
                      </a:pPr>
                      <a:r>
                        <a:rPr lang="zh-CN" altLang="en-US" sz="2400" b="1" u="sng">
                          <a:latin typeface="黑体" panose="02010609060101010101" pitchFamily="2" charset="-122"/>
                          <a:ea typeface="黑体" panose="02010609060101010101" pitchFamily="2" charset="-122"/>
                          <a:cs typeface="黑体" panose="02010609060101010101" pitchFamily="2" charset="-122"/>
                        </a:rPr>
                        <a:t> </a:t>
                      </a:r>
                    </a:p>
                  </a:txBody>
                  <a:tcPr marL="82314" marR="82314" marT="41157" marB="41157"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vert="horz" wrap="square"/>
                    <a:lstStyle>
                      <a:defPPr/>
                      <a:lvl1pPr marL="257175" lvl="0" indent="-257175" algn="l" defTabSz="685800" rtl="0" eaLnBrk="1" fontAlgn="base" latinLnBrk="0" hangingPunct="1">
                        <a:lnSpc>
                          <a:spcPct val="100000"/>
                        </a:lnSpc>
                        <a:spcBef>
                          <a:spcPct val="20000"/>
                        </a:spcBef>
                        <a:spcAft>
                          <a:spcPct val="0"/>
                        </a:spcAft>
                        <a:buClrTx/>
                        <a:buSzTx/>
                        <a:buFontTx/>
                        <a:buChar char="•"/>
                        <a:defRPr sz="2100" u="none" kern="1200" baseline="0">
                          <a:solidFill>
                            <a:schemeClr val="tx1"/>
                          </a:solidFill>
                          <a:latin typeface="Arial" panose="020b0604020202020204" pitchFamily="34" charset="0"/>
                          <a:ea typeface="宋体" panose="02010600030101010101" pitchFamily="2" charset="-122"/>
                        </a:defRPr>
                      </a:lvl1pPr>
                      <a:lvl2pPr marL="557530" lvl="1" indent="-214630" algn="l" defTabSz="6858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2pPr>
                      <a:lvl3pPr marL="857250" lvl="2" indent="-171450" algn="l" defTabSz="685800" rtl="0" eaLnBrk="1" fontAlgn="base" latinLnBrk="0" hangingPunct="1">
                        <a:lnSpc>
                          <a:spcPct val="100000"/>
                        </a:lnSpc>
                        <a:spcBef>
                          <a:spcPct val="20000"/>
                        </a:spcBef>
                        <a:spcAft>
                          <a:spcPct val="0"/>
                        </a:spcAft>
                        <a:buClrTx/>
                        <a:buSzTx/>
                        <a:buFontTx/>
                        <a:buChar char="•"/>
                        <a:defRPr sz="1500" b="0" i="0" u="none" kern="1200" baseline="0">
                          <a:solidFill>
                            <a:schemeClr val="tx1"/>
                          </a:solidFill>
                          <a:latin typeface="Arial" panose="020b0604020202020204" pitchFamily="34" charset="0"/>
                          <a:ea typeface="宋体" panose="02010600030101010101" pitchFamily="2" charset="-122"/>
                        </a:defRPr>
                      </a:lvl3pPr>
                      <a:lvl4pPr marL="1200150" lvl="3" indent="-171450" algn="l" defTabSz="685800" rtl="0" eaLnBrk="1" fontAlgn="base" latinLnBrk="0" hangingPunct="1">
                        <a:lnSpc>
                          <a:spcPct val="100000"/>
                        </a:lnSpc>
                        <a:spcBef>
                          <a:spcPct val="20000"/>
                        </a:spcBef>
                        <a:spcAft>
                          <a:spcPct val="0"/>
                        </a:spcAft>
                        <a:buClrTx/>
                        <a:buSzTx/>
                        <a:buFontTx/>
                        <a:buChar char="–"/>
                        <a:defRPr sz="1400" b="0" i="0" u="none" kern="1200" baseline="0">
                          <a:solidFill>
                            <a:schemeClr val="tx1"/>
                          </a:solidFill>
                          <a:latin typeface="Arial" panose="020b0604020202020204" pitchFamily="34" charset="0"/>
                          <a:ea typeface="宋体" panose="02010600030101010101" pitchFamily="2" charset="-122"/>
                        </a:defRPr>
                      </a:lvl4pPr>
                      <a:lvl5pPr marL="1543050" lvl="4" indent="-171450" algn="l" defTabSz="685800" rtl="0" eaLnBrk="1" fontAlgn="base" latinLnBrk="0" hangingPunct="1">
                        <a:lnSpc>
                          <a:spcPct val="100000"/>
                        </a:lnSpc>
                        <a:spcBef>
                          <a:spcPct val="20000"/>
                        </a:spcBef>
                        <a:spcAft>
                          <a:spcPct val="0"/>
                        </a:spcAft>
                        <a:buClrTx/>
                        <a:buSzTx/>
                        <a:buFontTx/>
                        <a:buChar char="»"/>
                        <a:defRPr sz="1400" b="0" i="0" u="none" kern="1200" baseline="0">
                          <a:solidFill>
                            <a:schemeClr val="tx1"/>
                          </a:solidFill>
                          <a:latin typeface="Arial" panose="020b0604020202020204" pitchFamily="34" charset="0"/>
                          <a:ea typeface="宋体" panose="02010600030101010101" pitchFamily="2" charset="-122"/>
                        </a:defRPr>
                      </a:lvl5pPr>
                    </a:lstStyle>
                    <a:p>
                      <a:pPr marL="0" lvl="0" indent="0" algn="ctr" defTabSz="914400" eaLnBrk="0" hangingPunct="0">
                        <a:lnSpc>
                          <a:spcPct val="110000"/>
                        </a:lnSpc>
                        <a:spcBef>
                          <a:spcPct val="0"/>
                        </a:spcBef>
                        <a:buNone/>
                      </a:pPr>
                      <a:endParaRPr lang="zh-CN" altLang="en-US" sz="2400" b="1">
                        <a:latin typeface="黑体" panose="02010609060101010101" pitchFamily="2" charset="-122"/>
                        <a:ea typeface="黑体" panose="02010609060101010101" pitchFamily="2" charset="-122"/>
                        <a:cs typeface="Times New Roman" panose="02020603050405020304" pitchFamily="18" charset="0"/>
                      </a:endParaRPr>
                    </a:p>
                  </a:txBody>
                  <a:tcPr marL="82314" marR="82314" marT="41157" marB="41157"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r>
              <a:tr h="687705">
                <a:tc>
                  <a:txBody>
                    <a:bodyPr vert="horz" wrap="square"/>
                    <a:lstStyle>
                      <a:defPPr/>
                      <a:lvl1pPr marL="257175" lvl="0" indent="-257175" algn="l" defTabSz="685800" rtl="0" eaLnBrk="1" fontAlgn="base" latinLnBrk="0" hangingPunct="1">
                        <a:lnSpc>
                          <a:spcPct val="100000"/>
                        </a:lnSpc>
                        <a:spcBef>
                          <a:spcPct val="20000"/>
                        </a:spcBef>
                        <a:spcAft>
                          <a:spcPct val="0"/>
                        </a:spcAft>
                        <a:buClrTx/>
                        <a:buSzTx/>
                        <a:buFontTx/>
                        <a:buChar char="•"/>
                        <a:defRPr sz="2100" u="none" kern="1200" baseline="0">
                          <a:solidFill>
                            <a:schemeClr val="tx1"/>
                          </a:solidFill>
                          <a:latin typeface="Arial" panose="020b0604020202020204" pitchFamily="34" charset="0"/>
                          <a:ea typeface="宋体" panose="02010600030101010101" pitchFamily="2" charset="-122"/>
                        </a:defRPr>
                      </a:lvl1pPr>
                      <a:lvl2pPr marL="557530" lvl="1" indent="-214630" algn="l" defTabSz="6858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2pPr>
                      <a:lvl3pPr marL="857250" lvl="2" indent="-171450" algn="l" defTabSz="685800" rtl="0" eaLnBrk="1" fontAlgn="base" latinLnBrk="0" hangingPunct="1">
                        <a:lnSpc>
                          <a:spcPct val="100000"/>
                        </a:lnSpc>
                        <a:spcBef>
                          <a:spcPct val="20000"/>
                        </a:spcBef>
                        <a:spcAft>
                          <a:spcPct val="0"/>
                        </a:spcAft>
                        <a:buClrTx/>
                        <a:buSzTx/>
                        <a:buFontTx/>
                        <a:buChar char="•"/>
                        <a:defRPr sz="1500" b="0" i="0" u="none" kern="1200" baseline="0">
                          <a:solidFill>
                            <a:schemeClr val="tx1"/>
                          </a:solidFill>
                          <a:latin typeface="Arial" panose="020b0604020202020204" pitchFamily="34" charset="0"/>
                          <a:ea typeface="宋体" panose="02010600030101010101" pitchFamily="2" charset="-122"/>
                        </a:defRPr>
                      </a:lvl3pPr>
                      <a:lvl4pPr marL="1200150" lvl="3" indent="-171450" algn="l" defTabSz="685800" rtl="0" eaLnBrk="1" fontAlgn="base" latinLnBrk="0" hangingPunct="1">
                        <a:lnSpc>
                          <a:spcPct val="100000"/>
                        </a:lnSpc>
                        <a:spcBef>
                          <a:spcPct val="20000"/>
                        </a:spcBef>
                        <a:spcAft>
                          <a:spcPct val="0"/>
                        </a:spcAft>
                        <a:buClrTx/>
                        <a:buSzTx/>
                        <a:buFontTx/>
                        <a:buChar char="–"/>
                        <a:defRPr sz="1400" b="0" i="0" u="none" kern="1200" baseline="0">
                          <a:solidFill>
                            <a:schemeClr val="tx1"/>
                          </a:solidFill>
                          <a:latin typeface="Arial" panose="020b0604020202020204" pitchFamily="34" charset="0"/>
                          <a:ea typeface="宋体" panose="02010600030101010101" pitchFamily="2" charset="-122"/>
                        </a:defRPr>
                      </a:lvl4pPr>
                      <a:lvl5pPr marL="1543050" lvl="4" indent="-171450" algn="l" defTabSz="685800" rtl="0" eaLnBrk="1" fontAlgn="base" latinLnBrk="0" hangingPunct="1">
                        <a:lnSpc>
                          <a:spcPct val="100000"/>
                        </a:lnSpc>
                        <a:spcBef>
                          <a:spcPct val="20000"/>
                        </a:spcBef>
                        <a:spcAft>
                          <a:spcPct val="0"/>
                        </a:spcAft>
                        <a:buClrTx/>
                        <a:buSzTx/>
                        <a:buFontTx/>
                        <a:buChar char="»"/>
                        <a:defRPr sz="1400" b="0" i="0" u="none" kern="1200" baseline="0">
                          <a:solidFill>
                            <a:schemeClr val="tx1"/>
                          </a:solidFill>
                          <a:latin typeface="Arial" panose="020b0604020202020204" pitchFamily="34" charset="0"/>
                          <a:ea typeface="宋体" panose="02010600030101010101" pitchFamily="2" charset="-122"/>
                        </a:defRPr>
                      </a:lvl5pPr>
                    </a:lstStyle>
                    <a:p>
                      <a:pPr marL="0" lvl="0" indent="0" algn="ctr" defTabSz="914400" eaLnBrk="0" hangingPunct="0">
                        <a:lnSpc>
                          <a:spcPct val="110000"/>
                        </a:lnSpc>
                        <a:spcBef>
                          <a:spcPct val="0"/>
                        </a:spcBef>
                        <a:buNone/>
                      </a:pPr>
                      <a:r>
                        <a:rPr sz="2400" b="1">
                          <a:latin typeface="黑体" panose="02010609060101010101" pitchFamily="2" charset="-122"/>
                          <a:ea typeface="黑体" panose="02010609060101010101" pitchFamily="2" charset="-122"/>
                          <a:cs typeface="黑体" panose="02010609060101010101" pitchFamily="2" charset="-122"/>
                          <a:sym typeface="+mn-ea"/>
                        </a:rPr>
                        <a:t>国王</a:t>
                      </a:r>
                      <a:endParaRPr lang="zh-CN" altLang="en-US" sz="2400" b="1">
                        <a:solidFill>
                          <a:srgbClr val="1D41D5"/>
                        </a:solidFill>
                        <a:latin typeface="黑体" panose="02010609060101010101" pitchFamily="2" charset="-122"/>
                        <a:ea typeface="黑体" panose="02010609060101010101" pitchFamily="2" charset="-122"/>
                        <a:cs typeface="黑体" panose="02010609060101010101" pitchFamily="2" charset="-122"/>
                        <a:sym typeface="+mn-ea"/>
                      </a:endParaRPr>
                    </a:p>
                  </a:txBody>
                  <a:tcPr marL="82314" marR="82314" marT="41157" marB="41157"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vert="horz" wrap="square"/>
                    <a:lstStyle>
                      <a:defPPr/>
                      <a:lvl1pPr marL="257175" lvl="0" indent="-257175" algn="l" defTabSz="685800" rtl="0" eaLnBrk="1" fontAlgn="base" latinLnBrk="0" hangingPunct="1">
                        <a:lnSpc>
                          <a:spcPct val="100000"/>
                        </a:lnSpc>
                        <a:spcBef>
                          <a:spcPct val="20000"/>
                        </a:spcBef>
                        <a:spcAft>
                          <a:spcPct val="0"/>
                        </a:spcAft>
                        <a:buClrTx/>
                        <a:buSzTx/>
                        <a:buFontTx/>
                        <a:buChar char="•"/>
                        <a:defRPr sz="2100" u="none" kern="1200" baseline="0">
                          <a:solidFill>
                            <a:schemeClr val="tx1"/>
                          </a:solidFill>
                          <a:latin typeface="Arial" panose="020b0604020202020204" pitchFamily="34" charset="0"/>
                          <a:ea typeface="宋体" panose="02010600030101010101" pitchFamily="2" charset="-122"/>
                        </a:defRPr>
                      </a:lvl1pPr>
                      <a:lvl2pPr marL="557530" lvl="1" indent="-214630" algn="l" defTabSz="6858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2pPr>
                      <a:lvl3pPr marL="857250" lvl="2" indent="-171450" algn="l" defTabSz="685800" rtl="0" eaLnBrk="1" fontAlgn="base" latinLnBrk="0" hangingPunct="1">
                        <a:lnSpc>
                          <a:spcPct val="100000"/>
                        </a:lnSpc>
                        <a:spcBef>
                          <a:spcPct val="20000"/>
                        </a:spcBef>
                        <a:spcAft>
                          <a:spcPct val="0"/>
                        </a:spcAft>
                        <a:buClrTx/>
                        <a:buSzTx/>
                        <a:buFontTx/>
                        <a:buChar char="•"/>
                        <a:defRPr sz="1500" b="0" i="0" u="none" kern="1200" baseline="0">
                          <a:solidFill>
                            <a:schemeClr val="tx1"/>
                          </a:solidFill>
                          <a:latin typeface="Arial" panose="020b0604020202020204" pitchFamily="34" charset="0"/>
                          <a:ea typeface="宋体" panose="02010600030101010101" pitchFamily="2" charset="-122"/>
                        </a:defRPr>
                      </a:lvl3pPr>
                      <a:lvl4pPr marL="1200150" lvl="3" indent="-171450" algn="l" defTabSz="685800" rtl="0" eaLnBrk="1" fontAlgn="base" latinLnBrk="0" hangingPunct="1">
                        <a:lnSpc>
                          <a:spcPct val="100000"/>
                        </a:lnSpc>
                        <a:spcBef>
                          <a:spcPct val="20000"/>
                        </a:spcBef>
                        <a:spcAft>
                          <a:spcPct val="0"/>
                        </a:spcAft>
                        <a:buClrTx/>
                        <a:buSzTx/>
                        <a:buFontTx/>
                        <a:buChar char="–"/>
                        <a:defRPr sz="1400" b="0" i="0" u="none" kern="1200" baseline="0">
                          <a:solidFill>
                            <a:schemeClr val="tx1"/>
                          </a:solidFill>
                          <a:latin typeface="Arial" panose="020b0604020202020204" pitchFamily="34" charset="0"/>
                          <a:ea typeface="宋体" panose="02010600030101010101" pitchFamily="2" charset="-122"/>
                        </a:defRPr>
                      </a:lvl4pPr>
                      <a:lvl5pPr marL="1543050" lvl="4" indent="-171450" algn="l" defTabSz="685800" rtl="0" eaLnBrk="1" fontAlgn="base" latinLnBrk="0" hangingPunct="1">
                        <a:lnSpc>
                          <a:spcPct val="100000"/>
                        </a:lnSpc>
                        <a:spcBef>
                          <a:spcPct val="20000"/>
                        </a:spcBef>
                        <a:spcAft>
                          <a:spcPct val="0"/>
                        </a:spcAft>
                        <a:buClrTx/>
                        <a:buSzTx/>
                        <a:buFontTx/>
                        <a:buChar char="»"/>
                        <a:defRPr sz="1400" b="0" i="0" u="none" kern="1200" baseline="0">
                          <a:solidFill>
                            <a:schemeClr val="tx1"/>
                          </a:solidFill>
                          <a:latin typeface="Arial" panose="020b0604020202020204" pitchFamily="34" charset="0"/>
                          <a:ea typeface="宋体" panose="02010600030101010101" pitchFamily="2" charset="-122"/>
                        </a:defRPr>
                      </a:lvl5pPr>
                    </a:lstStyle>
                    <a:p>
                      <a:pPr marL="0" lvl="0" indent="0" algn="ctr" defTabSz="914400" eaLnBrk="0" hangingPunct="0">
                        <a:lnSpc>
                          <a:spcPct val="110000"/>
                        </a:lnSpc>
                        <a:spcBef>
                          <a:spcPct val="0"/>
                        </a:spcBef>
                        <a:buNone/>
                      </a:pPr>
                      <a:endParaRPr lang="zh-CN" altLang="en-US" sz="2400" b="1">
                        <a:latin typeface="黑体" panose="02010609060101010101" pitchFamily="2" charset="-122"/>
                        <a:ea typeface="黑体" panose="02010609060101010101" pitchFamily="2" charset="-122"/>
                        <a:cs typeface="Times New Roman" panose="02020603050405020304" pitchFamily="18" charset="0"/>
                      </a:endParaRPr>
                    </a:p>
                  </a:txBody>
                  <a:tcPr marL="82314" marR="82314" marT="41157" marB="41157"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vert="horz" wrap="square"/>
                    <a:lstStyle>
                      <a:defPPr/>
                      <a:lvl1pPr marL="257175" lvl="0" indent="-257175" algn="l" defTabSz="685800" rtl="0" eaLnBrk="1" fontAlgn="base" latinLnBrk="0" hangingPunct="1">
                        <a:lnSpc>
                          <a:spcPct val="100000"/>
                        </a:lnSpc>
                        <a:spcBef>
                          <a:spcPct val="20000"/>
                        </a:spcBef>
                        <a:spcAft>
                          <a:spcPct val="0"/>
                        </a:spcAft>
                        <a:buClrTx/>
                        <a:buSzTx/>
                        <a:buFontTx/>
                        <a:buChar char="•"/>
                        <a:defRPr sz="2100" u="none" kern="1200" baseline="0">
                          <a:solidFill>
                            <a:schemeClr val="tx1"/>
                          </a:solidFill>
                          <a:latin typeface="Arial" panose="020b0604020202020204" pitchFamily="34" charset="0"/>
                          <a:ea typeface="宋体" panose="02010600030101010101" pitchFamily="2" charset="-122"/>
                        </a:defRPr>
                      </a:lvl1pPr>
                      <a:lvl2pPr marL="557530" lvl="1" indent="-214630" algn="l" defTabSz="6858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2pPr>
                      <a:lvl3pPr marL="857250" lvl="2" indent="-171450" algn="l" defTabSz="685800" rtl="0" eaLnBrk="1" fontAlgn="base" latinLnBrk="0" hangingPunct="1">
                        <a:lnSpc>
                          <a:spcPct val="100000"/>
                        </a:lnSpc>
                        <a:spcBef>
                          <a:spcPct val="20000"/>
                        </a:spcBef>
                        <a:spcAft>
                          <a:spcPct val="0"/>
                        </a:spcAft>
                        <a:buClrTx/>
                        <a:buSzTx/>
                        <a:buFontTx/>
                        <a:buChar char="•"/>
                        <a:defRPr sz="1500" b="0" i="0" u="none" kern="1200" baseline="0">
                          <a:solidFill>
                            <a:schemeClr val="tx1"/>
                          </a:solidFill>
                          <a:latin typeface="Arial" panose="020b0604020202020204" pitchFamily="34" charset="0"/>
                          <a:ea typeface="宋体" panose="02010600030101010101" pitchFamily="2" charset="-122"/>
                        </a:defRPr>
                      </a:lvl3pPr>
                      <a:lvl4pPr marL="1200150" lvl="3" indent="-171450" algn="l" defTabSz="685800" rtl="0" eaLnBrk="1" fontAlgn="base" latinLnBrk="0" hangingPunct="1">
                        <a:lnSpc>
                          <a:spcPct val="100000"/>
                        </a:lnSpc>
                        <a:spcBef>
                          <a:spcPct val="20000"/>
                        </a:spcBef>
                        <a:spcAft>
                          <a:spcPct val="0"/>
                        </a:spcAft>
                        <a:buClrTx/>
                        <a:buSzTx/>
                        <a:buFontTx/>
                        <a:buChar char="–"/>
                        <a:defRPr sz="1400" b="0" i="0" u="none" kern="1200" baseline="0">
                          <a:solidFill>
                            <a:schemeClr val="tx1"/>
                          </a:solidFill>
                          <a:latin typeface="Arial" panose="020b0604020202020204" pitchFamily="34" charset="0"/>
                          <a:ea typeface="宋体" panose="02010600030101010101" pitchFamily="2" charset="-122"/>
                        </a:defRPr>
                      </a:lvl4pPr>
                      <a:lvl5pPr marL="1543050" lvl="4" indent="-171450" algn="l" defTabSz="685800" rtl="0" eaLnBrk="1" fontAlgn="base" latinLnBrk="0" hangingPunct="1">
                        <a:lnSpc>
                          <a:spcPct val="100000"/>
                        </a:lnSpc>
                        <a:spcBef>
                          <a:spcPct val="20000"/>
                        </a:spcBef>
                        <a:spcAft>
                          <a:spcPct val="0"/>
                        </a:spcAft>
                        <a:buClrTx/>
                        <a:buSzTx/>
                        <a:buFontTx/>
                        <a:buChar char="»"/>
                        <a:defRPr sz="1400" b="0" i="0" u="none" kern="1200" baseline="0">
                          <a:solidFill>
                            <a:schemeClr val="tx1"/>
                          </a:solidFill>
                          <a:latin typeface="Arial" panose="020b0604020202020204" pitchFamily="34" charset="0"/>
                          <a:ea typeface="宋体" panose="02010600030101010101" pitchFamily="2" charset="-122"/>
                        </a:defRPr>
                      </a:lvl5pPr>
                    </a:lstStyle>
                    <a:p>
                      <a:pPr marL="0" lvl="0" indent="0" algn="ctr" defTabSz="914400" eaLnBrk="0" hangingPunct="0">
                        <a:lnSpc>
                          <a:spcPct val="110000"/>
                        </a:lnSpc>
                        <a:spcBef>
                          <a:spcPct val="0"/>
                        </a:spcBef>
                        <a:buNone/>
                      </a:pPr>
                      <a:endParaRPr lang="zh-CN" altLang="en-US" sz="2400" b="1">
                        <a:latin typeface="黑体" panose="02010609060101010101" pitchFamily="2" charset="-122"/>
                        <a:ea typeface="黑体" panose="02010609060101010101" pitchFamily="2" charset="-122"/>
                        <a:cs typeface="黑体" panose="02010609060101010101" pitchFamily="2" charset="-122"/>
                        <a:sym typeface="+mn-ea"/>
                      </a:endParaRPr>
                    </a:p>
                  </a:txBody>
                  <a:tcPr marL="82314" marR="82314" marT="41157" marB="41157"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r>
              <a:tr h="886460">
                <a:tc>
                  <a:txBody>
                    <a:bodyPr vert="horz" wrap="square"/>
                    <a:lstStyle>
                      <a:defPPr/>
                    </a:lstStyle>
                    <a:p>
                      <a:pPr marL="0" lvl="0" indent="0" algn="ctr" defTabSz="914400" eaLnBrk="0" hangingPunct="0">
                        <a:lnSpc>
                          <a:spcPct val="110000"/>
                        </a:lnSpc>
                        <a:spcBef>
                          <a:spcPct val="0"/>
                        </a:spcBef>
                        <a:buNone/>
                      </a:pPr>
                      <a:r>
                        <a:rPr lang="zh-CN" altLang="en-US" sz="2400" b="1">
                          <a:solidFill>
                            <a:schemeClr val="tx1">
                              <a:lumMod val="95000"/>
                              <a:lumOff val="5000"/>
                            </a:schemeClr>
                          </a:solidFill>
                          <a:latin typeface="黑体" panose="02010609060101010101" pitchFamily="2" charset="-122"/>
                          <a:ea typeface="黑体" panose="02010609060101010101" pitchFamily="2" charset="-122"/>
                          <a:sym typeface="+mn-ea"/>
                        </a:rPr>
                        <a:t>长老会议</a:t>
                      </a:r>
                      <a:endParaRPr lang="zh-CN" altLang="en-US" sz="2400" b="1">
                        <a:solidFill>
                          <a:schemeClr val="tx1">
                            <a:lumMod val="95000"/>
                            <a:lumOff val="5000"/>
                          </a:schemeClr>
                        </a:solidFill>
                        <a:latin typeface="黑体" panose="02010609060101010101" pitchFamily="2" charset="-122"/>
                        <a:ea typeface="黑体" panose="02010609060101010101" pitchFamily="2" charset="-122"/>
                        <a:cs typeface="Times New Roman" panose="02020603050405020304" pitchFamily="18" charset="0"/>
                        <a:sym typeface="+mn-ea"/>
                      </a:endParaRPr>
                    </a:p>
                  </a:txBody>
                  <a:tcPr marL="82314" marR="82314" marT="41157" marB="41157"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vert="horz" wrap="square"/>
                    <a:lstStyle>
                      <a:defPPr/>
                    </a:lstStyle>
                    <a:p>
                      <a:pPr marL="0" lvl="0" indent="0" algn="ctr" defTabSz="914400" eaLnBrk="0" hangingPunct="0">
                        <a:lnSpc>
                          <a:spcPct val="110000"/>
                        </a:lnSpc>
                        <a:spcBef>
                          <a:spcPct val="0"/>
                        </a:spcBef>
                        <a:buNone/>
                      </a:pPr>
                      <a:endParaRPr lang="zh-CN" altLang="en-US" sz="2400" b="1">
                        <a:latin typeface="黑体" panose="02010609060101010101" pitchFamily="2" charset="-122"/>
                        <a:ea typeface="黑体" panose="02010609060101010101" pitchFamily="2" charset="-122"/>
                        <a:cs typeface="黑体" panose="02010609060101010101" pitchFamily="2" charset="-122"/>
                        <a:sym typeface="+mn-ea"/>
                      </a:endParaRPr>
                    </a:p>
                  </a:txBody>
                  <a:tcPr marL="82314" marR="82314" marT="41157" marB="41157"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vert="horz" wrap="square"/>
                    <a:lstStyle>
                      <a:defPPr/>
                    </a:lstStyle>
                    <a:p>
                      <a:pPr marL="0" lvl="0" indent="0" algn="ctr" defTabSz="914400" eaLnBrk="0" hangingPunct="0">
                        <a:lnSpc>
                          <a:spcPct val="110000"/>
                        </a:lnSpc>
                        <a:spcBef>
                          <a:spcPct val="0"/>
                        </a:spcBef>
                        <a:buNone/>
                      </a:pPr>
                      <a:endParaRPr lang="zh-CN" altLang="en-US" sz="2400" b="1">
                        <a:latin typeface="黑体" panose="02010609060101010101" pitchFamily="2" charset="-122"/>
                        <a:ea typeface="黑体" panose="02010609060101010101" pitchFamily="2" charset="-122"/>
                        <a:cs typeface="Times New Roman" panose="02020603050405020304" pitchFamily="18" charset="0"/>
                      </a:endParaRPr>
                    </a:p>
                  </a:txBody>
                  <a:tcPr marL="82314" marR="82314" marT="41157" marB="41157"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r>
              <a:tr h="1988185">
                <a:tc>
                  <a:txBody>
                    <a:bodyPr vert="horz" wrap="square"/>
                    <a:lstStyle>
                      <a:defPPr/>
                      <a:lvl1pPr marL="257175" lvl="0" indent="-257175" algn="l" defTabSz="685800" rtl="0" eaLnBrk="1" fontAlgn="base" latinLnBrk="0" hangingPunct="1">
                        <a:lnSpc>
                          <a:spcPct val="100000"/>
                        </a:lnSpc>
                        <a:spcBef>
                          <a:spcPct val="20000"/>
                        </a:spcBef>
                        <a:spcAft>
                          <a:spcPct val="0"/>
                        </a:spcAft>
                        <a:buClrTx/>
                        <a:buSzTx/>
                        <a:buFontTx/>
                        <a:buChar char="•"/>
                        <a:defRPr sz="2100" u="none" kern="1200" baseline="0">
                          <a:solidFill>
                            <a:schemeClr val="tx1"/>
                          </a:solidFill>
                          <a:latin typeface="Arial" panose="020b0604020202020204" pitchFamily="34" charset="0"/>
                          <a:ea typeface="宋体" panose="02010600030101010101" pitchFamily="2" charset="-122"/>
                        </a:defRPr>
                      </a:lvl1pPr>
                      <a:lvl2pPr marL="557530" lvl="1" indent="-214630" algn="l" defTabSz="6858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2pPr>
                      <a:lvl3pPr marL="857250" lvl="2" indent="-171450" algn="l" defTabSz="685800" rtl="0" eaLnBrk="1" fontAlgn="base" latinLnBrk="0" hangingPunct="1">
                        <a:lnSpc>
                          <a:spcPct val="100000"/>
                        </a:lnSpc>
                        <a:spcBef>
                          <a:spcPct val="20000"/>
                        </a:spcBef>
                        <a:spcAft>
                          <a:spcPct val="0"/>
                        </a:spcAft>
                        <a:buClrTx/>
                        <a:buSzTx/>
                        <a:buFontTx/>
                        <a:buChar char="•"/>
                        <a:defRPr sz="1500" b="0" i="0" u="none" kern="1200" baseline="0">
                          <a:solidFill>
                            <a:schemeClr val="tx1"/>
                          </a:solidFill>
                          <a:latin typeface="Arial" panose="020b0604020202020204" pitchFamily="34" charset="0"/>
                          <a:ea typeface="宋体" panose="02010600030101010101" pitchFamily="2" charset="-122"/>
                        </a:defRPr>
                      </a:lvl3pPr>
                      <a:lvl4pPr marL="1200150" lvl="3" indent="-171450" algn="l" defTabSz="685800" rtl="0" eaLnBrk="1" fontAlgn="base" latinLnBrk="0" hangingPunct="1">
                        <a:lnSpc>
                          <a:spcPct val="100000"/>
                        </a:lnSpc>
                        <a:spcBef>
                          <a:spcPct val="20000"/>
                        </a:spcBef>
                        <a:spcAft>
                          <a:spcPct val="0"/>
                        </a:spcAft>
                        <a:buClrTx/>
                        <a:buSzTx/>
                        <a:buFontTx/>
                        <a:buChar char="–"/>
                        <a:defRPr sz="1400" b="0" i="0" u="none" kern="1200" baseline="0">
                          <a:solidFill>
                            <a:schemeClr val="tx1"/>
                          </a:solidFill>
                          <a:latin typeface="Arial" panose="020b0604020202020204" pitchFamily="34" charset="0"/>
                          <a:ea typeface="宋体" panose="02010600030101010101" pitchFamily="2" charset="-122"/>
                        </a:defRPr>
                      </a:lvl4pPr>
                      <a:lvl5pPr marL="1543050" lvl="4" indent="-171450" algn="l" defTabSz="685800" rtl="0" eaLnBrk="1" fontAlgn="base" latinLnBrk="0" hangingPunct="1">
                        <a:lnSpc>
                          <a:spcPct val="100000"/>
                        </a:lnSpc>
                        <a:spcBef>
                          <a:spcPct val="20000"/>
                        </a:spcBef>
                        <a:spcAft>
                          <a:spcPct val="0"/>
                        </a:spcAft>
                        <a:buClrTx/>
                        <a:buSzTx/>
                        <a:buFontTx/>
                        <a:buChar char="»"/>
                        <a:defRPr sz="1400" b="0" i="0" u="none" kern="1200" baseline="0">
                          <a:solidFill>
                            <a:schemeClr val="tx1"/>
                          </a:solidFill>
                          <a:latin typeface="Arial" panose="020b0604020202020204" pitchFamily="34" charset="0"/>
                          <a:ea typeface="宋体" panose="02010600030101010101" pitchFamily="2" charset="-122"/>
                        </a:defRPr>
                      </a:lvl5pPr>
                    </a:lstStyle>
                    <a:p>
                      <a:pPr marL="0" lvl="0" indent="0" algn="ctr" defTabSz="914400" eaLnBrk="0" hangingPunct="0">
                        <a:lnSpc>
                          <a:spcPct val="110000"/>
                        </a:lnSpc>
                        <a:spcBef>
                          <a:spcPct val="0"/>
                        </a:spcBef>
                        <a:buNone/>
                      </a:pPr>
                      <a:r>
                        <a:rPr lang="zh-CN" altLang="en-US" sz="2400" b="1">
                          <a:latin typeface="黑体" panose="02010609060101010101" pitchFamily="2" charset="-122"/>
                          <a:ea typeface="黑体" panose="02010609060101010101" pitchFamily="2" charset="-122"/>
                          <a:sym typeface="+mn-ea"/>
                        </a:rPr>
                        <a:t>监察官</a:t>
                      </a:r>
                      <a:endParaRPr lang="zh-CN" altLang="en-US" sz="2400" b="1">
                        <a:solidFill>
                          <a:srgbClr val="1D41D5"/>
                        </a:solidFill>
                        <a:latin typeface="黑体" panose="02010609060101010101" pitchFamily="2" charset="-122"/>
                        <a:ea typeface="黑体" panose="02010609060101010101" pitchFamily="2" charset="-122"/>
                        <a:cs typeface="Times New Roman" panose="02020603050405020304" pitchFamily="18" charset="0"/>
                        <a:sym typeface="+mn-ea"/>
                      </a:endParaRPr>
                    </a:p>
                  </a:txBody>
                  <a:tcPr marL="82314" marR="82314" marT="41157" marB="41157"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vert="horz" wrap="square"/>
                    <a:lstStyle>
                      <a:defPPr/>
                      <a:lvl1pPr marL="257175" lvl="0" indent="-257175" algn="l" defTabSz="685800" rtl="0" eaLnBrk="1" fontAlgn="base" latinLnBrk="0" hangingPunct="1">
                        <a:lnSpc>
                          <a:spcPct val="100000"/>
                        </a:lnSpc>
                        <a:spcBef>
                          <a:spcPct val="20000"/>
                        </a:spcBef>
                        <a:spcAft>
                          <a:spcPct val="0"/>
                        </a:spcAft>
                        <a:buClrTx/>
                        <a:buSzTx/>
                        <a:buFontTx/>
                        <a:buChar char="•"/>
                        <a:defRPr sz="2100" u="none" kern="1200" baseline="0">
                          <a:solidFill>
                            <a:schemeClr val="tx1"/>
                          </a:solidFill>
                          <a:latin typeface="Arial" panose="020b0604020202020204" pitchFamily="34" charset="0"/>
                          <a:ea typeface="宋体" panose="02010600030101010101" pitchFamily="2" charset="-122"/>
                        </a:defRPr>
                      </a:lvl1pPr>
                      <a:lvl2pPr marL="557530" lvl="1" indent="-214630" algn="l" defTabSz="6858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2pPr>
                      <a:lvl3pPr marL="857250" lvl="2" indent="-171450" algn="l" defTabSz="685800" rtl="0" eaLnBrk="1" fontAlgn="base" latinLnBrk="0" hangingPunct="1">
                        <a:lnSpc>
                          <a:spcPct val="100000"/>
                        </a:lnSpc>
                        <a:spcBef>
                          <a:spcPct val="20000"/>
                        </a:spcBef>
                        <a:spcAft>
                          <a:spcPct val="0"/>
                        </a:spcAft>
                        <a:buClrTx/>
                        <a:buSzTx/>
                        <a:buFontTx/>
                        <a:buChar char="•"/>
                        <a:defRPr sz="1500" b="0" i="0" u="none" kern="1200" baseline="0">
                          <a:solidFill>
                            <a:schemeClr val="tx1"/>
                          </a:solidFill>
                          <a:latin typeface="Arial" panose="020b0604020202020204" pitchFamily="34" charset="0"/>
                          <a:ea typeface="宋体" panose="02010600030101010101" pitchFamily="2" charset="-122"/>
                        </a:defRPr>
                      </a:lvl3pPr>
                      <a:lvl4pPr marL="1200150" lvl="3" indent="-171450" algn="l" defTabSz="685800" rtl="0" eaLnBrk="1" fontAlgn="base" latinLnBrk="0" hangingPunct="1">
                        <a:lnSpc>
                          <a:spcPct val="100000"/>
                        </a:lnSpc>
                        <a:spcBef>
                          <a:spcPct val="20000"/>
                        </a:spcBef>
                        <a:spcAft>
                          <a:spcPct val="0"/>
                        </a:spcAft>
                        <a:buClrTx/>
                        <a:buSzTx/>
                        <a:buFontTx/>
                        <a:buChar char="–"/>
                        <a:defRPr sz="1400" b="0" i="0" u="none" kern="1200" baseline="0">
                          <a:solidFill>
                            <a:schemeClr val="tx1"/>
                          </a:solidFill>
                          <a:latin typeface="Arial" panose="020b0604020202020204" pitchFamily="34" charset="0"/>
                          <a:ea typeface="宋体" panose="02010600030101010101" pitchFamily="2" charset="-122"/>
                        </a:defRPr>
                      </a:lvl4pPr>
                      <a:lvl5pPr marL="1543050" lvl="4" indent="-171450" algn="l" defTabSz="685800" rtl="0" eaLnBrk="1" fontAlgn="base" latinLnBrk="0" hangingPunct="1">
                        <a:lnSpc>
                          <a:spcPct val="100000"/>
                        </a:lnSpc>
                        <a:spcBef>
                          <a:spcPct val="20000"/>
                        </a:spcBef>
                        <a:spcAft>
                          <a:spcPct val="0"/>
                        </a:spcAft>
                        <a:buClrTx/>
                        <a:buSzTx/>
                        <a:buFontTx/>
                        <a:buChar char="»"/>
                        <a:defRPr sz="1400" b="0" i="0" u="none" kern="1200" baseline="0">
                          <a:solidFill>
                            <a:schemeClr val="tx1"/>
                          </a:solidFill>
                          <a:latin typeface="Arial" panose="020b0604020202020204" pitchFamily="34" charset="0"/>
                          <a:ea typeface="宋体" panose="02010600030101010101" pitchFamily="2" charset="-122"/>
                        </a:defRPr>
                      </a:lvl5pPr>
                    </a:lstStyle>
                    <a:p>
                      <a:pPr marL="0" lvl="0" indent="0" algn="ctr" defTabSz="914400" eaLnBrk="0" hangingPunct="0">
                        <a:lnSpc>
                          <a:spcPct val="110000"/>
                        </a:lnSpc>
                        <a:spcBef>
                          <a:spcPct val="0"/>
                        </a:spcBef>
                        <a:buNone/>
                      </a:pPr>
                      <a:endParaRPr lang="zh-CN" altLang="en-US" sz="2400" b="1">
                        <a:latin typeface="黑体" panose="02010609060101010101" pitchFamily="2" charset="-122"/>
                        <a:ea typeface="黑体" panose="02010609060101010101" pitchFamily="2" charset="-122"/>
                        <a:cs typeface="黑体" panose="02010609060101010101" pitchFamily="2" charset="-122"/>
                        <a:sym typeface="+mn-ea"/>
                      </a:endParaRPr>
                    </a:p>
                  </a:txBody>
                  <a:tcPr marL="82314" marR="82314" marT="41157" marB="41157"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vert="horz" wrap="square"/>
                    <a:lstStyle>
                      <a:defPPr/>
                      <a:lvl1pPr marL="257175" lvl="0" indent="-257175" algn="l" defTabSz="685800" rtl="0" eaLnBrk="1" fontAlgn="base" latinLnBrk="0" hangingPunct="1">
                        <a:lnSpc>
                          <a:spcPct val="100000"/>
                        </a:lnSpc>
                        <a:spcBef>
                          <a:spcPct val="20000"/>
                        </a:spcBef>
                        <a:spcAft>
                          <a:spcPct val="0"/>
                        </a:spcAft>
                        <a:buClrTx/>
                        <a:buSzTx/>
                        <a:buFontTx/>
                        <a:buChar char="•"/>
                        <a:defRPr sz="2100" u="none" kern="1200" baseline="0">
                          <a:solidFill>
                            <a:schemeClr val="tx1"/>
                          </a:solidFill>
                          <a:latin typeface="Arial" panose="020b0604020202020204" pitchFamily="34" charset="0"/>
                          <a:ea typeface="宋体" panose="02010600030101010101" pitchFamily="2" charset="-122"/>
                        </a:defRPr>
                      </a:lvl1pPr>
                      <a:lvl2pPr marL="557530" lvl="1" indent="-214630" algn="l" defTabSz="6858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2pPr>
                      <a:lvl3pPr marL="857250" lvl="2" indent="-171450" algn="l" defTabSz="685800" rtl="0" eaLnBrk="1" fontAlgn="base" latinLnBrk="0" hangingPunct="1">
                        <a:lnSpc>
                          <a:spcPct val="100000"/>
                        </a:lnSpc>
                        <a:spcBef>
                          <a:spcPct val="20000"/>
                        </a:spcBef>
                        <a:spcAft>
                          <a:spcPct val="0"/>
                        </a:spcAft>
                        <a:buClrTx/>
                        <a:buSzTx/>
                        <a:buFontTx/>
                        <a:buChar char="•"/>
                        <a:defRPr sz="1500" b="0" i="0" u="none" kern="1200" baseline="0">
                          <a:solidFill>
                            <a:schemeClr val="tx1"/>
                          </a:solidFill>
                          <a:latin typeface="Arial" panose="020b0604020202020204" pitchFamily="34" charset="0"/>
                          <a:ea typeface="宋体" panose="02010600030101010101" pitchFamily="2" charset="-122"/>
                        </a:defRPr>
                      </a:lvl3pPr>
                      <a:lvl4pPr marL="1200150" lvl="3" indent="-171450" algn="l" defTabSz="685800" rtl="0" eaLnBrk="1" fontAlgn="base" latinLnBrk="0" hangingPunct="1">
                        <a:lnSpc>
                          <a:spcPct val="100000"/>
                        </a:lnSpc>
                        <a:spcBef>
                          <a:spcPct val="20000"/>
                        </a:spcBef>
                        <a:spcAft>
                          <a:spcPct val="0"/>
                        </a:spcAft>
                        <a:buClrTx/>
                        <a:buSzTx/>
                        <a:buFontTx/>
                        <a:buChar char="–"/>
                        <a:defRPr sz="1400" b="0" i="0" u="none" kern="1200" baseline="0">
                          <a:solidFill>
                            <a:schemeClr val="tx1"/>
                          </a:solidFill>
                          <a:latin typeface="Arial" panose="020b0604020202020204" pitchFamily="34" charset="0"/>
                          <a:ea typeface="宋体" panose="02010600030101010101" pitchFamily="2" charset="-122"/>
                        </a:defRPr>
                      </a:lvl4pPr>
                      <a:lvl5pPr marL="1543050" lvl="4" indent="-171450" algn="l" defTabSz="685800" rtl="0" eaLnBrk="1" fontAlgn="base" latinLnBrk="0" hangingPunct="1">
                        <a:lnSpc>
                          <a:spcPct val="100000"/>
                        </a:lnSpc>
                        <a:spcBef>
                          <a:spcPct val="20000"/>
                        </a:spcBef>
                        <a:spcAft>
                          <a:spcPct val="0"/>
                        </a:spcAft>
                        <a:buClrTx/>
                        <a:buSzTx/>
                        <a:buFontTx/>
                        <a:buChar char="»"/>
                        <a:defRPr sz="1400" b="0" i="0" u="none" kern="1200" baseline="0">
                          <a:solidFill>
                            <a:schemeClr val="tx1"/>
                          </a:solidFill>
                          <a:latin typeface="Arial" panose="020b0604020202020204" pitchFamily="34" charset="0"/>
                          <a:ea typeface="宋体" panose="02010600030101010101" pitchFamily="2" charset="-122"/>
                        </a:defRPr>
                      </a:lvl5pPr>
                    </a:lstStyle>
                    <a:p>
                      <a:pPr marL="0" lvl="0" indent="0" algn="ctr" defTabSz="914400" eaLnBrk="0" hangingPunct="0">
                        <a:lnSpc>
                          <a:spcPct val="110000"/>
                        </a:lnSpc>
                        <a:spcBef>
                          <a:spcPct val="0"/>
                        </a:spcBef>
                        <a:buNone/>
                      </a:pPr>
                      <a:endParaRPr lang="zh-CN" altLang="en-US" sz="2400" b="1">
                        <a:latin typeface="黑体" panose="02010609060101010101" pitchFamily="2" charset="-122"/>
                        <a:ea typeface="黑体" panose="02010609060101010101" pitchFamily="2" charset="-122"/>
                        <a:cs typeface="黑体" panose="02010609060101010101" pitchFamily="2" charset="-122"/>
                        <a:sym typeface="+mn-ea"/>
                      </a:endParaRPr>
                    </a:p>
                  </a:txBody>
                  <a:tcPr marL="82314" marR="82314" marT="41157" marB="41157"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r>
            </a:tbl>
          </a:graphicData>
        </a:graphic>
      </p:graphicFrame>
      <p:sp>
        <p:nvSpPr>
          <p:cNvPr id="6" name="文本框 5"/>
          <p:cNvSpPr txBox="1"/>
          <p:nvPr/>
        </p:nvSpPr>
        <p:spPr>
          <a:xfrm>
            <a:off x="6868160" y="1904365"/>
            <a:ext cx="2145665" cy="3969385"/>
          </a:xfrm>
          <a:prstGeom prst="rect">
            <a:avLst/>
          </a:prstGeom>
          <a:solidFill>
            <a:schemeClr val="accent6">
              <a:lumMod val="40000"/>
              <a:lumOff val="60000"/>
            </a:schemeClr>
          </a:solidFill>
        </p:spPr>
        <p:txBody>
          <a:bodyPr wrap="square" rtlCol="0" anchor="t">
            <a:spAutoFit/>
          </a:bodyPr>
          <a:lstStyle>
            <a:defPPr/>
          </a:lstStyle>
          <a:p>
            <a:pPr>
              <a:lnSpc>
                <a:spcPct val="150000"/>
              </a:lnSpc>
            </a:pPr>
            <a:r>
              <a:rPr lang="zh-CN" altLang="en-US" sz="2400" b="1">
                <a:solidFill>
                  <a:srgbClr val="FF0000"/>
                </a:solidFill>
              </a:rPr>
              <a:t>寡头政治</a:t>
            </a:r>
            <a:r>
              <a:rPr lang="zh-CN" altLang="en-US" sz="2400" b="1"/>
              <a:t>是一种政制形式，其中大部分甚至全部权利有效地掌握在一小撮特权阶级手上。</a:t>
            </a:r>
          </a:p>
        </p:txBody>
      </p:sp>
      <p:sp>
        <p:nvSpPr>
          <p:cNvPr id="7" name="文本框 6"/>
          <p:cNvSpPr txBox="1"/>
          <p:nvPr/>
        </p:nvSpPr>
        <p:spPr>
          <a:xfrm>
            <a:off x="1613535" y="2278380"/>
            <a:ext cx="2122805" cy="460375"/>
          </a:xfrm>
          <a:prstGeom prst="rect">
            <a:avLst/>
          </a:prstGeom>
          <a:noFill/>
        </p:spPr>
        <p:txBody>
          <a:bodyPr wrap="square" rtlCol="0">
            <a:spAutoFit/>
          </a:bodyPr>
          <a:lstStyle>
            <a:defPPr/>
          </a:lstStyle>
          <a:p>
            <a:pPr/>
            <a:r>
              <a:rPr lang="zh-CN" altLang="en-US" sz="2400" b="1" u="sng">
                <a:solidFill>
                  <a:srgbClr val="FF0000"/>
                </a:solidFill>
                <a:latin typeface="黑体" panose="02010609060101010101" pitchFamily="2" charset="-122"/>
                <a:ea typeface="黑体" panose="02010609060101010101" pitchFamily="2" charset="-122"/>
                <a:cs typeface="黑体" panose="02010609060101010101" pitchFamily="2" charset="-122"/>
                <a:sym typeface="+mn-ea"/>
              </a:rPr>
              <a:t>全体公民</a:t>
            </a:r>
            <a:r>
              <a:rPr lang="zh-CN" altLang="en-US" sz="2400" b="1" u="sng">
                <a:latin typeface="黑体" panose="02010609060101010101" pitchFamily="2" charset="-122"/>
                <a:ea typeface="黑体" panose="02010609060101010101" pitchFamily="2" charset="-122"/>
                <a:cs typeface="黑体" panose="02010609060101010101" pitchFamily="2" charset="-122"/>
                <a:sym typeface="+mn-ea"/>
              </a:rPr>
              <a:t>参加</a:t>
            </a:r>
          </a:p>
        </p:txBody>
      </p:sp>
      <p:sp>
        <p:nvSpPr>
          <p:cNvPr id="2" name="文本框 1"/>
          <p:cNvSpPr txBox="1"/>
          <p:nvPr/>
        </p:nvSpPr>
        <p:spPr>
          <a:xfrm>
            <a:off x="4041775" y="2197735"/>
            <a:ext cx="2348230" cy="829945"/>
          </a:xfrm>
          <a:prstGeom prst="rect">
            <a:avLst/>
          </a:prstGeom>
          <a:noFill/>
        </p:spPr>
        <p:txBody>
          <a:bodyPr wrap="square" rtlCol="0">
            <a:spAutoFit/>
          </a:bodyPr>
          <a:lstStyle>
            <a:defPPr/>
          </a:lstStyle>
          <a:p>
            <a:pPr/>
            <a:r>
              <a:rPr sz="2400" b="1">
                <a:latin typeface="黑体" panose="02010609060101010101" pitchFamily="2" charset="-122"/>
                <a:ea typeface="黑体" panose="02010609060101010101" pitchFamily="2" charset="-122"/>
                <a:cs typeface="黑体" panose="02010609060101010101" pitchFamily="2" charset="-122"/>
                <a:sym typeface="+mn-ea"/>
              </a:rPr>
              <a:t>名义上是</a:t>
            </a:r>
            <a:r>
              <a:rPr lang="zh-CN" altLang="en-US" sz="2400" b="1">
                <a:latin typeface="黑体" panose="02010609060101010101" pitchFamily="2" charset="-122"/>
                <a:ea typeface="黑体" panose="02010609060101010101" pitchFamily="2" charset="-122"/>
                <a:cs typeface="黑体" panose="02010609060101010101" pitchFamily="2" charset="-122"/>
                <a:sym typeface="+mn-ea"/>
              </a:rPr>
              <a:t>国家的</a:t>
            </a:r>
            <a:r>
              <a:rPr lang="zh-CN" altLang="en-US" sz="2400" b="1">
                <a:solidFill>
                  <a:srgbClr val="FF0000"/>
                </a:solidFill>
                <a:latin typeface="黑体" panose="02010609060101010101" pitchFamily="2" charset="-122"/>
                <a:ea typeface="黑体" panose="02010609060101010101" pitchFamily="2" charset="-122"/>
                <a:cs typeface="黑体" panose="02010609060101010101" pitchFamily="2" charset="-122"/>
                <a:sym typeface="+mn-ea"/>
              </a:rPr>
              <a:t>最高权力机关</a:t>
            </a:r>
          </a:p>
        </p:txBody>
      </p:sp>
      <p:sp>
        <p:nvSpPr>
          <p:cNvPr id="3" name="文本框 2"/>
          <p:cNvSpPr txBox="1"/>
          <p:nvPr/>
        </p:nvSpPr>
        <p:spPr>
          <a:xfrm>
            <a:off x="1833880" y="3180080"/>
            <a:ext cx="1261110" cy="497205"/>
          </a:xfrm>
          <a:prstGeom prst="rect">
            <a:avLst/>
          </a:prstGeom>
          <a:noFill/>
        </p:spPr>
        <p:txBody>
          <a:bodyPr wrap="square" rtlCol="0">
            <a:spAutoFit/>
          </a:bodyPr>
          <a:lstStyle>
            <a:defPPr/>
          </a:lstStyle>
          <a:p>
            <a:pPr marL="0" lvl="0" indent="0" algn="ctr" defTabSz="914400" eaLnBrk="0" hangingPunct="0">
              <a:lnSpc>
                <a:spcPct val="110000"/>
              </a:lnSpc>
              <a:spcBef>
                <a:spcPct val="0"/>
              </a:spcBef>
              <a:buNone/>
            </a:pPr>
            <a:r>
              <a:rPr lang="zh-CN" altLang="en-US" sz="2400" b="1">
                <a:latin typeface="黑体" panose="02010609060101010101" pitchFamily="2" charset="-122"/>
                <a:ea typeface="黑体" panose="02010609060101010101" pitchFamily="2" charset="-122"/>
                <a:cs typeface="Times New Roman" panose="02020603050405020304" pitchFamily="18" charset="0"/>
                <a:sym typeface="+mn-ea"/>
              </a:rPr>
              <a:t>世袭</a:t>
            </a:r>
          </a:p>
        </p:txBody>
      </p:sp>
      <p:sp>
        <p:nvSpPr>
          <p:cNvPr id="9" name="文本框 8"/>
          <p:cNvSpPr txBox="1"/>
          <p:nvPr/>
        </p:nvSpPr>
        <p:spPr>
          <a:xfrm>
            <a:off x="4367213" y="3027839"/>
            <a:ext cx="1696403" cy="829945"/>
          </a:xfrm>
          <a:prstGeom prst="rect">
            <a:avLst/>
          </a:prstGeom>
          <a:noFill/>
        </p:spPr>
        <p:txBody>
          <a:bodyPr wrap="square" rtlCol="0">
            <a:spAutoFit/>
          </a:bodyPr>
          <a:lstStyle>
            <a:defPPr/>
          </a:lstStyle>
          <a:p>
            <a:pPr/>
            <a:r>
              <a:rPr sz="2400" b="1">
                <a:latin typeface="黑体" panose="02010609060101010101" pitchFamily="2" charset="-122"/>
                <a:ea typeface="黑体" panose="02010609060101010101" pitchFamily="2" charset="-122"/>
                <a:cs typeface="黑体" panose="02010609060101010101" pitchFamily="2" charset="-122"/>
                <a:sym typeface="+mn-ea"/>
              </a:rPr>
              <a:t>垄断军事统帅权力</a:t>
            </a:r>
            <a:endParaRPr lang="zh-CN" altLang="en-US" sz="2400" b="1">
              <a:latin typeface="黑体" panose="02010609060101010101" pitchFamily="2" charset="-122"/>
              <a:ea typeface="黑体" panose="02010609060101010101" pitchFamily="2" charset="-122"/>
              <a:cs typeface="黑体" panose="02010609060101010101" pitchFamily="2" charset="-122"/>
              <a:sym typeface="+mn-ea"/>
            </a:endParaRPr>
          </a:p>
        </p:txBody>
      </p:sp>
      <p:sp>
        <p:nvSpPr>
          <p:cNvPr id="10" name="文本框 9"/>
          <p:cNvSpPr txBox="1"/>
          <p:nvPr/>
        </p:nvSpPr>
        <p:spPr>
          <a:xfrm>
            <a:off x="1686560" y="3857625"/>
            <a:ext cx="1977390" cy="835025"/>
          </a:xfrm>
          <a:prstGeom prst="rect">
            <a:avLst/>
          </a:prstGeom>
          <a:noFill/>
        </p:spPr>
        <p:txBody>
          <a:bodyPr wrap="square" rtlCol="0">
            <a:spAutoFit/>
          </a:bodyPr>
          <a:lstStyle>
            <a:defPPr/>
          </a:lstStyle>
          <a:p>
            <a:pPr marL="0" lvl="0" indent="0" algn="ctr" defTabSz="914400" eaLnBrk="0" hangingPunct="0">
              <a:lnSpc>
                <a:spcPct val="110000"/>
              </a:lnSpc>
              <a:spcBef>
                <a:spcPct val="0"/>
              </a:spcBef>
              <a:buNone/>
            </a:pPr>
            <a:r>
              <a:rPr sz="2200" b="1">
                <a:solidFill>
                  <a:schemeClr val="tx1"/>
                </a:solidFill>
                <a:uFillTx/>
                <a:latin typeface="黑体" panose="02010609060101010101" pitchFamily="2" charset="-122"/>
                <a:ea typeface="黑体" panose="02010609060101010101" pitchFamily="2" charset="-122"/>
                <a:cs typeface="黑体" panose="02010609060101010101" pitchFamily="2" charset="-122"/>
                <a:sym typeface="+mn-ea"/>
              </a:rPr>
              <a:t>议员仅30人，且终身任职</a:t>
            </a:r>
            <a:endParaRPr lang="zh-CN" altLang="en-US" sz="2200" b="1">
              <a:solidFill>
                <a:schemeClr val="tx1"/>
              </a:solidFill>
              <a:uFillTx/>
              <a:latin typeface="黑体" panose="02010609060101010101" pitchFamily="2" charset="-122"/>
              <a:ea typeface="黑体" panose="02010609060101010101" pitchFamily="2" charset="-122"/>
              <a:cs typeface="黑体" panose="02010609060101010101" pitchFamily="2" charset="-122"/>
              <a:sym typeface="+mn-ea"/>
            </a:endParaRPr>
          </a:p>
        </p:txBody>
      </p:sp>
      <p:sp>
        <p:nvSpPr>
          <p:cNvPr id="11" name="文本框 10"/>
          <p:cNvSpPr txBox="1"/>
          <p:nvPr/>
        </p:nvSpPr>
        <p:spPr>
          <a:xfrm>
            <a:off x="1833880" y="5097145"/>
            <a:ext cx="1901825" cy="902970"/>
          </a:xfrm>
          <a:prstGeom prst="rect">
            <a:avLst/>
          </a:prstGeom>
          <a:noFill/>
        </p:spPr>
        <p:txBody>
          <a:bodyPr wrap="square" rtlCol="0">
            <a:spAutoFit/>
          </a:bodyPr>
          <a:lstStyle>
            <a:defPPr/>
          </a:lstStyle>
          <a:p>
            <a:pPr marL="0" lvl="0" indent="0" algn="ctr" defTabSz="914400" eaLnBrk="0" hangingPunct="0">
              <a:lnSpc>
                <a:spcPct val="110000"/>
              </a:lnSpc>
              <a:spcBef>
                <a:spcPct val="0"/>
              </a:spcBef>
              <a:buNone/>
            </a:pPr>
            <a:r>
              <a:rPr sz="2400" b="1">
                <a:latin typeface="黑体" panose="02010609060101010101" pitchFamily="2" charset="-122"/>
                <a:ea typeface="黑体" panose="02010609060101010101" pitchFamily="2" charset="-122"/>
                <a:cs typeface="黑体" panose="02010609060101010101" pitchFamily="2" charset="-122"/>
                <a:sym typeface="+mn-ea"/>
              </a:rPr>
              <a:t>从全体公民中选举产生</a:t>
            </a:r>
            <a:endParaRPr lang="zh-CN" altLang="en-US" sz="2400" b="1">
              <a:latin typeface="黑体" panose="02010609060101010101" pitchFamily="2" charset="-122"/>
              <a:ea typeface="黑体" panose="02010609060101010101" pitchFamily="2" charset="-122"/>
              <a:cs typeface="黑体" panose="02010609060101010101" pitchFamily="2" charset="-122"/>
              <a:sym typeface="+mn-ea"/>
            </a:endParaRPr>
          </a:p>
        </p:txBody>
      </p:sp>
      <p:sp>
        <p:nvSpPr>
          <p:cNvPr id="12" name="文本框 11"/>
          <p:cNvSpPr txBox="1"/>
          <p:nvPr/>
        </p:nvSpPr>
        <p:spPr>
          <a:xfrm>
            <a:off x="3927475" y="4741545"/>
            <a:ext cx="2748280" cy="1867535"/>
          </a:xfrm>
          <a:prstGeom prst="rect">
            <a:avLst/>
          </a:prstGeom>
          <a:noFill/>
        </p:spPr>
        <p:txBody>
          <a:bodyPr wrap="square" rtlCol="0">
            <a:spAutoFit/>
          </a:bodyPr>
          <a:lstStyle>
            <a:defPPr/>
          </a:lstStyle>
          <a:p>
            <a:pPr marL="0" lvl="0" indent="0" algn="ctr" defTabSz="914400" eaLnBrk="0" hangingPunct="0">
              <a:lnSpc>
                <a:spcPct val="110000"/>
              </a:lnSpc>
              <a:spcBef>
                <a:spcPct val="0"/>
              </a:spcBef>
              <a:buNone/>
            </a:pPr>
            <a:r>
              <a:rPr sz="2100" b="1">
                <a:solidFill>
                  <a:schemeClr val="tx1"/>
                </a:solidFill>
                <a:uFillTx/>
                <a:latin typeface="黑体" panose="02010609060101010101" pitchFamily="2" charset="-122"/>
                <a:ea typeface="黑体" panose="02010609060101010101" pitchFamily="2" charset="-122"/>
                <a:cs typeface="黑体" panose="02010609060101010101" pitchFamily="2" charset="-122"/>
                <a:sym typeface="+mn-ea"/>
              </a:rPr>
              <a:t>拥有主持公民大会、审判国王等权力，但他们一年一任，一般不能连任，因而不利于他们充分发挥作用</a:t>
            </a:r>
            <a:endParaRPr lang="zh-CN" altLang="en-US" sz="2100" b="1">
              <a:solidFill>
                <a:schemeClr val="tx1"/>
              </a:solidFill>
              <a:uFillTx/>
              <a:latin typeface="黑体" panose="02010609060101010101" pitchFamily="2" charset="-122"/>
              <a:ea typeface="黑体" panose="02010609060101010101" pitchFamily="2" charset="-122"/>
              <a:cs typeface="黑体" panose="02010609060101010101" pitchFamily="2" charset="-122"/>
              <a:sym typeface="+mn-ea"/>
            </a:endParaRPr>
          </a:p>
        </p:txBody>
      </p:sp>
      <p:sp>
        <p:nvSpPr>
          <p:cNvPr id="4" name="文本框 3"/>
          <p:cNvSpPr txBox="1"/>
          <p:nvPr/>
        </p:nvSpPr>
        <p:spPr>
          <a:xfrm>
            <a:off x="461645" y="218440"/>
            <a:ext cx="3580130" cy="521970"/>
          </a:xfrm>
          <a:prstGeom prst="rect">
            <a:avLst/>
          </a:prstGeom>
          <a:solidFill>
            <a:srgbClr val="FFFF00"/>
          </a:solidFill>
          <a:ln w="19050">
            <a:solidFill>
              <a:srgbClr val="FF0000"/>
            </a:solidFill>
          </a:ln>
        </p:spPr>
        <p:txBody>
          <a:bodyPr wrap="none" rtlCol="0" anchor="t">
            <a:spAutoFit/>
          </a:bodyPr>
          <a:lstStyle>
            <a:defPPr/>
          </a:lstStyle>
          <a:p>
            <a:pPr algn="ctr"/>
            <a:r>
              <a:rPr lang="en-US" altLang="zh-CN" sz="2800" b="1">
                <a:solidFill>
                  <a:srgbClr val="C00000"/>
                </a:solidFill>
                <a:latin typeface="黑体" panose="02010609060101010101" pitchFamily="2" charset="-122"/>
                <a:ea typeface="黑体" panose="02010609060101010101" pitchFamily="2" charset="-122"/>
                <a:cs typeface="黑体" panose="02010609060101010101" pitchFamily="2" charset="-122"/>
                <a:sym typeface="黑体" panose="02010609060101010101" pitchFamily="2" charset="-122"/>
              </a:rPr>
              <a:t>3</a:t>
            </a:r>
            <a:r>
              <a:rPr lang="zh-CN" altLang="en-US" sz="2800" b="1">
                <a:solidFill>
                  <a:srgbClr val="C00000"/>
                </a:solidFill>
                <a:latin typeface="黑体" panose="02010609060101010101" pitchFamily="2" charset="-122"/>
                <a:ea typeface="黑体" panose="02010609060101010101" pitchFamily="2" charset="-122"/>
                <a:cs typeface="黑体" panose="02010609060101010101" pitchFamily="2" charset="-122"/>
                <a:sym typeface="黑体" panose="02010609060101010101" pitchFamily="2" charset="-122"/>
              </a:rPr>
              <a:t>、</a:t>
            </a:r>
            <a:r>
              <a:rPr lang="zh-CN" altLang="en-US" sz="2800" b="1">
                <a:latin typeface="黑体" panose="02010609060101010101" pitchFamily="2" charset="-122"/>
                <a:ea typeface="黑体" panose="02010609060101010101" pitchFamily="2" charset="-122"/>
                <a:cs typeface="黑体" panose="02010609060101010101" pitchFamily="2" charset="-122"/>
                <a:sym typeface="+mn-ea"/>
              </a:rPr>
              <a:t>斯巴达的寡头政治</a:t>
            </a:r>
            <a:endParaRPr lang="zh-CN" sz="2800">
              <a:latin typeface="黑体" panose="02010609060101010101" pitchFamily="2" charset="-122"/>
              <a:ea typeface="黑体" panose="02010609060101010101" pitchFamily="2" charset="-122"/>
              <a:cs typeface="黑体" panose="02010609060101010101" pitchFamily="2" charset="-122"/>
            </a:endParaRPr>
          </a:p>
        </p:txBody>
      </p:sp>
      <p:sp>
        <p:nvSpPr>
          <p:cNvPr id="8" name="文本框 7"/>
          <p:cNvSpPr txBox="1"/>
          <p:nvPr/>
        </p:nvSpPr>
        <p:spPr>
          <a:xfrm>
            <a:off x="4290060" y="3857625"/>
            <a:ext cx="1655445" cy="829945"/>
          </a:xfrm>
          <a:prstGeom prst="rect">
            <a:avLst/>
          </a:prstGeom>
          <a:noFill/>
        </p:spPr>
        <p:txBody>
          <a:bodyPr wrap="square" rtlCol="0" anchor="t">
            <a:spAutoFit/>
          </a:bodyPr>
          <a:lstStyle>
            <a:defPPr/>
          </a:lstStyle>
          <a:p>
            <a:pPr/>
            <a:r>
              <a:rPr lang="zh-CN" altLang="en-US" sz="2400" b="1">
                <a:latin typeface="黑体" panose="02010609060101010101" pitchFamily="2" charset="-122"/>
                <a:ea typeface="黑体" panose="02010609060101010101" pitchFamily="2" charset="-122"/>
                <a:cs typeface="Times New Roman" panose="02020603050405020304" pitchFamily="18" charset="0"/>
                <a:sym typeface="+mn-ea"/>
              </a:rPr>
              <a:t>实际最高权力机关</a:t>
            </a:r>
            <a:endParaRPr lang="zh-CN" altLang="en-US" sz="24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4" fill="hold" grpId="1"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ppt_x"/>
                                          </p:val>
                                        </p:tav>
                                        <p:tav tm="100000">
                                          <p:val>
                                            <p:strVal val="#ppt_x"/>
                                          </p:val>
                                        </p:tav>
                                      </p:tavLst>
                                    </p:anim>
                                    <p:anim calcmode="lin" valueType="num">
                                      <p:cBhvr additive="base">
                                        <p:cTn id="14"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afterGroup">
                            <p:stCondLst>
                              <p:cond delay="0"/>
                            </p:stCondLst>
                            <p:childTnLst>
                              <p:par>
                                <p:cTn id="17" presetID="2" presetClass="entr" presetSubtype="4" fill="hold" grpId="2" nodeType="clickEffect">
                                  <p:stCondLst>
                                    <p:cond delay="0"/>
                                  </p:stCondLst>
                                  <p:childTnLst>
                                    <p:set>
                                      <p:cBhvr>
                                        <p:cTn id="18" dur="1" fill="hold">
                                          <p:stCondLst>
                                            <p:cond delay="0"/>
                                          </p:stCondLst>
                                        </p:cTn>
                                        <p:tgtEl>
                                          <p:spTgt spid="3"/>
                                        </p:tgtEl>
                                        <p:attrNameLst>
                                          <p:attrName>style.visibility</p:attrName>
                                        </p:attrNameLst>
                                      </p:cBhvr>
                                      <p:to>
                                        <p:strVal val="visible"/>
                                      </p:to>
                                    </p:set>
                                    <p:anim calcmode="lin" valueType="num">
                                      <p:cBhvr additive="base">
                                        <p:cTn id="19" dur="500" fill="hold"/>
                                        <p:tgtEl>
                                          <p:spTgt spid="3"/>
                                        </p:tgtEl>
                                        <p:attrNameLst>
                                          <p:attrName>ppt_x</p:attrName>
                                        </p:attrNameLst>
                                      </p:cBhvr>
                                      <p:tavLst>
                                        <p:tav tm="0">
                                          <p:val>
                                            <p:strVal val="#ppt_x"/>
                                          </p:val>
                                        </p:tav>
                                        <p:tav tm="100000">
                                          <p:val>
                                            <p:strVal val="#ppt_x"/>
                                          </p:val>
                                        </p:tav>
                                      </p:tavLst>
                                    </p:anim>
                                    <p:anim calcmode="lin" valueType="num">
                                      <p:cBhvr additive="base">
                                        <p:cTn id="20"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afterGroup">
                            <p:stCondLst>
                              <p:cond delay="0"/>
                            </p:stCondLst>
                            <p:childTnLst>
                              <p:par>
                                <p:cTn id="23" presetID="2" presetClass="entr" presetSubtype="4" fill="hold" grpId="3" nodeType="click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additive="base">
                                        <p:cTn id="25" dur="500" fill="hold"/>
                                        <p:tgtEl>
                                          <p:spTgt spid="9"/>
                                        </p:tgtEl>
                                        <p:attrNameLst>
                                          <p:attrName>ppt_x</p:attrName>
                                        </p:attrNameLst>
                                      </p:cBhvr>
                                      <p:tavLst>
                                        <p:tav tm="0">
                                          <p:val>
                                            <p:strVal val="#ppt_x"/>
                                          </p:val>
                                        </p:tav>
                                        <p:tav tm="100000">
                                          <p:val>
                                            <p:strVal val="#ppt_x"/>
                                          </p:val>
                                        </p:tav>
                                      </p:tavLst>
                                    </p:anim>
                                    <p:anim calcmode="lin" valueType="num">
                                      <p:cBhvr additive="base">
                                        <p:cTn id="26"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7" fill="hold" nodeType="clickPar">
                      <p:stCondLst>
                        <p:cond delay="indefinite"/>
                      </p:stCondLst>
                      <p:childTnLst>
                        <p:par>
                          <p:cTn id="28" fill="hold" nodeType="afterGroup">
                            <p:stCondLst>
                              <p:cond delay="0"/>
                            </p:stCondLst>
                            <p:childTnLst>
                              <p:par>
                                <p:cTn id="29" presetID="2" presetClass="entr" presetSubtype="4" fill="hold" grpId="4" nodeType="clickEffect">
                                  <p:stCondLst>
                                    <p:cond delay="0"/>
                                  </p:stCondLst>
                                  <p:childTnLst>
                                    <p:set>
                                      <p:cBhvr>
                                        <p:cTn id="30" dur="1" fill="hold">
                                          <p:stCondLst>
                                            <p:cond delay="0"/>
                                          </p:stCondLst>
                                        </p:cTn>
                                        <p:tgtEl>
                                          <p:spTgt spid="10"/>
                                        </p:tgtEl>
                                        <p:attrNameLst>
                                          <p:attrName>style.visibility</p:attrName>
                                        </p:attrNameLst>
                                      </p:cBhvr>
                                      <p:to>
                                        <p:strVal val="visible"/>
                                      </p:to>
                                    </p:set>
                                    <p:anim calcmode="lin" valueType="num">
                                      <p:cBhvr additive="base">
                                        <p:cTn id="31" dur="500" fill="hold"/>
                                        <p:tgtEl>
                                          <p:spTgt spid="10"/>
                                        </p:tgtEl>
                                        <p:attrNameLst>
                                          <p:attrName>ppt_x</p:attrName>
                                        </p:attrNameLst>
                                      </p:cBhvr>
                                      <p:tavLst>
                                        <p:tav tm="0">
                                          <p:val>
                                            <p:strVal val="#ppt_x"/>
                                          </p:val>
                                        </p:tav>
                                        <p:tav tm="100000">
                                          <p:val>
                                            <p:strVal val="#ppt_x"/>
                                          </p:val>
                                        </p:tav>
                                      </p:tavLst>
                                    </p:anim>
                                    <p:anim calcmode="lin" valueType="num">
                                      <p:cBhvr additive="base">
                                        <p:cTn id="32"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33" fill="hold" nodeType="clickPar">
                      <p:stCondLst>
                        <p:cond delay="indefinite"/>
                      </p:stCondLst>
                      <p:childTnLst>
                        <p:par>
                          <p:cTn id="34" fill="hold" nodeType="afterGroup">
                            <p:stCondLst>
                              <p:cond delay="0"/>
                            </p:stCondLst>
                            <p:childTnLst>
                              <p:par>
                                <p:cTn id="35" presetID="2" presetClass="entr" presetSubtype="4" fill="hold" grpId="7" nodeType="clickEffect">
                                  <p:stCondLst>
                                    <p:cond delay="0"/>
                                  </p:stCondLst>
                                  <p:childTnLst>
                                    <p:set>
                                      <p:cBhvr>
                                        <p:cTn id="36" dur="1" fill="hold">
                                          <p:stCondLst>
                                            <p:cond delay="0"/>
                                          </p:stCondLst>
                                        </p:cTn>
                                        <p:tgtEl>
                                          <p:spTgt spid="8"/>
                                        </p:tgtEl>
                                        <p:attrNameLst>
                                          <p:attrName>style.visibility</p:attrName>
                                        </p:attrNameLst>
                                      </p:cBhvr>
                                      <p:to>
                                        <p:strVal val="visible"/>
                                      </p:to>
                                    </p:set>
                                    <p:anim calcmode="lin" valueType="num">
                                      <p:cBhvr additive="base">
                                        <p:cTn id="37" dur="500" fill="hold"/>
                                        <p:tgtEl>
                                          <p:spTgt spid="8"/>
                                        </p:tgtEl>
                                        <p:attrNameLst>
                                          <p:attrName>ppt_x</p:attrName>
                                        </p:attrNameLst>
                                      </p:cBhvr>
                                      <p:tavLst>
                                        <p:tav tm="0">
                                          <p:val>
                                            <p:strVal val="#ppt_x"/>
                                          </p:val>
                                        </p:tav>
                                        <p:tav tm="100000">
                                          <p:val>
                                            <p:strVal val="#ppt_x"/>
                                          </p:val>
                                        </p:tav>
                                      </p:tavLst>
                                    </p:anim>
                                    <p:anim calcmode="lin" valueType="num">
                                      <p:cBhvr additive="base">
                                        <p:cTn id="3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39" fill="hold" nodeType="clickPar">
                      <p:stCondLst>
                        <p:cond delay="indefinite"/>
                      </p:stCondLst>
                      <p:childTnLst>
                        <p:par>
                          <p:cTn id="40" fill="hold" nodeType="afterGroup">
                            <p:stCondLst>
                              <p:cond delay="0"/>
                            </p:stCondLst>
                            <p:childTnLst>
                              <p:par>
                                <p:cTn id="41" presetID="2" presetClass="entr" presetSubtype="4" fill="hold" grpId="5" nodeType="clickEffect">
                                  <p:stCondLst>
                                    <p:cond delay="0"/>
                                  </p:stCondLst>
                                  <p:childTnLst>
                                    <p:set>
                                      <p:cBhvr>
                                        <p:cTn id="42" dur="1" fill="hold">
                                          <p:stCondLst>
                                            <p:cond delay="0"/>
                                          </p:stCondLst>
                                        </p:cTn>
                                        <p:tgtEl>
                                          <p:spTgt spid="11"/>
                                        </p:tgtEl>
                                        <p:attrNameLst>
                                          <p:attrName>style.visibility</p:attrName>
                                        </p:attrNameLst>
                                      </p:cBhvr>
                                      <p:to>
                                        <p:strVal val="visible"/>
                                      </p:to>
                                    </p:set>
                                    <p:anim calcmode="lin" valueType="num">
                                      <p:cBhvr additive="base">
                                        <p:cTn id="43" dur="500" fill="hold"/>
                                        <p:tgtEl>
                                          <p:spTgt spid="11"/>
                                        </p:tgtEl>
                                        <p:attrNameLst>
                                          <p:attrName>ppt_x</p:attrName>
                                        </p:attrNameLst>
                                      </p:cBhvr>
                                      <p:tavLst>
                                        <p:tav tm="0">
                                          <p:val>
                                            <p:strVal val="#ppt_x"/>
                                          </p:val>
                                        </p:tav>
                                        <p:tav tm="100000">
                                          <p:val>
                                            <p:strVal val="#ppt_x"/>
                                          </p:val>
                                        </p:tav>
                                      </p:tavLst>
                                    </p:anim>
                                    <p:anim calcmode="lin" valueType="num">
                                      <p:cBhvr additive="base">
                                        <p:cTn id="44"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45" fill="hold" nodeType="clickPar">
                      <p:stCondLst>
                        <p:cond delay="indefinite"/>
                      </p:stCondLst>
                      <p:childTnLst>
                        <p:par>
                          <p:cTn id="46" fill="hold" nodeType="afterGroup">
                            <p:stCondLst>
                              <p:cond delay="0"/>
                            </p:stCondLst>
                            <p:childTnLst>
                              <p:par>
                                <p:cTn id="47" presetID="2" presetClass="entr" presetSubtype="4" fill="hold" grpId="6" nodeType="clickEffect">
                                  <p:stCondLst>
                                    <p:cond delay="0"/>
                                  </p:stCondLst>
                                  <p:childTnLst>
                                    <p:set>
                                      <p:cBhvr>
                                        <p:cTn id="48" dur="1" fill="hold">
                                          <p:stCondLst>
                                            <p:cond delay="0"/>
                                          </p:stCondLst>
                                        </p:cTn>
                                        <p:tgtEl>
                                          <p:spTgt spid="12"/>
                                        </p:tgtEl>
                                        <p:attrNameLst>
                                          <p:attrName>style.visibility</p:attrName>
                                        </p:attrNameLst>
                                      </p:cBhvr>
                                      <p:to>
                                        <p:strVal val="visible"/>
                                      </p:to>
                                    </p:set>
                                    <p:anim calcmode="lin" valueType="num">
                                      <p:cBhvr additive="base">
                                        <p:cTn id="49" dur="500" fill="hold"/>
                                        <p:tgtEl>
                                          <p:spTgt spid="12"/>
                                        </p:tgtEl>
                                        <p:attrNameLst>
                                          <p:attrName>ppt_x</p:attrName>
                                        </p:attrNameLst>
                                      </p:cBhvr>
                                      <p:tavLst>
                                        <p:tav tm="0">
                                          <p:val>
                                            <p:strVal val="#ppt_x"/>
                                          </p:val>
                                        </p:tav>
                                        <p:tav tm="100000">
                                          <p:val>
                                            <p:strVal val="#ppt_x"/>
                                          </p:val>
                                        </p:tav>
                                      </p:tavLst>
                                    </p:anim>
                                    <p:anim calcmode="lin" valueType="num">
                                      <p:cBhvr additive="base">
                                        <p:cTn id="50"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2" grpId="1"/>
      <p:bldP spid="3" grpId="2"/>
      <p:bldP spid="9" grpId="3"/>
      <p:bldP spid="10" grpId="4"/>
      <p:bldP spid="11" grpId="5"/>
      <p:bldP spid="12" grpId="6"/>
      <p:bldP spid="8" grpId="7"/>
    </p:bldLst>
  </p:timing>
</p:sld>
</file>

<file path=ppt/slides/slide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graphicFrame>
        <p:nvGraphicFramePr>
          <p:cNvPr id="14" name="表格 13"/>
          <p:cNvGraphicFramePr>
            <a:graphicFrameLocks noGrp="1"/>
          </p:cNvGraphicFramePr>
          <p:nvPr>
            <p:custDataLst>
              <p:tags r:id="rId2"/>
            </p:custDataLst>
          </p:nvPr>
        </p:nvGraphicFramePr>
        <p:xfrm>
          <a:off x="38100" y="754856"/>
          <a:ext cx="8922385" cy="5813806"/>
        </p:xfrm>
        <a:graphic>
          <a:graphicData uri="http://schemas.openxmlformats.org/drawingml/2006/table">
            <a:tbl>
              <a:tblPr firstRow="1" bandRow="1">
                <a:tableStyleId>{5940675A-B579-460E-94D1-54222C63F5DA}</a:tableStyleId>
              </a:tblPr>
              <a:tblGrid>
                <a:gridCol w="1378585"/>
                <a:gridCol w="7543800"/>
              </a:tblGrid>
              <a:tr h="364490">
                <a:tc>
                  <a:txBody>
                    <a:bodyPr vert="horz" wrap="square"/>
                    <a:lstStyle>
                      <a:defPPr/>
                    </a:lstStyle>
                    <a:p>
                      <a:pPr indent="0" algn="ctr">
                        <a:lnSpc>
                          <a:spcPct val="110000"/>
                        </a:lnSpc>
                        <a:buNone/>
                      </a:pPr>
                      <a:r>
                        <a:rPr lang="en-US" sz="2200" b="1">
                          <a:solidFill>
                            <a:schemeClr val="tx1"/>
                          </a:solidFill>
                          <a:uFillTx/>
                          <a:latin typeface="黑体" panose="02010609060101010101" pitchFamily="2" charset="-122"/>
                          <a:ea typeface="黑体" panose="02010609060101010101" pitchFamily="2" charset="-122"/>
                          <a:cs typeface="宋体" panose="02010600030101010101" pitchFamily="2" charset="-122"/>
                        </a:rPr>
                        <a:t>角度</a:t>
                      </a:r>
                      <a:endParaRPr lang="en-US" altLang="en-US" sz="2200" b="1">
                        <a:solidFill>
                          <a:schemeClr val="tx1"/>
                        </a:solidFill>
                        <a:uFillTx/>
                        <a:latin typeface="黑体" panose="02010609060101010101" pitchFamily="2" charset="-122"/>
                        <a:ea typeface="黑体" panose="02010609060101010101" pitchFamily="2" charset="-122"/>
                        <a:cs typeface="宋体" panose="02010600030101010101" pitchFamily="2" charset="-122"/>
                      </a:endParaRPr>
                    </a:p>
                  </a:txBody>
                  <a:tcPr marL="51435" marR="51435"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defPPr/>
                    </a:lstStyle>
                    <a:p>
                      <a:pPr indent="0" algn="ctr">
                        <a:lnSpc>
                          <a:spcPct val="110000"/>
                        </a:lnSpc>
                        <a:buNone/>
                      </a:pPr>
                      <a:r>
                        <a:rPr lang="en-US" sz="2400" b="1">
                          <a:latin typeface="黑体" panose="02010609060101010101" pitchFamily="2" charset="-122"/>
                          <a:ea typeface="黑体" panose="02010609060101010101" pitchFamily="2" charset="-122"/>
                          <a:cs typeface="宋体" panose="02010600030101010101" pitchFamily="2" charset="-122"/>
                        </a:rPr>
                        <a:t>罗马共和国</a:t>
                      </a:r>
                      <a:endParaRPr lang="en-US" altLang="en-US" sz="2400" b="1">
                        <a:latin typeface="黑体" panose="02010609060101010101" pitchFamily="2" charset="-122"/>
                        <a:ea typeface="黑体" panose="02010609060101010101" pitchFamily="2" charset="-122"/>
                        <a:cs typeface="宋体" panose="02010600030101010101" pitchFamily="2" charset="-122"/>
                      </a:endParaRPr>
                    </a:p>
                  </a:txBody>
                  <a:tcPr marL="51435" marR="51435"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r>
              <a:tr h="499110">
                <a:tc>
                  <a:txBody>
                    <a:bodyPr vert="horz" wrap="square"/>
                    <a:lstStyle>
                      <a:defPPr/>
                    </a:lstStyle>
                    <a:p>
                      <a:pPr indent="0" algn="ctr">
                        <a:lnSpc>
                          <a:spcPct val="110000"/>
                        </a:lnSpc>
                        <a:buNone/>
                      </a:pPr>
                      <a:r>
                        <a:rPr lang="en-US" sz="2200" b="1">
                          <a:solidFill>
                            <a:schemeClr val="tx1"/>
                          </a:solidFill>
                          <a:uFillTx/>
                          <a:latin typeface="黑体" panose="02010609060101010101" pitchFamily="2" charset="-122"/>
                          <a:ea typeface="黑体" panose="02010609060101010101" pitchFamily="2" charset="-122"/>
                          <a:cs typeface="宋体" panose="02010600030101010101" pitchFamily="2" charset="-122"/>
                        </a:rPr>
                        <a:t>国家机构</a:t>
                      </a:r>
                      <a:endParaRPr lang="en-US" altLang="en-US" sz="2200" b="1">
                        <a:solidFill>
                          <a:schemeClr val="tx1"/>
                        </a:solidFill>
                        <a:uFillTx/>
                        <a:latin typeface="黑体" panose="02010609060101010101" pitchFamily="2" charset="-122"/>
                        <a:ea typeface="黑体" panose="02010609060101010101" pitchFamily="2" charset="-122"/>
                        <a:cs typeface="宋体" panose="02010600030101010101" pitchFamily="2" charset="-122"/>
                      </a:endParaRPr>
                    </a:p>
                  </a:txBody>
                  <a:tcPr marL="51435" marR="51435"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defPPr/>
                    </a:lstStyle>
                    <a:p>
                      <a:pPr indent="0">
                        <a:lnSpc>
                          <a:spcPct val="110000"/>
                        </a:lnSpc>
                        <a:buNone/>
                      </a:pPr>
                      <a:endParaRPr lang="en-US" altLang="en-US" sz="2400" b="1">
                        <a:latin typeface="黑体" panose="02010609060101010101" pitchFamily="2" charset="-122"/>
                        <a:ea typeface="黑体" panose="02010609060101010101" pitchFamily="2" charset="-122"/>
                        <a:cs typeface="楷体" panose="02010609060101010101" charset="-122"/>
                      </a:endParaRPr>
                    </a:p>
                  </a:txBody>
                  <a:tcPr marL="51435" marR="51435"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r>
              <a:tr h="3269615">
                <a:tc>
                  <a:txBody>
                    <a:bodyPr vert="horz" wrap="square"/>
                    <a:lstStyle>
                      <a:defPPr/>
                    </a:lstStyle>
                    <a:p>
                      <a:pPr indent="0" algn="ctr">
                        <a:lnSpc>
                          <a:spcPct val="110000"/>
                        </a:lnSpc>
                        <a:buNone/>
                      </a:pPr>
                      <a:r>
                        <a:rPr lang="en-US" sz="2200" b="1">
                          <a:solidFill>
                            <a:schemeClr val="tx1"/>
                          </a:solidFill>
                          <a:uFillTx/>
                          <a:latin typeface="黑体" panose="02010609060101010101" pitchFamily="2" charset="-122"/>
                          <a:ea typeface="黑体" panose="02010609060101010101" pitchFamily="2" charset="-122"/>
                          <a:cs typeface="宋体" panose="02010600030101010101" pitchFamily="2" charset="-122"/>
                        </a:rPr>
                        <a:t>主要</a:t>
                      </a:r>
                    </a:p>
                    <a:p>
                      <a:pPr indent="0" algn="ctr">
                        <a:lnSpc>
                          <a:spcPct val="110000"/>
                        </a:lnSpc>
                        <a:buNone/>
                      </a:pPr>
                      <a:r>
                        <a:rPr lang="en-US" sz="2200" b="1">
                          <a:solidFill>
                            <a:schemeClr val="tx1"/>
                          </a:solidFill>
                          <a:uFillTx/>
                          <a:latin typeface="黑体" panose="02010609060101010101" pitchFamily="2" charset="-122"/>
                          <a:ea typeface="黑体" panose="02010609060101010101" pitchFamily="2" charset="-122"/>
                          <a:cs typeface="宋体" panose="02010600030101010101" pitchFamily="2" charset="-122"/>
                        </a:rPr>
                        <a:t>机构</a:t>
                      </a:r>
                    </a:p>
                    <a:p>
                      <a:pPr indent="0" algn="ctr">
                        <a:lnSpc>
                          <a:spcPct val="110000"/>
                        </a:lnSpc>
                        <a:buNone/>
                      </a:pPr>
                      <a:r>
                        <a:rPr lang="en-US" sz="2200" b="1">
                          <a:solidFill>
                            <a:schemeClr val="tx1"/>
                          </a:solidFill>
                          <a:uFillTx/>
                          <a:latin typeface="黑体" panose="02010609060101010101" pitchFamily="2" charset="-122"/>
                          <a:ea typeface="黑体" panose="02010609060101010101" pitchFamily="2" charset="-122"/>
                          <a:cs typeface="宋体" panose="02010600030101010101" pitchFamily="2" charset="-122"/>
                        </a:rPr>
                        <a:t>权力</a:t>
                      </a:r>
                      <a:endParaRPr lang="en-US" altLang="en-US" sz="2200" b="1">
                        <a:solidFill>
                          <a:schemeClr val="tx1"/>
                        </a:solidFill>
                        <a:uFillTx/>
                        <a:latin typeface="黑体" panose="02010609060101010101" pitchFamily="2" charset="-122"/>
                        <a:ea typeface="黑体" panose="02010609060101010101" pitchFamily="2" charset="-122"/>
                        <a:cs typeface="宋体" panose="02010600030101010101" pitchFamily="2" charset="-122"/>
                      </a:endParaRPr>
                    </a:p>
                  </a:txBody>
                  <a:tcPr marL="51435" marR="51435"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defPPr/>
                    </a:lstStyle>
                    <a:p>
                      <a:pPr indent="0">
                        <a:lnSpc>
                          <a:spcPct val="110000"/>
                        </a:lnSpc>
                        <a:buNone/>
                      </a:pPr>
                      <a:endParaRPr lang="en-US" altLang="en-US" sz="2400" b="1">
                        <a:latin typeface="黑体" panose="02010609060101010101" pitchFamily="2" charset="-122"/>
                        <a:ea typeface="黑体" panose="02010609060101010101" pitchFamily="2" charset="-122"/>
                        <a:cs typeface="黑体" panose="02010609060101010101" pitchFamily="2" charset="-122"/>
                        <a:sym typeface="+mn-ea"/>
                      </a:endParaRPr>
                    </a:p>
                  </a:txBody>
                  <a:tcPr marL="51435" marR="51435"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r>
              <a:tr h="684530">
                <a:tc>
                  <a:txBody>
                    <a:bodyPr vert="horz" wrap="square"/>
                    <a:lstStyle>
                      <a:defPPr/>
                    </a:lstStyle>
                    <a:p>
                      <a:pPr indent="0" algn="ctr">
                        <a:lnSpc>
                          <a:spcPct val="110000"/>
                        </a:lnSpc>
                        <a:buNone/>
                      </a:pPr>
                      <a:r>
                        <a:rPr lang="en-US" sz="2200" b="1">
                          <a:solidFill>
                            <a:schemeClr val="tx1"/>
                          </a:solidFill>
                          <a:uFillTx/>
                          <a:latin typeface="黑体" panose="02010609060101010101" pitchFamily="2" charset="-122"/>
                          <a:ea typeface="黑体" panose="02010609060101010101" pitchFamily="2" charset="-122"/>
                          <a:cs typeface="宋体" panose="02010600030101010101" pitchFamily="2" charset="-122"/>
                        </a:rPr>
                        <a:t>政治体制</a:t>
                      </a:r>
                      <a:endParaRPr lang="en-US" altLang="en-US" sz="2200" b="1">
                        <a:solidFill>
                          <a:schemeClr val="tx1"/>
                        </a:solidFill>
                        <a:uFillTx/>
                        <a:latin typeface="黑体" panose="02010609060101010101" pitchFamily="2" charset="-122"/>
                        <a:ea typeface="黑体" panose="02010609060101010101" pitchFamily="2" charset="-122"/>
                        <a:cs typeface="宋体" panose="02010600030101010101" pitchFamily="2" charset="-122"/>
                      </a:endParaRPr>
                    </a:p>
                  </a:txBody>
                  <a:tcPr marL="51435" marR="51435"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defPPr/>
                    </a:lstStyle>
                    <a:p>
                      <a:pPr indent="0" algn="ctr">
                        <a:lnSpc>
                          <a:spcPct val="110000"/>
                        </a:lnSpc>
                        <a:buNone/>
                      </a:pPr>
                      <a:endParaRPr lang="zh-CN" altLang="en-US" sz="2400" b="1">
                        <a:latin typeface="黑体" panose="02010609060101010101" pitchFamily="2" charset="-122"/>
                        <a:ea typeface="黑体" panose="02010609060101010101" pitchFamily="2" charset="-122"/>
                        <a:cs typeface="楷体" panose="02010609060101010101" charset="-122"/>
                      </a:endParaRPr>
                    </a:p>
                  </a:txBody>
                  <a:tcPr marL="51435" marR="51435"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r>
              <a:tr h="958215">
                <a:tc>
                  <a:txBody>
                    <a:bodyPr vert="horz" wrap="square"/>
                    <a:lstStyle>
                      <a:defPPr/>
                    </a:lstStyle>
                    <a:p>
                      <a:pPr indent="0" algn="ctr">
                        <a:lnSpc>
                          <a:spcPct val="110000"/>
                        </a:lnSpc>
                        <a:buNone/>
                      </a:pPr>
                      <a:r>
                        <a:rPr lang="en-US" sz="2200" b="1">
                          <a:solidFill>
                            <a:schemeClr val="tx1"/>
                          </a:solidFill>
                          <a:uFillTx/>
                          <a:latin typeface="黑体" panose="02010609060101010101" pitchFamily="2" charset="-122"/>
                          <a:ea typeface="黑体" panose="02010609060101010101" pitchFamily="2" charset="-122"/>
                          <a:cs typeface="宋体" panose="02010600030101010101" pitchFamily="2" charset="-122"/>
                        </a:rPr>
                        <a:t>政治制度</a:t>
                      </a:r>
                    </a:p>
                    <a:p>
                      <a:pPr indent="0" algn="ctr">
                        <a:lnSpc>
                          <a:spcPct val="110000"/>
                        </a:lnSpc>
                        <a:buNone/>
                      </a:pPr>
                      <a:r>
                        <a:rPr lang="en-US" sz="2200" b="1">
                          <a:solidFill>
                            <a:schemeClr val="tx1"/>
                          </a:solidFill>
                          <a:uFillTx/>
                          <a:latin typeface="黑体" panose="02010609060101010101" pitchFamily="2" charset="-122"/>
                          <a:ea typeface="黑体" panose="02010609060101010101" pitchFamily="2" charset="-122"/>
                          <a:cs typeface="宋体" panose="02010600030101010101" pitchFamily="2" charset="-122"/>
                        </a:rPr>
                        <a:t>特征</a:t>
                      </a:r>
                      <a:endParaRPr lang="en-US" altLang="en-US" sz="2200" b="1">
                        <a:solidFill>
                          <a:schemeClr val="tx1"/>
                        </a:solidFill>
                        <a:uFillTx/>
                        <a:latin typeface="黑体" panose="02010609060101010101" pitchFamily="2" charset="-122"/>
                        <a:ea typeface="黑体" panose="02010609060101010101" pitchFamily="2" charset="-122"/>
                        <a:cs typeface="宋体" panose="02010600030101010101" pitchFamily="2" charset="-122"/>
                      </a:endParaRPr>
                    </a:p>
                  </a:txBody>
                  <a:tcPr marL="51435" marR="51435"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defPPr/>
                    </a:lstStyle>
                    <a:p>
                      <a:pPr indent="0" algn="ctr">
                        <a:lnSpc>
                          <a:spcPct val="110000"/>
                        </a:lnSpc>
                        <a:buNone/>
                      </a:pPr>
                      <a:endParaRPr lang="en-US" sz="2400" b="1">
                        <a:latin typeface="黑体" panose="02010609060101010101" pitchFamily="2" charset="-122"/>
                        <a:ea typeface="黑体" panose="02010609060101010101" pitchFamily="2" charset="-122"/>
                        <a:cs typeface="宋体" panose="02010600030101010101" pitchFamily="2" charset="-122"/>
                      </a:endParaRPr>
                    </a:p>
                  </a:txBody>
                  <a:tcPr marL="51435" marR="51435"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r>
            </a:tbl>
          </a:graphicData>
        </a:graphic>
      </p:graphicFrame>
      <p:sp>
        <p:nvSpPr>
          <p:cNvPr id="4" name="文本框 3"/>
          <p:cNvSpPr txBox="1"/>
          <p:nvPr/>
        </p:nvSpPr>
        <p:spPr>
          <a:xfrm>
            <a:off x="1562735" y="1205230"/>
            <a:ext cx="6595745" cy="462915"/>
          </a:xfrm>
          <a:prstGeom prst="rect">
            <a:avLst/>
          </a:prstGeom>
          <a:noFill/>
        </p:spPr>
        <p:txBody>
          <a:bodyPr wrap="square" rtlCol="0">
            <a:spAutoFit/>
          </a:bodyPr>
          <a:lstStyle>
            <a:defPPr/>
          </a:lstStyle>
          <a:p>
            <a:pPr indent="0">
              <a:lnSpc>
                <a:spcPct val="110000"/>
              </a:lnSpc>
              <a:buNone/>
            </a:pPr>
            <a:r>
              <a:rPr lang="en-US" sz="2200" b="1">
                <a:solidFill>
                  <a:schemeClr val="tx1"/>
                </a:solidFill>
                <a:uFillTx/>
                <a:latin typeface="黑体" panose="02010609060101010101" pitchFamily="2" charset="-122"/>
                <a:ea typeface="黑体" panose="02010609060101010101" pitchFamily="2" charset="-122"/>
                <a:cs typeface="楷体" panose="02010609060101010101" charset="-122"/>
                <a:sym typeface="+mn-ea"/>
              </a:rPr>
              <a:t>执政官</a:t>
            </a:r>
            <a:r>
              <a:rPr lang="en-US" sz="2200" b="1">
                <a:solidFill>
                  <a:schemeClr val="tx1"/>
                </a:solidFill>
                <a:uFillTx/>
                <a:latin typeface="黑体" panose="02010609060101010101" pitchFamily="2" charset="-122"/>
                <a:ea typeface="黑体" panose="02010609060101010101" pitchFamily="2" charset="-122"/>
                <a:cs typeface="宋体" panose="02010600030101010101" pitchFamily="2" charset="-122"/>
                <a:sym typeface="+mn-ea"/>
              </a:rPr>
              <a:t>等高级官员、</a:t>
            </a:r>
            <a:r>
              <a:rPr lang="en-US" sz="2200" b="1">
                <a:solidFill>
                  <a:schemeClr val="tx1"/>
                </a:solidFill>
                <a:uFillTx/>
                <a:latin typeface="黑体" panose="02010609060101010101" pitchFamily="2" charset="-122"/>
                <a:ea typeface="黑体" panose="02010609060101010101" pitchFamily="2" charset="-122"/>
                <a:cs typeface="楷体" panose="02010609060101010101" charset="-122"/>
                <a:sym typeface="+mn-ea"/>
              </a:rPr>
              <a:t>元老院</a:t>
            </a:r>
            <a:r>
              <a:rPr lang="en-US" sz="2200" b="1">
                <a:solidFill>
                  <a:schemeClr val="tx1"/>
                </a:solidFill>
                <a:uFillTx/>
                <a:latin typeface="黑体" panose="02010609060101010101" pitchFamily="2" charset="-122"/>
                <a:ea typeface="黑体" panose="02010609060101010101" pitchFamily="2" charset="-122"/>
                <a:cs typeface="宋体" panose="02010600030101010101" pitchFamily="2" charset="-122"/>
                <a:sym typeface="+mn-ea"/>
              </a:rPr>
              <a:t>和</a:t>
            </a:r>
            <a:r>
              <a:rPr lang="en-US" sz="2200" b="1">
                <a:solidFill>
                  <a:schemeClr val="tx1"/>
                </a:solidFill>
                <a:uFillTx/>
                <a:latin typeface="黑体" panose="02010609060101010101" pitchFamily="2" charset="-122"/>
                <a:ea typeface="黑体" panose="02010609060101010101" pitchFamily="2" charset="-122"/>
                <a:cs typeface="楷体" panose="02010609060101010101" charset="-122"/>
                <a:sym typeface="+mn-ea"/>
              </a:rPr>
              <a:t>公民大会</a:t>
            </a:r>
            <a:endParaRPr lang="en-US" altLang="en-US" sz="2200" b="1">
              <a:solidFill>
                <a:schemeClr val="tx1"/>
              </a:solidFill>
              <a:uFillTx/>
              <a:latin typeface="黑体" panose="02010609060101010101" pitchFamily="2" charset="-122"/>
              <a:ea typeface="黑体" panose="02010609060101010101" pitchFamily="2" charset="-122"/>
              <a:cs typeface="楷体" panose="02010609060101010101" charset="-122"/>
              <a:sym typeface="+mn-ea"/>
            </a:endParaRPr>
          </a:p>
        </p:txBody>
      </p:sp>
      <p:sp>
        <p:nvSpPr>
          <p:cNvPr id="5" name="文本框 4"/>
          <p:cNvSpPr txBox="1"/>
          <p:nvPr/>
        </p:nvSpPr>
        <p:spPr>
          <a:xfrm>
            <a:off x="1422400" y="1736408"/>
            <a:ext cx="7538085" cy="3138170"/>
          </a:xfrm>
          <a:prstGeom prst="rect">
            <a:avLst/>
          </a:prstGeom>
          <a:noFill/>
        </p:spPr>
        <p:txBody>
          <a:bodyPr wrap="square" rtlCol="0">
            <a:spAutoFit/>
          </a:bodyPr>
          <a:lstStyle>
            <a:defPPr/>
          </a:lstStyle>
          <a:p>
            <a:pPr indent="0">
              <a:lnSpc>
                <a:spcPct val="100000"/>
              </a:lnSpc>
              <a:buNone/>
            </a:pPr>
            <a:r>
              <a:rPr sz="2200" b="1">
                <a:solidFill>
                  <a:srgbClr val="C00000"/>
                </a:solidFill>
                <a:latin typeface="黑体" panose="02010609060101010101" pitchFamily="2" charset="-122"/>
                <a:ea typeface="黑体" panose="02010609060101010101" pitchFamily="2" charset="-122"/>
                <a:cs typeface="黑体" panose="02010609060101010101" pitchFamily="2" charset="-122"/>
                <a:sym typeface="+mn-ea"/>
              </a:rPr>
              <a:t>①执政官</a:t>
            </a:r>
            <a:r>
              <a:rPr sz="2200" b="1">
                <a:latin typeface="黑体" panose="02010609060101010101" pitchFamily="2" charset="-122"/>
                <a:ea typeface="黑体" panose="02010609060101010101" pitchFamily="2" charset="-122"/>
                <a:cs typeface="黑体" panose="02010609060101010101" pitchFamily="2" charset="-122"/>
                <a:sym typeface="+mn-ea"/>
              </a:rPr>
              <a:t>有两人，一年一任，由全体公民选举产生，他们的主要职责是担任军事统帅，主持公民大会和元老院，并执行相关决议。</a:t>
            </a:r>
          </a:p>
          <a:p>
            <a:pPr indent="0">
              <a:lnSpc>
                <a:spcPct val="100000"/>
              </a:lnSpc>
              <a:buNone/>
            </a:pPr>
            <a:r>
              <a:rPr sz="2200" b="1">
                <a:solidFill>
                  <a:srgbClr val="C00000"/>
                </a:solidFill>
                <a:latin typeface="黑体" panose="02010609060101010101" pitchFamily="2" charset="-122"/>
                <a:ea typeface="黑体" panose="02010609060101010101" pitchFamily="2" charset="-122"/>
                <a:cs typeface="黑体" panose="02010609060101010101" pitchFamily="2" charset="-122"/>
                <a:sym typeface="+mn-ea"/>
              </a:rPr>
              <a:t>②元老院</a:t>
            </a:r>
            <a:r>
              <a:rPr sz="2200" b="1">
                <a:latin typeface="黑体" panose="02010609060101010101" pitchFamily="2" charset="-122"/>
                <a:ea typeface="黑体" panose="02010609060101010101" pitchFamily="2" charset="-122"/>
                <a:cs typeface="黑体" panose="02010609060101010101" pitchFamily="2" charset="-122"/>
                <a:sym typeface="+mn-ea"/>
              </a:rPr>
              <a:t>由卸任高级官员组成，终身任职，负责向官员提出建议，协调他们的行动。</a:t>
            </a:r>
          </a:p>
          <a:p>
            <a:pPr indent="0">
              <a:lnSpc>
                <a:spcPct val="100000"/>
              </a:lnSpc>
              <a:buNone/>
            </a:pPr>
            <a:r>
              <a:rPr sz="2200" b="1">
                <a:solidFill>
                  <a:srgbClr val="C00000"/>
                </a:solidFill>
                <a:latin typeface="黑体" panose="02010609060101010101" pitchFamily="2" charset="-122"/>
                <a:ea typeface="黑体" panose="02010609060101010101" pitchFamily="2" charset="-122"/>
                <a:cs typeface="黑体" panose="02010609060101010101" pitchFamily="2" charset="-122"/>
                <a:sym typeface="+mn-ea"/>
              </a:rPr>
              <a:t>③公民大会</a:t>
            </a:r>
            <a:r>
              <a:rPr sz="2200" b="1">
                <a:latin typeface="黑体" panose="02010609060101010101" pitchFamily="2" charset="-122"/>
                <a:ea typeface="黑体" panose="02010609060101010101" pitchFamily="2" charset="-122"/>
                <a:cs typeface="黑体" panose="02010609060101010101" pitchFamily="2" charset="-122"/>
                <a:sym typeface="+mn-ea"/>
              </a:rPr>
              <a:t>有权立法、宣战、媾和和谈判，是罗马最高权力机关，但公民大会的召开和表决都受到高级官员和元老院的限制，难以有效发挥作用。</a:t>
            </a:r>
          </a:p>
          <a:p>
            <a:pPr indent="0">
              <a:lnSpc>
                <a:spcPct val="100000"/>
              </a:lnSpc>
              <a:buNone/>
            </a:pPr>
            <a:r>
              <a:rPr sz="2200" b="1">
                <a:solidFill>
                  <a:srgbClr val="C00000"/>
                </a:solidFill>
                <a:latin typeface="黑体" panose="02010609060101010101" pitchFamily="2" charset="-122"/>
                <a:ea typeface="黑体" panose="02010609060101010101" pitchFamily="2" charset="-122"/>
                <a:cs typeface="黑体" panose="02010609060101010101" pitchFamily="2" charset="-122"/>
                <a:sym typeface="+mn-ea"/>
              </a:rPr>
              <a:t>④所有官职均无薪金</a:t>
            </a:r>
            <a:r>
              <a:rPr sz="2200" b="1">
                <a:latin typeface="黑体" panose="02010609060101010101" pitchFamily="2" charset="-122"/>
                <a:ea typeface="黑体" panose="02010609060101010101" pitchFamily="2" charset="-122"/>
                <a:cs typeface="黑体" panose="02010609060101010101" pitchFamily="2" charset="-122"/>
                <a:sym typeface="+mn-ea"/>
              </a:rPr>
              <a:t>，穷人实际上无法当选。</a:t>
            </a:r>
            <a:endParaRPr lang="zh-CN" altLang="en-US" sz="2200" b="1">
              <a:latin typeface="黑体" panose="02010609060101010101" pitchFamily="2" charset="-122"/>
              <a:ea typeface="黑体" panose="02010609060101010101" pitchFamily="2" charset="-122"/>
              <a:cs typeface="黑体" panose="02010609060101010101" pitchFamily="2" charset="-122"/>
              <a:sym typeface="+mn-ea"/>
            </a:endParaRPr>
          </a:p>
        </p:txBody>
      </p:sp>
      <p:sp>
        <p:nvSpPr>
          <p:cNvPr id="6" name="文本框 5"/>
          <p:cNvSpPr txBox="1"/>
          <p:nvPr/>
        </p:nvSpPr>
        <p:spPr>
          <a:xfrm>
            <a:off x="1709420" y="5106670"/>
            <a:ext cx="4076700" cy="497205"/>
          </a:xfrm>
          <a:prstGeom prst="rect">
            <a:avLst/>
          </a:prstGeom>
          <a:noFill/>
        </p:spPr>
        <p:txBody>
          <a:bodyPr wrap="square" rtlCol="0">
            <a:spAutoFit/>
          </a:bodyPr>
          <a:lstStyle>
            <a:defPPr/>
          </a:lstStyle>
          <a:p>
            <a:pPr indent="0" algn="ctr">
              <a:lnSpc>
                <a:spcPct val="110000"/>
              </a:lnSpc>
              <a:buNone/>
            </a:pPr>
            <a:r>
              <a:rPr lang="en-US" sz="2400" b="1">
                <a:solidFill>
                  <a:schemeClr val="tx1"/>
                </a:solidFill>
                <a:uFillTx/>
                <a:latin typeface="黑体" panose="02010609060101010101" pitchFamily="2" charset="-122"/>
                <a:ea typeface="黑体" panose="02010609060101010101" pitchFamily="2" charset="-122"/>
                <a:cs typeface="楷体" panose="02010609060101010101" charset="-122"/>
                <a:sym typeface="+mn-ea"/>
              </a:rPr>
              <a:t>共和政体</a:t>
            </a:r>
            <a:endParaRPr lang="en-US" altLang="en-US" sz="2400" b="1">
              <a:solidFill>
                <a:schemeClr val="tx1"/>
              </a:solidFill>
              <a:uFillTx/>
              <a:latin typeface="黑体" panose="02010609060101010101" pitchFamily="2" charset="-122"/>
              <a:ea typeface="黑体" panose="02010609060101010101" pitchFamily="2" charset="-122"/>
              <a:cs typeface="楷体" panose="02010609060101010101" charset="-122"/>
              <a:sym typeface="+mn-ea"/>
            </a:endParaRPr>
          </a:p>
        </p:txBody>
      </p:sp>
      <p:sp>
        <p:nvSpPr>
          <p:cNvPr id="7" name="文本框 6"/>
          <p:cNvSpPr txBox="1"/>
          <p:nvPr/>
        </p:nvSpPr>
        <p:spPr>
          <a:xfrm>
            <a:off x="2106930" y="5831840"/>
            <a:ext cx="4198144" cy="497205"/>
          </a:xfrm>
          <a:prstGeom prst="rect">
            <a:avLst/>
          </a:prstGeom>
          <a:noFill/>
        </p:spPr>
        <p:txBody>
          <a:bodyPr wrap="square" rtlCol="0">
            <a:spAutoFit/>
          </a:bodyPr>
          <a:lstStyle>
            <a:defPPr/>
          </a:lstStyle>
          <a:p>
            <a:pPr indent="0" algn="ctr">
              <a:lnSpc>
                <a:spcPct val="110000"/>
              </a:lnSpc>
              <a:buNone/>
            </a:pPr>
            <a:r>
              <a:rPr lang="en-US" sz="2400" b="1">
                <a:latin typeface="黑体" panose="02010609060101010101" pitchFamily="2" charset="-122"/>
                <a:ea typeface="黑体" panose="02010609060101010101" pitchFamily="2" charset="-122"/>
                <a:cs typeface="宋体" panose="02010600030101010101" pitchFamily="2" charset="-122"/>
                <a:sym typeface="+mn-ea"/>
              </a:rPr>
              <a:t>具有浓厚的</a:t>
            </a:r>
            <a:r>
              <a:rPr lang="en-US" sz="2400" b="1">
                <a:latin typeface="黑体" panose="02010609060101010101" pitchFamily="2" charset="-122"/>
                <a:ea typeface="黑体" panose="02010609060101010101" pitchFamily="2" charset="-122"/>
                <a:cs typeface="楷体" panose="02010609060101010101" charset="-122"/>
                <a:sym typeface="+mn-ea"/>
              </a:rPr>
              <a:t>寡头政治</a:t>
            </a:r>
            <a:r>
              <a:rPr lang="en-US" sz="2400" b="1">
                <a:latin typeface="黑体" panose="02010609060101010101" pitchFamily="2" charset="-122"/>
                <a:ea typeface="黑体" panose="02010609060101010101" pitchFamily="2" charset="-122"/>
                <a:cs typeface="宋体" panose="02010600030101010101" pitchFamily="2" charset="-122"/>
                <a:sym typeface="+mn-ea"/>
              </a:rPr>
              <a:t>特征</a:t>
            </a:r>
            <a:endParaRPr lang="en-US" altLang="en-US" sz="2400" b="1">
              <a:latin typeface="黑体" panose="02010609060101010101" pitchFamily="2" charset="-122"/>
              <a:ea typeface="黑体" panose="02010609060101010101" pitchFamily="2" charset="-122"/>
              <a:cs typeface="宋体" panose="02010600030101010101" pitchFamily="2" charset="-122"/>
              <a:sym typeface="+mn-ea"/>
            </a:endParaRPr>
          </a:p>
        </p:txBody>
      </p:sp>
      <p:sp>
        <p:nvSpPr>
          <p:cNvPr id="3" name="文本框 2"/>
          <p:cNvSpPr txBox="1"/>
          <p:nvPr/>
        </p:nvSpPr>
        <p:spPr>
          <a:xfrm>
            <a:off x="3948430" y="163830"/>
            <a:ext cx="2479040" cy="460375"/>
          </a:xfrm>
          <a:prstGeom prst="rect">
            <a:avLst/>
          </a:prstGeom>
          <a:solidFill>
            <a:schemeClr val="accent5">
              <a:lumMod val="40000"/>
              <a:lumOff val="60000"/>
            </a:schemeClr>
          </a:solidFill>
          <a:ln>
            <a:solidFill>
              <a:srgbClr val="FF0000"/>
            </a:solidFill>
          </a:ln>
        </p:spPr>
        <p:txBody>
          <a:bodyPr wrap="none" rtlCol="0" anchor="t">
            <a:spAutoFit/>
          </a:bodyPr>
          <a:lstStyle>
            <a:defPPr/>
          </a:lstStyle>
          <a:p>
            <a:pPr/>
            <a:r>
              <a:rPr lang="zh-CN" altLang="en-US" sz="2400" b="1">
                <a:solidFill>
                  <a:schemeClr val="tx1"/>
                </a:solidFill>
                <a:latin typeface="黑体" panose="02010609060101010101" pitchFamily="2" charset="-122"/>
                <a:ea typeface="黑体" panose="02010609060101010101" pitchFamily="2" charset="-122"/>
                <a:cs typeface="黑体" panose="02010609060101010101" pitchFamily="2" charset="-122"/>
                <a:sym typeface="+mn-ea"/>
              </a:rPr>
              <a:t>（</a:t>
            </a:r>
            <a:r>
              <a:rPr lang="en-US" altLang="zh-CN" sz="2400" b="1">
                <a:solidFill>
                  <a:schemeClr val="tx1"/>
                </a:solidFill>
                <a:latin typeface="黑体" panose="02010609060101010101" pitchFamily="2" charset="-122"/>
                <a:ea typeface="黑体" panose="02010609060101010101" pitchFamily="2" charset="-122"/>
                <a:cs typeface="黑体" panose="02010609060101010101" pitchFamily="2" charset="-122"/>
                <a:sym typeface="+mn-ea"/>
              </a:rPr>
              <a:t>1</a:t>
            </a:r>
            <a:r>
              <a:rPr lang="zh-CN" altLang="en-US" sz="2400" b="1">
                <a:solidFill>
                  <a:schemeClr val="tx1"/>
                </a:solidFill>
                <a:latin typeface="黑体" panose="02010609060101010101" pitchFamily="2" charset="-122"/>
                <a:ea typeface="黑体" panose="02010609060101010101" pitchFamily="2" charset="-122"/>
                <a:cs typeface="黑体" panose="02010609060101010101" pitchFamily="2" charset="-122"/>
                <a:sym typeface="+mn-ea"/>
              </a:rPr>
              <a:t>）罗马共和国</a:t>
            </a:r>
          </a:p>
        </p:txBody>
      </p:sp>
      <p:sp>
        <p:nvSpPr>
          <p:cNvPr id="8" name="文本框 7"/>
          <p:cNvSpPr txBox="1"/>
          <p:nvPr/>
        </p:nvSpPr>
        <p:spPr>
          <a:xfrm>
            <a:off x="186055" y="132715"/>
            <a:ext cx="3338830" cy="491490"/>
          </a:xfrm>
          <a:prstGeom prst="rect">
            <a:avLst/>
          </a:prstGeom>
          <a:solidFill>
            <a:srgbClr val="FFFF00"/>
          </a:solidFill>
          <a:ln w="19050">
            <a:solidFill>
              <a:srgbClr val="FF0000"/>
            </a:solidFill>
          </a:ln>
        </p:spPr>
        <p:txBody>
          <a:bodyPr wrap="none" rtlCol="0" anchor="t">
            <a:spAutoFit/>
          </a:bodyPr>
          <a:lstStyle>
            <a:defPPr/>
          </a:lstStyle>
          <a:p>
            <a:pPr algn="ctr"/>
            <a:r>
              <a:rPr lang="en-US" altLang="zh-CN" sz="2600" b="1">
                <a:solidFill>
                  <a:srgbClr val="C00000"/>
                </a:solidFill>
                <a:latin typeface="黑体" panose="02010609060101010101" pitchFamily="2" charset="-122"/>
                <a:ea typeface="黑体" panose="02010609060101010101" pitchFamily="2" charset="-122"/>
                <a:cs typeface="黑体" panose="02010609060101010101" pitchFamily="2" charset="-122"/>
                <a:sym typeface="黑体" panose="02010609060101010101" pitchFamily="2" charset="-122"/>
              </a:rPr>
              <a:t>4</a:t>
            </a:r>
            <a:r>
              <a:rPr lang="zh-CN" altLang="en-US" sz="2600" b="1">
                <a:solidFill>
                  <a:srgbClr val="C00000"/>
                </a:solidFill>
                <a:latin typeface="黑体" panose="02010609060101010101" pitchFamily="2" charset="-122"/>
                <a:ea typeface="黑体" panose="02010609060101010101" pitchFamily="2" charset="-122"/>
                <a:cs typeface="黑体" panose="02010609060101010101" pitchFamily="2" charset="-122"/>
                <a:sym typeface="黑体" panose="02010609060101010101" pitchFamily="2" charset="-122"/>
              </a:rPr>
              <a:t>、</a:t>
            </a:r>
            <a:r>
              <a:rPr kumimoji="1" lang="zh-CN" altLang="en-US" sz="2600" b="1">
                <a:solidFill>
                  <a:srgbClr val="7E3411"/>
                </a:solidFill>
                <a:latin typeface="黑体" panose="02010609060101010101" pitchFamily="2" charset="-122"/>
                <a:ea typeface="黑体" panose="02010609060101010101" pitchFamily="2" charset="-122"/>
                <a:cs typeface="黑体" panose="02010609060101010101" pitchFamily="2" charset="-122"/>
                <a:sym typeface="+mn-ea"/>
              </a:rPr>
              <a:t>古代罗马政治制度</a:t>
            </a:r>
            <a:endParaRPr lang="zh-CN" sz="2600">
              <a:latin typeface="黑体" panose="02010609060101010101" pitchFamily="2" charset="-122"/>
              <a:ea typeface="黑体" panose="02010609060101010101" pitchFamily="2" charset="-122"/>
              <a:cs typeface="黑体" panose="02010609060101010101"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4" fill="hold" nodeType="clickEffect">
                                  <p:stCondLst>
                                    <p:cond delay="0"/>
                                  </p:stCondLst>
                                  <p:childTnLst>
                                    <p:set>
                                      <p:cBhvr>
                                        <p:cTn id="12" dur="1" fill="hold">
                                          <p:stCondLst>
                                            <p:cond delay="0"/>
                                          </p:stCondLst>
                                        </p:cTn>
                                        <p:tgtEl>
                                          <p:spTgt spid="5">
                                            <p:txEl>
                                              <p:pRg st="0" end="0"/>
                                            </p:txEl>
                                          </p:spTgt>
                                        </p:tgtEl>
                                        <p:attrNameLst>
                                          <p:attrName>style.visibility</p:attrName>
                                        </p:attrNameLst>
                                      </p:cBhvr>
                                      <p:to>
                                        <p:strVal val="visible"/>
                                      </p:to>
                                    </p:set>
                                    <p:anim calcmode="lin" valueType="num">
                                      <p:cBhvr additive="base">
                                        <p:cTn id="13" dur="500" fill="hold"/>
                                        <p:tgtEl>
                                          <p:spTgt spid="5">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5">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afterGroup">
                            <p:stCondLst>
                              <p:cond delay="0"/>
                            </p:stCondLst>
                            <p:childTnLst>
                              <p:par>
                                <p:cTn id="17" presetID="2" presetClass="entr" presetSubtype="4" fill="hold" nodeType="clickEffect">
                                  <p:stCondLst>
                                    <p:cond delay="0"/>
                                  </p:stCondLst>
                                  <p:childTnLst>
                                    <p:set>
                                      <p:cBhvr>
                                        <p:cTn id="18" dur="1" fill="hold">
                                          <p:stCondLst>
                                            <p:cond delay="0"/>
                                          </p:stCondLst>
                                        </p:cTn>
                                        <p:tgtEl>
                                          <p:spTgt spid="5">
                                            <p:txEl>
                                              <p:pRg st="1" end="1"/>
                                            </p:txEl>
                                          </p:spTgt>
                                        </p:tgtEl>
                                        <p:attrNameLst>
                                          <p:attrName>style.visibility</p:attrName>
                                        </p:attrNameLst>
                                      </p:cBhvr>
                                      <p:to>
                                        <p:strVal val="visible"/>
                                      </p:to>
                                    </p:set>
                                    <p:anim calcmode="lin" valueType="num">
                                      <p:cBhvr additive="base">
                                        <p:cTn id="19" dur="500" fill="hold"/>
                                        <p:tgtEl>
                                          <p:spTgt spid="5">
                                            <p:txEl>
                                              <p:pRg st="1" end="1"/>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5">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afterGroup">
                            <p:stCondLst>
                              <p:cond delay="0"/>
                            </p:stCondLst>
                            <p:childTnLst>
                              <p:par>
                                <p:cTn id="23" presetID="2" presetClass="entr" presetSubtype="4" fill="hold" nodeType="clickEffect">
                                  <p:stCondLst>
                                    <p:cond delay="0"/>
                                  </p:stCondLst>
                                  <p:childTnLst>
                                    <p:set>
                                      <p:cBhvr>
                                        <p:cTn id="24" dur="1" fill="hold">
                                          <p:stCondLst>
                                            <p:cond delay="0"/>
                                          </p:stCondLst>
                                        </p:cTn>
                                        <p:tgtEl>
                                          <p:spTgt spid="5">
                                            <p:txEl>
                                              <p:pRg st="2" end="2"/>
                                            </p:txEl>
                                          </p:spTgt>
                                        </p:tgtEl>
                                        <p:attrNameLst>
                                          <p:attrName>style.visibility</p:attrName>
                                        </p:attrNameLst>
                                      </p:cBhvr>
                                      <p:to>
                                        <p:strVal val="visible"/>
                                      </p:to>
                                    </p:set>
                                    <p:anim calcmode="lin" valueType="num">
                                      <p:cBhvr additive="base">
                                        <p:cTn id="25" dur="500" fill="hold"/>
                                        <p:tgtEl>
                                          <p:spTgt spid="5">
                                            <p:txEl>
                                              <p:pRg st="2" end="2"/>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5">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7" fill="hold" nodeType="clickPar">
                      <p:stCondLst>
                        <p:cond delay="indefinite"/>
                      </p:stCondLst>
                      <p:childTnLst>
                        <p:par>
                          <p:cTn id="28" fill="hold" nodeType="afterGroup">
                            <p:stCondLst>
                              <p:cond delay="0"/>
                            </p:stCondLst>
                            <p:childTnLst>
                              <p:par>
                                <p:cTn id="29" presetID="2" presetClass="entr" presetSubtype="4" fill="hold" nodeType="clickEffect">
                                  <p:stCondLst>
                                    <p:cond delay="0"/>
                                  </p:stCondLst>
                                  <p:childTnLst>
                                    <p:set>
                                      <p:cBhvr>
                                        <p:cTn id="30" dur="1" fill="hold">
                                          <p:stCondLst>
                                            <p:cond delay="0"/>
                                          </p:stCondLst>
                                        </p:cTn>
                                        <p:tgtEl>
                                          <p:spTgt spid="5">
                                            <p:txEl>
                                              <p:pRg st="3" end="3"/>
                                            </p:txEl>
                                          </p:spTgt>
                                        </p:tgtEl>
                                        <p:attrNameLst>
                                          <p:attrName>style.visibility</p:attrName>
                                        </p:attrNameLst>
                                      </p:cBhvr>
                                      <p:to>
                                        <p:strVal val="visible"/>
                                      </p:to>
                                    </p:set>
                                    <p:anim calcmode="lin" valueType="num">
                                      <p:cBhvr additive="base">
                                        <p:cTn id="31" dur="500" fill="hold"/>
                                        <p:tgtEl>
                                          <p:spTgt spid="5">
                                            <p:txEl>
                                              <p:pRg st="3" end="3"/>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5">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33" fill="hold" nodeType="clickPar">
                      <p:stCondLst>
                        <p:cond delay="indefinite"/>
                      </p:stCondLst>
                      <p:childTnLst>
                        <p:par>
                          <p:cTn id="34" fill="hold" nodeType="afterGroup">
                            <p:stCondLst>
                              <p:cond delay="0"/>
                            </p:stCondLst>
                            <p:childTnLst>
                              <p:par>
                                <p:cTn id="35" presetID="2" presetClass="entr" presetSubtype="4" fill="hold" grpId="1" nodeType="clickEffect">
                                  <p:stCondLst>
                                    <p:cond delay="0"/>
                                  </p:stCondLst>
                                  <p:childTnLst>
                                    <p:set>
                                      <p:cBhvr>
                                        <p:cTn id="36" dur="1" fill="hold">
                                          <p:stCondLst>
                                            <p:cond delay="0"/>
                                          </p:stCondLst>
                                        </p:cTn>
                                        <p:tgtEl>
                                          <p:spTgt spid="6"/>
                                        </p:tgtEl>
                                        <p:attrNameLst>
                                          <p:attrName>style.visibility</p:attrName>
                                        </p:attrNameLst>
                                      </p:cBhvr>
                                      <p:to>
                                        <p:strVal val="visible"/>
                                      </p:to>
                                    </p:set>
                                    <p:anim calcmode="lin" valueType="num">
                                      <p:cBhvr additive="base">
                                        <p:cTn id="37" dur="500" fill="hold"/>
                                        <p:tgtEl>
                                          <p:spTgt spid="6"/>
                                        </p:tgtEl>
                                        <p:attrNameLst>
                                          <p:attrName>ppt_x</p:attrName>
                                        </p:attrNameLst>
                                      </p:cBhvr>
                                      <p:tavLst>
                                        <p:tav tm="0">
                                          <p:val>
                                            <p:strVal val="#ppt_x"/>
                                          </p:val>
                                        </p:tav>
                                        <p:tav tm="100000">
                                          <p:val>
                                            <p:strVal val="#ppt_x"/>
                                          </p:val>
                                        </p:tav>
                                      </p:tavLst>
                                    </p:anim>
                                    <p:anim calcmode="lin" valueType="num">
                                      <p:cBhvr additive="base">
                                        <p:cTn id="3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39" fill="hold" nodeType="clickPar">
                      <p:stCondLst>
                        <p:cond delay="indefinite"/>
                      </p:stCondLst>
                      <p:childTnLst>
                        <p:par>
                          <p:cTn id="40" fill="hold" nodeType="afterGroup">
                            <p:stCondLst>
                              <p:cond delay="0"/>
                            </p:stCondLst>
                            <p:childTnLst>
                              <p:par>
                                <p:cTn id="41" presetID="2" presetClass="entr" presetSubtype="4" fill="hold" grpId="2" nodeType="clickEffect">
                                  <p:stCondLst>
                                    <p:cond delay="0"/>
                                  </p:stCondLst>
                                  <p:childTnLst>
                                    <p:set>
                                      <p:cBhvr>
                                        <p:cTn id="42" dur="1" fill="hold">
                                          <p:stCondLst>
                                            <p:cond delay="0"/>
                                          </p:stCondLst>
                                        </p:cTn>
                                        <p:tgtEl>
                                          <p:spTgt spid="7"/>
                                        </p:tgtEl>
                                        <p:attrNameLst>
                                          <p:attrName>style.visibility</p:attrName>
                                        </p:attrNameLst>
                                      </p:cBhvr>
                                      <p:to>
                                        <p:strVal val="visible"/>
                                      </p:to>
                                    </p:set>
                                    <p:anim calcmode="lin" valueType="num">
                                      <p:cBhvr additive="base">
                                        <p:cTn id="43" dur="500" fill="hold"/>
                                        <p:tgtEl>
                                          <p:spTgt spid="7"/>
                                        </p:tgtEl>
                                        <p:attrNameLst>
                                          <p:attrName>ppt_x</p:attrName>
                                        </p:attrNameLst>
                                      </p:cBhvr>
                                      <p:tavLst>
                                        <p:tav tm="0">
                                          <p:val>
                                            <p:strVal val="#ppt_x"/>
                                          </p:val>
                                        </p:tav>
                                        <p:tav tm="100000">
                                          <p:val>
                                            <p:strVal val="#ppt_x"/>
                                          </p:val>
                                        </p:tav>
                                      </p:tavLst>
                                    </p:anim>
                                    <p:anim calcmode="lin" valueType="num">
                                      <p:cBhvr additive="base">
                                        <p:cTn id="4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1"/>
      <p:bldP spid="7" grpId="2"/>
    </p:bldLst>
  </p:timing>
</p:sld>
</file>

<file path=ppt/slides/slide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graphicFrame>
        <p:nvGraphicFramePr>
          <p:cNvPr id="2" name="表格 1"/>
          <p:cNvGraphicFramePr>
            <a:graphicFrameLocks noGrp="1"/>
          </p:cNvGraphicFramePr>
          <p:nvPr>
            <p:custDataLst>
              <p:tags r:id="rId3"/>
            </p:custDataLst>
          </p:nvPr>
        </p:nvGraphicFramePr>
        <p:xfrm>
          <a:off x="22860" y="1223645"/>
          <a:ext cx="5975350" cy="5325745"/>
        </p:xfrm>
        <a:graphic>
          <a:graphicData uri="http://schemas.openxmlformats.org/drawingml/2006/table">
            <a:tbl>
              <a:tblPr firstRow="1" bandRow="1">
                <a:tableStyleId>{5940675A-B579-460E-94D1-54222C63F5DA}</a:tableStyleId>
              </a:tblPr>
              <a:tblGrid>
                <a:gridCol w="1144270"/>
                <a:gridCol w="4831080"/>
              </a:tblGrid>
              <a:tr h="589915">
                <a:tc>
                  <a:txBody>
                    <a:bodyPr vert="horz" wrap="square"/>
                    <a:lstStyle>
                      <a:defPPr/>
                    </a:lstStyle>
                    <a:p>
                      <a:pPr indent="0" algn="ctr">
                        <a:lnSpc>
                          <a:spcPct val="110000"/>
                        </a:lnSpc>
                        <a:buNone/>
                      </a:pPr>
                      <a:r>
                        <a:rPr lang="en-US" sz="2400" b="1">
                          <a:solidFill>
                            <a:schemeClr val="tx1"/>
                          </a:solidFill>
                          <a:latin typeface="黑体" panose="02010609060101010101" pitchFamily="2" charset="-122"/>
                          <a:ea typeface="黑体" panose="02010609060101010101" pitchFamily="2" charset="-122"/>
                          <a:cs typeface="宋体" panose="02010600030101010101" pitchFamily="2" charset="-122"/>
                        </a:rPr>
                        <a:t>角度</a:t>
                      </a:r>
                      <a:endParaRPr lang="en-US" altLang="en-US" sz="2400" b="1">
                        <a:solidFill>
                          <a:schemeClr val="tx1"/>
                        </a:solidFill>
                        <a:latin typeface="黑体" panose="02010609060101010101" pitchFamily="2" charset="-122"/>
                        <a:ea typeface="黑体" panose="02010609060101010101" pitchFamily="2" charset="-122"/>
                        <a:cs typeface="宋体" panose="02010600030101010101" pitchFamily="2" charset="-122"/>
                      </a:endParaRPr>
                    </a:p>
                  </a:txBody>
                  <a:tcPr marL="51435" marR="51435"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defPPr/>
                    </a:lstStyle>
                    <a:p>
                      <a:pPr indent="0" algn="ctr">
                        <a:lnSpc>
                          <a:spcPct val="110000"/>
                        </a:lnSpc>
                        <a:buNone/>
                      </a:pPr>
                      <a:r>
                        <a:rPr lang="en-US" sz="2400" b="1">
                          <a:latin typeface="黑体" panose="02010609060101010101" pitchFamily="2" charset="-122"/>
                          <a:ea typeface="黑体" panose="02010609060101010101" pitchFamily="2" charset="-122"/>
                          <a:cs typeface="宋体" panose="02010600030101010101" pitchFamily="2" charset="-122"/>
                        </a:rPr>
                        <a:t>罗马帝国</a:t>
                      </a:r>
                      <a:endParaRPr lang="en-US" altLang="en-US" sz="2400" b="1">
                        <a:latin typeface="黑体" panose="02010609060101010101" pitchFamily="2" charset="-122"/>
                        <a:ea typeface="黑体" panose="02010609060101010101" pitchFamily="2" charset="-122"/>
                        <a:cs typeface="宋体" panose="02010600030101010101" pitchFamily="2" charset="-122"/>
                      </a:endParaRPr>
                    </a:p>
                  </a:txBody>
                  <a:tcPr marL="51435" marR="51435"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r>
              <a:tr h="885190">
                <a:tc>
                  <a:txBody>
                    <a:bodyPr vert="horz" wrap="square"/>
                    <a:lstStyle>
                      <a:defPPr/>
                    </a:lstStyle>
                    <a:p>
                      <a:pPr indent="0" algn="ctr">
                        <a:lnSpc>
                          <a:spcPct val="110000"/>
                        </a:lnSpc>
                        <a:buNone/>
                      </a:pPr>
                      <a:r>
                        <a:rPr lang="zh-CN" altLang="en-US" sz="2400" b="1">
                          <a:solidFill>
                            <a:schemeClr val="tx1"/>
                          </a:solidFill>
                          <a:latin typeface="黑体" panose="02010609060101010101" pitchFamily="2" charset="-122"/>
                          <a:ea typeface="黑体" panose="02010609060101010101" pitchFamily="2" charset="-122"/>
                          <a:cs typeface="宋体" panose="02010600030101010101" pitchFamily="2" charset="-122"/>
                        </a:rPr>
                        <a:t>政体建立</a:t>
                      </a:r>
                    </a:p>
                  </a:txBody>
                  <a:tcPr marL="51435" marR="51435"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defPPr/>
                    </a:lstStyle>
                    <a:p>
                      <a:pPr indent="0" algn="ctr">
                        <a:lnSpc>
                          <a:spcPct val="110000"/>
                        </a:lnSpc>
                        <a:buNone/>
                      </a:pPr>
                      <a:endParaRPr lang="en-US" altLang="en-US" sz="2400" b="1">
                        <a:latin typeface="黑体" panose="02010609060101010101" pitchFamily="2" charset="-122"/>
                        <a:ea typeface="黑体" panose="02010609060101010101" pitchFamily="2" charset="-122"/>
                        <a:cs typeface="黑体" panose="02010609060101010101" pitchFamily="2" charset="-122"/>
                        <a:sym typeface="+mn-ea"/>
                      </a:endParaRPr>
                    </a:p>
                  </a:txBody>
                  <a:tcPr marL="51435" marR="51435"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r>
              <a:tr h="1537970">
                <a:tc>
                  <a:txBody>
                    <a:bodyPr vert="horz" wrap="square"/>
                    <a:lstStyle>
                      <a:defPPr/>
                    </a:lstStyle>
                    <a:p>
                      <a:pPr indent="0" algn="ctr">
                        <a:lnSpc>
                          <a:spcPct val="110000"/>
                        </a:lnSpc>
                        <a:buNone/>
                      </a:pPr>
                      <a:r>
                        <a:rPr lang="en-US" sz="2400" b="1">
                          <a:solidFill>
                            <a:schemeClr val="tx1"/>
                          </a:solidFill>
                          <a:latin typeface="黑体" panose="02010609060101010101" pitchFamily="2" charset="-122"/>
                          <a:ea typeface="黑体" panose="02010609060101010101" pitchFamily="2" charset="-122"/>
                          <a:cs typeface="宋体" panose="02010600030101010101" pitchFamily="2" charset="-122"/>
                        </a:rPr>
                        <a:t>主要机构权力</a:t>
                      </a:r>
                      <a:endParaRPr lang="en-US" altLang="en-US" sz="2400" b="1">
                        <a:solidFill>
                          <a:schemeClr val="tx1"/>
                        </a:solidFill>
                        <a:latin typeface="黑体" panose="02010609060101010101" pitchFamily="2" charset="-122"/>
                        <a:ea typeface="黑体" panose="02010609060101010101" pitchFamily="2" charset="-122"/>
                        <a:cs typeface="宋体" panose="02010600030101010101" pitchFamily="2" charset="-122"/>
                      </a:endParaRPr>
                    </a:p>
                  </a:txBody>
                  <a:tcPr marL="51435" marR="51435"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defPPr/>
                    </a:lstStyle>
                    <a:p>
                      <a:pPr indent="0">
                        <a:lnSpc>
                          <a:spcPct val="110000"/>
                        </a:lnSpc>
                        <a:buNone/>
                      </a:pPr>
                      <a:endParaRPr lang="en-US" altLang="en-US" sz="2400" b="1">
                        <a:latin typeface="黑体" panose="02010609060101010101" pitchFamily="2" charset="-122"/>
                        <a:ea typeface="黑体" panose="02010609060101010101" pitchFamily="2" charset="-122"/>
                        <a:cs typeface="宋体" panose="02010600030101010101" pitchFamily="2" charset="-122"/>
                      </a:endParaRPr>
                    </a:p>
                  </a:txBody>
                  <a:tcPr marL="51435" marR="51435"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r>
              <a:tr h="884555">
                <a:tc>
                  <a:txBody>
                    <a:bodyPr vert="horz" wrap="square"/>
                    <a:lstStyle>
                      <a:defPPr/>
                    </a:lstStyle>
                    <a:p>
                      <a:pPr indent="0" algn="ctr">
                        <a:lnSpc>
                          <a:spcPct val="110000"/>
                        </a:lnSpc>
                        <a:buNone/>
                      </a:pPr>
                      <a:r>
                        <a:rPr lang="en-US" sz="2400" b="1">
                          <a:solidFill>
                            <a:schemeClr val="tx1"/>
                          </a:solidFill>
                          <a:latin typeface="黑体" panose="02010609060101010101" pitchFamily="2" charset="-122"/>
                          <a:ea typeface="黑体" panose="02010609060101010101" pitchFamily="2" charset="-122"/>
                          <a:cs typeface="宋体" panose="02010600030101010101" pitchFamily="2" charset="-122"/>
                        </a:rPr>
                        <a:t>政治体制</a:t>
                      </a:r>
                      <a:endParaRPr lang="en-US" altLang="en-US" sz="2400" b="1">
                        <a:solidFill>
                          <a:schemeClr val="tx1"/>
                        </a:solidFill>
                        <a:latin typeface="黑体" panose="02010609060101010101" pitchFamily="2" charset="-122"/>
                        <a:ea typeface="黑体" panose="02010609060101010101" pitchFamily="2" charset="-122"/>
                        <a:cs typeface="宋体" panose="02010600030101010101" pitchFamily="2" charset="-122"/>
                      </a:endParaRPr>
                    </a:p>
                  </a:txBody>
                  <a:tcPr marL="51435" marR="51435"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defPPr/>
                    </a:lstStyle>
                    <a:p>
                      <a:pPr indent="0">
                        <a:lnSpc>
                          <a:spcPct val="110000"/>
                        </a:lnSpc>
                        <a:buNone/>
                      </a:pPr>
                      <a:endParaRPr lang="en-US" altLang="en-US" sz="2400" b="1">
                        <a:latin typeface="黑体" panose="02010609060101010101" pitchFamily="2" charset="-122"/>
                        <a:ea typeface="黑体" panose="02010609060101010101" pitchFamily="2" charset="-122"/>
                        <a:cs typeface="黑体" panose="02010609060101010101" pitchFamily="2" charset="-122"/>
                      </a:endParaRPr>
                    </a:p>
                  </a:txBody>
                  <a:tcPr marL="51435" marR="51435"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r>
              <a:tr h="1428115">
                <a:tc>
                  <a:txBody>
                    <a:bodyPr vert="horz" wrap="square"/>
                    <a:lstStyle>
                      <a:defPPr/>
                    </a:lstStyle>
                    <a:p>
                      <a:pPr indent="0" algn="ctr">
                        <a:lnSpc>
                          <a:spcPct val="110000"/>
                        </a:lnSpc>
                        <a:buNone/>
                      </a:pPr>
                      <a:r>
                        <a:rPr lang="en-US" sz="2400" b="1">
                          <a:solidFill>
                            <a:schemeClr val="tx1"/>
                          </a:solidFill>
                          <a:latin typeface="黑体" panose="02010609060101010101" pitchFamily="2" charset="-122"/>
                          <a:ea typeface="黑体" panose="02010609060101010101" pitchFamily="2" charset="-122"/>
                          <a:cs typeface="宋体" panose="02010600030101010101" pitchFamily="2" charset="-122"/>
                        </a:rPr>
                        <a:t>政治制度特征</a:t>
                      </a:r>
                      <a:endParaRPr lang="en-US" altLang="en-US" sz="2400" b="1">
                        <a:solidFill>
                          <a:schemeClr val="tx1"/>
                        </a:solidFill>
                        <a:latin typeface="黑体" panose="02010609060101010101" pitchFamily="2" charset="-122"/>
                        <a:ea typeface="黑体" panose="02010609060101010101" pitchFamily="2" charset="-122"/>
                        <a:cs typeface="宋体" panose="02010600030101010101" pitchFamily="2" charset="-122"/>
                      </a:endParaRPr>
                    </a:p>
                  </a:txBody>
                  <a:tcPr marL="51435" marR="51435"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defPPr/>
                    </a:lstStyle>
                    <a:p>
                      <a:pPr indent="0">
                        <a:lnSpc>
                          <a:spcPct val="110000"/>
                        </a:lnSpc>
                        <a:buNone/>
                      </a:pPr>
                      <a:endParaRPr lang="en-US" altLang="en-US" sz="2400" b="1">
                        <a:latin typeface="黑体" panose="02010609060101010101" pitchFamily="2" charset="-122"/>
                        <a:ea typeface="黑体" panose="02010609060101010101" pitchFamily="2" charset="-122"/>
                        <a:cs typeface="宋体" panose="02010600030101010101" pitchFamily="2" charset="-122"/>
                      </a:endParaRPr>
                    </a:p>
                  </a:txBody>
                  <a:tcPr marL="51435" marR="51435"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r>
            </a:tbl>
          </a:graphicData>
        </a:graphic>
      </p:graphicFrame>
      <p:sp>
        <p:nvSpPr>
          <p:cNvPr id="3" name="文本框 2"/>
          <p:cNvSpPr txBox="1"/>
          <p:nvPr/>
        </p:nvSpPr>
        <p:spPr>
          <a:xfrm>
            <a:off x="5998210" y="178435"/>
            <a:ext cx="3141345" cy="4521835"/>
          </a:xfrm>
          <a:prstGeom prst="rect">
            <a:avLst/>
          </a:prstGeom>
          <a:solidFill>
            <a:schemeClr val="accent6">
              <a:lumMod val="20000"/>
              <a:lumOff val="80000"/>
            </a:schemeClr>
          </a:solidFill>
          <a:ln w="28575" cmpd="sng">
            <a:solidFill>
              <a:schemeClr val="accent1">
                <a:shade val="50000"/>
              </a:schemeClr>
            </a:solidFill>
            <a:prstDash val="sysDot"/>
          </a:ln>
        </p:spPr>
        <p:txBody>
          <a:bodyPr wrap="square" rtlCol="0" anchor="t">
            <a:spAutoFit/>
          </a:bodyPr>
          <a:lstStyle>
            <a:defPPr/>
          </a:lstStyle>
          <a:p>
            <a:pPr>
              <a:lnSpc>
                <a:spcPct val="120000"/>
              </a:lnSpc>
            </a:pPr>
            <a:r>
              <a:rPr lang="zh-CN" altLang="en-US" sz="2400" b="1">
                <a:latin typeface="黑体" panose="02010609060101010101" pitchFamily="2" charset="-122"/>
                <a:ea typeface="黑体" panose="02010609060101010101" pitchFamily="2" charset="-122"/>
                <a:cs typeface="黑体" panose="02010609060101010101" pitchFamily="2" charset="-122"/>
              </a:rPr>
              <a:t>古罗马的元首制，Principate源自于Princeps--直译为第一公民。由这位第一公民来领导国家的制度，就称为元首制。在罗马史的划分上，罗马的"元首制"</a:t>
            </a:r>
            <a:r>
              <a:rPr lang="zh-CN" altLang="en-US" sz="2400" b="1">
                <a:solidFill>
                  <a:srgbClr val="FF0000"/>
                </a:solidFill>
                <a:latin typeface="黑体" panose="02010609060101010101" pitchFamily="2" charset="-122"/>
                <a:ea typeface="黑体" panose="02010609060101010101" pitchFamily="2" charset="-122"/>
                <a:cs typeface="黑体" panose="02010609060101010101" pitchFamily="2" charset="-122"/>
              </a:rPr>
              <a:t>始于公元前27年，终止于公元287年</a:t>
            </a:r>
            <a:r>
              <a:rPr lang="zh-CN" altLang="en-US" sz="2400" b="1">
                <a:latin typeface="黑体" panose="02010609060101010101" pitchFamily="2" charset="-122"/>
                <a:ea typeface="黑体" panose="02010609060101010101" pitchFamily="2" charset="-122"/>
                <a:cs typeface="黑体" panose="02010609060101010101" pitchFamily="2" charset="-122"/>
              </a:rPr>
              <a:t>。</a:t>
            </a:r>
          </a:p>
        </p:txBody>
      </p:sp>
      <p:pic>
        <p:nvPicPr>
          <p:cNvPr id="13" name="图片 12"/>
          <p:cNvPicPr>
            <a:picLocks noChangeAspect="1"/>
          </p:cNvPicPr>
          <p:nvPr/>
        </p:nvPicPr>
        <p:blipFill>
          <a:blip r:embed="rId4"/>
          <a:stretch>
            <a:fillRect/>
          </a:stretch>
        </p:blipFill>
        <p:spPr>
          <a:xfrm>
            <a:off x="5998210" y="4505960"/>
            <a:ext cx="3184525" cy="2388870"/>
          </a:xfrm>
          <a:prstGeom prst="rect">
            <a:avLst/>
          </a:prstGeom>
          <a:effectLst>
            <a:softEdge rad="317500"/>
          </a:effectLst>
        </p:spPr>
      </p:pic>
      <p:sp>
        <p:nvSpPr>
          <p:cNvPr id="14" name="文本框 13"/>
          <p:cNvSpPr txBox="1"/>
          <p:nvPr/>
        </p:nvSpPr>
        <p:spPr>
          <a:xfrm>
            <a:off x="1297940" y="1786890"/>
            <a:ext cx="4550410" cy="902970"/>
          </a:xfrm>
          <a:prstGeom prst="rect">
            <a:avLst/>
          </a:prstGeom>
          <a:noFill/>
        </p:spPr>
        <p:txBody>
          <a:bodyPr wrap="square" rtlCol="0">
            <a:spAutoFit/>
          </a:bodyPr>
          <a:lstStyle>
            <a:defPPr/>
          </a:lstStyle>
          <a:p>
            <a:pPr indent="0" algn="ctr">
              <a:lnSpc>
                <a:spcPct val="110000"/>
              </a:lnSpc>
              <a:buNone/>
            </a:pPr>
            <a:r>
              <a:rPr lang="zh-CN" sz="2400" b="1">
                <a:latin typeface="黑体" panose="02010609060101010101" pitchFamily="2" charset="-122"/>
                <a:ea typeface="黑体" panose="02010609060101010101" pitchFamily="2" charset="-122"/>
                <a:cs typeface="黑体" panose="02010609060101010101" pitchFamily="2" charset="-122"/>
                <a:sym typeface="+mn-ea"/>
              </a:rPr>
              <a:t>公元</a:t>
            </a:r>
            <a:r>
              <a:rPr sz="2400" b="1">
                <a:latin typeface="黑体" panose="02010609060101010101" pitchFamily="2" charset="-122"/>
                <a:ea typeface="黑体" panose="02010609060101010101" pitchFamily="2" charset="-122"/>
                <a:cs typeface="黑体" panose="02010609060101010101" pitchFamily="2" charset="-122"/>
                <a:sym typeface="+mn-ea"/>
              </a:rPr>
              <a:t>前1世纪末，屋大维建立元首制</a:t>
            </a:r>
            <a:endParaRPr lang="zh-CN" altLang="en-US" sz="2400" b="1">
              <a:latin typeface="黑体" panose="02010609060101010101" pitchFamily="2" charset="-122"/>
              <a:ea typeface="黑体" panose="02010609060101010101" pitchFamily="2" charset="-122"/>
              <a:cs typeface="黑体" panose="02010609060101010101" pitchFamily="2" charset="-122"/>
              <a:sym typeface="+mn-ea"/>
            </a:endParaRPr>
          </a:p>
        </p:txBody>
      </p:sp>
      <p:sp>
        <p:nvSpPr>
          <p:cNvPr id="15" name="文本框 14"/>
          <p:cNvSpPr txBox="1"/>
          <p:nvPr/>
        </p:nvSpPr>
        <p:spPr>
          <a:xfrm>
            <a:off x="1171575" y="2571750"/>
            <a:ext cx="4826635" cy="1714500"/>
          </a:xfrm>
          <a:prstGeom prst="rect">
            <a:avLst/>
          </a:prstGeom>
          <a:noFill/>
        </p:spPr>
        <p:txBody>
          <a:bodyPr wrap="square" rtlCol="0">
            <a:spAutoFit/>
          </a:bodyPr>
          <a:lstStyle>
            <a:defPPr/>
          </a:lstStyle>
          <a:p>
            <a:pPr indent="0">
              <a:lnSpc>
                <a:spcPct val="110000"/>
              </a:lnSpc>
              <a:buNone/>
            </a:pPr>
            <a:r>
              <a:rPr lang="en-US" sz="2400" b="1">
                <a:solidFill>
                  <a:srgbClr val="FF0000"/>
                </a:solidFill>
                <a:latin typeface="黑体" panose="02010609060101010101" pitchFamily="2" charset="-122"/>
                <a:ea typeface="黑体" panose="02010609060101010101" pitchFamily="2" charset="-122"/>
                <a:cs typeface="宋体" panose="02010600030101010101" pitchFamily="2" charset="-122"/>
                <a:sym typeface="+mn-ea"/>
              </a:rPr>
              <a:t>皇帝</a:t>
            </a:r>
            <a:r>
              <a:rPr lang="en-US" sz="2400" b="1">
                <a:latin typeface="黑体" panose="02010609060101010101" pitchFamily="2" charset="-122"/>
                <a:ea typeface="黑体" panose="02010609060101010101" pitchFamily="2" charset="-122"/>
                <a:cs typeface="宋体" panose="02010600030101010101" pitchFamily="2" charset="-122"/>
                <a:sym typeface="+mn-ea"/>
              </a:rPr>
              <a:t>（元首）掌控罗马国家的权力，既是最高</a:t>
            </a:r>
            <a:r>
              <a:rPr lang="en-US" sz="2400" b="1">
                <a:latin typeface="黑体" panose="02010609060101010101" pitchFamily="2" charset="-122"/>
                <a:ea typeface="黑体" panose="02010609060101010101" pitchFamily="2" charset="-122"/>
                <a:cs typeface="楷体" panose="02010609060101010101" charset="-122"/>
                <a:sym typeface="+mn-ea"/>
              </a:rPr>
              <a:t>立法者</a:t>
            </a:r>
            <a:r>
              <a:rPr lang="en-US" sz="2400" b="1">
                <a:latin typeface="黑体" panose="02010609060101010101" pitchFamily="2" charset="-122"/>
                <a:ea typeface="黑体" panose="02010609060101010101" pitchFamily="2" charset="-122"/>
                <a:cs typeface="宋体" panose="02010600030101010101" pitchFamily="2" charset="-122"/>
                <a:sym typeface="+mn-ea"/>
              </a:rPr>
              <a:t>，又是最高</a:t>
            </a:r>
            <a:r>
              <a:rPr lang="en-US" sz="2400" b="1">
                <a:latin typeface="黑体" panose="02010609060101010101" pitchFamily="2" charset="-122"/>
                <a:ea typeface="黑体" panose="02010609060101010101" pitchFamily="2" charset="-122"/>
                <a:cs typeface="楷体" panose="02010609060101010101" charset="-122"/>
                <a:sym typeface="+mn-ea"/>
              </a:rPr>
              <a:t>法官</a:t>
            </a:r>
            <a:r>
              <a:rPr lang="en-US" sz="2400" b="1">
                <a:latin typeface="黑体" panose="02010609060101010101" pitchFamily="2" charset="-122"/>
                <a:ea typeface="黑体" panose="02010609060101010101" pitchFamily="2" charset="-122"/>
                <a:cs typeface="宋体" panose="02010600030101010101" pitchFamily="2" charset="-122"/>
                <a:sym typeface="+mn-ea"/>
              </a:rPr>
              <a:t>。军队听命于皇帝，是实行</a:t>
            </a:r>
            <a:r>
              <a:rPr lang="en-US" sz="2400" b="1">
                <a:latin typeface="黑体" panose="02010609060101010101" pitchFamily="2" charset="-122"/>
                <a:ea typeface="黑体" panose="02010609060101010101" pitchFamily="2" charset="-122"/>
                <a:cs typeface="楷体" panose="02010609060101010101" charset="-122"/>
                <a:sym typeface="+mn-ea"/>
              </a:rPr>
              <a:t>独裁统治</a:t>
            </a:r>
            <a:r>
              <a:rPr lang="en-US" sz="2400" b="1">
                <a:latin typeface="黑体" panose="02010609060101010101" pitchFamily="2" charset="-122"/>
                <a:ea typeface="黑体" panose="02010609060101010101" pitchFamily="2" charset="-122"/>
                <a:cs typeface="宋体" panose="02010600030101010101" pitchFamily="2" charset="-122"/>
                <a:sym typeface="+mn-ea"/>
              </a:rPr>
              <a:t>的重要工具</a:t>
            </a:r>
            <a:endParaRPr lang="en-US" altLang="en-US" sz="2400" b="1">
              <a:latin typeface="黑体" panose="02010609060101010101" pitchFamily="2" charset="-122"/>
              <a:ea typeface="黑体" panose="02010609060101010101" pitchFamily="2" charset="-122"/>
              <a:cs typeface="宋体" panose="02010600030101010101" pitchFamily="2" charset="-122"/>
              <a:sym typeface="+mn-ea"/>
            </a:endParaRPr>
          </a:p>
        </p:txBody>
      </p:sp>
      <p:sp>
        <p:nvSpPr>
          <p:cNvPr id="16" name="文本框 15"/>
          <p:cNvSpPr txBox="1"/>
          <p:nvPr/>
        </p:nvSpPr>
        <p:spPr>
          <a:xfrm>
            <a:off x="1377950" y="4286250"/>
            <a:ext cx="3629025" cy="497205"/>
          </a:xfrm>
          <a:prstGeom prst="rect">
            <a:avLst/>
          </a:prstGeom>
          <a:noFill/>
        </p:spPr>
        <p:txBody>
          <a:bodyPr wrap="square" rtlCol="0">
            <a:spAutoFit/>
          </a:bodyPr>
          <a:lstStyle>
            <a:defPPr/>
          </a:lstStyle>
          <a:p>
            <a:pPr indent="0">
              <a:lnSpc>
                <a:spcPct val="110000"/>
              </a:lnSpc>
              <a:buNone/>
            </a:pPr>
            <a:r>
              <a:rPr lang="en-US" sz="2400" b="1">
                <a:latin typeface="黑体" panose="02010609060101010101" pitchFamily="2" charset="-122"/>
                <a:ea typeface="黑体" panose="02010609060101010101" pitchFamily="2" charset="-122"/>
                <a:cs typeface="黑体" panose="02010609060101010101" pitchFamily="2" charset="-122"/>
                <a:sym typeface="+mn-ea"/>
              </a:rPr>
              <a:t>君主</a:t>
            </a:r>
            <a:r>
              <a:rPr lang="zh-CN" altLang="en-US" sz="2400" b="1">
                <a:latin typeface="黑体" panose="02010609060101010101" pitchFamily="2" charset="-122"/>
                <a:ea typeface="黑体" panose="02010609060101010101" pitchFamily="2" charset="-122"/>
                <a:cs typeface="黑体" panose="02010609060101010101" pitchFamily="2" charset="-122"/>
                <a:sym typeface="+mn-ea"/>
              </a:rPr>
              <a:t>政治</a:t>
            </a:r>
            <a:r>
              <a:rPr lang="en-US" sz="2400" b="1">
                <a:latin typeface="黑体" panose="02010609060101010101" pitchFamily="2" charset="-122"/>
                <a:ea typeface="黑体" panose="02010609060101010101" pitchFamily="2" charset="-122"/>
                <a:cs typeface="黑体" panose="02010609060101010101" pitchFamily="2" charset="-122"/>
                <a:sym typeface="+mn-ea"/>
              </a:rPr>
              <a:t>——元首制</a:t>
            </a:r>
            <a:endParaRPr lang="en-US" altLang="en-US" sz="2400" b="1">
              <a:latin typeface="黑体" panose="02010609060101010101" pitchFamily="2" charset="-122"/>
              <a:ea typeface="黑体" panose="02010609060101010101" pitchFamily="2" charset="-122"/>
              <a:cs typeface="黑体" panose="02010609060101010101" pitchFamily="2" charset="-122"/>
              <a:sym typeface="+mn-ea"/>
            </a:endParaRPr>
          </a:p>
        </p:txBody>
      </p:sp>
      <p:sp>
        <p:nvSpPr>
          <p:cNvPr id="17" name="文本框 16"/>
          <p:cNvSpPr txBox="1"/>
          <p:nvPr/>
        </p:nvSpPr>
        <p:spPr>
          <a:xfrm>
            <a:off x="1297940" y="5374640"/>
            <a:ext cx="4090035" cy="497205"/>
          </a:xfrm>
          <a:prstGeom prst="rect">
            <a:avLst/>
          </a:prstGeom>
          <a:noFill/>
        </p:spPr>
        <p:txBody>
          <a:bodyPr wrap="square" rtlCol="0">
            <a:spAutoFit/>
          </a:bodyPr>
          <a:lstStyle>
            <a:defPPr/>
          </a:lstStyle>
          <a:p>
            <a:pPr indent="0">
              <a:lnSpc>
                <a:spcPct val="110000"/>
              </a:lnSpc>
              <a:buNone/>
            </a:pPr>
            <a:r>
              <a:rPr lang="en-US" sz="2400" b="1">
                <a:latin typeface="黑体" panose="02010609060101010101" pitchFamily="2" charset="-122"/>
                <a:ea typeface="黑体" panose="02010609060101010101" pitchFamily="2" charset="-122"/>
                <a:cs typeface="宋体" panose="02010600030101010101" pitchFamily="2" charset="-122"/>
                <a:sym typeface="+mn-ea"/>
              </a:rPr>
              <a:t>君主集权，实行独裁统治</a:t>
            </a:r>
            <a:endParaRPr lang="en-US" altLang="en-US" sz="2400" b="1">
              <a:latin typeface="黑体" panose="02010609060101010101" pitchFamily="2" charset="-122"/>
              <a:ea typeface="黑体" panose="02010609060101010101" pitchFamily="2" charset="-122"/>
              <a:cs typeface="宋体" panose="02010600030101010101" pitchFamily="2" charset="-122"/>
              <a:sym typeface="+mn-ea"/>
            </a:endParaRPr>
          </a:p>
        </p:txBody>
      </p:sp>
      <p:sp>
        <p:nvSpPr>
          <p:cNvPr id="8" name="文本框 7"/>
          <p:cNvSpPr txBox="1"/>
          <p:nvPr/>
        </p:nvSpPr>
        <p:spPr>
          <a:xfrm>
            <a:off x="306705" y="178435"/>
            <a:ext cx="3338830" cy="491490"/>
          </a:xfrm>
          <a:prstGeom prst="rect">
            <a:avLst/>
          </a:prstGeom>
          <a:solidFill>
            <a:srgbClr val="FFFF00"/>
          </a:solidFill>
          <a:ln w="19050">
            <a:solidFill>
              <a:srgbClr val="FF0000"/>
            </a:solidFill>
          </a:ln>
        </p:spPr>
        <p:txBody>
          <a:bodyPr wrap="none" rtlCol="0" anchor="t">
            <a:spAutoFit/>
          </a:bodyPr>
          <a:lstStyle>
            <a:defPPr/>
          </a:lstStyle>
          <a:p>
            <a:pPr algn="ctr"/>
            <a:r>
              <a:rPr lang="en-US" altLang="zh-CN" sz="2600" b="1">
                <a:solidFill>
                  <a:srgbClr val="C00000"/>
                </a:solidFill>
                <a:latin typeface="黑体" panose="02010609060101010101" pitchFamily="2" charset="-122"/>
                <a:ea typeface="黑体" panose="02010609060101010101" pitchFamily="2" charset="-122"/>
                <a:cs typeface="黑体" panose="02010609060101010101" pitchFamily="2" charset="-122"/>
                <a:sym typeface="黑体" panose="02010609060101010101" pitchFamily="2" charset="-122"/>
              </a:rPr>
              <a:t>4</a:t>
            </a:r>
            <a:r>
              <a:rPr lang="zh-CN" altLang="en-US" sz="2600" b="1">
                <a:solidFill>
                  <a:srgbClr val="C00000"/>
                </a:solidFill>
                <a:latin typeface="黑体" panose="02010609060101010101" pitchFamily="2" charset="-122"/>
                <a:ea typeface="黑体" panose="02010609060101010101" pitchFamily="2" charset="-122"/>
                <a:cs typeface="黑体" panose="02010609060101010101" pitchFamily="2" charset="-122"/>
                <a:sym typeface="黑体" panose="02010609060101010101" pitchFamily="2" charset="-122"/>
              </a:rPr>
              <a:t>、</a:t>
            </a:r>
            <a:r>
              <a:rPr kumimoji="1" lang="zh-CN" altLang="en-US" sz="2600" b="1">
                <a:solidFill>
                  <a:srgbClr val="7E3411"/>
                </a:solidFill>
                <a:latin typeface="黑体" panose="02010609060101010101" pitchFamily="2" charset="-122"/>
                <a:ea typeface="黑体" panose="02010609060101010101" pitchFamily="2" charset="-122"/>
                <a:cs typeface="黑体" panose="02010609060101010101" pitchFamily="2" charset="-122"/>
                <a:sym typeface="+mn-ea"/>
              </a:rPr>
              <a:t>古代罗马政治制度</a:t>
            </a:r>
            <a:endParaRPr lang="zh-CN" sz="2600">
              <a:latin typeface="黑体" panose="02010609060101010101" pitchFamily="2" charset="-122"/>
              <a:ea typeface="黑体" panose="02010609060101010101" pitchFamily="2" charset="-122"/>
              <a:cs typeface="黑体" panose="02010609060101010101" pitchFamily="2" charset="-122"/>
            </a:endParaRPr>
          </a:p>
        </p:txBody>
      </p:sp>
      <p:sp>
        <p:nvSpPr>
          <p:cNvPr id="5" name="文本框 4"/>
          <p:cNvSpPr txBox="1"/>
          <p:nvPr/>
        </p:nvSpPr>
        <p:spPr>
          <a:xfrm>
            <a:off x="220345" y="669925"/>
            <a:ext cx="2172970" cy="460375"/>
          </a:xfrm>
          <a:prstGeom prst="rect">
            <a:avLst/>
          </a:prstGeom>
          <a:solidFill>
            <a:schemeClr val="accent5">
              <a:lumMod val="40000"/>
              <a:lumOff val="60000"/>
            </a:schemeClr>
          </a:solidFill>
          <a:ln>
            <a:solidFill>
              <a:srgbClr val="FF0000"/>
            </a:solidFill>
          </a:ln>
        </p:spPr>
        <p:txBody>
          <a:bodyPr wrap="none" rtlCol="0" anchor="t">
            <a:spAutoFit/>
          </a:bodyPr>
          <a:lstStyle>
            <a:defPPr/>
          </a:lstStyle>
          <a:p>
            <a:pPr/>
            <a:r>
              <a:rPr lang="zh-CN" altLang="en-US" sz="2400" b="1">
                <a:solidFill>
                  <a:schemeClr val="tx1"/>
                </a:solidFill>
                <a:latin typeface="黑体" panose="02010609060101010101" pitchFamily="2" charset="-122"/>
                <a:ea typeface="黑体" panose="02010609060101010101" pitchFamily="2" charset="-122"/>
                <a:cs typeface="黑体" panose="02010609060101010101" pitchFamily="2" charset="-122"/>
                <a:sym typeface="+mn-ea"/>
              </a:rPr>
              <a:t>（</a:t>
            </a:r>
            <a:r>
              <a:rPr lang="en-US" altLang="zh-CN" sz="2400" b="1">
                <a:solidFill>
                  <a:schemeClr val="tx1"/>
                </a:solidFill>
                <a:latin typeface="黑体" panose="02010609060101010101" pitchFamily="2" charset="-122"/>
                <a:ea typeface="黑体" panose="02010609060101010101" pitchFamily="2" charset="-122"/>
                <a:cs typeface="黑体" panose="02010609060101010101" pitchFamily="2" charset="-122"/>
                <a:sym typeface="+mn-ea"/>
              </a:rPr>
              <a:t>2</a:t>
            </a:r>
            <a:r>
              <a:rPr lang="zh-CN" altLang="en-US" sz="2400" b="1">
                <a:solidFill>
                  <a:schemeClr val="tx1"/>
                </a:solidFill>
                <a:latin typeface="黑体" panose="02010609060101010101" pitchFamily="2" charset="-122"/>
                <a:ea typeface="黑体" panose="02010609060101010101" pitchFamily="2" charset="-122"/>
                <a:cs typeface="黑体" panose="02010609060101010101" pitchFamily="2" charset="-122"/>
                <a:sym typeface="+mn-ea"/>
              </a:rPr>
              <a:t>）罗马帝国</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4" fill="hold" grpId="1" nodeType="clickEffect">
                                  <p:stCondLst>
                                    <p:cond delay="0"/>
                                  </p:stCondLst>
                                  <p:childTnLst>
                                    <p:set>
                                      <p:cBhvr>
                                        <p:cTn id="12" dur="1" fill="hold">
                                          <p:stCondLst>
                                            <p:cond delay="0"/>
                                          </p:stCondLst>
                                        </p:cTn>
                                        <p:tgtEl>
                                          <p:spTgt spid="15"/>
                                        </p:tgtEl>
                                        <p:attrNameLst>
                                          <p:attrName>style.visibility</p:attrName>
                                        </p:attrNameLst>
                                      </p:cBhvr>
                                      <p:to>
                                        <p:strVal val="visible"/>
                                      </p:to>
                                    </p:set>
                                    <p:anim calcmode="lin" valueType="num">
                                      <p:cBhvr additive="base">
                                        <p:cTn id="13" dur="500" fill="hold"/>
                                        <p:tgtEl>
                                          <p:spTgt spid="15"/>
                                        </p:tgtEl>
                                        <p:attrNameLst>
                                          <p:attrName>ppt_x</p:attrName>
                                        </p:attrNameLst>
                                      </p:cBhvr>
                                      <p:tavLst>
                                        <p:tav tm="0">
                                          <p:val>
                                            <p:strVal val="#ppt_x"/>
                                          </p:val>
                                        </p:tav>
                                        <p:tav tm="100000">
                                          <p:val>
                                            <p:strVal val="#ppt_x"/>
                                          </p:val>
                                        </p:tav>
                                      </p:tavLst>
                                    </p:anim>
                                    <p:anim calcmode="lin" valueType="num">
                                      <p:cBhvr additive="base">
                                        <p:cTn id="14"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afterGroup">
                            <p:stCondLst>
                              <p:cond delay="0"/>
                            </p:stCondLst>
                            <p:childTnLst>
                              <p:par>
                                <p:cTn id="17" presetID="2" presetClass="entr" presetSubtype="4" fill="hold" grpId="2" nodeType="clickEffect">
                                  <p:stCondLst>
                                    <p:cond delay="0"/>
                                  </p:stCondLst>
                                  <p:childTnLst>
                                    <p:set>
                                      <p:cBhvr>
                                        <p:cTn id="18" dur="1" fill="hold">
                                          <p:stCondLst>
                                            <p:cond delay="0"/>
                                          </p:stCondLst>
                                        </p:cTn>
                                        <p:tgtEl>
                                          <p:spTgt spid="16"/>
                                        </p:tgtEl>
                                        <p:attrNameLst>
                                          <p:attrName>style.visibility</p:attrName>
                                        </p:attrNameLst>
                                      </p:cBhvr>
                                      <p:to>
                                        <p:strVal val="visible"/>
                                      </p:to>
                                    </p:set>
                                    <p:anim calcmode="lin" valueType="num">
                                      <p:cBhvr additive="base">
                                        <p:cTn id="19" dur="500" fill="hold"/>
                                        <p:tgtEl>
                                          <p:spTgt spid="16"/>
                                        </p:tgtEl>
                                        <p:attrNameLst>
                                          <p:attrName>ppt_x</p:attrName>
                                        </p:attrNameLst>
                                      </p:cBhvr>
                                      <p:tavLst>
                                        <p:tav tm="0">
                                          <p:val>
                                            <p:strVal val="#ppt_x"/>
                                          </p:val>
                                        </p:tav>
                                        <p:tav tm="100000">
                                          <p:val>
                                            <p:strVal val="#ppt_x"/>
                                          </p:val>
                                        </p:tav>
                                      </p:tavLst>
                                    </p:anim>
                                    <p:anim calcmode="lin" valueType="num">
                                      <p:cBhvr additive="base">
                                        <p:cTn id="20"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afterGroup">
                            <p:stCondLst>
                              <p:cond delay="0"/>
                            </p:stCondLst>
                            <p:childTnLst>
                              <p:par>
                                <p:cTn id="23" presetID="2" presetClass="entr" presetSubtype="4" fill="hold" grpId="3" nodeType="clickEffect">
                                  <p:stCondLst>
                                    <p:cond delay="0"/>
                                  </p:stCondLst>
                                  <p:childTnLst>
                                    <p:set>
                                      <p:cBhvr>
                                        <p:cTn id="24" dur="1" fill="hold">
                                          <p:stCondLst>
                                            <p:cond delay="0"/>
                                          </p:stCondLst>
                                        </p:cTn>
                                        <p:tgtEl>
                                          <p:spTgt spid="17"/>
                                        </p:tgtEl>
                                        <p:attrNameLst>
                                          <p:attrName>style.visibility</p:attrName>
                                        </p:attrNameLst>
                                      </p:cBhvr>
                                      <p:to>
                                        <p:strVal val="visible"/>
                                      </p:to>
                                    </p:set>
                                    <p:anim calcmode="lin" valueType="num">
                                      <p:cBhvr additive="base">
                                        <p:cTn id="25" dur="500" fill="hold"/>
                                        <p:tgtEl>
                                          <p:spTgt spid="17"/>
                                        </p:tgtEl>
                                        <p:attrNameLst>
                                          <p:attrName>ppt_x</p:attrName>
                                        </p:attrNameLst>
                                      </p:cBhvr>
                                      <p:tavLst>
                                        <p:tav tm="0">
                                          <p:val>
                                            <p:strVal val="#ppt_x"/>
                                          </p:val>
                                        </p:tav>
                                        <p:tav tm="100000">
                                          <p:val>
                                            <p:strVal val="#ppt_x"/>
                                          </p:val>
                                        </p:tav>
                                      </p:tavLst>
                                    </p:anim>
                                    <p:anim calcmode="lin" valueType="num">
                                      <p:cBhvr additive="base">
                                        <p:cTn id="26"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5" grpId="1"/>
      <p:bldP spid="16" grpId="2"/>
      <p:bldP spid="17" grpId="3"/>
    </p:bldLst>
  </p:timing>
</p:sld>
</file>

<file path=ppt/slides/slide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文本框 1"/>
          <p:cNvSpPr txBox="1"/>
          <p:nvPr/>
        </p:nvSpPr>
        <p:spPr>
          <a:xfrm>
            <a:off x="274955" y="307340"/>
            <a:ext cx="4472940" cy="521970"/>
          </a:xfrm>
          <a:prstGeom prst="rect">
            <a:avLst/>
          </a:prstGeom>
          <a:solidFill>
            <a:srgbClr val="FFFF00"/>
          </a:solidFill>
          <a:ln w="19050">
            <a:solidFill>
              <a:srgbClr val="FF0000"/>
            </a:solidFill>
          </a:ln>
        </p:spPr>
        <p:txBody>
          <a:bodyPr wrap="square" rtlCol="0" anchor="t">
            <a:spAutoFit/>
          </a:bodyPr>
          <a:lstStyle>
            <a:defPPr/>
          </a:lstStyle>
          <a:p>
            <a:pPr/>
            <a:r>
              <a:rPr lang="zh-CN" altLang="en-US" sz="2800" b="1">
                <a:latin typeface="黑体" panose="02010609060101010101" pitchFamily="2" charset="-122"/>
                <a:ea typeface="黑体" panose="02010609060101010101" pitchFamily="2" charset="-122"/>
                <a:cs typeface="黑体" panose="02010609060101010101" pitchFamily="2" charset="-122"/>
              </a:rPr>
              <a:t>5.古希腊罗马的制度局限</a:t>
            </a:r>
          </a:p>
        </p:txBody>
      </p:sp>
      <p:sp>
        <p:nvSpPr>
          <p:cNvPr id="3" name="文本框 18"/>
          <p:cNvSpPr txBox="1"/>
          <p:nvPr/>
        </p:nvSpPr>
        <p:spPr>
          <a:xfrm>
            <a:off x="193675" y="2357755"/>
            <a:ext cx="8585200" cy="3692525"/>
          </a:xfrm>
          <a:prstGeom prst="rect">
            <a:avLst/>
          </a:prstGeom>
          <a:solidFill>
            <a:schemeClr val="accent4">
              <a:lumMod val="20000"/>
              <a:lumOff val="80000"/>
            </a:schemeClr>
          </a:solidFill>
          <a:ln>
            <a:solidFill>
              <a:srgbClr val="00B0F0"/>
            </a:solidFill>
          </a:ln>
        </p:spPr>
        <p:txBody>
          <a:bodyPr wrap="square" rtlCol="0">
            <a:spAutoFit/>
          </a:bodyPr>
          <a:lstStyle>
            <a:defPPr/>
          </a:lstStyle>
          <a:p>
            <a:pPr algn="just" fontAlgn="auto">
              <a:lnSpc>
                <a:spcPct val="100000"/>
              </a:lnSpc>
              <a:spcBef>
                <a:spcPct val="0"/>
              </a:spcBef>
              <a:spcAft>
                <a:spcPct val="0"/>
              </a:spcAft>
            </a:pPr>
            <a:r>
              <a:rPr lang="en-US" sz="2000" b="1" smtClean="0">
                <a:latin typeface="楷体" panose="02010609060101010101" charset="-122"/>
                <a:ea typeface="楷体" panose="02010609060101010101" charset="-122"/>
                <a:cs typeface="楷体" panose="02010609060101010101" charset="-122"/>
              </a:rPr>
              <a:t>   </a:t>
            </a:r>
            <a:r>
              <a:rPr lang="en-US" sz="2600" b="1" smtClean="0">
                <a:latin typeface="楷体" panose="02010609060101010101" charset="-122"/>
                <a:ea typeface="楷体" panose="02010609060101010101" charset="-122"/>
                <a:cs typeface="楷体" panose="02010609060101010101" charset="-122"/>
              </a:rPr>
              <a:t> </a:t>
            </a:r>
            <a:r>
              <a:rPr sz="2600" b="1">
                <a:latin typeface="楷体" panose="02010609060101010101" charset="-122"/>
                <a:ea typeface="楷体" panose="02010609060101010101" charset="-122"/>
                <a:cs typeface="楷体" panose="02010609060101010101" charset="-122"/>
              </a:rPr>
              <a:t>雅典民主制的核心内容是全体公民直接参与城邦国家公共事务管理，实行“</a:t>
            </a:r>
            <a:r>
              <a:rPr sz="2600" b="1">
                <a:solidFill>
                  <a:srgbClr val="FF0000"/>
                </a:solidFill>
                <a:latin typeface="楷体" panose="02010609060101010101" charset="-122"/>
                <a:ea typeface="楷体" panose="02010609060101010101" charset="-122"/>
                <a:cs typeface="楷体" panose="02010609060101010101" charset="-122"/>
              </a:rPr>
              <a:t>多数决定</a:t>
            </a:r>
            <a:r>
              <a:rPr sz="2600" b="1">
                <a:latin typeface="楷体" panose="02010609060101010101" charset="-122"/>
                <a:ea typeface="楷体" panose="02010609060101010101" charset="-122"/>
                <a:cs typeface="楷体" panose="02010609060101010101" charset="-122"/>
              </a:rPr>
              <a:t>”原则。.......然而，这一原则也存在缺陷，如果运用不当则可能与民主精神、民主原则和民主理想相背离。......可能出现因多数人认识的局限、偏误和冲动而造成对真理探求的压制和扼杀，甚至出现无可挽回的悲剧。如雅典当时就发生了希腊最杰出的哲学家、法学家苏格拉，被公众法庭强加蛊惑人心的罪名，</a:t>
            </a:r>
            <a:r>
              <a:rPr sz="2600" b="1">
                <a:solidFill>
                  <a:srgbClr val="FF0000"/>
                </a:solidFill>
                <a:latin typeface="楷体" panose="02010609060101010101" charset="-122"/>
                <a:ea typeface="楷体" panose="02010609060101010101" charset="-122"/>
                <a:cs typeface="楷体" panose="02010609060101010101" charset="-122"/>
              </a:rPr>
              <a:t>以多数人决定的方式判处死刑的冤案</a:t>
            </a:r>
            <a:r>
              <a:rPr sz="2600" b="1">
                <a:latin typeface="楷体" panose="02010609060101010101" charset="-122"/>
                <a:ea typeface="楷体" panose="02010609060101010101" charset="-122"/>
                <a:cs typeface="楷体" panose="02010609060101010101" charset="-122"/>
              </a:rPr>
              <a:t>。</a:t>
            </a:r>
          </a:p>
          <a:p>
            <a:pPr algn="r" fontAlgn="auto">
              <a:lnSpc>
                <a:spcPct val="100000"/>
              </a:lnSpc>
              <a:spcBef>
                <a:spcPct val="0"/>
              </a:spcBef>
              <a:spcAft>
                <a:spcPct val="0"/>
              </a:spcAft>
            </a:pPr>
            <a:r>
              <a:rPr sz="2600" b="1">
                <a:latin typeface="宋体" panose="02010600030101010101" pitchFamily="2" charset="-122"/>
                <a:ea typeface="宋体" panose="02010600030101010101" pitchFamily="2" charset="-122"/>
                <a:cs typeface="宋体" panose="02010600030101010101" pitchFamily="2" charset="-122"/>
              </a:rPr>
              <a:t>——于幼军《求索民主政治——玉渊潭书房札记》</a:t>
            </a:r>
          </a:p>
        </p:txBody>
      </p:sp>
      <p:sp>
        <p:nvSpPr>
          <p:cNvPr id="4" name="文本框 3"/>
          <p:cNvSpPr txBox="1"/>
          <p:nvPr/>
        </p:nvSpPr>
        <p:spPr>
          <a:xfrm>
            <a:off x="194310" y="974090"/>
            <a:ext cx="8794115" cy="1383665"/>
          </a:xfrm>
          <a:prstGeom prst="rect">
            <a:avLst/>
          </a:prstGeom>
          <a:noFill/>
        </p:spPr>
        <p:txBody>
          <a:bodyPr wrap="square" rtlCol="0">
            <a:spAutoFit/>
          </a:bodyPr>
          <a:lstStyle>
            <a:defPPr/>
          </a:lstStyle>
          <a:p>
            <a:pPr/>
            <a:r>
              <a:rPr lang="zh-CN" altLang="en-US" sz="2800" b="1">
                <a:sym typeface="+mn-ea"/>
              </a:rPr>
              <a:t>（1）公民占少数</a:t>
            </a:r>
            <a:endParaRPr lang="zh-CN" altLang="en-US" sz="2800" b="1"/>
          </a:p>
          <a:p>
            <a:pPr/>
            <a:r>
              <a:rPr lang="zh-CN" altLang="en-US" sz="2800" b="1">
                <a:sym typeface="+mn-ea"/>
              </a:rPr>
              <a:t>（2）妇女、外邦人、奴隶无资格参与政治，受到剥削和压迫，</a:t>
            </a:r>
            <a:r>
              <a:rPr lang="zh-CN" altLang="en-US" sz="2800" b="1">
                <a:solidFill>
                  <a:srgbClr val="C00000"/>
                </a:solidFill>
                <a:latin typeface="宋体" panose="02010600030101010101" pitchFamily="2" charset="-122"/>
                <a:cs typeface="宋体" panose="02010600030101010101" pitchFamily="2" charset="-122"/>
                <a:sym typeface="+mn-ea"/>
              </a:rPr>
              <a:t>实质是奴隶主专制</a:t>
            </a:r>
            <a:endParaRPr lang="zh-CN" altLang="en-US" sz="2800">
              <a:latin typeface="宋体" pitchFamily="2" charset="-122"/>
            </a:endParaRPr>
          </a:p>
        </p:txBody>
      </p:sp>
    </p:spTree>
    <p:custDataLst>
      <p:tags r:id="rId2"/>
    </p:custData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to="" calcmode="lin" valueType="num">
                                      <p:cBhvr>
                                        <p:cTn id="7" dur="1" fill="hold"/>
                                        <p:tgtEl>
                                          <p:spTgt spid="3"/>
                                        </p:tgtEl>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文本框 1"/>
          <p:cNvSpPr txBox="1"/>
          <p:nvPr/>
        </p:nvSpPr>
        <p:spPr>
          <a:xfrm>
            <a:off x="165100" y="1582420"/>
            <a:ext cx="4669790" cy="3692525"/>
          </a:xfrm>
          <a:prstGeom prst="rect">
            <a:avLst/>
          </a:prstGeom>
          <a:noFill/>
          <a:ln w="12700" cmpd="sng">
            <a:solidFill>
              <a:schemeClr val="accent1">
                <a:shade val="50000"/>
              </a:schemeClr>
            </a:solidFill>
            <a:prstDash val="solid"/>
          </a:ln>
        </p:spPr>
        <p:txBody>
          <a:bodyPr wrap="square" rtlCol="0" anchor="t">
            <a:spAutoFit/>
          </a:bodyPr>
          <a:lstStyle>
            <a:defPPr/>
          </a:lstStyle>
          <a:p>
            <a:pPr>
              <a:lnSpc>
                <a:spcPct val="100000"/>
              </a:lnSpc>
            </a:pPr>
            <a:r>
              <a:rPr lang="zh-CN" altLang="en-US" sz="2600" b="1">
                <a:latin typeface="黑体" panose="02010609060101010101" pitchFamily="2" charset="-122"/>
                <a:ea typeface="黑体" panose="02010609060101010101" pitchFamily="2" charset="-122"/>
                <a:cs typeface="黑体" panose="02010609060101010101" pitchFamily="2" charset="-122"/>
              </a:rPr>
              <a:t>1. 封君封臣制度</a:t>
            </a:r>
          </a:p>
          <a:p>
            <a:pPr>
              <a:lnSpc>
                <a:spcPct val="100000"/>
              </a:lnSpc>
            </a:pPr>
            <a:r>
              <a:rPr lang="zh-CN" altLang="en-US" sz="2600" b="1">
                <a:solidFill>
                  <a:srgbClr val="00B050"/>
                </a:solidFill>
                <a:latin typeface="楷体" panose="02010609060101010101" charset="-122"/>
                <a:ea typeface="楷体" panose="02010609060101010101" charset="-122"/>
                <a:cs typeface="楷体" panose="02010609060101010101" charset="-122"/>
              </a:rPr>
              <a:t>(1)背景：</a:t>
            </a:r>
            <a:r>
              <a:rPr lang="zh-CN" altLang="en-US" sz="2600" b="1">
                <a:latin typeface="楷体" panose="02010609060101010101" charset="-122"/>
                <a:ea typeface="楷体" panose="02010609060101010101" charset="-122"/>
                <a:cs typeface="楷体" panose="02010609060101010101" charset="-122"/>
              </a:rPr>
              <a:t>西罗马帝国灭亡，日耳曼人建立了王国。</a:t>
            </a:r>
          </a:p>
          <a:p>
            <a:pPr>
              <a:lnSpc>
                <a:spcPct val="100000"/>
              </a:lnSpc>
            </a:pPr>
            <a:r>
              <a:rPr lang="en-US" altLang="zh-CN" sz="2600" b="1">
                <a:solidFill>
                  <a:srgbClr val="00B050"/>
                </a:solidFill>
                <a:latin typeface="楷体" panose="02010609060101010101" charset="-122"/>
                <a:ea typeface="楷体" panose="02010609060101010101" charset="-122"/>
                <a:cs typeface="楷体" panose="02010609060101010101" charset="-122"/>
              </a:rPr>
              <a:t>(2)</a:t>
            </a:r>
            <a:r>
              <a:rPr lang="zh-CN" altLang="en-US" sz="2600" b="1">
                <a:solidFill>
                  <a:srgbClr val="00B050"/>
                </a:solidFill>
                <a:latin typeface="楷体" panose="02010609060101010101" charset="-122"/>
                <a:ea typeface="楷体" panose="02010609060101010101" charset="-122"/>
                <a:cs typeface="楷体" panose="02010609060101010101" charset="-122"/>
              </a:rPr>
              <a:t>实质：</a:t>
            </a:r>
            <a:r>
              <a:rPr lang="zh-CN" altLang="en-US" sz="2600" b="1">
                <a:latin typeface="楷体" panose="02010609060101010101" charset="-122"/>
                <a:ea typeface="楷体" panose="02010609060101010101" charset="-122"/>
                <a:cs typeface="楷体" panose="02010609060101010101" charset="-122"/>
              </a:rPr>
              <a:t>是封建贵族等级制度</a:t>
            </a:r>
          </a:p>
          <a:p>
            <a:pPr>
              <a:lnSpc>
                <a:spcPct val="100000"/>
              </a:lnSpc>
            </a:pPr>
            <a:r>
              <a:rPr lang="zh-CN" altLang="en-US" sz="2600" b="1">
                <a:solidFill>
                  <a:srgbClr val="00B050"/>
                </a:solidFill>
                <a:latin typeface="楷体" panose="02010609060101010101" charset="-122"/>
                <a:ea typeface="楷体" panose="02010609060101010101" charset="-122"/>
                <a:cs typeface="楷体" panose="02010609060101010101" charset="-122"/>
              </a:rPr>
              <a:t>(</a:t>
            </a:r>
            <a:r>
              <a:rPr lang="en-US" altLang="zh-CN" sz="2600" b="1">
                <a:solidFill>
                  <a:srgbClr val="00B050"/>
                </a:solidFill>
                <a:latin typeface="楷体" panose="02010609060101010101" charset="-122"/>
                <a:ea typeface="楷体" panose="02010609060101010101" charset="-122"/>
                <a:cs typeface="楷体" panose="02010609060101010101" charset="-122"/>
              </a:rPr>
              <a:t>3</a:t>
            </a:r>
            <a:r>
              <a:rPr lang="zh-CN" altLang="en-US" sz="2600" b="1">
                <a:solidFill>
                  <a:srgbClr val="00B050"/>
                </a:solidFill>
                <a:latin typeface="楷体" panose="02010609060101010101" charset="-122"/>
                <a:ea typeface="楷体" panose="02010609060101010101" charset="-122"/>
                <a:cs typeface="楷体" panose="02010609060101010101" charset="-122"/>
              </a:rPr>
              <a:t>)特征</a:t>
            </a:r>
            <a:r>
              <a:rPr lang="en-US" altLang="zh-CN" sz="2600" b="1">
                <a:latin typeface="楷体" panose="02010609060101010101" charset="-122"/>
                <a:ea typeface="楷体" panose="02010609060101010101" charset="-122"/>
                <a:cs typeface="楷体" panose="02010609060101010101" charset="-122"/>
              </a:rPr>
              <a:t>:</a:t>
            </a:r>
            <a:r>
              <a:rPr lang="zh-CN" altLang="en-US" sz="2600" b="1">
                <a:latin typeface="楷体" panose="02010609060101010101" charset="-122"/>
                <a:ea typeface="楷体" panose="02010609060101010101" charset="-122"/>
                <a:cs typeface="楷体" panose="02010609060101010101" charset="-122"/>
              </a:rPr>
              <a:t>君臣之间互为权利和义务关系</a:t>
            </a:r>
          </a:p>
          <a:p>
            <a:pPr>
              <a:lnSpc>
                <a:spcPct val="100000"/>
              </a:lnSpc>
            </a:pPr>
            <a:r>
              <a:rPr lang="en-US" altLang="zh-CN" sz="2600" b="1">
                <a:solidFill>
                  <a:srgbClr val="00B050"/>
                </a:solidFill>
                <a:latin typeface="楷体" panose="02010609060101010101" charset="-122"/>
                <a:ea typeface="楷体" panose="02010609060101010101" charset="-122"/>
                <a:cs typeface="楷体" panose="02010609060101010101" charset="-122"/>
              </a:rPr>
              <a:t>(4)</a:t>
            </a:r>
            <a:r>
              <a:rPr lang="zh-CN" altLang="en-US" sz="2600" b="1">
                <a:solidFill>
                  <a:srgbClr val="00B050"/>
                </a:solidFill>
                <a:latin typeface="楷体" panose="02010609060101010101" charset="-122"/>
                <a:ea typeface="楷体" panose="02010609060101010101" charset="-122"/>
                <a:cs typeface="楷体" panose="02010609060101010101" charset="-122"/>
              </a:rPr>
              <a:t>结果：</a:t>
            </a:r>
            <a:r>
              <a:rPr lang="zh-CN" altLang="en-US" sz="2600" b="1">
                <a:latin typeface="楷体" panose="02010609060101010101" charset="-122"/>
                <a:ea typeface="楷体" panose="02010609060101010101" charset="-122"/>
                <a:cs typeface="楷体" panose="02010609060101010101" charset="-122"/>
              </a:rPr>
              <a:t>查理大帝时期，达到鼎盛；后一分为三，形成法、德、意三国的雏形。</a:t>
            </a:r>
          </a:p>
        </p:txBody>
      </p:sp>
      <p:pic>
        <p:nvPicPr>
          <p:cNvPr id="3" name="图片 2"/>
          <p:cNvPicPr>
            <a:picLocks noChangeAspect="1"/>
          </p:cNvPicPr>
          <p:nvPr/>
        </p:nvPicPr>
        <p:blipFill>
          <a:blip r:embed="rId3"/>
          <a:stretch>
            <a:fillRect/>
          </a:stretch>
        </p:blipFill>
        <p:spPr>
          <a:xfrm>
            <a:off x="4926330" y="1397635"/>
            <a:ext cx="4261485" cy="4062095"/>
          </a:xfrm>
          <a:prstGeom prst="rect">
            <a:avLst/>
          </a:prstGeom>
        </p:spPr>
      </p:pic>
      <p:sp>
        <p:nvSpPr>
          <p:cNvPr id="14" name="文本框 13"/>
          <p:cNvSpPr txBox="1"/>
          <p:nvPr/>
        </p:nvSpPr>
        <p:spPr>
          <a:xfrm>
            <a:off x="84455" y="124460"/>
            <a:ext cx="3975735" cy="506730"/>
          </a:xfrm>
          <a:prstGeom prst="rect">
            <a:avLst/>
          </a:prstGeom>
          <a:solidFill>
            <a:srgbClr val="FFFF00"/>
          </a:solidFill>
          <a:ln w="12700">
            <a:solidFill>
              <a:srgbClr val="FF0000"/>
            </a:solidFill>
          </a:ln>
        </p:spPr>
        <p:txBody>
          <a:bodyPr wrap="none" rtlCol="0" anchor="t">
            <a:spAutoFit/>
          </a:bodyPr>
          <a:lstStyle>
            <a:defPPr/>
          </a:lstStyle>
          <a:p>
            <a:pPr/>
            <a:r>
              <a:rPr lang="zh-CN" altLang="en-US" sz="2700" b="1">
                <a:solidFill>
                  <a:schemeClr val="tx1"/>
                </a:solidFill>
                <a:latin typeface="黑体" panose="02010609060101010101" pitchFamily="2" charset="-122"/>
                <a:ea typeface="黑体" panose="02010609060101010101" pitchFamily="2" charset="-122"/>
                <a:sym typeface="+mn-ea"/>
              </a:rPr>
              <a:t>二、中古欧洲的封建制度</a:t>
            </a:r>
          </a:p>
        </p:txBody>
      </p:sp>
      <p:sp>
        <p:nvSpPr>
          <p:cNvPr id="15" name="文本框 14"/>
          <p:cNvSpPr txBox="1"/>
          <p:nvPr/>
        </p:nvSpPr>
        <p:spPr>
          <a:xfrm>
            <a:off x="0" y="631349"/>
            <a:ext cx="5080000" cy="570865"/>
          </a:xfrm>
          <a:prstGeom prst="rect">
            <a:avLst/>
          </a:prstGeom>
          <a:solidFill>
            <a:schemeClr val="accent3">
              <a:lumMod val="40000"/>
              <a:lumOff val="60000"/>
            </a:schemeClr>
          </a:solidFill>
        </p:spPr>
        <p:txBody>
          <a:bodyPr wrap="none" rtlCol="0" anchor="t">
            <a:spAutoFit/>
          </a:bodyPr>
          <a:lstStyle>
            <a:defPPr/>
          </a:lstStyle>
          <a:p>
            <a:pPr>
              <a:lnSpc>
                <a:spcPct val="130000"/>
              </a:lnSpc>
            </a:pPr>
            <a:r>
              <a:rPr lang="zh-CN" altLang="en-US" sz="2400" b="1">
                <a:solidFill>
                  <a:srgbClr val="FF0000"/>
                </a:solidFill>
                <a:latin typeface="黑体" panose="02010609060101010101" pitchFamily="2" charset="-122"/>
                <a:ea typeface="黑体" panose="02010609060101010101" pitchFamily="2" charset="-122"/>
                <a:sym typeface="+mn-ea"/>
              </a:rPr>
              <a:t>（一）、中古欧洲的封建制度及特征</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anim calcmode="lin" valueType="num">
                                      <p:cBhvr additive="base">
                                        <p:cTn id="7"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2" end="2"/>
                                            </p:txEl>
                                          </p:spTgt>
                                        </p:tgtEl>
                                        <p:attrNameLst>
                                          <p:attrName>style.visibility</p:attrName>
                                        </p:attrNameLst>
                                      </p:cBhvr>
                                      <p:to>
                                        <p:strVal val="visible"/>
                                      </p:to>
                                    </p:set>
                                    <p:anim calcmode="lin" valueType="num">
                                      <p:cBhvr additive="base">
                                        <p:cTn id="13"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afterGroup">
                            <p:stCondLst>
                              <p:cond delay="0"/>
                            </p:stCondLst>
                            <p:childTnLst>
                              <p:par>
                                <p:cTn id="17" presetID="2" presetClass="entr" presetSubtype="4" fill="hold" nodeType="clickEffect">
                                  <p:stCondLst>
                                    <p:cond delay="0"/>
                                  </p:stCondLst>
                                  <p:childTnLst>
                                    <p:set>
                                      <p:cBhvr>
                                        <p:cTn id="18" dur="1" fill="hold">
                                          <p:stCondLst>
                                            <p:cond delay="0"/>
                                          </p:stCondLst>
                                        </p:cTn>
                                        <p:tgtEl>
                                          <p:spTgt spid="2">
                                            <p:txEl>
                                              <p:pRg st="3" end="3"/>
                                            </p:txEl>
                                          </p:spTgt>
                                        </p:tgtEl>
                                        <p:attrNameLst>
                                          <p:attrName>style.visibility</p:attrName>
                                        </p:attrNameLst>
                                      </p:cBhvr>
                                      <p:to>
                                        <p:strVal val="visible"/>
                                      </p:to>
                                    </p:set>
                                    <p:anim calcmode="lin" valueType="num">
                                      <p:cBhvr additive="base">
                                        <p:cTn id="19" dur="500" fill="hold"/>
                                        <p:tgtEl>
                                          <p:spTgt spid="2">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afterGroup">
                            <p:stCondLst>
                              <p:cond delay="0"/>
                            </p:stCondLst>
                            <p:childTnLst>
                              <p:par>
                                <p:cTn id="23" presetID="2" presetClass="entr" presetSubtype="4" fill="hold" nodeType="clickEffect">
                                  <p:stCondLst>
                                    <p:cond delay="0"/>
                                  </p:stCondLst>
                                  <p:childTnLst>
                                    <p:set>
                                      <p:cBhvr>
                                        <p:cTn id="24" dur="1" fill="hold">
                                          <p:stCondLst>
                                            <p:cond delay="0"/>
                                          </p:stCondLst>
                                        </p:cTn>
                                        <p:tgtEl>
                                          <p:spTgt spid="2">
                                            <p:txEl>
                                              <p:pRg st="4" end="4"/>
                                            </p:txEl>
                                          </p:spTgt>
                                        </p:tgtEl>
                                        <p:attrNameLst>
                                          <p:attrName>style.visibility</p:attrName>
                                        </p:attrNameLst>
                                      </p:cBhvr>
                                      <p:to>
                                        <p:strVal val="visible"/>
                                      </p:to>
                                    </p:set>
                                    <p:anim calcmode="lin" valueType="num">
                                      <p:cBhvr additive="base">
                                        <p:cTn id="25" dur="500" fill="hold"/>
                                        <p:tgtEl>
                                          <p:spTgt spid="2">
                                            <p:txEl>
                                              <p:pRg st="4" end="4"/>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2">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文本框 2"/>
          <p:cNvSpPr txBox="1"/>
          <p:nvPr/>
        </p:nvSpPr>
        <p:spPr>
          <a:xfrm>
            <a:off x="137160" y="1130935"/>
            <a:ext cx="5925185" cy="2120900"/>
          </a:xfrm>
          <a:prstGeom prst="rect">
            <a:avLst/>
          </a:prstGeom>
          <a:noFill/>
          <a:ln w="12700" cmpd="sng">
            <a:solidFill>
              <a:schemeClr val="accent1">
                <a:shade val="50000"/>
              </a:schemeClr>
            </a:solidFill>
            <a:prstDash val="solid"/>
          </a:ln>
        </p:spPr>
        <p:txBody>
          <a:bodyPr wrap="square" rtlCol="0" anchor="t">
            <a:spAutoFit/>
          </a:bodyPr>
          <a:lstStyle>
            <a:defPPr/>
          </a:lstStyle>
          <a:p>
            <a:pPr>
              <a:lnSpc>
                <a:spcPct val="110000"/>
              </a:lnSpc>
            </a:pPr>
            <a:r>
              <a:rPr lang="zh-CN" altLang="en-US" sz="2400" b="1">
                <a:solidFill>
                  <a:srgbClr val="FF0000"/>
                </a:solidFill>
                <a:latin typeface="宋体" panose="02010600030101010101" pitchFamily="2" charset="-122"/>
                <a:ea typeface="宋体" panose="02010600030101010101" pitchFamily="2" charset="-122"/>
                <a:cs typeface="宋体" panose="02010600030101010101" pitchFamily="2" charset="-122"/>
              </a:rPr>
              <a:t>（</a:t>
            </a:r>
            <a:r>
              <a:rPr lang="en-US" altLang="zh-CN" sz="2400" b="1">
                <a:solidFill>
                  <a:srgbClr val="FF0000"/>
                </a:solidFill>
                <a:latin typeface="宋体" panose="02010600030101010101" pitchFamily="2" charset="-122"/>
                <a:ea typeface="宋体" panose="02010600030101010101" pitchFamily="2" charset="-122"/>
                <a:cs typeface="宋体" panose="02010600030101010101" pitchFamily="2" charset="-122"/>
              </a:rPr>
              <a:t>1</a:t>
            </a:r>
            <a:r>
              <a:rPr lang="zh-CN" altLang="en-US" sz="2400" b="1">
                <a:solidFill>
                  <a:srgbClr val="FF0000"/>
                </a:solidFill>
                <a:latin typeface="宋体" panose="02010600030101010101" pitchFamily="2" charset="-122"/>
                <a:ea typeface="宋体" panose="02010600030101010101" pitchFamily="2" charset="-122"/>
                <a:cs typeface="宋体" panose="02010600030101010101" pitchFamily="2" charset="-122"/>
              </a:rPr>
              <a:t>）关系：</a:t>
            </a:r>
            <a:r>
              <a:rPr lang="zh-CN" altLang="en-US" sz="2400" b="1">
                <a:latin typeface="宋体" panose="02010600030101010101" pitchFamily="2" charset="-122"/>
                <a:ea typeface="宋体" panose="02010600030101010101" pitchFamily="2" charset="-122"/>
                <a:cs typeface="宋体" panose="02010600030101010101" pitchFamily="2" charset="-122"/>
              </a:rPr>
              <a:t>国王依靠教会支持获得政权的合法性；教会依靠王权扩展基督教，维护教会权威。</a:t>
            </a:r>
          </a:p>
          <a:p>
            <a:pPr>
              <a:lnSpc>
                <a:spcPct val="110000"/>
              </a:lnSpc>
            </a:pPr>
            <a:r>
              <a:rPr lang="zh-CN" altLang="en-US" sz="2400" b="1">
                <a:solidFill>
                  <a:srgbClr val="FF0000"/>
                </a:solidFill>
                <a:latin typeface="宋体" panose="02010600030101010101" pitchFamily="2" charset="-122"/>
                <a:ea typeface="宋体" panose="02010600030101010101" pitchFamily="2" charset="-122"/>
                <a:cs typeface="宋体" panose="02010600030101010101" pitchFamily="2" charset="-122"/>
              </a:rPr>
              <a:t>（</a:t>
            </a:r>
            <a:r>
              <a:rPr lang="en-US" altLang="zh-CN" sz="2400" b="1">
                <a:solidFill>
                  <a:srgbClr val="FF0000"/>
                </a:solidFill>
                <a:latin typeface="宋体" panose="02010600030101010101" pitchFamily="2" charset="-122"/>
                <a:ea typeface="宋体" panose="02010600030101010101" pitchFamily="2" charset="-122"/>
                <a:cs typeface="宋体" panose="02010600030101010101" pitchFamily="2" charset="-122"/>
              </a:rPr>
              <a:t>2</a:t>
            </a:r>
            <a:r>
              <a:rPr lang="zh-CN" altLang="en-US" sz="2400" b="1">
                <a:solidFill>
                  <a:srgbClr val="FF0000"/>
                </a:solidFill>
                <a:latin typeface="宋体" panose="02010600030101010101" pitchFamily="2" charset="-122"/>
                <a:ea typeface="宋体" panose="02010600030101010101" pitchFamily="2" charset="-122"/>
                <a:cs typeface="宋体" panose="02010600030101010101" pitchFamily="2" charset="-122"/>
              </a:rPr>
              <a:t>）冲突：</a:t>
            </a:r>
            <a:r>
              <a:rPr lang="zh-CN" altLang="en-US" sz="2400" b="1">
                <a:latin typeface="宋体" panose="02010600030101010101" pitchFamily="2" charset="-122"/>
                <a:ea typeface="宋体" panose="02010600030101010101" pitchFamily="2" charset="-122"/>
                <a:cs typeface="宋体" panose="02010600030101010101" pitchFamily="2" charset="-122"/>
              </a:rPr>
              <a:t>在走向统一国家的过程中，王权与教会多次发生冲突。</a:t>
            </a:r>
          </a:p>
        </p:txBody>
      </p:sp>
      <p:pic>
        <p:nvPicPr>
          <p:cNvPr id="13" name="图片 12"/>
          <p:cNvPicPr>
            <a:picLocks noChangeAspect="1"/>
          </p:cNvPicPr>
          <p:nvPr/>
        </p:nvPicPr>
        <p:blipFill>
          <a:blip r:embed="rId3"/>
          <a:stretch>
            <a:fillRect/>
          </a:stretch>
        </p:blipFill>
        <p:spPr>
          <a:xfrm>
            <a:off x="6062345" y="394335"/>
            <a:ext cx="2715260" cy="2857500"/>
          </a:xfrm>
          <a:prstGeom prst="rect">
            <a:avLst/>
          </a:prstGeom>
        </p:spPr>
      </p:pic>
      <p:sp>
        <p:nvSpPr>
          <p:cNvPr id="14" name="文本框 13"/>
          <p:cNvSpPr txBox="1"/>
          <p:nvPr/>
        </p:nvSpPr>
        <p:spPr>
          <a:xfrm>
            <a:off x="6872764" y="5533073"/>
            <a:ext cx="1905000" cy="106680"/>
          </a:xfrm>
          <a:prstGeom prst="rect">
            <a:avLst/>
          </a:prstGeom>
          <a:solidFill>
            <a:schemeClr val="bg1"/>
          </a:solidFill>
        </p:spPr>
        <p:txBody>
          <a:bodyPr wrap="square" rtlCol="0" anchor="t">
            <a:spAutoFit/>
          </a:bodyPr>
          <a:lstStyle>
            <a:defPPr/>
          </a:lstStyle>
          <a:p>
            <a:pPr algn="ctr"/>
            <a:r>
              <a:rPr lang="zh-CN" altLang="en-US" sz="100" b="1"/>
              <a:t>丕平三世加冕图</a:t>
            </a:r>
          </a:p>
        </p:txBody>
      </p:sp>
      <p:sp>
        <p:nvSpPr>
          <p:cNvPr id="2" name="文本框 1"/>
          <p:cNvSpPr txBox="1"/>
          <p:nvPr/>
        </p:nvSpPr>
        <p:spPr>
          <a:xfrm>
            <a:off x="136525" y="3252470"/>
            <a:ext cx="8766175" cy="3328670"/>
          </a:xfrm>
          <a:prstGeom prst="rect">
            <a:avLst/>
          </a:prstGeom>
          <a:solidFill>
            <a:schemeClr val="accent6">
              <a:lumMod val="20000"/>
              <a:lumOff val="80000"/>
            </a:schemeClr>
          </a:solidFill>
          <a:ln w="12700" cmpd="sng">
            <a:solidFill>
              <a:schemeClr val="accent1">
                <a:shade val="50000"/>
              </a:schemeClr>
            </a:solidFill>
            <a:prstDash val="solid"/>
          </a:ln>
        </p:spPr>
        <p:txBody>
          <a:bodyPr wrap="square" rtlCol="0" anchor="t">
            <a:spAutoFit/>
          </a:bodyPr>
          <a:lstStyle>
            <a:defPPr/>
          </a:lstStyle>
          <a:p>
            <a:pPr>
              <a:lnSpc>
                <a:spcPct val="130000"/>
              </a:lnSpc>
            </a:pPr>
            <a:r>
              <a:rPr lang="en-US" altLang="zh-CN" b="1">
                <a:solidFill>
                  <a:srgbClr val="FF0000"/>
                </a:solidFill>
              </a:rPr>
              <a:t>  "丕平献土"  </a:t>
            </a:r>
            <a:r>
              <a:rPr lang="zh-CN" altLang="en-US" b="1">
                <a:solidFill>
                  <a:srgbClr val="FF0000"/>
                </a:solidFill>
              </a:rPr>
              <a:t>：</a:t>
            </a:r>
            <a:r>
              <a:rPr lang="zh-CN" altLang="en-US" b="1"/>
              <a:t>753年，伦巴第人再次威胁罗马，新教皇斯蒂芬二世冒着风雪，翻过阿尔卑斯山脉前往法国，亲往基尔西向丕平求援，亲自为丕平涂圣油、加冕，并当众宣布今后禁止任何人从非加洛林家族中选立国王，违者将受到剥夺神职、逐出教门的处罚。作为回报，在754和756年，丕平两次出兵意大利打败伦巴第人，将夺得的拉文那到罗马之间的"五城区"赠给教皇。此事件就是被基督教世界称颂了千余年的"丕平献土"，从此在意大利的中部，一个政教合一的教皇国存在了1100多年。矮子丕平与罗马教廷的结合，是当时最有实力者与最有名望者的结合，是新兴军事霸主与传统精神权威的结合，从而在当时纷繁错乱的欧洲政治秩序中脱颖而出。日耳曼蛮族文化与罗马基督教文化的结合，构成了中世纪欧洲文化的底色。</a:t>
            </a:r>
          </a:p>
        </p:txBody>
      </p:sp>
      <p:sp>
        <p:nvSpPr>
          <p:cNvPr id="4" name="文本框 3"/>
          <p:cNvSpPr txBox="1"/>
          <p:nvPr/>
        </p:nvSpPr>
        <p:spPr>
          <a:xfrm>
            <a:off x="226060" y="118745"/>
            <a:ext cx="2509520" cy="521970"/>
          </a:xfrm>
          <a:prstGeom prst="rect">
            <a:avLst/>
          </a:prstGeom>
          <a:solidFill>
            <a:schemeClr val="accent3">
              <a:lumMod val="40000"/>
              <a:lumOff val="60000"/>
            </a:schemeClr>
          </a:solidFill>
          <a:ln w="19050">
            <a:solidFill>
              <a:srgbClr val="FF0000"/>
            </a:solidFill>
          </a:ln>
        </p:spPr>
        <p:txBody>
          <a:bodyPr wrap="none" rtlCol="0" anchor="t">
            <a:spAutoFit/>
          </a:bodyPr>
          <a:lstStyle>
            <a:defPPr/>
          </a:lstStyle>
          <a:p>
            <a:pPr/>
            <a:r>
              <a:rPr lang="zh-CN" altLang="en-US" sz="2800" b="1">
                <a:solidFill>
                  <a:schemeClr val="tx1"/>
                </a:solidFill>
                <a:latin typeface="宋体" panose="02010600030101010101" pitchFamily="2" charset="-122"/>
                <a:cs typeface="宋体" panose="02010600030101010101" pitchFamily="2" charset="-122"/>
                <a:sym typeface="+mn-ea"/>
              </a:rPr>
              <a:t>2. 重要特征：</a:t>
            </a:r>
          </a:p>
        </p:txBody>
      </p:sp>
      <p:sp>
        <p:nvSpPr>
          <p:cNvPr id="5" name="文本框 4"/>
          <p:cNvSpPr txBox="1"/>
          <p:nvPr/>
        </p:nvSpPr>
        <p:spPr>
          <a:xfrm>
            <a:off x="226060" y="640715"/>
            <a:ext cx="5902960" cy="521970"/>
          </a:xfrm>
          <a:prstGeom prst="rect">
            <a:avLst/>
          </a:prstGeom>
          <a:solidFill>
            <a:schemeClr val="accent5">
              <a:lumMod val="40000"/>
              <a:lumOff val="60000"/>
            </a:schemeClr>
          </a:solidFill>
          <a:ln w="19050">
            <a:solidFill>
              <a:srgbClr val="FF0000"/>
            </a:solidFill>
          </a:ln>
        </p:spPr>
        <p:txBody>
          <a:bodyPr wrap="none" rtlCol="0" anchor="t">
            <a:spAutoFit/>
          </a:bodyPr>
          <a:lstStyle>
            <a:defPPr/>
          </a:lstStyle>
          <a:p>
            <a:pPr/>
            <a:r>
              <a:rPr lang="zh-CN" altLang="en-US" sz="2800" b="1">
                <a:latin typeface="宋体" panose="02010600030101010101" pitchFamily="2" charset="-122"/>
                <a:cs typeface="宋体" panose="02010600030101010101" pitchFamily="2" charset="-122"/>
                <a:sym typeface="+mn-ea"/>
              </a:rPr>
              <a:t>王权和基督教会长期并立，互相利用</a:t>
            </a:r>
            <a:endParaRPr lang="zh-CN" altLang="en-US" sz="28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7" presetClass="entr" presetSubtype="4" fill="hold" grpId="2"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0" fill="hold"/>
                                        <p:tgtEl>
                                          <p:spTgt spid="3"/>
                                        </p:tgtEl>
                                        <p:attrNameLst>
                                          <p:attrName>ppt_x</p:attrName>
                                        </p:attrNameLst>
                                      </p:cBhvr>
                                      <p:tavLst>
                                        <p:tav tm="0">
                                          <p:val>
                                            <p:strVal val="#ppt_x"/>
                                          </p:val>
                                        </p:tav>
                                        <p:tav tm="100000">
                                          <p:val>
                                            <p:strVal val="#ppt_x"/>
                                          </p:val>
                                        </p:tav>
                                      </p:tavLst>
                                    </p:anim>
                                    <p:anim calcmode="lin" valueType="num">
                                      <p:cBhvr additive="base">
                                        <p:cTn id="14" dur="50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afterGroup">
                            <p:stCondLst>
                              <p:cond delay="0"/>
                            </p:stCondLst>
                            <p:childTnLst>
                              <p:par>
                                <p:cTn id="17" presetID="2" presetClass="entr" presetSubtype="4" fill="hold" grpId="1" nodeType="click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additive="base">
                                        <p:cTn id="19" dur="500" fill="hold"/>
                                        <p:tgtEl>
                                          <p:spTgt spid="2"/>
                                        </p:tgtEl>
                                        <p:attrNameLst>
                                          <p:attrName>ppt_x</p:attrName>
                                        </p:attrNameLst>
                                      </p:cBhvr>
                                      <p:tavLst>
                                        <p:tav tm="0">
                                          <p:val>
                                            <p:strVal val="#ppt_x"/>
                                          </p:val>
                                        </p:tav>
                                        <p:tav tm="100000">
                                          <p:val>
                                            <p:strVal val="#ppt_x"/>
                                          </p:val>
                                        </p:tav>
                                      </p:tavLst>
                                    </p:anim>
                                    <p:anim calcmode="lin" valueType="num">
                                      <p:cBhvr additive="base">
                                        <p:cTn id="20"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2" grpId="1"/>
      <p:bldP spid="3" grpId="2"/>
    </p:bldLst>
  </p:timing>
</p:sld>
</file>

<file path=ppt/slides/slide1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文本框 2"/>
          <p:cNvSpPr txBox="1"/>
          <p:nvPr/>
        </p:nvSpPr>
        <p:spPr>
          <a:xfrm>
            <a:off x="3626485" y="3484245"/>
            <a:ext cx="5426075" cy="3138170"/>
          </a:xfrm>
          <a:prstGeom prst="rect">
            <a:avLst/>
          </a:prstGeom>
          <a:solidFill>
            <a:schemeClr val="accent6">
              <a:lumMod val="20000"/>
              <a:lumOff val="80000"/>
            </a:schemeClr>
          </a:solidFill>
          <a:ln w="12700" cmpd="sng">
            <a:solidFill>
              <a:schemeClr val="accent1">
                <a:shade val="50000"/>
              </a:schemeClr>
            </a:solidFill>
            <a:prstDash val="solid"/>
          </a:ln>
        </p:spPr>
        <p:txBody>
          <a:bodyPr wrap="square" rtlCol="0" anchor="t">
            <a:spAutoFit/>
          </a:bodyPr>
          <a:lstStyle>
            <a:defPPr/>
          </a:lstStyle>
          <a:p>
            <a:pPr eaLnBrk="1" latinLnBrk="0" hangingPunct="1">
              <a:lnSpc>
                <a:spcPct val="100000"/>
              </a:lnSpc>
            </a:pPr>
            <a:r>
              <a:rPr lang="zh-CN" altLang="en-US" sz="1800" b="1">
                <a:latin typeface="楷体" panose="02010609060101010101" charset="-122"/>
                <a:ea typeface="楷体" panose="02010609060101010101" charset="-122"/>
                <a:cs typeface="楷体" panose="02010609060101010101" charset="-122"/>
              </a:rPr>
              <a:t>在法国旧制度中，三级会议指的是法国全国人民的代表应国王的召集而举行的会议。参加者有教士、贵族以及其他民众(称为第三等级)这三个等级的代表。会议通常是在国家遇到困难时，国王为寻求援助而召开，因此是不定期的。</a:t>
            </a:r>
            <a:r>
              <a:rPr lang="zh-CN" altLang="en-US" sz="1800" b="1">
                <a:solidFill>
                  <a:srgbClr val="FF0000"/>
                </a:solidFill>
                <a:latin typeface="楷体" panose="02010609060101010101" charset="-122"/>
                <a:ea typeface="楷体" panose="02010609060101010101" charset="-122"/>
                <a:cs typeface="楷体" panose="02010609060101010101" charset="-122"/>
              </a:rPr>
              <a:t>三级会议是作为君主制度的一个补充而出现的。当时它对君主的制约作用是有限的。</a:t>
            </a:r>
            <a:r>
              <a:rPr lang="zh-CN" altLang="en-US" sz="1800" b="1">
                <a:latin typeface="楷体" panose="02010609060101010101" charset="-122"/>
                <a:ea typeface="楷体" panose="02010609060101010101" charset="-122"/>
                <a:cs typeface="楷体" panose="02010609060101010101" charset="-122"/>
              </a:rPr>
              <a:t>16世纪以后，君权达到顶峰，三级会议已经形同虚设，几乎被人遗忘。然而，三级会议</a:t>
            </a:r>
            <a:r>
              <a:rPr lang="zh-CN" altLang="en-US" sz="1800" b="1">
                <a:solidFill>
                  <a:srgbClr val="FF0000"/>
                </a:solidFill>
                <a:latin typeface="楷体" panose="02010609060101010101" charset="-122"/>
                <a:ea typeface="楷体" panose="02010609060101010101" charset="-122"/>
                <a:cs typeface="楷体" panose="02010609060101010101" charset="-122"/>
              </a:rPr>
              <a:t>所代表的原则后来证明比君主制更有生命力</a:t>
            </a:r>
            <a:r>
              <a:rPr lang="zh-CN" altLang="en-US" sz="1800" b="1">
                <a:latin typeface="楷体" panose="02010609060101010101" charset="-122"/>
                <a:ea typeface="楷体" panose="02010609060101010101" charset="-122"/>
                <a:cs typeface="楷体" panose="02010609060101010101" charset="-122"/>
              </a:rPr>
              <a:t>，更有前途。它在中世纪短暂断续的存在，</a:t>
            </a:r>
            <a:r>
              <a:rPr lang="zh-CN" altLang="en-US" sz="1800" b="1">
                <a:solidFill>
                  <a:srgbClr val="FF0000"/>
                </a:solidFill>
                <a:latin typeface="楷体" panose="02010609060101010101" charset="-122"/>
                <a:ea typeface="楷体" panose="02010609060101010101" charset="-122"/>
                <a:cs typeface="楷体" panose="02010609060101010101" charset="-122"/>
              </a:rPr>
              <a:t>为近代议会民主埋下了伏笔</a:t>
            </a:r>
          </a:p>
        </p:txBody>
      </p:sp>
      <p:pic>
        <p:nvPicPr>
          <p:cNvPr id="12" name="图片 11"/>
          <p:cNvPicPr>
            <a:picLocks noChangeAspect="1"/>
          </p:cNvPicPr>
          <p:nvPr/>
        </p:nvPicPr>
        <p:blipFill>
          <a:blip r:embed="rId3"/>
          <a:stretch>
            <a:fillRect/>
          </a:stretch>
        </p:blipFill>
        <p:spPr>
          <a:xfrm>
            <a:off x="5982335" y="1100455"/>
            <a:ext cx="3070225" cy="2383790"/>
          </a:xfrm>
          <a:prstGeom prst="rect">
            <a:avLst/>
          </a:prstGeom>
        </p:spPr>
      </p:pic>
      <p:sp>
        <p:nvSpPr>
          <p:cNvPr id="14" name="文本框 13"/>
          <p:cNvSpPr txBox="1"/>
          <p:nvPr/>
        </p:nvSpPr>
        <p:spPr>
          <a:xfrm>
            <a:off x="118745" y="158909"/>
            <a:ext cx="3836035" cy="491490"/>
          </a:xfrm>
          <a:prstGeom prst="rect">
            <a:avLst/>
          </a:prstGeom>
          <a:solidFill>
            <a:srgbClr val="FFFF00"/>
          </a:solidFill>
          <a:ln w="15875">
            <a:solidFill>
              <a:srgbClr val="FF0000"/>
            </a:solidFill>
          </a:ln>
        </p:spPr>
        <p:txBody>
          <a:bodyPr wrap="none" rtlCol="0" anchor="t">
            <a:spAutoFit/>
          </a:bodyPr>
          <a:lstStyle>
            <a:defPPr/>
          </a:lstStyle>
          <a:p>
            <a:pPr/>
            <a:r>
              <a:rPr lang="zh-CN" altLang="en-US" sz="2600" b="1">
                <a:solidFill>
                  <a:schemeClr val="tx1"/>
                </a:solidFill>
                <a:uFillTx/>
                <a:latin typeface="黑体" panose="02010609060101010101" pitchFamily="2" charset="-122"/>
                <a:ea typeface="黑体" panose="02010609060101010101" pitchFamily="2" charset="-122"/>
                <a:sym typeface="+mn-ea"/>
              </a:rPr>
              <a:t>二、中古欧洲的封建制度</a:t>
            </a:r>
          </a:p>
        </p:txBody>
      </p:sp>
      <p:sp>
        <p:nvSpPr>
          <p:cNvPr id="15" name="文本框 14"/>
          <p:cNvSpPr txBox="1"/>
          <p:nvPr/>
        </p:nvSpPr>
        <p:spPr>
          <a:xfrm>
            <a:off x="-9684" y="665639"/>
            <a:ext cx="5080000" cy="534035"/>
          </a:xfrm>
          <a:prstGeom prst="rect">
            <a:avLst/>
          </a:prstGeom>
          <a:noFill/>
        </p:spPr>
        <p:txBody>
          <a:bodyPr wrap="none" rtlCol="0" anchor="t">
            <a:spAutoFit/>
          </a:bodyPr>
          <a:lstStyle>
            <a:defPPr/>
          </a:lstStyle>
          <a:p>
            <a:pPr>
              <a:lnSpc>
                <a:spcPct val="120000"/>
              </a:lnSpc>
            </a:pPr>
            <a:r>
              <a:rPr lang="zh-CN" altLang="en-US" sz="2400" b="1">
                <a:solidFill>
                  <a:srgbClr val="FF0000"/>
                </a:solidFill>
                <a:latin typeface="黑体" panose="02010609060101010101" pitchFamily="2" charset="-122"/>
                <a:ea typeface="黑体" panose="02010609060101010101" pitchFamily="2" charset="-122"/>
                <a:sym typeface="+mn-ea"/>
              </a:rPr>
              <a:t>（二）中古欧洲的封建制度典型国家</a:t>
            </a:r>
          </a:p>
        </p:txBody>
      </p:sp>
      <p:sp>
        <p:nvSpPr>
          <p:cNvPr id="16" name="文本框 15"/>
          <p:cNvSpPr txBox="1"/>
          <p:nvPr/>
        </p:nvSpPr>
        <p:spPr>
          <a:xfrm>
            <a:off x="219710" y="1199515"/>
            <a:ext cx="2631440" cy="460375"/>
          </a:xfrm>
          <a:prstGeom prst="rect">
            <a:avLst/>
          </a:prstGeom>
          <a:noFill/>
        </p:spPr>
        <p:txBody>
          <a:bodyPr wrap="none" rtlCol="0" anchor="t">
            <a:spAutoFit/>
          </a:bodyPr>
          <a:lstStyle>
            <a:defPPr/>
          </a:lstStyle>
          <a:p>
            <a:pPr/>
            <a:r>
              <a:rPr lang="zh-CN" altLang="en-US" sz="2400" b="1">
                <a:solidFill>
                  <a:srgbClr val="FF0000"/>
                </a:solidFill>
                <a:latin typeface="黑体" panose="02010609060101010101" pitchFamily="2" charset="-122"/>
                <a:ea typeface="黑体" panose="02010609060101010101" pitchFamily="2" charset="-122"/>
                <a:cs typeface="黑体" panose="02010609060101010101" pitchFamily="2" charset="-122"/>
                <a:sym typeface="+mn-ea"/>
              </a:rPr>
              <a:t>法国</a:t>
            </a:r>
            <a:r>
              <a:rPr lang="zh-CN" altLang="en-US" sz="2400" b="1">
                <a:latin typeface="黑体" panose="02010609060101010101" pitchFamily="2" charset="-122"/>
                <a:ea typeface="黑体" panose="02010609060101010101" pitchFamily="2" charset="-122"/>
                <a:cs typeface="黑体" panose="02010609060101010101" pitchFamily="2" charset="-122"/>
                <a:sym typeface="+mn-ea"/>
              </a:rPr>
              <a:t>：等级君主制</a:t>
            </a:r>
            <a:endParaRPr lang="zh-CN" altLang="en-US" sz="2400">
              <a:latin typeface="黑体" panose="02010609060101010101" pitchFamily="2" charset="-122"/>
              <a:ea typeface="黑体" panose="02010609060101010101" pitchFamily="2" charset="-122"/>
              <a:cs typeface="黑体" panose="02010609060101010101" pitchFamily="2" charset="-122"/>
            </a:endParaRPr>
          </a:p>
        </p:txBody>
      </p:sp>
      <p:sp>
        <p:nvSpPr>
          <p:cNvPr id="17" name="文本框 16"/>
          <p:cNvSpPr txBox="1"/>
          <p:nvPr/>
        </p:nvSpPr>
        <p:spPr>
          <a:xfrm>
            <a:off x="88741" y="4030186"/>
            <a:ext cx="3456146" cy="534035"/>
          </a:xfrm>
          <a:prstGeom prst="rect">
            <a:avLst/>
          </a:prstGeom>
          <a:noFill/>
        </p:spPr>
        <p:txBody>
          <a:bodyPr wrap="square" rtlCol="0" anchor="t">
            <a:spAutoFit/>
          </a:bodyPr>
          <a:lstStyle>
            <a:defPPr/>
          </a:lstStyle>
          <a:p>
            <a:pPr>
              <a:lnSpc>
                <a:spcPct val="120000"/>
              </a:lnSpc>
            </a:pPr>
            <a:r>
              <a:rPr lang="en-US" altLang="zh-CN" sz="2400" b="1">
                <a:solidFill>
                  <a:schemeClr val="tx1"/>
                </a:solidFill>
                <a:latin typeface="黑体" panose="02010609060101010101" pitchFamily="2" charset="-122"/>
                <a:ea typeface="黑体" panose="02010609060101010101" pitchFamily="2" charset="-122"/>
                <a:cs typeface="黑体" panose="02010609060101010101" pitchFamily="2" charset="-122"/>
                <a:sym typeface="+mn-ea"/>
              </a:rPr>
              <a:t>3</a:t>
            </a:r>
            <a:r>
              <a:rPr lang="zh-CN" altLang="en-US" sz="2400" b="1">
                <a:solidFill>
                  <a:schemeClr val="tx1"/>
                </a:solidFill>
                <a:latin typeface="黑体" panose="02010609060101010101" pitchFamily="2" charset="-122"/>
                <a:ea typeface="黑体" panose="02010609060101010101" pitchFamily="2" charset="-122"/>
                <a:cs typeface="黑体" panose="02010609060101010101" pitchFamily="2" charset="-122"/>
                <a:sym typeface="+mn-ea"/>
              </a:rPr>
              <a:t>、影响：</a:t>
            </a:r>
          </a:p>
        </p:txBody>
      </p:sp>
      <p:sp>
        <p:nvSpPr>
          <p:cNvPr id="18" name="文本框 17"/>
          <p:cNvSpPr txBox="1"/>
          <p:nvPr/>
        </p:nvSpPr>
        <p:spPr>
          <a:xfrm>
            <a:off x="219551" y="2120265"/>
            <a:ext cx="2937510" cy="460375"/>
          </a:xfrm>
          <a:prstGeom prst="rect">
            <a:avLst/>
          </a:prstGeom>
          <a:noFill/>
        </p:spPr>
        <p:txBody>
          <a:bodyPr wrap="none" rtlCol="0" anchor="t">
            <a:spAutoFit/>
          </a:bodyPr>
          <a:lstStyle>
            <a:defPPr/>
          </a:lstStyle>
          <a:p>
            <a:pPr/>
            <a:r>
              <a:rPr lang="zh-CN" altLang="en-US" sz="2400" b="1">
                <a:latin typeface="黑体" panose="02010609060101010101" pitchFamily="2" charset="-122"/>
                <a:ea typeface="黑体" panose="02010609060101010101" pitchFamily="2" charset="-122"/>
                <a:cs typeface="黑体" panose="02010609060101010101" pitchFamily="2" charset="-122"/>
                <a:sym typeface="+mn-ea"/>
              </a:rPr>
              <a:t>腓力四世与教皇对抗</a:t>
            </a:r>
          </a:p>
        </p:txBody>
      </p:sp>
      <p:sp>
        <p:nvSpPr>
          <p:cNvPr id="19" name="文本框 18"/>
          <p:cNvSpPr txBox="1"/>
          <p:nvPr/>
        </p:nvSpPr>
        <p:spPr>
          <a:xfrm>
            <a:off x="88900" y="3112770"/>
            <a:ext cx="4004945" cy="829945"/>
          </a:xfrm>
          <a:prstGeom prst="rect">
            <a:avLst/>
          </a:prstGeom>
          <a:noFill/>
        </p:spPr>
        <p:txBody>
          <a:bodyPr wrap="square" rtlCol="0" anchor="t">
            <a:spAutoFit/>
          </a:bodyPr>
          <a:lstStyle>
            <a:defPPr/>
          </a:lstStyle>
          <a:p>
            <a:pPr/>
            <a:r>
              <a:rPr lang="zh-CN" altLang="en-US" sz="2400" b="1">
                <a:solidFill>
                  <a:srgbClr val="FF0000"/>
                </a:solidFill>
                <a:latin typeface="黑体" panose="02010609060101010101" pitchFamily="2" charset="-122"/>
                <a:ea typeface="黑体" panose="02010609060101010101" pitchFamily="2" charset="-122"/>
                <a:cs typeface="黑体" panose="02010609060101010101" pitchFamily="2" charset="-122"/>
                <a:sym typeface="+mn-ea"/>
              </a:rPr>
              <a:t>三级会议的召开，标志着法国进入等级君主制阶段。</a:t>
            </a:r>
            <a:endParaRPr lang="zh-CN" altLang="en-US" sz="2400"/>
          </a:p>
        </p:txBody>
      </p:sp>
      <p:sp>
        <p:nvSpPr>
          <p:cNvPr id="20" name="文本框 19"/>
          <p:cNvSpPr txBox="1"/>
          <p:nvPr/>
        </p:nvSpPr>
        <p:spPr>
          <a:xfrm>
            <a:off x="118586" y="4645819"/>
            <a:ext cx="3397091" cy="1863725"/>
          </a:xfrm>
          <a:prstGeom prst="rect">
            <a:avLst/>
          </a:prstGeom>
          <a:noFill/>
        </p:spPr>
        <p:txBody>
          <a:bodyPr wrap="square" rtlCol="0" anchor="t">
            <a:spAutoFit/>
          </a:bodyPr>
          <a:lstStyle>
            <a:defPPr/>
          </a:lstStyle>
          <a:p>
            <a:pPr>
              <a:lnSpc>
                <a:spcPct val="120000"/>
              </a:lnSpc>
            </a:pPr>
            <a:r>
              <a:rPr lang="zh-CN" altLang="en-US" sz="2400" b="1">
                <a:latin typeface="黑体" panose="02010609060101010101" pitchFamily="2" charset="-122"/>
                <a:ea typeface="黑体" panose="02010609060101010101" pitchFamily="2" charset="-122"/>
                <a:cs typeface="黑体" panose="02010609060101010101" pitchFamily="2" charset="-122"/>
                <a:sym typeface="+mn-ea"/>
              </a:rPr>
              <a:t>国王与贵族、教会、市民通过三级会议相互合作,有利于进一步强化王权。</a:t>
            </a:r>
            <a:endParaRPr lang="zh-CN" altLang="en-US" sz="2400"/>
          </a:p>
        </p:txBody>
      </p:sp>
      <p:sp>
        <p:nvSpPr>
          <p:cNvPr id="2" name="文本框 1"/>
          <p:cNvSpPr txBox="1"/>
          <p:nvPr/>
        </p:nvSpPr>
        <p:spPr>
          <a:xfrm>
            <a:off x="307340" y="1659890"/>
            <a:ext cx="1560830" cy="460375"/>
          </a:xfrm>
          <a:prstGeom prst="rect">
            <a:avLst/>
          </a:prstGeom>
          <a:noFill/>
        </p:spPr>
        <p:txBody>
          <a:bodyPr wrap="none" rtlCol="0" anchor="t">
            <a:spAutoFit/>
          </a:bodyPr>
          <a:lstStyle>
            <a:defPPr/>
          </a:lstStyle>
          <a:p>
            <a:pPr/>
            <a:r>
              <a:rPr lang="en-US" altLang="zh-CN" sz="2400" b="1">
                <a:latin typeface="黑体" panose="02010609060101010101" pitchFamily="2" charset="-122"/>
                <a:ea typeface="黑体" panose="02010609060101010101" pitchFamily="2" charset="-122"/>
                <a:cs typeface="黑体" panose="02010609060101010101" pitchFamily="2" charset="-122"/>
                <a:sym typeface="+mn-ea"/>
              </a:rPr>
              <a:t>1</a:t>
            </a:r>
            <a:r>
              <a:rPr lang="zh-CN" altLang="en-US" sz="2400" b="1">
                <a:latin typeface="黑体" panose="02010609060101010101" pitchFamily="2" charset="-122"/>
                <a:ea typeface="黑体" panose="02010609060101010101" pitchFamily="2" charset="-122"/>
                <a:cs typeface="黑体" panose="02010609060101010101" pitchFamily="2" charset="-122"/>
                <a:sym typeface="+mn-ea"/>
              </a:rPr>
              <a:t>、背景：</a:t>
            </a:r>
            <a:endParaRPr lang="zh-CN" altLang="en-US" sz="2400"/>
          </a:p>
        </p:txBody>
      </p:sp>
      <p:sp>
        <p:nvSpPr>
          <p:cNvPr id="4" name="文本框 3"/>
          <p:cNvSpPr txBox="1"/>
          <p:nvPr/>
        </p:nvSpPr>
        <p:spPr>
          <a:xfrm>
            <a:off x="219710" y="2652395"/>
            <a:ext cx="1560830" cy="460375"/>
          </a:xfrm>
          <a:prstGeom prst="rect">
            <a:avLst/>
          </a:prstGeom>
          <a:noFill/>
        </p:spPr>
        <p:txBody>
          <a:bodyPr wrap="none" rtlCol="0" anchor="t">
            <a:spAutoFit/>
          </a:bodyPr>
          <a:lstStyle>
            <a:defPPr/>
          </a:lstStyle>
          <a:p>
            <a:pPr/>
            <a:r>
              <a:rPr lang="en-US" altLang="zh-CN" sz="2400" b="1">
                <a:latin typeface="黑体" panose="02010609060101010101" pitchFamily="2" charset="-122"/>
                <a:ea typeface="黑体" panose="02010609060101010101" pitchFamily="2" charset="-122"/>
                <a:cs typeface="黑体" panose="02010609060101010101" pitchFamily="2" charset="-122"/>
                <a:sym typeface="+mn-ea"/>
              </a:rPr>
              <a:t>2</a:t>
            </a:r>
            <a:r>
              <a:rPr lang="zh-CN" altLang="en-US" sz="2400" b="1">
                <a:latin typeface="黑体" panose="02010609060101010101" pitchFamily="2" charset="-122"/>
                <a:ea typeface="黑体" panose="02010609060101010101" pitchFamily="2" charset="-122"/>
                <a:cs typeface="黑体" panose="02010609060101010101" pitchFamily="2" charset="-122"/>
                <a:sym typeface="+mn-ea"/>
              </a:rPr>
              <a:t>、标志：</a:t>
            </a:r>
            <a:endParaRPr lang="zh-CN" altLang="en-US" sz="2400"/>
          </a:p>
        </p:txBody>
      </p:sp>
      <p:pic>
        <p:nvPicPr>
          <p:cNvPr id="13" name="图片 12"/>
          <p:cNvPicPr>
            <a:picLocks noChangeAspect="1"/>
          </p:cNvPicPr>
          <p:nvPr/>
        </p:nvPicPr>
        <p:blipFill>
          <a:blip r:embed="rId4"/>
          <a:stretch>
            <a:fillRect/>
          </a:stretch>
        </p:blipFill>
        <p:spPr>
          <a:xfrm>
            <a:off x="3766820" y="1136650"/>
            <a:ext cx="2215515" cy="2091055"/>
          </a:xfrm>
          <a:prstGeom prst="rect">
            <a:avLst/>
          </a:prstGeom>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500" fill="hold"/>
                                        <p:tgtEl>
                                          <p:spTgt spid="18"/>
                                        </p:tgtEl>
                                        <p:attrNameLst>
                                          <p:attrName>ppt_x</p:attrName>
                                        </p:attrNameLst>
                                      </p:cBhvr>
                                      <p:tavLst>
                                        <p:tav tm="0">
                                          <p:val>
                                            <p:strVal val="#ppt_x"/>
                                          </p:val>
                                        </p:tav>
                                        <p:tav tm="100000">
                                          <p:val>
                                            <p:strVal val="#ppt_x"/>
                                          </p:val>
                                        </p:tav>
                                      </p:tavLst>
                                    </p:anim>
                                    <p:anim calcmode="lin" valueType="num">
                                      <p:cBhvr additive="base">
                                        <p:cTn id="8"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4" fill="hold" grpId="1" nodeType="clickEffect">
                                  <p:stCondLst>
                                    <p:cond delay="0"/>
                                  </p:stCondLst>
                                  <p:childTnLst>
                                    <p:set>
                                      <p:cBhvr>
                                        <p:cTn id="12" dur="1" fill="hold">
                                          <p:stCondLst>
                                            <p:cond delay="0"/>
                                          </p:stCondLst>
                                        </p:cTn>
                                        <p:tgtEl>
                                          <p:spTgt spid="19"/>
                                        </p:tgtEl>
                                        <p:attrNameLst>
                                          <p:attrName>style.visibility</p:attrName>
                                        </p:attrNameLst>
                                      </p:cBhvr>
                                      <p:to>
                                        <p:strVal val="visible"/>
                                      </p:to>
                                    </p:set>
                                    <p:anim calcmode="lin" valueType="num">
                                      <p:cBhvr additive="base">
                                        <p:cTn id="13" dur="500" fill="hold"/>
                                        <p:tgtEl>
                                          <p:spTgt spid="19"/>
                                        </p:tgtEl>
                                        <p:attrNameLst>
                                          <p:attrName>ppt_x</p:attrName>
                                        </p:attrNameLst>
                                      </p:cBhvr>
                                      <p:tavLst>
                                        <p:tav tm="0">
                                          <p:val>
                                            <p:strVal val="#ppt_x"/>
                                          </p:val>
                                        </p:tav>
                                        <p:tav tm="100000">
                                          <p:val>
                                            <p:strVal val="#ppt_x"/>
                                          </p:val>
                                        </p:tav>
                                      </p:tavLst>
                                    </p:anim>
                                    <p:anim calcmode="lin" valueType="num">
                                      <p:cBhvr additive="base">
                                        <p:cTn id="14"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afterGroup">
                            <p:stCondLst>
                              <p:cond delay="0"/>
                            </p:stCondLst>
                            <p:childTnLst>
                              <p:par>
                                <p:cTn id="17" presetID="2" presetClass="entr" presetSubtype="4" fill="hold" grpId="2" nodeType="clickEffect">
                                  <p:stCondLst>
                                    <p:cond delay="0"/>
                                  </p:stCondLst>
                                  <p:childTnLst>
                                    <p:set>
                                      <p:cBhvr>
                                        <p:cTn id="18" dur="1" fill="hold">
                                          <p:stCondLst>
                                            <p:cond delay="0"/>
                                          </p:stCondLst>
                                        </p:cTn>
                                        <p:tgtEl>
                                          <p:spTgt spid="20"/>
                                        </p:tgtEl>
                                        <p:attrNameLst>
                                          <p:attrName>style.visibility</p:attrName>
                                        </p:attrNameLst>
                                      </p:cBhvr>
                                      <p:to>
                                        <p:strVal val="visible"/>
                                      </p:to>
                                    </p:set>
                                    <p:anim calcmode="lin" valueType="num">
                                      <p:cBhvr additive="base">
                                        <p:cTn id="19" dur="500" fill="hold"/>
                                        <p:tgtEl>
                                          <p:spTgt spid="20"/>
                                        </p:tgtEl>
                                        <p:attrNameLst>
                                          <p:attrName>ppt_x</p:attrName>
                                        </p:attrNameLst>
                                      </p:cBhvr>
                                      <p:tavLst>
                                        <p:tav tm="0">
                                          <p:val>
                                            <p:strVal val="#ppt_x"/>
                                          </p:val>
                                        </p:tav>
                                        <p:tav tm="100000">
                                          <p:val>
                                            <p:strVal val="#ppt_x"/>
                                          </p:val>
                                        </p:tav>
                                      </p:tavLst>
                                    </p:anim>
                                    <p:anim calcmode="lin" valueType="num">
                                      <p:cBhvr additive="base">
                                        <p:cTn id="20" dur="500" fill="hold"/>
                                        <p:tgtEl>
                                          <p:spTgt spid="2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19" grpId="1"/>
      <p:bldP spid="20" grpId="2"/>
    </p:bldLst>
  </p:timing>
</p:sld>
</file>

<file path=ppt/slides/slide1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文本框 2"/>
          <p:cNvSpPr txBox="1"/>
          <p:nvPr/>
        </p:nvSpPr>
        <p:spPr>
          <a:xfrm>
            <a:off x="4901565" y="2540794"/>
            <a:ext cx="4242435" cy="3322955"/>
          </a:xfrm>
          <a:prstGeom prst="rect">
            <a:avLst/>
          </a:prstGeom>
          <a:solidFill>
            <a:schemeClr val="accent6">
              <a:lumMod val="20000"/>
              <a:lumOff val="80000"/>
            </a:schemeClr>
          </a:solidFill>
          <a:ln w="12700" cmpd="sng">
            <a:solidFill>
              <a:schemeClr val="accent1">
                <a:shade val="50000"/>
              </a:schemeClr>
            </a:solidFill>
            <a:prstDash val="solid"/>
          </a:ln>
        </p:spPr>
        <p:txBody>
          <a:bodyPr wrap="square" rtlCol="0" anchor="t">
            <a:spAutoFit/>
          </a:bodyPr>
          <a:lstStyle>
            <a:defPPr/>
          </a:lstStyle>
          <a:p>
            <a:pPr fontAlgn="auto"/>
            <a:r>
              <a:rPr lang="zh-CN" altLang="en-US" sz="1500" b="1">
                <a:latin typeface="楷体" panose="02010609060101010101" charset="-122"/>
                <a:ea typeface="楷体" panose="02010609060101010101" charset="-122"/>
                <a:cs typeface="楷体" panose="02010609060101010101" charset="-122"/>
              </a:rPr>
              <a:t>（14）为了得到王国议会对协助金或免服兵役数量的共识……在所定的日期，按照在场者之建议进行议事。（39）任何自由人，如未经其同级贵族之依法裁判，或经国法判决，皆不得被逮捕、监禁、没收财产、剥夺法律保护权、流放，或加以任何其他损害。……</a:t>
            </a:r>
          </a:p>
          <a:p>
            <a:pPr fontAlgn="auto"/>
            <a:r>
              <a:rPr lang="zh-CN" altLang="en-US" sz="1500" b="1">
                <a:latin typeface="楷体" panose="02010609060101010101" charset="-122"/>
                <a:ea typeface="楷体" panose="02010609060101010101" charset="-122"/>
                <a:cs typeface="楷体" panose="02010609060101010101" charset="-122"/>
              </a:rPr>
              <a:t>（41）除战时与予敌对之国家之人民外，一切商人，倘能遵照旧时之公正习惯，皆可免除苛捐杂税，安全经由水路与陆路，出入英格兰……</a:t>
            </a:r>
          </a:p>
          <a:p>
            <a:pPr fontAlgn="auto"/>
            <a:r>
              <a:rPr lang="zh-CN" altLang="en-US" sz="1500" b="1">
                <a:latin typeface="楷体" panose="02010609060101010101" charset="-122"/>
                <a:ea typeface="楷体" panose="02010609060101010101" charset="-122"/>
                <a:cs typeface="楷体" panose="02010609060101010101" charset="-122"/>
              </a:rPr>
              <a:t>——周一良、吴于廣总主编，郭守田主编《世界通史资料选辑・中古部分》</a:t>
            </a:r>
          </a:p>
          <a:p>
            <a:pPr fontAlgn="auto"/>
            <a:r>
              <a:rPr lang="zh-CN" altLang="en-US" sz="1500" b="1">
                <a:solidFill>
                  <a:srgbClr val="FF0000"/>
                </a:solidFill>
                <a:latin typeface="楷体" panose="02010609060101010101" charset="-122"/>
                <a:ea typeface="楷体" panose="02010609060101010101" charset="-122"/>
                <a:cs typeface="楷体" panose="02010609060101010101" charset="-122"/>
              </a:rPr>
              <a:t>体现：限制国王的军事权、司法权和随意征税的权利。</a:t>
            </a:r>
          </a:p>
          <a:p>
            <a:pPr fontAlgn="auto"/>
            <a:r>
              <a:rPr lang="zh-CN" altLang="en-US" sz="1500" b="1">
                <a:solidFill>
                  <a:srgbClr val="FF0000"/>
                </a:solidFill>
                <a:latin typeface="楷体" panose="02010609060101010101" charset="-122"/>
                <a:ea typeface="楷体" panose="02010609060101010101" charset="-122"/>
                <a:cs typeface="楷体" panose="02010609060101010101" charset="-122"/>
              </a:rPr>
              <a:t>目的：限制王权，维护封建贵族利益。</a:t>
            </a:r>
          </a:p>
        </p:txBody>
      </p:sp>
      <p:pic>
        <p:nvPicPr>
          <p:cNvPr id="12" name="图片 11"/>
          <p:cNvPicPr>
            <a:picLocks noChangeAspect="1"/>
          </p:cNvPicPr>
          <p:nvPr/>
        </p:nvPicPr>
        <p:blipFill>
          <a:blip r:embed="rId3"/>
          <a:stretch>
            <a:fillRect/>
          </a:stretch>
        </p:blipFill>
        <p:spPr>
          <a:xfrm>
            <a:off x="4776788" y="857250"/>
            <a:ext cx="4221480" cy="1683544"/>
          </a:xfrm>
          <a:prstGeom prst="rect">
            <a:avLst/>
          </a:prstGeom>
          <a:effectLst>
            <a:softEdge rad="127000"/>
          </a:effectLst>
        </p:spPr>
      </p:pic>
      <p:sp>
        <p:nvSpPr>
          <p:cNvPr id="13" name="文本框 12"/>
          <p:cNvSpPr txBox="1"/>
          <p:nvPr/>
        </p:nvSpPr>
        <p:spPr>
          <a:xfrm>
            <a:off x="5899309" y="2155508"/>
            <a:ext cx="2153603" cy="106680"/>
          </a:xfrm>
          <a:prstGeom prst="rect">
            <a:avLst/>
          </a:prstGeom>
          <a:solidFill>
            <a:schemeClr val="bg1"/>
          </a:solidFill>
        </p:spPr>
        <p:txBody>
          <a:bodyPr wrap="square" rtlCol="0" anchor="t">
            <a:spAutoFit/>
          </a:bodyPr>
          <a:lstStyle>
            <a:defPPr/>
          </a:lstStyle>
          <a:p>
            <a:pPr/>
            <a:r>
              <a:rPr lang="zh-CN" altLang="en-US" sz="100"/>
              <a:t>无地王约翰签署《大宪章》</a:t>
            </a:r>
          </a:p>
        </p:txBody>
      </p:sp>
      <p:sp>
        <p:nvSpPr>
          <p:cNvPr id="14" name="文本框 13"/>
          <p:cNvSpPr txBox="1"/>
          <p:nvPr/>
        </p:nvSpPr>
        <p:spPr>
          <a:xfrm>
            <a:off x="359569" y="1413510"/>
            <a:ext cx="2631440" cy="570865"/>
          </a:xfrm>
          <a:prstGeom prst="rect">
            <a:avLst/>
          </a:prstGeom>
          <a:noFill/>
        </p:spPr>
        <p:txBody>
          <a:bodyPr wrap="none" rtlCol="0" anchor="t">
            <a:spAutoFit/>
          </a:bodyPr>
          <a:lstStyle>
            <a:defPPr/>
          </a:lstStyle>
          <a:p>
            <a:pPr>
              <a:lnSpc>
                <a:spcPct val="130000"/>
              </a:lnSpc>
            </a:pPr>
            <a:r>
              <a:rPr lang="zh-CN" altLang="en-US" sz="2400" b="1">
                <a:solidFill>
                  <a:srgbClr val="FF0000"/>
                </a:solidFill>
                <a:latin typeface="黑体" panose="02010609060101010101" pitchFamily="2" charset="-122"/>
                <a:ea typeface="黑体" panose="02010609060101010101" pitchFamily="2" charset="-122"/>
                <a:cs typeface="黑体" panose="02010609060101010101" pitchFamily="2" charset="-122"/>
                <a:sym typeface="+mn-ea"/>
              </a:rPr>
              <a:t>英国</a:t>
            </a:r>
            <a:r>
              <a:rPr lang="zh-CN" altLang="en-US" sz="2400" b="1">
                <a:latin typeface="黑体" panose="02010609060101010101" pitchFamily="2" charset="-122"/>
                <a:ea typeface="黑体" panose="02010609060101010101" pitchFamily="2" charset="-122"/>
                <a:cs typeface="黑体" panose="02010609060101010101" pitchFamily="2" charset="-122"/>
                <a:sym typeface="+mn-ea"/>
              </a:rPr>
              <a:t>：议会君主制</a:t>
            </a:r>
            <a:endParaRPr lang="zh-CN" altLang="en-US" sz="2400">
              <a:latin typeface="黑体" panose="02010609060101010101" pitchFamily="2" charset="-122"/>
              <a:ea typeface="黑体" panose="02010609060101010101" pitchFamily="2" charset="-122"/>
              <a:cs typeface="黑体" panose="02010609060101010101" pitchFamily="2" charset="-122"/>
            </a:endParaRPr>
          </a:p>
        </p:txBody>
      </p:sp>
      <p:sp>
        <p:nvSpPr>
          <p:cNvPr id="15" name="文本框 14"/>
          <p:cNvSpPr txBox="1"/>
          <p:nvPr/>
        </p:nvSpPr>
        <p:spPr>
          <a:xfrm>
            <a:off x="205740" y="247809"/>
            <a:ext cx="3975735" cy="506730"/>
          </a:xfrm>
          <a:prstGeom prst="rect">
            <a:avLst/>
          </a:prstGeom>
          <a:solidFill>
            <a:srgbClr val="FFFF00"/>
          </a:solidFill>
          <a:ln w="19050">
            <a:solidFill>
              <a:srgbClr val="FF0000"/>
            </a:solidFill>
          </a:ln>
        </p:spPr>
        <p:txBody>
          <a:bodyPr wrap="none" rtlCol="0" anchor="t">
            <a:spAutoFit/>
          </a:bodyPr>
          <a:lstStyle>
            <a:defPPr/>
          </a:lstStyle>
          <a:p>
            <a:pPr/>
            <a:r>
              <a:rPr lang="zh-CN" altLang="en-US" sz="2700" b="1">
                <a:solidFill>
                  <a:schemeClr val="tx1"/>
                </a:solidFill>
                <a:latin typeface="黑体" panose="02010609060101010101" pitchFamily="2" charset="-122"/>
                <a:ea typeface="黑体" panose="02010609060101010101" pitchFamily="2" charset="-122"/>
                <a:sym typeface="+mn-ea"/>
              </a:rPr>
              <a:t>二、中古欧洲的封建制度</a:t>
            </a:r>
          </a:p>
        </p:txBody>
      </p:sp>
      <p:sp>
        <p:nvSpPr>
          <p:cNvPr id="16" name="文本框 15"/>
          <p:cNvSpPr txBox="1"/>
          <p:nvPr/>
        </p:nvSpPr>
        <p:spPr>
          <a:xfrm>
            <a:off x="34608" y="856933"/>
            <a:ext cx="4673600" cy="497205"/>
          </a:xfrm>
          <a:prstGeom prst="rect">
            <a:avLst/>
          </a:prstGeom>
          <a:solidFill>
            <a:schemeClr val="accent3">
              <a:lumMod val="20000"/>
              <a:lumOff val="80000"/>
            </a:schemeClr>
          </a:solidFill>
          <a:ln w="15875">
            <a:solidFill>
              <a:srgbClr val="FF0000"/>
            </a:solidFill>
          </a:ln>
        </p:spPr>
        <p:txBody>
          <a:bodyPr wrap="none" rtlCol="0" anchor="t">
            <a:spAutoFit/>
          </a:bodyPr>
          <a:lstStyle>
            <a:defPPr/>
          </a:lstStyle>
          <a:p>
            <a:pPr>
              <a:lnSpc>
                <a:spcPct val="120000"/>
              </a:lnSpc>
            </a:pPr>
            <a:r>
              <a:rPr lang="zh-CN" altLang="en-US" sz="2200" b="1">
                <a:solidFill>
                  <a:srgbClr val="FF0000"/>
                </a:solidFill>
                <a:uFillTx/>
                <a:latin typeface="黑体" panose="02010609060101010101" pitchFamily="2" charset="-122"/>
                <a:ea typeface="黑体" panose="02010609060101010101" pitchFamily="2" charset="-122"/>
                <a:sym typeface="+mn-ea"/>
              </a:rPr>
              <a:t>（二）中古欧洲的封建制度典型国家</a:t>
            </a:r>
          </a:p>
        </p:txBody>
      </p:sp>
      <p:sp>
        <p:nvSpPr>
          <p:cNvPr id="17" name="文本框 16"/>
          <p:cNvSpPr txBox="1"/>
          <p:nvPr/>
        </p:nvSpPr>
        <p:spPr>
          <a:xfrm>
            <a:off x="-33814" y="2056924"/>
            <a:ext cx="4810601" cy="2551430"/>
          </a:xfrm>
          <a:prstGeom prst="rect">
            <a:avLst/>
          </a:prstGeom>
          <a:noFill/>
        </p:spPr>
        <p:txBody>
          <a:bodyPr wrap="square" rtlCol="0" anchor="t">
            <a:spAutoFit/>
          </a:bodyPr>
          <a:lstStyle>
            <a:defPPr/>
          </a:lstStyle>
          <a:p>
            <a:pPr>
              <a:lnSpc>
                <a:spcPct val="130000"/>
              </a:lnSpc>
            </a:pPr>
            <a:r>
              <a:rPr lang="en-US" sz="1800" b="1">
                <a:solidFill>
                  <a:schemeClr val="tx1"/>
                </a:solidFill>
                <a:latin typeface="黑体" panose="02010609060101010101" pitchFamily="2" charset="-122"/>
                <a:ea typeface="黑体" panose="02010609060101010101" pitchFamily="2" charset="-122"/>
                <a:cs typeface="黑体" panose="02010609060101010101" pitchFamily="2" charset="-122"/>
                <a:sym typeface="+mn-ea"/>
              </a:rPr>
              <a:t>1</a:t>
            </a:r>
            <a:r>
              <a:rPr lang="zh-CN" altLang="en-US" sz="1800" b="1">
                <a:solidFill>
                  <a:schemeClr val="tx1"/>
                </a:solidFill>
                <a:latin typeface="黑体" panose="02010609060101010101" pitchFamily="2" charset="-122"/>
                <a:ea typeface="黑体" panose="02010609060101010101" pitchFamily="2" charset="-122"/>
                <a:cs typeface="黑体" panose="02010609060101010101" pitchFamily="2" charset="-122"/>
                <a:sym typeface="+mn-ea"/>
              </a:rPr>
              <a:t>、</a:t>
            </a:r>
            <a:r>
              <a:rPr sz="1800" b="1">
                <a:solidFill>
                  <a:schemeClr val="tx1"/>
                </a:solidFill>
                <a:latin typeface="黑体" panose="02010609060101010101" pitchFamily="2" charset="-122"/>
                <a:ea typeface="黑体" panose="02010609060101010101" pitchFamily="2" charset="-122"/>
                <a:cs typeface="黑体" panose="02010609060101010101" pitchFamily="2" charset="-122"/>
                <a:sym typeface="+mn-ea"/>
              </a:rPr>
              <a:t>《大宪章》</a:t>
            </a:r>
            <a:r>
              <a:rPr lang="en-US" sz="1800" b="1">
                <a:solidFill>
                  <a:schemeClr val="tx1"/>
                </a:solidFill>
                <a:latin typeface="黑体" panose="02010609060101010101" pitchFamily="2" charset="-122"/>
                <a:ea typeface="黑体" panose="02010609060101010101" pitchFamily="2" charset="-122"/>
                <a:cs typeface="黑体" panose="02010609060101010101" pitchFamily="2" charset="-122"/>
                <a:sym typeface="+mn-ea"/>
              </a:rPr>
              <a:t>——1215</a:t>
            </a:r>
            <a:r>
              <a:rPr lang="zh-CN" altLang="en-US" sz="1800" b="1">
                <a:solidFill>
                  <a:schemeClr val="tx1"/>
                </a:solidFill>
                <a:latin typeface="黑体" panose="02010609060101010101" pitchFamily="2" charset="-122"/>
                <a:ea typeface="黑体" panose="02010609060101010101" pitchFamily="2" charset="-122"/>
                <a:cs typeface="黑体" panose="02010609060101010101" pitchFamily="2" charset="-122"/>
                <a:sym typeface="+mn-ea"/>
              </a:rPr>
              <a:t>年</a:t>
            </a:r>
            <a:endParaRPr lang="zh-CN" sz="1500" b="1">
              <a:solidFill>
                <a:srgbClr val="FF0000"/>
              </a:solidFill>
              <a:latin typeface="黑体" panose="02010609060101010101" pitchFamily="2" charset="-122"/>
              <a:ea typeface="黑体" panose="02010609060101010101" pitchFamily="2" charset="-122"/>
              <a:cs typeface="黑体" panose="02010609060101010101" pitchFamily="2" charset="-122"/>
              <a:sym typeface="+mn-ea"/>
            </a:endParaRPr>
          </a:p>
          <a:p>
            <a:pPr>
              <a:lnSpc>
                <a:spcPct val="130000"/>
              </a:lnSpc>
            </a:pPr>
            <a:r>
              <a:rPr lang="zh-CN" sz="1500" b="1">
                <a:solidFill>
                  <a:srgbClr val="FF0000"/>
                </a:solidFill>
                <a:latin typeface="黑体" panose="02010609060101010101" pitchFamily="2" charset="-122"/>
                <a:ea typeface="黑体" panose="02010609060101010101" pitchFamily="2" charset="-122"/>
                <a:cs typeface="黑体" panose="02010609060101010101" pitchFamily="2" charset="-122"/>
                <a:sym typeface="+mn-ea"/>
              </a:rPr>
              <a:t>（</a:t>
            </a:r>
            <a:r>
              <a:rPr lang="en-US" altLang="zh-CN" sz="1500" b="1">
                <a:solidFill>
                  <a:srgbClr val="FF0000"/>
                </a:solidFill>
                <a:latin typeface="黑体" panose="02010609060101010101" pitchFamily="2" charset="-122"/>
                <a:ea typeface="黑体" panose="02010609060101010101" pitchFamily="2" charset="-122"/>
                <a:cs typeface="黑体" panose="02010609060101010101" pitchFamily="2" charset="-122"/>
                <a:sym typeface="+mn-ea"/>
              </a:rPr>
              <a:t>1</a:t>
            </a:r>
            <a:r>
              <a:rPr lang="zh-CN" altLang="en-US" sz="1500" b="1">
                <a:solidFill>
                  <a:srgbClr val="FF0000"/>
                </a:solidFill>
                <a:latin typeface="黑体" panose="02010609060101010101" pitchFamily="2" charset="-122"/>
                <a:ea typeface="黑体" panose="02010609060101010101" pitchFamily="2" charset="-122"/>
                <a:cs typeface="黑体" panose="02010609060101010101" pitchFamily="2" charset="-122"/>
                <a:sym typeface="+mn-ea"/>
              </a:rPr>
              <a:t>）背景</a:t>
            </a:r>
            <a:r>
              <a:rPr lang="zh-CN" altLang="en-US" sz="1500" b="1">
                <a:latin typeface="黑体" panose="02010609060101010101" pitchFamily="2" charset="-122"/>
                <a:ea typeface="黑体" panose="02010609060101010101" pitchFamily="2" charset="-122"/>
                <a:cs typeface="黑体" panose="02010609060101010101" pitchFamily="2" charset="-122"/>
                <a:sym typeface="+mn-ea"/>
              </a:rPr>
              <a:t>：</a:t>
            </a:r>
            <a:endParaRPr lang="zh-CN" sz="1500" b="1">
              <a:solidFill>
                <a:srgbClr val="FF0000"/>
              </a:solidFill>
              <a:latin typeface="黑体" panose="02010609060101010101" pitchFamily="2" charset="-122"/>
              <a:ea typeface="黑体" panose="02010609060101010101" pitchFamily="2" charset="-122"/>
              <a:cs typeface="黑体" panose="02010609060101010101" pitchFamily="2" charset="-122"/>
              <a:sym typeface="+mn-ea"/>
            </a:endParaRPr>
          </a:p>
          <a:p>
            <a:pPr>
              <a:lnSpc>
                <a:spcPct val="130000"/>
              </a:lnSpc>
            </a:pPr>
            <a:endParaRPr lang="zh-CN" sz="1500" b="1">
              <a:solidFill>
                <a:srgbClr val="FF0000"/>
              </a:solidFill>
              <a:latin typeface="黑体" panose="02010609060101010101" pitchFamily="2" charset="-122"/>
              <a:ea typeface="黑体" panose="02010609060101010101" pitchFamily="2" charset="-122"/>
              <a:cs typeface="黑体" panose="02010609060101010101" pitchFamily="2" charset="-122"/>
              <a:sym typeface="+mn-ea"/>
            </a:endParaRPr>
          </a:p>
          <a:p>
            <a:pPr>
              <a:lnSpc>
                <a:spcPct val="130000"/>
              </a:lnSpc>
            </a:pPr>
            <a:r>
              <a:rPr lang="zh-CN" sz="1500" b="1">
                <a:solidFill>
                  <a:srgbClr val="FF0000"/>
                </a:solidFill>
                <a:latin typeface="黑体" panose="02010609060101010101" pitchFamily="2" charset="-122"/>
                <a:ea typeface="黑体" panose="02010609060101010101" pitchFamily="2" charset="-122"/>
                <a:cs typeface="黑体" panose="02010609060101010101" pitchFamily="2" charset="-122"/>
                <a:sym typeface="+mn-ea"/>
              </a:rPr>
              <a:t>（</a:t>
            </a:r>
            <a:r>
              <a:rPr lang="en-US" altLang="zh-CN" sz="1500" b="1">
                <a:solidFill>
                  <a:srgbClr val="FF0000"/>
                </a:solidFill>
                <a:latin typeface="黑体" panose="02010609060101010101" pitchFamily="2" charset="-122"/>
                <a:ea typeface="黑体" panose="02010609060101010101" pitchFamily="2" charset="-122"/>
                <a:cs typeface="黑体" panose="02010609060101010101" pitchFamily="2" charset="-122"/>
                <a:sym typeface="+mn-ea"/>
              </a:rPr>
              <a:t>2</a:t>
            </a:r>
            <a:r>
              <a:rPr lang="zh-CN" altLang="en-US" sz="1500" b="1">
                <a:solidFill>
                  <a:srgbClr val="FF0000"/>
                </a:solidFill>
                <a:latin typeface="黑体" panose="02010609060101010101" pitchFamily="2" charset="-122"/>
                <a:ea typeface="黑体" panose="02010609060101010101" pitchFamily="2" charset="-122"/>
                <a:cs typeface="黑体" panose="02010609060101010101" pitchFamily="2" charset="-122"/>
                <a:sym typeface="+mn-ea"/>
              </a:rPr>
              <a:t>）内容</a:t>
            </a:r>
            <a:r>
              <a:rPr lang="zh-CN" altLang="en-US" sz="1500" b="1">
                <a:latin typeface="黑体" panose="02010609060101010101" pitchFamily="2" charset="-122"/>
                <a:ea typeface="黑体" panose="02010609060101010101" pitchFamily="2" charset="-122"/>
                <a:cs typeface="黑体" panose="02010609060101010101" pitchFamily="2" charset="-122"/>
                <a:sym typeface="+mn-ea"/>
              </a:rPr>
              <a:t>：</a:t>
            </a:r>
          </a:p>
          <a:p>
            <a:pPr>
              <a:lnSpc>
                <a:spcPct val="130000"/>
              </a:lnSpc>
            </a:pPr>
            <a:endParaRPr lang="zh-CN" altLang="en-US" sz="1500" b="1">
              <a:solidFill>
                <a:srgbClr val="FF0000"/>
              </a:solidFill>
              <a:latin typeface="黑体" panose="02010609060101010101" pitchFamily="2" charset="-122"/>
              <a:ea typeface="黑体" panose="02010609060101010101" pitchFamily="2" charset="-122"/>
              <a:cs typeface="黑体" panose="02010609060101010101" pitchFamily="2" charset="-122"/>
              <a:sym typeface="+mn-ea"/>
            </a:endParaRPr>
          </a:p>
          <a:p>
            <a:pPr>
              <a:lnSpc>
                <a:spcPct val="130000"/>
              </a:lnSpc>
            </a:pPr>
            <a:endParaRPr lang="zh-CN" altLang="en-US" sz="1500" b="1">
              <a:solidFill>
                <a:srgbClr val="FF0000"/>
              </a:solidFill>
              <a:latin typeface="黑体" panose="02010609060101010101" pitchFamily="2" charset="-122"/>
              <a:ea typeface="黑体" panose="02010609060101010101" pitchFamily="2" charset="-122"/>
              <a:cs typeface="黑体" panose="02010609060101010101" pitchFamily="2" charset="-122"/>
              <a:sym typeface="+mn-ea"/>
            </a:endParaRPr>
          </a:p>
          <a:p>
            <a:pPr>
              <a:lnSpc>
                <a:spcPct val="130000"/>
              </a:lnSpc>
            </a:pPr>
            <a:r>
              <a:rPr lang="zh-CN" altLang="en-US" sz="1500" b="1">
                <a:solidFill>
                  <a:srgbClr val="FF0000"/>
                </a:solidFill>
                <a:latin typeface="黑体" panose="02010609060101010101" pitchFamily="2" charset="-122"/>
                <a:ea typeface="黑体" panose="02010609060101010101" pitchFamily="2" charset="-122"/>
                <a:cs typeface="黑体" panose="02010609060101010101" pitchFamily="2" charset="-122"/>
                <a:sym typeface="+mn-ea"/>
              </a:rPr>
              <a:t>（</a:t>
            </a:r>
            <a:r>
              <a:rPr lang="en-US" altLang="zh-CN" sz="1500" b="1">
                <a:solidFill>
                  <a:srgbClr val="FF0000"/>
                </a:solidFill>
                <a:latin typeface="黑体" panose="02010609060101010101" pitchFamily="2" charset="-122"/>
                <a:ea typeface="黑体" panose="02010609060101010101" pitchFamily="2" charset="-122"/>
                <a:cs typeface="黑体" panose="02010609060101010101" pitchFamily="2" charset="-122"/>
                <a:sym typeface="+mn-ea"/>
              </a:rPr>
              <a:t>3</a:t>
            </a:r>
            <a:r>
              <a:rPr lang="zh-CN" altLang="en-US" sz="1500" b="1">
                <a:solidFill>
                  <a:srgbClr val="FF0000"/>
                </a:solidFill>
                <a:latin typeface="黑体" panose="02010609060101010101" pitchFamily="2" charset="-122"/>
                <a:ea typeface="黑体" panose="02010609060101010101" pitchFamily="2" charset="-122"/>
                <a:cs typeface="黑体" panose="02010609060101010101" pitchFamily="2" charset="-122"/>
                <a:sym typeface="+mn-ea"/>
              </a:rPr>
              <a:t>）评价</a:t>
            </a:r>
            <a:r>
              <a:rPr lang="zh-CN" altLang="en-US" sz="1500" b="1">
                <a:latin typeface="黑体" panose="02010609060101010101" pitchFamily="2" charset="-122"/>
                <a:ea typeface="黑体" panose="02010609060101010101" pitchFamily="2" charset="-122"/>
                <a:cs typeface="黑体" panose="02010609060101010101" pitchFamily="2" charset="-122"/>
                <a:sym typeface="+mn-ea"/>
              </a:rPr>
              <a:t>：</a:t>
            </a:r>
          </a:p>
          <a:p>
            <a:pPr>
              <a:lnSpc>
                <a:spcPct val="130000"/>
              </a:lnSpc>
            </a:pPr>
            <a:endParaRPr lang="zh-CN" altLang="en-US" sz="1500">
              <a:latin typeface="黑体" panose="02010609060101010101" pitchFamily="2" charset="-122"/>
              <a:ea typeface="黑体" panose="02010609060101010101" pitchFamily="2" charset="-122"/>
              <a:cs typeface="黑体" panose="02010609060101010101" pitchFamily="2" charset="-122"/>
            </a:endParaRPr>
          </a:p>
        </p:txBody>
      </p:sp>
      <p:sp>
        <p:nvSpPr>
          <p:cNvPr id="18" name="文本框 17"/>
          <p:cNvSpPr txBox="1"/>
          <p:nvPr/>
        </p:nvSpPr>
        <p:spPr>
          <a:xfrm>
            <a:off x="1002030" y="2431733"/>
            <a:ext cx="3636010" cy="553085"/>
          </a:xfrm>
          <a:prstGeom prst="rect">
            <a:avLst/>
          </a:prstGeom>
          <a:noFill/>
        </p:spPr>
        <p:txBody>
          <a:bodyPr wrap="none" rtlCol="0" anchor="t">
            <a:spAutoFit/>
          </a:bodyPr>
          <a:lstStyle>
            <a:defPPr/>
          </a:lstStyle>
          <a:p>
            <a:pPr/>
            <a:r>
              <a:rPr sz="1500" b="1">
                <a:latin typeface="黑体" panose="02010609060101010101" pitchFamily="2" charset="-122"/>
                <a:ea typeface="黑体" panose="02010609060101010101" pitchFamily="2" charset="-122"/>
                <a:cs typeface="黑体" panose="02010609060101010101" pitchFamily="2" charset="-122"/>
                <a:sym typeface="+mn-ea"/>
              </a:rPr>
              <a:t>13世纪初，英王约翰内外政策失败，遭到</a:t>
            </a:r>
          </a:p>
          <a:p>
            <a:pPr/>
            <a:r>
              <a:rPr sz="1500" b="1">
                <a:latin typeface="黑体" panose="02010609060101010101" pitchFamily="2" charset="-122"/>
                <a:ea typeface="黑体" panose="02010609060101010101" pitchFamily="2" charset="-122"/>
                <a:cs typeface="黑体" panose="02010609060101010101" pitchFamily="2" charset="-122"/>
                <a:sym typeface="+mn-ea"/>
              </a:rPr>
              <a:t>贵族、骑士和市民反对</a:t>
            </a:r>
            <a:r>
              <a:rPr lang="zh-CN" sz="1500" b="1">
                <a:latin typeface="黑体" panose="02010609060101010101" pitchFamily="2" charset="-122"/>
                <a:ea typeface="黑体" panose="02010609060101010101" pitchFamily="2" charset="-122"/>
                <a:cs typeface="黑体" panose="02010609060101010101" pitchFamily="2" charset="-122"/>
                <a:sym typeface="+mn-ea"/>
              </a:rPr>
              <a:t>。</a:t>
            </a:r>
          </a:p>
        </p:txBody>
      </p:sp>
      <p:sp>
        <p:nvSpPr>
          <p:cNvPr id="19" name="文本框 18"/>
          <p:cNvSpPr txBox="1"/>
          <p:nvPr/>
        </p:nvSpPr>
        <p:spPr>
          <a:xfrm>
            <a:off x="0" y="3303746"/>
            <a:ext cx="4977130" cy="691515"/>
          </a:xfrm>
          <a:prstGeom prst="rect">
            <a:avLst/>
          </a:prstGeom>
          <a:noFill/>
        </p:spPr>
        <p:txBody>
          <a:bodyPr wrap="none" rtlCol="0" anchor="t">
            <a:spAutoFit/>
          </a:bodyPr>
          <a:lstStyle>
            <a:defPPr/>
          </a:lstStyle>
          <a:p>
            <a:pPr>
              <a:lnSpc>
                <a:spcPct val="130000"/>
              </a:lnSpc>
            </a:pPr>
            <a:r>
              <a:rPr sz="1500" b="1">
                <a:latin typeface="黑体" panose="02010609060101010101" pitchFamily="2" charset="-122"/>
                <a:ea typeface="黑体" panose="02010609060101010101" pitchFamily="2" charset="-122"/>
                <a:cs typeface="黑体" panose="02010609060101010101" pitchFamily="2" charset="-122"/>
                <a:sym typeface="+mn-ea"/>
              </a:rPr>
              <a:t>肯定了国王的合法地位与人身的神圣不可侵犯，同时保障</a:t>
            </a:r>
          </a:p>
          <a:p>
            <a:pPr>
              <a:lnSpc>
                <a:spcPct val="130000"/>
              </a:lnSpc>
            </a:pPr>
            <a:r>
              <a:rPr sz="1500" b="1">
                <a:latin typeface="黑体" panose="02010609060101010101" pitchFamily="2" charset="-122"/>
                <a:ea typeface="黑体" panose="02010609060101010101" pitchFamily="2" charset="-122"/>
                <a:cs typeface="黑体" panose="02010609060101010101" pitchFamily="2" charset="-122"/>
                <a:sym typeface="+mn-ea"/>
              </a:rPr>
              <a:t>教俗封建主的特权，并适当照顾骑士和市民的利益。</a:t>
            </a:r>
            <a:endParaRPr lang="zh-CN" altLang="en-US" sz="1500"/>
          </a:p>
        </p:txBody>
      </p:sp>
      <p:sp>
        <p:nvSpPr>
          <p:cNvPr id="20" name="文本框 19"/>
          <p:cNvSpPr txBox="1"/>
          <p:nvPr/>
        </p:nvSpPr>
        <p:spPr>
          <a:xfrm>
            <a:off x="96361" y="4505008"/>
            <a:ext cx="4880610" cy="1891665"/>
          </a:xfrm>
          <a:prstGeom prst="rect">
            <a:avLst/>
          </a:prstGeom>
          <a:noFill/>
        </p:spPr>
        <p:txBody>
          <a:bodyPr wrap="square" rtlCol="0" anchor="t">
            <a:spAutoFit/>
          </a:bodyPr>
          <a:lstStyle>
            <a:defPPr/>
          </a:lstStyle>
          <a:p>
            <a:pPr>
              <a:lnSpc>
                <a:spcPct val="130000"/>
              </a:lnSpc>
            </a:pPr>
            <a:r>
              <a:rPr lang="zh-CN" altLang="en-US" sz="1500" b="1">
                <a:latin typeface="黑体" panose="02010609060101010101" pitchFamily="2" charset="-122"/>
                <a:ea typeface="黑体" panose="02010609060101010101" pitchFamily="2" charset="-122"/>
                <a:cs typeface="黑体" panose="02010609060101010101" pitchFamily="2" charset="-122"/>
                <a:sym typeface="+mn-ea"/>
              </a:rPr>
              <a:t>宪章主要是封建阶级内部权力再分配的文件，并未改变广大农民的地位，而且不久即被约翰王撕毁，失去效力。</a:t>
            </a:r>
          </a:p>
          <a:p>
            <a:pPr>
              <a:lnSpc>
                <a:spcPct val="130000"/>
              </a:lnSpc>
            </a:pPr>
            <a:r>
              <a:rPr lang="zh-CN" altLang="en-US" sz="1500" b="1">
                <a:latin typeface="黑体" panose="02010609060101010101" pitchFamily="2" charset="-122"/>
                <a:ea typeface="黑体" panose="02010609060101010101" pitchFamily="2" charset="-122"/>
                <a:cs typeface="黑体" panose="02010609060101010101" pitchFamily="2" charset="-122"/>
                <a:sym typeface="+mn-ea"/>
              </a:rPr>
              <a:t>因为它有着限制王权的作用，英国资产阶级革命时期，大宪章被利用作为争取权利的法律依据，并被确定为英国宪法性文件之一。</a:t>
            </a:r>
            <a:endParaRPr lang="zh-CN" altLang="en-US" sz="15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additive="base">
                                        <p:cTn id="7" dur="500" fill="hold"/>
                                        <p:tgtEl>
                                          <p:spTgt spid="17"/>
                                        </p:tgtEl>
                                        <p:attrNameLst>
                                          <p:attrName>ppt_x</p:attrName>
                                        </p:attrNameLst>
                                      </p:cBhvr>
                                      <p:tavLst>
                                        <p:tav tm="0">
                                          <p:val>
                                            <p:strVal val="#ppt_x"/>
                                          </p:val>
                                        </p:tav>
                                        <p:tav tm="100000">
                                          <p:val>
                                            <p:strVal val="#ppt_x"/>
                                          </p:val>
                                        </p:tav>
                                      </p:tavLst>
                                    </p:anim>
                                    <p:anim calcmode="lin" valueType="num">
                                      <p:cBhvr additive="base">
                                        <p:cTn id="8"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4" fill="hold" grpId="1" nodeType="clickEffect">
                                  <p:stCondLst>
                                    <p:cond delay="0"/>
                                  </p:stCondLst>
                                  <p:childTnLst>
                                    <p:set>
                                      <p:cBhvr>
                                        <p:cTn id="12" dur="1" fill="hold">
                                          <p:stCondLst>
                                            <p:cond delay="0"/>
                                          </p:stCondLst>
                                        </p:cTn>
                                        <p:tgtEl>
                                          <p:spTgt spid="18"/>
                                        </p:tgtEl>
                                        <p:attrNameLst>
                                          <p:attrName>style.visibility</p:attrName>
                                        </p:attrNameLst>
                                      </p:cBhvr>
                                      <p:to>
                                        <p:strVal val="visible"/>
                                      </p:to>
                                    </p:set>
                                    <p:anim calcmode="lin" valueType="num">
                                      <p:cBhvr additive="base">
                                        <p:cTn id="13" dur="500" fill="hold"/>
                                        <p:tgtEl>
                                          <p:spTgt spid="18"/>
                                        </p:tgtEl>
                                        <p:attrNameLst>
                                          <p:attrName>ppt_x</p:attrName>
                                        </p:attrNameLst>
                                      </p:cBhvr>
                                      <p:tavLst>
                                        <p:tav tm="0">
                                          <p:val>
                                            <p:strVal val="#ppt_x"/>
                                          </p:val>
                                        </p:tav>
                                        <p:tav tm="100000">
                                          <p:val>
                                            <p:strVal val="#ppt_x"/>
                                          </p:val>
                                        </p:tav>
                                      </p:tavLst>
                                    </p:anim>
                                    <p:anim calcmode="lin" valueType="num">
                                      <p:cBhvr additive="base">
                                        <p:cTn id="14"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afterGroup">
                            <p:stCondLst>
                              <p:cond delay="0"/>
                            </p:stCondLst>
                            <p:childTnLst>
                              <p:par>
                                <p:cTn id="17" presetID="2" presetClass="entr" presetSubtype="4" fill="hold" grpId="2" nodeType="clickEffect">
                                  <p:stCondLst>
                                    <p:cond delay="0"/>
                                  </p:stCondLst>
                                  <p:childTnLst>
                                    <p:set>
                                      <p:cBhvr>
                                        <p:cTn id="18" dur="1" fill="hold">
                                          <p:stCondLst>
                                            <p:cond delay="0"/>
                                          </p:stCondLst>
                                        </p:cTn>
                                        <p:tgtEl>
                                          <p:spTgt spid="19"/>
                                        </p:tgtEl>
                                        <p:attrNameLst>
                                          <p:attrName>style.visibility</p:attrName>
                                        </p:attrNameLst>
                                      </p:cBhvr>
                                      <p:to>
                                        <p:strVal val="visible"/>
                                      </p:to>
                                    </p:set>
                                    <p:anim calcmode="lin" valueType="num">
                                      <p:cBhvr additive="base">
                                        <p:cTn id="19" dur="500" fill="hold"/>
                                        <p:tgtEl>
                                          <p:spTgt spid="19"/>
                                        </p:tgtEl>
                                        <p:attrNameLst>
                                          <p:attrName>ppt_x</p:attrName>
                                        </p:attrNameLst>
                                      </p:cBhvr>
                                      <p:tavLst>
                                        <p:tav tm="0">
                                          <p:val>
                                            <p:strVal val="#ppt_x"/>
                                          </p:val>
                                        </p:tav>
                                        <p:tav tm="100000">
                                          <p:val>
                                            <p:strVal val="#ppt_x"/>
                                          </p:val>
                                        </p:tav>
                                      </p:tavLst>
                                    </p:anim>
                                    <p:anim calcmode="lin" valueType="num">
                                      <p:cBhvr additive="base">
                                        <p:cTn id="20"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afterGroup">
                            <p:stCondLst>
                              <p:cond delay="0"/>
                            </p:stCondLst>
                            <p:childTnLst>
                              <p:par>
                                <p:cTn id="23" presetID="2" presetClass="entr" presetSubtype="4" fill="hold" grpId="3" nodeType="clickEffect">
                                  <p:stCondLst>
                                    <p:cond delay="0"/>
                                  </p:stCondLst>
                                  <p:childTnLst>
                                    <p:set>
                                      <p:cBhvr>
                                        <p:cTn id="24" dur="1" fill="hold">
                                          <p:stCondLst>
                                            <p:cond delay="0"/>
                                          </p:stCondLst>
                                        </p:cTn>
                                        <p:tgtEl>
                                          <p:spTgt spid="20"/>
                                        </p:tgtEl>
                                        <p:attrNameLst>
                                          <p:attrName>style.visibility</p:attrName>
                                        </p:attrNameLst>
                                      </p:cBhvr>
                                      <p:to>
                                        <p:strVal val="visible"/>
                                      </p:to>
                                    </p:set>
                                    <p:anim calcmode="lin" valueType="num">
                                      <p:cBhvr additive="base">
                                        <p:cTn id="25" dur="500" fill="hold"/>
                                        <p:tgtEl>
                                          <p:spTgt spid="20"/>
                                        </p:tgtEl>
                                        <p:attrNameLst>
                                          <p:attrName>ppt_x</p:attrName>
                                        </p:attrNameLst>
                                      </p:cBhvr>
                                      <p:tavLst>
                                        <p:tav tm="0">
                                          <p:val>
                                            <p:strVal val="#ppt_x"/>
                                          </p:val>
                                        </p:tav>
                                        <p:tav tm="100000">
                                          <p:val>
                                            <p:strVal val="#ppt_x"/>
                                          </p:val>
                                        </p:tav>
                                      </p:tavLst>
                                    </p:anim>
                                    <p:anim calcmode="lin" valueType="num">
                                      <p:cBhvr additive="base">
                                        <p:cTn id="26" dur="500" fill="hold"/>
                                        <p:tgtEl>
                                          <p:spTgt spid="2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18" grpId="1"/>
      <p:bldP spid="19" grpId="2"/>
      <p:bldP spid="20" grpId="3"/>
    </p:bldLst>
  </p:timing>
</p:sld>
</file>

<file path=ppt/slides/slide1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3" name="图片 2"/>
          <p:cNvPicPr>
            <a:picLocks noChangeAspect="1"/>
          </p:cNvPicPr>
          <p:nvPr/>
        </p:nvPicPr>
        <p:blipFill>
          <a:blip r:embed="rId3"/>
          <a:stretch>
            <a:fillRect/>
          </a:stretch>
        </p:blipFill>
        <p:spPr>
          <a:xfrm>
            <a:off x="5765800" y="91440"/>
            <a:ext cx="3392805" cy="4202430"/>
          </a:xfrm>
          <a:prstGeom prst="rect">
            <a:avLst/>
          </a:prstGeom>
          <a:effectLst>
            <a:softEdge rad="317500"/>
          </a:effectLst>
        </p:spPr>
      </p:pic>
      <p:sp>
        <p:nvSpPr>
          <p:cNvPr id="12" name="文本框 11"/>
          <p:cNvSpPr txBox="1"/>
          <p:nvPr/>
        </p:nvSpPr>
        <p:spPr>
          <a:xfrm>
            <a:off x="6648450" y="4049395"/>
            <a:ext cx="2134235" cy="460375"/>
          </a:xfrm>
          <a:prstGeom prst="rect">
            <a:avLst/>
          </a:prstGeom>
          <a:solidFill>
            <a:schemeClr val="accent3">
              <a:lumMod val="20000"/>
              <a:lumOff val="80000"/>
            </a:schemeClr>
          </a:solidFill>
          <a:ln>
            <a:solidFill>
              <a:srgbClr val="FF0000"/>
            </a:solidFill>
          </a:ln>
        </p:spPr>
        <p:txBody>
          <a:bodyPr wrap="square" rtlCol="0" anchor="t">
            <a:spAutoFit/>
          </a:bodyPr>
          <a:lstStyle>
            <a:defPPr/>
          </a:lstStyle>
          <a:p>
            <a:pPr algn="ctr"/>
            <a:r>
              <a:rPr lang="zh-CN" altLang="en-US" sz="2400" b="1">
                <a:solidFill>
                  <a:schemeClr val="tx1"/>
                </a:solidFill>
                <a:effectLst/>
              </a:rPr>
              <a:t>上院开会场景</a:t>
            </a:r>
          </a:p>
        </p:txBody>
      </p:sp>
      <p:sp>
        <p:nvSpPr>
          <p:cNvPr id="13" name="文本框 12"/>
          <p:cNvSpPr txBox="1"/>
          <p:nvPr/>
        </p:nvSpPr>
        <p:spPr>
          <a:xfrm>
            <a:off x="82550" y="4815840"/>
            <a:ext cx="2567305" cy="534035"/>
          </a:xfrm>
          <a:prstGeom prst="rect">
            <a:avLst/>
          </a:prstGeom>
          <a:noFill/>
        </p:spPr>
        <p:txBody>
          <a:bodyPr wrap="square" rtlCol="0" anchor="t">
            <a:spAutoFit/>
          </a:bodyPr>
          <a:lstStyle>
            <a:defPPr/>
          </a:lstStyle>
          <a:p>
            <a:pPr>
              <a:lnSpc>
                <a:spcPct val="120000"/>
              </a:lnSpc>
            </a:pPr>
            <a:r>
              <a:rPr lang="zh-CN" sz="2400" b="1">
                <a:latin typeface="黑体" panose="02010609060101010101" pitchFamily="2" charset="-122"/>
                <a:ea typeface="黑体" panose="02010609060101010101" pitchFamily="2" charset="-122"/>
                <a:cs typeface="黑体" panose="02010609060101010101" pitchFamily="2" charset="-122"/>
                <a:sym typeface="+mn-ea"/>
              </a:rPr>
              <a:t>（</a:t>
            </a:r>
            <a:r>
              <a:rPr lang="en-US" altLang="zh-CN" sz="2400" b="1">
                <a:latin typeface="黑体" panose="02010609060101010101" pitchFamily="2" charset="-122"/>
                <a:ea typeface="黑体" panose="02010609060101010101" pitchFamily="2" charset="-122"/>
                <a:cs typeface="黑体" panose="02010609060101010101" pitchFamily="2" charset="-122"/>
                <a:sym typeface="+mn-ea"/>
              </a:rPr>
              <a:t>3</a:t>
            </a:r>
            <a:r>
              <a:rPr lang="zh-CN" altLang="en-US" sz="2400" b="1">
                <a:latin typeface="黑体" panose="02010609060101010101" pitchFamily="2" charset="-122"/>
                <a:ea typeface="黑体" panose="02010609060101010101" pitchFamily="2" charset="-122"/>
                <a:cs typeface="黑体" panose="02010609060101010101" pitchFamily="2" charset="-122"/>
                <a:sym typeface="+mn-ea"/>
              </a:rPr>
              <a:t>）新的时期：</a:t>
            </a:r>
            <a:endParaRPr lang="zh-CN" altLang="en-US" sz="2400" b="1">
              <a:latin typeface="黑体" panose="02010609060101010101" pitchFamily="2" charset="-122"/>
              <a:ea typeface="黑体" panose="02010609060101010101" pitchFamily="2" charset="-122"/>
              <a:cs typeface="黑体" panose="02010609060101010101" pitchFamily="2" charset="-122"/>
            </a:endParaRPr>
          </a:p>
        </p:txBody>
      </p:sp>
      <p:sp>
        <p:nvSpPr>
          <p:cNvPr id="14" name="文本框 13"/>
          <p:cNvSpPr txBox="1"/>
          <p:nvPr/>
        </p:nvSpPr>
        <p:spPr>
          <a:xfrm>
            <a:off x="219551" y="1337628"/>
            <a:ext cx="3856990" cy="534035"/>
          </a:xfrm>
          <a:prstGeom prst="rect">
            <a:avLst/>
          </a:prstGeom>
          <a:noFill/>
        </p:spPr>
        <p:txBody>
          <a:bodyPr wrap="none" rtlCol="0" anchor="t">
            <a:spAutoFit/>
          </a:bodyPr>
          <a:lstStyle>
            <a:defPPr/>
          </a:lstStyle>
          <a:p>
            <a:pPr>
              <a:lnSpc>
                <a:spcPct val="120000"/>
              </a:lnSpc>
            </a:pPr>
            <a:r>
              <a:rPr lang="en-US" altLang="zh-CN" sz="2400" b="1">
                <a:solidFill>
                  <a:srgbClr val="FF0000"/>
                </a:solidFill>
                <a:latin typeface="黑体" panose="02010609060101010101" pitchFamily="2" charset="-122"/>
                <a:ea typeface="黑体" panose="02010609060101010101" pitchFamily="2" charset="-122"/>
                <a:cs typeface="黑体" panose="02010609060101010101" pitchFamily="2" charset="-122"/>
                <a:sym typeface="+mn-ea"/>
              </a:rPr>
              <a:t>2.</a:t>
            </a:r>
            <a:r>
              <a:rPr lang="zh-CN" altLang="en-US" sz="2400" b="1">
                <a:solidFill>
                  <a:srgbClr val="FF0000"/>
                </a:solidFill>
                <a:latin typeface="黑体" panose="02010609060101010101" pitchFamily="2" charset="-122"/>
                <a:ea typeface="黑体" panose="02010609060101010101" pitchFamily="2" charset="-122"/>
                <a:cs typeface="黑体" panose="02010609060101010101" pitchFamily="2" charset="-122"/>
                <a:sym typeface="+mn-ea"/>
              </a:rPr>
              <a:t>英国议会制的形成和发展</a:t>
            </a:r>
            <a:endParaRPr lang="zh-CN" altLang="en-US" sz="2400">
              <a:latin typeface="黑体" panose="02010609060101010101" pitchFamily="2" charset="-122"/>
              <a:ea typeface="黑体" panose="02010609060101010101" pitchFamily="2" charset="-122"/>
              <a:cs typeface="黑体" panose="02010609060101010101" pitchFamily="2" charset="-122"/>
            </a:endParaRPr>
          </a:p>
        </p:txBody>
      </p:sp>
      <p:sp>
        <p:nvSpPr>
          <p:cNvPr id="17" name="文本框 16"/>
          <p:cNvSpPr txBox="1"/>
          <p:nvPr/>
        </p:nvSpPr>
        <p:spPr>
          <a:xfrm>
            <a:off x="115570" y="2468245"/>
            <a:ext cx="5422265" cy="1291590"/>
          </a:xfrm>
          <a:prstGeom prst="rect">
            <a:avLst/>
          </a:prstGeom>
          <a:noFill/>
        </p:spPr>
        <p:txBody>
          <a:bodyPr wrap="square" rtlCol="0" anchor="t">
            <a:spAutoFit/>
          </a:bodyPr>
          <a:lstStyle>
            <a:defPPr/>
          </a:lstStyle>
          <a:p>
            <a:pPr>
              <a:lnSpc>
                <a:spcPct val="130000"/>
              </a:lnSpc>
            </a:pPr>
            <a:r>
              <a:rPr sz="2000" b="1">
                <a:latin typeface="黑体" panose="02010609060101010101" pitchFamily="2" charset="-122"/>
                <a:ea typeface="黑体" panose="02010609060101010101" pitchFamily="2" charset="-122"/>
                <a:cs typeface="黑体" panose="02010609060101010101" pitchFamily="2" charset="-122"/>
                <a:sym typeface="+mn-ea"/>
              </a:rPr>
              <a:t>1265年,在贵族与国王的冲突中，英国召开了国会。除大贵族外，每郡另有两名骑士代表、每个大城市有两名市民代表参加会议。</a:t>
            </a:r>
            <a:endParaRPr lang="zh-CN" altLang="en-US" sz="2000" b="1">
              <a:latin typeface="黑体" panose="02010609060101010101" pitchFamily="2" charset="-122"/>
              <a:ea typeface="黑体" panose="02010609060101010101" pitchFamily="2" charset="-122"/>
              <a:cs typeface="黑体" panose="02010609060101010101" pitchFamily="2" charset="-122"/>
              <a:sym typeface="+mn-ea"/>
            </a:endParaRPr>
          </a:p>
        </p:txBody>
      </p:sp>
      <p:sp>
        <p:nvSpPr>
          <p:cNvPr id="18" name="文本框 17"/>
          <p:cNvSpPr txBox="1"/>
          <p:nvPr/>
        </p:nvSpPr>
        <p:spPr>
          <a:xfrm>
            <a:off x="82391" y="4293553"/>
            <a:ext cx="6565900" cy="521970"/>
          </a:xfrm>
          <a:prstGeom prst="rect">
            <a:avLst/>
          </a:prstGeom>
          <a:noFill/>
        </p:spPr>
        <p:txBody>
          <a:bodyPr wrap="none" rtlCol="0" anchor="t">
            <a:spAutoFit/>
          </a:bodyPr>
          <a:lstStyle>
            <a:defPPr/>
          </a:lstStyle>
          <a:p>
            <a:pPr>
              <a:lnSpc>
                <a:spcPct val="140000"/>
              </a:lnSpc>
            </a:pPr>
            <a:r>
              <a:rPr lang="en-US" sz="2000" b="1">
                <a:latin typeface="黑体" panose="02010609060101010101" pitchFamily="2" charset="-122"/>
                <a:ea typeface="黑体" panose="02010609060101010101" pitchFamily="2" charset="-122"/>
                <a:cs typeface="黑体" panose="02010609060101010101" pitchFamily="2" charset="-122"/>
                <a:sym typeface="+mn-ea"/>
              </a:rPr>
              <a:t>13</a:t>
            </a:r>
            <a:r>
              <a:rPr lang="zh-CN" altLang="en-US" sz="2000" b="1">
                <a:latin typeface="黑体" panose="02010609060101010101" pitchFamily="2" charset="-122"/>
                <a:ea typeface="黑体" panose="02010609060101010101" pitchFamily="2" charset="-122"/>
                <a:cs typeface="黑体" panose="02010609060101010101" pitchFamily="2" charset="-122"/>
                <a:sym typeface="+mn-ea"/>
              </a:rPr>
              <a:t>世纪中后期</a:t>
            </a:r>
            <a:r>
              <a:rPr sz="2000" b="1">
                <a:latin typeface="黑体" panose="02010609060101010101" pitchFamily="2" charset="-122"/>
                <a:ea typeface="黑体" panose="02010609060101010101" pitchFamily="2" charset="-122"/>
                <a:cs typeface="黑体" panose="02010609060101010101" pitchFamily="2" charset="-122"/>
                <a:sym typeface="+mn-ea"/>
              </a:rPr>
              <a:t>，国王不断召开议会，议会权力逐渐加强。</a:t>
            </a:r>
            <a:endParaRPr lang="zh-CN" altLang="en-US" sz="2000" b="1">
              <a:latin typeface="黑体" panose="02010609060101010101" pitchFamily="2" charset="-122"/>
              <a:ea typeface="黑体" panose="02010609060101010101" pitchFamily="2" charset="-122"/>
              <a:cs typeface="黑体" panose="02010609060101010101" pitchFamily="2" charset="-122"/>
              <a:sym typeface="+mn-ea"/>
            </a:endParaRPr>
          </a:p>
        </p:txBody>
      </p:sp>
      <p:sp>
        <p:nvSpPr>
          <p:cNvPr id="19" name="文本框 18"/>
          <p:cNvSpPr txBox="1"/>
          <p:nvPr/>
        </p:nvSpPr>
        <p:spPr>
          <a:xfrm>
            <a:off x="115570" y="5349875"/>
            <a:ext cx="8289925" cy="1322070"/>
          </a:xfrm>
          <a:prstGeom prst="rect">
            <a:avLst/>
          </a:prstGeom>
          <a:noFill/>
        </p:spPr>
        <p:txBody>
          <a:bodyPr wrap="square" rtlCol="0" anchor="t">
            <a:spAutoFit/>
          </a:bodyPr>
          <a:lstStyle>
            <a:defPPr/>
          </a:lstStyle>
          <a:p>
            <a:pPr eaLnBrk="1" latinLnBrk="0" hangingPunct="1">
              <a:lnSpc>
                <a:spcPct val="100000"/>
              </a:lnSpc>
            </a:pPr>
            <a:r>
              <a:rPr sz="2000" b="1">
                <a:latin typeface="黑体" panose="02010609060101010101" pitchFamily="2" charset="-122"/>
                <a:ea typeface="黑体" panose="02010609060101010101" pitchFamily="2" charset="-122"/>
                <a:cs typeface="黑体" panose="02010609060101010101" pitchFamily="2" charset="-122"/>
                <a:sym typeface="+mn-ea"/>
              </a:rPr>
              <a:t>14世纪中期，议会分成下两院。上院由贵族组成，下院由骑士和市民组成，英国进入</a:t>
            </a:r>
            <a:r>
              <a:rPr sz="2000" b="1">
                <a:solidFill>
                  <a:srgbClr val="FF0000"/>
                </a:solidFill>
                <a:latin typeface="黑体" panose="02010609060101010101" pitchFamily="2" charset="-122"/>
                <a:ea typeface="黑体" panose="02010609060101010101" pitchFamily="2" charset="-122"/>
                <a:cs typeface="黑体" panose="02010609060101010101" pitchFamily="2" charset="-122"/>
                <a:sym typeface="+mn-ea"/>
              </a:rPr>
              <a:t>议会君主制时期</a:t>
            </a:r>
            <a:r>
              <a:rPr sz="2000" b="1">
                <a:latin typeface="黑体" panose="02010609060101010101" pitchFamily="2" charset="-122"/>
                <a:ea typeface="黑体" panose="02010609060101010101" pitchFamily="2" charset="-122"/>
                <a:cs typeface="黑体" panose="02010609060101010101" pitchFamily="2" charset="-122"/>
                <a:sym typeface="+mn-ea"/>
              </a:rPr>
              <a:t>，议会成为国王与贵族、骑士、市民共商国是的平台。国王通过议会为自己的政策寻求支持；议会则以向国王请愿的形式，要求国王改善统治。</a:t>
            </a:r>
            <a:endParaRPr lang="zh-CN" altLang="en-US" sz="2000" b="1">
              <a:latin typeface="黑体" panose="02010609060101010101" pitchFamily="2" charset="-122"/>
              <a:ea typeface="黑体" panose="02010609060101010101" pitchFamily="2" charset="-122"/>
              <a:cs typeface="黑体" panose="02010609060101010101" pitchFamily="2" charset="-122"/>
              <a:sym typeface="+mn-ea"/>
            </a:endParaRPr>
          </a:p>
        </p:txBody>
      </p:sp>
      <p:sp>
        <p:nvSpPr>
          <p:cNvPr id="2" name="文本框 1"/>
          <p:cNvSpPr txBox="1"/>
          <p:nvPr/>
        </p:nvSpPr>
        <p:spPr>
          <a:xfrm>
            <a:off x="219710" y="167799"/>
            <a:ext cx="3975735" cy="506730"/>
          </a:xfrm>
          <a:prstGeom prst="rect">
            <a:avLst/>
          </a:prstGeom>
          <a:solidFill>
            <a:srgbClr val="FFFF00"/>
          </a:solidFill>
          <a:ln w="19050">
            <a:solidFill>
              <a:srgbClr val="FF0000"/>
            </a:solidFill>
          </a:ln>
        </p:spPr>
        <p:txBody>
          <a:bodyPr wrap="none" rtlCol="0" anchor="t">
            <a:spAutoFit/>
          </a:bodyPr>
          <a:lstStyle>
            <a:defPPr/>
          </a:lstStyle>
          <a:p>
            <a:pPr/>
            <a:r>
              <a:rPr lang="zh-CN" altLang="en-US" sz="2700" b="1">
                <a:solidFill>
                  <a:schemeClr val="tx1"/>
                </a:solidFill>
                <a:latin typeface="黑体" panose="02010609060101010101" pitchFamily="2" charset="-122"/>
                <a:ea typeface="黑体" panose="02010609060101010101" pitchFamily="2" charset="-122"/>
                <a:sym typeface="+mn-ea"/>
              </a:rPr>
              <a:t>二、中古欧洲的封建制度</a:t>
            </a:r>
          </a:p>
        </p:txBody>
      </p:sp>
      <p:sp>
        <p:nvSpPr>
          <p:cNvPr id="4" name="文本框 3"/>
          <p:cNvSpPr txBox="1"/>
          <p:nvPr/>
        </p:nvSpPr>
        <p:spPr>
          <a:xfrm>
            <a:off x="82233" y="768668"/>
            <a:ext cx="4673600" cy="497205"/>
          </a:xfrm>
          <a:prstGeom prst="rect">
            <a:avLst/>
          </a:prstGeom>
          <a:solidFill>
            <a:schemeClr val="accent3">
              <a:lumMod val="20000"/>
              <a:lumOff val="80000"/>
            </a:schemeClr>
          </a:solidFill>
          <a:ln w="15875">
            <a:solidFill>
              <a:srgbClr val="FF0000"/>
            </a:solidFill>
          </a:ln>
        </p:spPr>
        <p:txBody>
          <a:bodyPr wrap="none" rtlCol="0" anchor="t">
            <a:spAutoFit/>
          </a:bodyPr>
          <a:lstStyle>
            <a:defPPr/>
          </a:lstStyle>
          <a:p>
            <a:pPr>
              <a:lnSpc>
                <a:spcPct val="120000"/>
              </a:lnSpc>
            </a:pPr>
            <a:r>
              <a:rPr lang="zh-CN" altLang="en-US" sz="2200" b="1">
                <a:solidFill>
                  <a:srgbClr val="FF0000"/>
                </a:solidFill>
                <a:uFillTx/>
                <a:latin typeface="黑体" panose="02010609060101010101" pitchFamily="2" charset="-122"/>
                <a:ea typeface="黑体" panose="02010609060101010101" pitchFamily="2" charset="-122"/>
                <a:sym typeface="+mn-ea"/>
              </a:rPr>
              <a:t>（二）中古欧洲的封建制度典型国家</a:t>
            </a:r>
          </a:p>
        </p:txBody>
      </p:sp>
      <p:sp>
        <p:nvSpPr>
          <p:cNvPr id="5" name="文本框 4"/>
          <p:cNvSpPr txBox="1"/>
          <p:nvPr/>
        </p:nvSpPr>
        <p:spPr>
          <a:xfrm>
            <a:off x="219710" y="1871980"/>
            <a:ext cx="2479040" cy="534035"/>
          </a:xfrm>
          <a:prstGeom prst="rect">
            <a:avLst/>
          </a:prstGeom>
          <a:noFill/>
        </p:spPr>
        <p:txBody>
          <a:bodyPr wrap="none" rtlCol="0" anchor="t">
            <a:spAutoFit/>
          </a:bodyPr>
          <a:lstStyle>
            <a:defPPr/>
          </a:lstStyle>
          <a:p>
            <a:pPr>
              <a:lnSpc>
                <a:spcPct val="120000"/>
              </a:lnSpc>
            </a:pPr>
            <a:r>
              <a:rPr lang="zh-CN" sz="2400" b="1">
                <a:latin typeface="黑体" panose="02010609060101010101" pitchFamily="2" charset="-122"/>
                <a:ea typeface="黑体" panose="02010609060101010101" pitchFamily="2" charset="-122"/>
                <a:cs typeface="黑体" panose="02010609060101010101" pitchFamily="2" charset="-122"/>
                <a:sym typeface="+mn-ea"/>
              </a:rPr>
              <a:t>（</a:t>
            </a:r>
            <a:r>
              <a:rPr lang="en-US" altLang="zh-CN" sz="2400" b="1">
                <a:latin typeface="黑体" panose="02010609060101010101" pitchFamily="2" charset="-122"/>
                <a:ea typeface="黑体" panose="02010609060101010101" pitchFamily="2" charset="-122"/>
                <a:cs typeface="黑体" panose="02010609060101010101" pitchFamily="2" charset="-122"/>
                <a:sym typeface="+mn-ea"/>
              </a:rPr>
              <a:t>1</a:t>
            </a:r>
            <a:r>
              <a:rPr lang="zh-CN" altLang="en-US" sz="2400" b="1">
                <a:latin typeface="黑体" panose="02010609060101010101" pitchFamily="2" charset="-122"/>
                <a:ea typeface="黑体" panose="02010609060101010101" pitchFamily="2" charset="-122"/>
                <a:cs typeface="黑体" panose="02010609060101010101" pitchFamily="2" charset="-122"/>
                <a:sym typeface="+mn-ea"/>
              </a:rPr>
              <a:t>）开始形成：</a:t>
            </a:r>
            <a:endParaRPr lang="zh-CN" altLang="en-US" sz="2400"/>
          </a:p>
        </p:txBody>
      </p:sp>
      <p:sp>
        <p:nvSpPr>
          <p:cNvPr id="6" name="文本框 5"/>
          <p:cNvSpPr txBox="1"/>
          <p:nvPr/>
        </p:nvSpPr>
        <p:spPr>
          <a:xfrm>
            <a:off x="219710" y="3759835"/>
            <a:ext cx="2479040" cy="534035"/>
          </a:xfrm>
          <a:prstGeom prst="rect">
            <a:avLst/>
          </a:prstGeom>
          <a:noFill/>
        </p:spPr>
        <p:txBody>
          <a:bodyPr wrap="none" rtlCol="0" anchor="t">
            <a:spAutoFit/>
          </a:bodyPr>
          <a:lstStyle>
            <a:defPPr/>
          </a:lstStyle>
          <a:p>
            <a:pPr>
              <a:lnSpc>
                <a:spcPct val="120000"/>
              </a:lnSpc>
            </a:pPr>
            <a:r>
              <a:rPr lang="zh-CN" sz="2400" b="1">
                <a:latin typeface="黑体" panose="02010609060101010101" pitchFamily="2" charset="-122"/>
                <a:ea typeface="黑体" panose="02010609060101010101" pitchFamily="2" charset="-122"/>
                <a:cs typeface="黑体" panose="02010609060101010101" pitchFamily="2" charset="-122"/>
                <a:sym typeface="+mn-ea"/>
              </a:rPr>
              <a:t>（</a:t>
            </a:r>
            <a:r>
              <a:rPr lang="en-US" altLang="zh-CN" sz="2400" b="1">
                <a:latin typeface="黑体" panose="02010609060101010101" pitchFamily="2" charset="-122"/>
                <a:ea typeface="黑体" panose="02010609060101010101" pitchFamily="2" charset="-122"/>
                <a:cs typeface="黑体" panose="02010609060101010101" pitchFamily="2" charset="-122"/>
                <a:sym typeface="+mn-ea"/>
              </a:rPr>
              <a:t>2</a:t>
            </a:r>
            <a:r>
              <a:rPr lang="zh-CN" altLang="en-US" sz="2400" b="1">
                <a:latin typeface="黑体" panose="02010609060101010101" pitchFamily="2" charset="-122"/>
                <a:ea typeface="黑体" panose="02010609060101010101" pitchFamily="2" charset="-122"/>
                <a:cs typeface="黑体" panose="02010609060101010101" pitchFamily="2" charset="-122"/>
                <a:sym typeface="+mn-ea"/>
              </a:rPr>
              <a:t>）逐渐加强：</a:t>
            </a:r>
            <a:endParaRPr lang="zh-CN" altLang="en-US" sz="24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2" nodeType="click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additive="base">
                                        <p:cTn id="7" dur="500" fill="hold"/>
                                        <p:tgtEl>
                                          <p:spTgt spid="17"/>
                                        </p:tgtEl>
                                        <p:attrNameLst>
                                          <p:attrName>ppt_x</p:attrName>
                                        </p:attrNameLst>
                                      </p:cBhvr>
                                      <p:tavLst>
                                        <p:tav tm="0">
                                          <p:val>
                                            <p:strVal val="#ppt_x"/>
                                          </p:val>
                                        </p:tav>
                                        <p:tav tm="100000">
                                          <p:val>
                                            <p:strVal val="#ppt_x"/>
                                          </p:val>
                                        </p:tav>
                                      </p:tavLst>
                                    </p:anim>
                                    <p:anim calcmode="lin" valueType="num">
                                      <p:cBhvr additive="base">
                                        <p:cTn id="8"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8"/>
                                        </p:tgtEl>
                                        <p:attrNameLst>
                                          <p:attrName>style.visibility</p:attrName>
                                        </p:attrNameLst>
                                      </p:cBhvr>
                                      <p:to>
                                        <p:strVal val="visible"/>
                                      </p:to>
                                    </p:set>
                                    <p:anim calcmode="lin" valueType="num">
                                      <p:cBhvr additive="base">
                                        <p:cTn id="13" dur="500" fill="hold"/>
                                        <p:tgtEl>
                                          <p:spTgt spid="18"/>
                                        </p:tgtEl>
                                        <p:attrNameLst>
                                          <p:attrName>ppt_x</p:attrName>
                                        </p:attrNameLst>
                                      </p:cBhvr>
                                      <p:tavLst>
                                        <p:tav tm="0">
                                          <p:val>
                                            <p:strVal val="#ppt_x"/>
                                          </p:val>
                                        </p:tav>
                                        <p:tav tm="100000">
                                          <p:val>
                                            <p:strVal val="#ppt_x"/>
                                          </p:val>
                                        </p:tav>
                                      </p:tavLst>
                                    </p:anim>
                                    <p:anim calcmode="lin" valueType="num">
                                      <p:cBhvr additive="base">
                                        <p:cTn id="14"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afterGroup">
                            <p:stCondLst>
                              <p:cond delay="0"/>
                            </p:stCondLst>
                            <p:childTnLst>
                              <p:par>
                                <p:cTn id="17" presetID="2" presetClass="entr" presetSubtype="4" fill="hold" grpId="1" nodeType="clickEffect">
                                  <p:stCondLst>
                                    <p:cond delay="0"/>
                                  </p:stCondLst>
                                  <p:childTnLst>
                                    <p:set>
                                      <p:cBhvr>
                                        <p:cTn id="18" dur="1" fill="hold">
                                          <p:stCondLst>
                                            <p:cond delay="0"/>
                                          </p:stCondLst>
                                        </p:cTn>
                                        <p:tgtEl>
                                          <p:spTgt spid="19"/>
                                        </p:tgtEl>
                                        <p:attrNameLst>
                                          <p:attrName>style.visibility</p:attrName>
                                        </p:attrNameLst>
                                      </p:cBhvr>
                                      <p:to>
                                        <p:strVal val="visible"/>
                                      </p:to>
                                    </p:set>
                                    <p:anim calcmode="lin" valueType="num">
                                      <p:cBhvr additive="base">
                                        <p:cTn id="19" dur="500" fill="hold"/>
                                        <p:tgtEl>
                                          <p:spTgt spid="19"/>
                                        </p:tgtEl>
                                        <p:attrNameLst>
                                          <p:attrName>ppt_x</p:attrName>
                                        </p:attrNameLst>
                                      </p:cBhvr>
                                      <p:tavLst>
                                        <p:tav tm="0">
                                          <p:val>
                                            <p:strVal val="#ppt_x"/>
                                          </p:val>
                                        </p:tav>
                                        <p:tav tm="100000">
                                          <p:val>
                                            <p:strVal val="#ppt_x"/>
                                          </p:val>
                                        </p:tav>
                                      </p:tavLst>
                                    </p:anim>
                                    <p:anim calcmode="lin" valueType="num">
                                      <p:cBhvr additive="base">
                                        <p:cTn id="20"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19" grpId="1"/>
      <p:bldP spid="17" grpId="2"/>
    </p:bldLst>
  </p:timing>
</p:sld>
</file>

<file path=ppt/slides/slide1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3" name="图片 2"/>
          <p:cNvPicPr>
            <a:picLocks noChangeAspect="1"/>
          </p:cNvPicPr>
          <p:nvPr/>
        </p:nvPicPr>
        <p:blipFill>
          <a:blip r:embed="rId3"/>
          <a:srcRect l="18695" t="5759" r="20722"/>
          <a:stretch>
            <a:fillRect/>
          </a:stretch>
        </p:blipFill>
        <p:spPr>
          <a:xfrm>
            <a:off x="4450556" y="1265873"/>
            <a:ext cx="4452461" cy="2776061"/>
          </a:xfrm>
          <a:prstGeom prst="rect">
            <a:avLst/>
          </a:prstGeom>
          <a:effectLst>
            <a:softEdge rad="127000"/>
          </a:effectLst>
        </p:spPr>
      </p:pic>
      <p:sp>
        <p:nvSpPr>
          <p:cNvPr id="12" name="文本框 11"/>
          <p:cNvSpPr txBox="1"/>
          <p:nvPr/>
        </p:nvSpPr>
        <p:spPr>
          <a:xfrm>
            <a:off x="4507706" y="4042569"/>
            <a:ext cx="4339114" cy="2553335"/>
          </a:xfrm>
          <a:prstGeom prst="rect">
            <a:avLst/>
          </a:prstGeom>
          <a:solidFill>
            <a:schemeClr val="accent6">
              <a:lumMod val="20000"/>
              <a:lumOff val="80000"/>
            </a:schemeClr>
          </a:solidFill>
          <a:ln w="12700" cmpd="sng">
            <a:solidFill>
              <a:schemeClr val="accent1">
                <a:shade val="50000"/>
              </a:schemeClr>
            </a:solidFill>
            <a:prstDash val="solid"/>
          </a:ln>
        </p:spPr>
        <p:txBody>
          <a:bodyPr wrap="square" rtlCol="0" anchor="t">
            <a:spAutoFit/>
          </a:bodyPr>
          <a:lstStyle>
            <a:defPPr/>
          </a:lstStyle>
          <a:p>
            <a:pPr/>
            <a:r>
              <a:rPr lang="en-US" altLang="zh-CN" sz="1500" b="1">
                <a:latin typeface="华文细黑" panose="02010600040101010101" charset="-122"/>
                <a:ea typeface="华文细黑" panose="02010600040101010101" charset="-122"/>
                <a:cs typeface="华文细黑" panose="02010600040101010101" charset="-122"/>
              </a:rPr>
              <a:t>  </a:t>
            </a:r>
            <a:r>
              <a:rPr lang="en-US" altLang="zh-CN" sz="2000" b="1">
                <a:latin typeface="黑体" panose="02010609060101010101" pitchFamily="2" charset="-122"/>
                <a:ea typeface="黑体" panose="02010609060101010101" pitchFamily="2" charset="-122"/>
                <a:cs typeface="黑体" panose="02010609060101010101" pitchFamily="2" charset="-122"/>
              </a:rPr>
              <a:t>  </a:t>
            </a:r>
            <a:r>
              <a:rPr lang="zh-CN" altLang="en-US" sz="2000" b="1">
                <a:latin typeface="黑体" panose="02010609060101010101" pitchFamily="2" charset="-122"/>
                <a:ea typeface="黑体" panose="02010609060101010101" pitchFamily="2" charset="-122"/>
                <a:cs typeface="黑体" panose="02010609060101010101" pitchFamily="2" charset="-122"/>
              </a:rPr>
              <a:t>11—12世纪，意大利的米兰、佛罗伦萨、热那亚等城 市中，实行一种由执政官和统治委员会掌握权力的共和政 治。这些共和国发展起一整套不同于中世纪王权的政治制 度，形成了丰富的政治文献，阐释了民主思想，对近代西方政治制度和思想的发展产生了重要影响。</a:t>
            </a:r>
          </a:p>
        </p:txBody>
      </p:sp>
      <p:sp>
        <p:nvSpPr>
          <p:cNvPr id="13" name="文本框 12"/>
          <p:cNvSpPr txBox="1"/>
          <p:nvPr/>
        </p:nvSpPr>
        <p:spPr>
          <a:xfrm>
            <a:off x="219710" y="167799"/>
            <a:ext cx="3975735" cy="506730"/>
          </a:xfrm>
          <a:prstGeom prst="rect">
            <a:avLst/>
          </a:prstGeom>
          <a:solidFill>
            <a:srgbClr val="FFFF00"/>
          </a:solidFill>
          <a:ln w="19050">
            <a:solidFill>
              <a:srgbClr val="FF0000"/>
            </a:solidFill>
          </a:ln>
        </p:spPr>
        <p:txBody>
          <a:bodyPr wrap="none" rtlCol="0" anchor="t">
            <a:spAutoFit/>
          </a:bodyPr>
          <a:lstStyle>
            <a:defPPr/>
          </a:lstStyle>
          <a:p>
            <a:pPr/>
            <a:r>
              <a:rPr lang="zh-CN" altLang="en-US" sz="2700" b="1">
                <a:solidFill>
                  <a:schemeClr val="tx1"/>
                </a:solidFill>
                <a:latin typeface="黑体" panose="02010609060101010101" pitchFamily="2" charset="-122"/>
                <a:ea typeface="黑体" panose="02010609060101010101" pitchFamily="2" charset="-122"/>
                <a:sym typeface="+mn-ea"/>
              </a:rPr>
              <a:t>二、中古欧洲的封建制度</a:t>
            </a:r>
          </a:p>
        </p:txBody>
      </p:sp>
      <p:sp>
        <p:nvSpPr>
          <p:cNvPr id="14" name="文本框 13"/>
          <p:cNvSpPr txBox="1"/>
          <p:nvPr/>
        </p:nvSpPr>
        <p:spPr>
          <a:xfrm>
            <a:off x="82233" y="768668"/>
            <a:ext cx="4673600" cy="497205"/>
          </a:xfrm>
          <a:prstGeom prst="rect">
            <a:avLst/>
          </a:prstGeom>
          <a:solidFill>
            <a:schemeClr val="accent3">
              <a:lumMod val="20000"/>
              <a:lumOff val="80000"/>
            </a:schemeClr>
          </a:solidFill>
          <a:ln w="15875">
            <a:solidFill>
              <a:srgbClr val="FF0000"/>
            </a:solidFill>
          </a:ln>
        </p:spPr>
        <p:txBody>
          <a:bodyPr wrap="none" rtlCol="0" anchor="t">
            <a:spAutoFit/>
          </a:bodyPr>
          <a:lstStyle>
            <a:defPPr/>
          </a:lstStyle>
          <a:p>
            <a:pPr>
              <a:lnSpc>
                <a:spcPct val="120000"/>
              </a:lnSpc>
            </a:pPr>
            <a:r>
              <a:rPr lang="zh-CN" altLang="en-US" sz="2200" b="1">
                <a:solidFill>
                  <a:srgbClr val="FF0000"/>
                </a:solidFill>
                <a:uFillTx/>
                <a:latin typeface="黑体" panose="02010609060101010101" pitchFamily="2" charset="-122"/>
                <a:ea typeface="黑体" panose="02010609060101010101" pitchFamily="2" charset="-122"/>
                <a:sym typeface="+mn-ea"/>
              </a:rPr>
              <a:t>（二）中古欧洲的封建制度典型国家</a:t>
            </a:r>
          </a:p>
        </p:txBody>
      </p:sp>
      <p:sp>
        <p:nvSpPr>
          <p:cNvPr id="15" name="文本框 14"/>
          <p:cNvSpPr txBox="1"/>
          <p:nvPr/>
        </p:nvSpPr>
        <p:spPr>
          <a:xfrm>
            <a:off x="219710" y="1449070"/>
            <a:ext cx="3490595" cy="534035"/>
          </a:xfrm>
          <a:prstGeom prst="rect">
            <a:avLst/>
          </a:prstGeom>
          <a:solidFill>
            <a:schemeClr val="accent3">
              <a:lumMod val="20000"/>
              <a:lumOff val="80000"/>
            </a:schemeClr>
          </a:solidFill>
          <a:ln w="19050" cmpd="sng">
            <a:solidFill>
              <a:srgbClr val="FF0000"/>
            </a:solidFill>
            <a:prstDash val="solid"/>
          </a:ln>
        </p:spPr>
        <p:txBody>
          <a:bodyPr wrap="square" rtlCol="0" anchor="t">
            <a:spAutoFit/>
          </a:bodyPr>
          <a:lstStyle>
            <a:defPPr/>
          </a:lstStyle>
          <a:p>
            <a:pPr>
              <a:lnSpc>
                <a:spcPct val="120000"/>
              </a:lnSpc>
            </a:pPr>
            <a:r>
              <a:rPr lang="zh-CN" altLang="en-US" sz="2400" b="1">
                <a:solidFill>
                  <a:srgbClr val="FF0000"/>
                </a:solidFill>
                <a:latin typeface="黑体" panose="02010609060101010101" pitchFamily="2" charset="-122"/>
                <a:ea typeface="黑体" panose="02010609060101010101" pitchFamily="2" charset="-122"/>
              </a:rPr>
              <a:t>德意志</a:t>
            </a:r>
            <a:r>
              <a:rPr lang="zh-CN" altLang="en-US" sz="2400" b="1">
                <a:latin typeface="黑体" panose="02010609060101010101" pitchFamily="2" charset="-122"/>
                <a:ea typeface="黑体" panose="02010609060101010101" pitchFamily="2" charset="-122"/>
              </a:rPr>
              <a:t>：神圣罗马帝国</a:t>
            </a:r>
            <a:endParaRPr lang="zh-CN" altLang="en-US" sz="2400">
              <a:latin typeface="黑体" panose="02010609060101010101" pitchFamily="2" charset="-122"/>
              <a:ea typeface="黑体" panose="02010609060101010101" pitchFamily="2" charset="-122"/>
            </a:endParaRPr>
          </a:p>
        </p:txBody>
      </p:sp>
      <p:sp>
        <p:nvSpPr>
          <p:cNvPr id="16" name="文本框 15"/>
          <p:cNvSpPr txBox="1"/>
          <p:nvPr/>
        </p:nvSpPr>
        <p:spPr>
          <a:xfrm>
            <a:off x="82550" y="2157730"/>
            <a:ext cx="4367530" cy="3415030"/>
          </a:xfrm>
          <a:prstGeom prst="rect">
            <a:avLst/>
          </a:prstGeom>
          <a:noFill/>
        </p:spPr>
        <p:txBody>
          <a:bodyPr wrap="square" rtlCol="0" anchor="t">
            <a:spAutoFit/>
          </a:bodyPr>
          <a:lstStyle>
            <a:defPPr/>
          </a:lstStyle>
          <a:p>
            <a:pPr/>
            <a:r>
              <a:rPr lang="zh-CN" altLang="en-US" sz="2400" b="1">
                <a:sym typeface="+mn-ea"/>
              </a:rPr>
              <a:t>（1）开端：962年，德意志国王被教皇加冕为罗马人的皇帝</a:t>
            </a:r>
            <a:endParaRPr lang="zh-CN" altLang="en-US" sz="2400" b="1"/>
          </a:p>
          <a:p>
            <a:pPr/>
            <a:r>
              <a:rPr lang="zh-CN" altLang="en-US" sz="2400" b="1">
                <a:sym typeface="+mn-ea"/>
              </a:rPr>
              <a:t>（2）1125年后，国王由诸侯选举成为制度</a:t>
            </a:r>
            <a:endParaRPr lang="zh-CN" altLang="en-US" sz="2400" b="1"/>
          </a:p>
          <a:p>
            <a:pPr/>
            <a:r>
              <a:rPr lang="zh-CN" altLang="en-US" sz="2400" b="1">
                <a:sym typeface="+mn-ea"/>
              </a:rPr>
              <a:t>（3）</a:t>
            </a:r>
            <a:r>
              <a:rPr lang="zh-CN" altLang="en-US" sz="2400" b="1">
                <a:solidFill>
                  <a:srgbClr val="0206B4"/>
                </a:solidFill>
                <a:sym typeface="+mn-ea"/>
              </a:rPr>
              <a:t>1356年，查理四世颁布“黄金诏书”，由七位“选帝侯”选举皇帝</a:t>
            </a:r>
            <a:endParaRPr lang="zh-CN" altLang="en-US" sz="2400" b="1">
              <a:solidFill>
                <a:srgbClr val="0206B4"/>
              </a:solidFill>
            </a:endParaRPr>
          </a:p>
          <a:p>
            <a:pPr/>
            <a:r>
              <a:rPr lang="zh-CN" altLang="en-US" sz="2400" b="1">
                <a:sym typeface="+mn-ea"/>
              </a:rPr>
              <a:t>（4）1806年，神圣罗马帝国解散</a:t>
            </a:r>
            <a:endParaRPr lang="zh-CN" altLang="en-US" sz="2400"/>
          </a:p>
        </p:txBody>
      </p:sp>
    </p:spTree>
  </p:cSld>
  <p:clrMapOvr>
    <a:masterClrMapping/>
  </p:clrMapOvr>
  <p:transition/>
  <p:timing/>
</p:sld>
</file>

<file path=ppt/slides/slide1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3" name="文本框 12"/>
          <p:cNvSpPr txBox="1"/>
          <p:nvPr/>
        </p:nvSpPr>
        <p:spPr>
          <a:xfrm>
            <a:off x="100965" y="1252220"/>
            <a:ext cx="8942070" cy="5297805"/>
          </a:xfrm>
          <a:prstGeom prst="rect">
            <a:avLst/>
          </a:prstGeom>
          <a:noFill/>
          <a:ln w="12700" cmpd="sng">
            <a:solidFill>
              <a:schemeClr val="accent1">
                <a:shade val="50000"/>
              </a:schemeClr>
            </a:solidFill>
            <a:prstDash val="solid"/>
          </a:ln>
        </p:spPr>
        <p:txBody>
          <a:bodyPr wrap="square" rtlCol="0" anchor="t">
            <a:spAutoFit/>
          </a:bodyPr>
          <a:lstStyle>
            <a:defPPr/>
          </a:lstStyle>
          <a:p>
            <a:pPr>
              <a:lnSpc>
                <a:spcPct val="110000"/>
              </a:lnSpc>
            </a:pPr>
            <a:r>
              <a:rPr lang="zh-CN" altLang="en-US" sz="2200" b="1">
                <a:solidFill>
                  <a:srgbClr val="FF0000"/>
                </a:solidFill>
                <a:latin typeface="宋体" panose="02010600030101010101" pitchFamily="2" charset="-122"/>
                <a:ea typeface="宋体" panose="02010600030101010101" pitchFamily="2" charset="-122"/>
                <a:cs typeface="宋体" panose="02010600030101010101" pitchFamily="2" charset="-122"/>
              </a:rPr>
              <a:t>（</a:t>
            </a:r>
            <a:r>
              <a:rPr lang="en-US" altLang="zh-CN" sz="2200" b="1">
                <a:solidFill>
                  <a:srgbClr val="FF0000"/>
                </a:solidFill>
                <a:latin typeface="宋体" panose="02010600030101010101" pitchFamily="2" charset="-122"/>
                <a:ea typeface="宋体" panose="02010600030101010101" pitchFamily="2" charset="-122"/>
                <a:cs typeface="宋体" panose="02010600030101010101" pitchFamily="2" charset="-122"/>
              </a:rPr>
              <a:t>1</a:t>
            </a:r>
            <a:r>
              <a:rPr lang="zh-CN" altLang="en-US" sz="2200" b="1">
                <a:solidFill>
                  <a:srgbClr val="FF0000"/>
                </a:solidFill>
                <a:latin typeface="宋体" panose="02010600030101010101" pitchFamily="2" charset="-122"/>
                <a:ea typeface="宋体" panose="02010600030101010101" pitchFamily="2" charset="-122"/>
                <a:cs typeface="宋体" panose="02010600030101010101" pitchFamily="2" charset="-122"/>
              </a:rPr>
              <a:t>）原因</a:t>
            </a:r>
            <a:r>
              <a:rPr lang="zh-CN" altLang="en-US" sz="2200" b="1">
                <a:solidFill>
                  <a:srgbClr val="00B050"/>
                </a:solidFill>
                <a:latin typeface="宋体" panose="02010600030101010101" pitchFamily="2" charset="-122"/>
                <a:ea typeface="宋体" panose="02010600030101010101" pitchFamily="2" charset="-122"/>
                <a:cs typeface="宋体" panose="02010600030101010101" pitchFamily="2" charset="-122"/>
              </a:rPr>
              <a:t>：</a:t>
            </a:r>
          </a:p>
          <a:p>
            <a:pPr>
              <a:lnSpc>
                <a:spcPct val="110000"/>
              </a:lnSpc>
            </a:pPr>
            <a:r>
              <a:rPr lang="zh-CN" altLang="en-US" sz="2200" b="1">
                <a:latin typeface="宋体" panose="02010600030101010101" pitchFamily="2" charset="-122"/>
                <a:ea typeface="宋体" panose="02010600030101010101" pitchFamily="2" charset="-122"/>
                <a:cs typeface="宋体" panose="02010600030101010101" pitchFamily="2" charset="-122"/>
              </a:rPr>
              <a:t>①根本：（资本主义）生产方式受到旧政治制度的严重阻碍；</a:t>
            </a:r>
          </a:p>
          <a:p>
            <a:pPr>
              <a:lnSpc>
                <a:spcPct val="110000"/>
              </a:lnSpc>
            </a:pPr>
            <a:r>
              <a:rPr lang="zh-CN" altLang="en-US" sz="2200" b="1">
                <a:latin typeface="宋体" panose="02010600030101010101" pitchFamily="2" charset="-122"/>
                <a:ea typeface="宋体" panose="02010600030101010101" pitchFamily="2" charset="-122"/>
                <a:cs typeface="宋体" panose="02010600030101010101" pitchFamily="2" charset="-122"/>
              </a:rPr>
              <a:t>②政治：资产阶级要求获得政治权利。</a:t>
            </a:r>
          </a:p>
          <a:p>
            <a:pPr>
              <a:lnSpc>
                <a:spcPct val="110000"/>
              </a:lnSpc>
            </a:pPr>
            <a:r>
              <a:rPr lang="zh-CN" altLang="en-US" sz="2200" b="1">
                <a:latin typeface="宋体" panose="02010600030101010101" pitchFamily="2" charset="-122"/>
                <a:ea typeface="宋体" panose="02010600030101010101" pitchFamily="2" charset="-122"/>
                <a:cs typeface="宋体" panose="02010600030101010101" pitchFamily="2" charset="-122"/>
              </a:rPr>
              <a:t>③思想：欧洲文艺复兴运动和启蒙运动的影响。</a:t>
            </a:r>
          </a:p>
          <a:p>
            <a:pPr>
              <a:lnSpc>
                <a:spcPct val="110000"/>
              </a:lnSpc>
            </a:pPr>
            <a:r>
              <a:rPr lang="zh-CN" altLang="en-US" sz="2200" b="1">
                <a:latin typeface="宋体" panose="02010600030101010101" pitchFamily="2" charset="-122"/>
                <a:ea typeface="宋体" panose="02010600030101010101" pitchFamily="2" charset="-122"/>
                <a:cs typeface="宋体" panose="02010600030101010101" pitchFamily="2" charset="-122"/>
              </a:rPr>
              <a:t>④主要：社会矛盾尖锐激化。资产阶级与封建制度长期斗争的结果；</a:t>
            </a:r>
          </a:p>
          <a:p>
            <a:pPr>
              <a:lnSpc>
                <a:spcPct val="110000"/>
              </a:lnSpc>
            </a:pPr>
            <a:r>
              <a:rPr lang="zh-CN" altLang="en-US" sz="2200" b="1">
                <a:solidFill>
                  <a:srgbClr val="FF0000"/>
                </a:solidFill>
                <a:latin typeface="宋体" panose="02010600030101010101" pitchFamily="2" charset="-122"/>
                <a:ea typeface="宋体" panose="02010600030101010101" pitchFamily="2" charset="-122"/>
                <a:cs typeface="宋体" panose="02010600030101010101" pitchFamily="2" charset="-122"/>
              </a:rPr>
              <a:t>（</a:t>
            </a:r>
            <a:r>
              <a:rPr lang="en-US" altLang="zh-CN" sz="2200" b="1">
                <a:solidFill>
                  <a:srgbClr val="FF0000"/>
                </a:solidFill>
                <a:latin typeface="宋体" panose="02010600030101010101" pitchFamily="2" charset="-122"/>
                <a:ea typeface="宋体" panose="02010600030101010101" pitchFamily="2" charset="-122"/>
                <a:cs typeface="宋体" panose="02010600030101010101" pitchFamily="2" charset="-122"/>
              </a:rPr>
              <a:t>2</a:t>
            </a:r>
            <a:r>
              <a:rPr lang="zh-CN" altLang="en-US" sz="2200" b="1">
                <a:solidFill>
                  <a:srgbClr val="FF0000"/>
                </a:solidFill>
                <a:latin typeface="宋体" panose="02010600030101010101" pitchFamily="2" charset="-122"/>
                <a:ea typeface="宋体" panose="02010600030101010101" pitchFamily="2" charset="-122"/>
                <a:cs typeface="宋体" panose="02010600030101010101" pitchFamily="2" charset="-122"/>
              </a:rPr>
              <a:t>）过程和方式</a:t>
            </a:r>
            <a:r>
              <a:rPr lang="zh-CN" altLang="en-US" sz="2200" b="1">
                <a:latin typeface="宋体" panose="02010600030101010101" pitchFamily="2" charset="-122"/>
                <a:ea typeface="宋体" panose="02010600030101010101" pitchFamily="2" charset="-122"/>
                <a:cs typeface="宋体" panose="02010600030101010101" pitchFamily="2" charset="-122"/>
              </a:rPr>
              <a:t>：</a:t>
            </a:r>
          </a:p>
          <a:p>
            <a:pPr>
              <a:lnSpc>
                <a:spcPct val="110000"/>
              </a:lnSpc>
            </a:pPr>
            <a:r>
              <a:rPr lang="zh-CN" altLang="en-US" sz="2200" b="1">
                <a:latin typeface="宋体" panose="02010600030101010101" pitchFamily="2" charset="-122"/>
                <a:cs typeface="宋体" panose="02010600030101010101" pitchFamily="2" charset="-122"/>
                <a:sym typeface="+mn-ea"/>
              </a:rPr>
              <a:t>①</a:t>
            </a:r>
            <a:r>
              <a:rPr lang="zh-CN" altLang="en-US" sz="2200" b="1">
                <a:latin typeface="宋体" panose="02010600030101010101" pitchFamily="2" charset="-122"/>
                <a:ea typeface="宋体" panose="02010600030101010101" pitchFamily="2" charset="-122"/>
                <a:cs typeface="宋体" panose="02010600030101010101" pitchFamily="2" charset="-122"/>
              </a:rPr>
              <a:t>确立：16—18世纪，资产阶级对专制王权与封建制度发起冲击，进行了多次资产阶级革命和改革制定宪法，设立议会，确立了近代西方政治制度，但它仍有历史局限,如英国选民长期仅占人口的很少比例，美国宪法一度承认了黑人奴隶制的合法地位。</a:t>
            </a:r>
          </a:p>
          <a:p>
            <a:pPr>
              <a:lnSpc>
                <a:spcPct val="110000"/>
              </a:lnSpc>
            </a:pPr>
            <a:r>
              <a:rPr lang="zh-CN" altLang="en-US" sz="2200" b="1">
                <a:latin typeface="宋体" panose="02010600030101010101" pitchFamily="2" charset="-122"/>
                <a:cs typeface="宋体" panose="02010600030101010101" pitchFamily="2" charset="-122"/>
                <a:sym typeface="+mn-ea"/>
              </a:rPr>
              <a:t>②</a:t>
            </a:r>
            <a:r>
              <a:rPr lang="zh-CN" altLang="en-US" sz="2200" b="1">
                <a:latin typeface="宋体" panose="02010600030101010101" pitchFamily="2" charset="-122"/>
                <a:ea typeface="宋体" panose="02010600030101010101" pitchFamily="2" charset="-122"/>
                <a:cs typeface="宋体" panose="02010600030101010101" pitchFamily="2" charset="-122"/>
              </a:rPr>
              <a:t>完善：经过19—20世纪的多次改革和革命，西方政治制度逐渐走向稳定和成熟。</a:t>
            </a:r>
          </a:p>
          <a:p>
            <a:pPr>
              <a:lnSpc>
                <a:spcPct val="110000"/>
              </a:lnSpc>
            </a:pPr>
            <a:r>
              <a:rPr lang="zh-CN" altLang="en-US" sz="2200" b="1">
                <a:solidFill>
                  <a:srgbClr val="FF0000"/>
                </a:solidFill>
                <a:latin typeface="宋体" panose="02010600030101010101" pitchFamily="2" charset="-122"/>
                <a:ea typeface="宋体" panose="02010600030101010101" pitchFamily="2" charset="-122"/>
                <a:cs typeface="宋体" panose="02010600030101010101" pitchFamily="2" charset="-122"/>
              </a:rPr>
              <a:t>（</a:t>
            </a:r>
            <a:r>
              <a:rPr lang="en-US" altLang="zh-CN" sz="2200" b="1">
                <a:solidFill>
                  <a:srgbClr val="FF0000"/>
                </a:solidFill>
                <a:latin typeface="宋体" panose="02010600030101010101" pitchFamily="2" charset="-122"/>
                <a:ea typeface="宋体" panose="02010600030101010101" pitchFamily="2" charset="-122"/>
                <a:cs typeface="宋体" panose="02010600030101010101" pitchFamily="2" charset="-122"/>
              </a:rPr>
              <a:t>3</a:t>
            </a:r>
            <a:r>
              <a:rPr lang="zh-CN" altLang="en-US" sz="2200" b="1">
                <a:solidFill>
                  <a:srgbClr val="FF0000"/>
                </a:solidFill>
                <a:latin typeface="宋体" panose="02010600030101010101" pitchFamily="2" charset="-122"/>
                <a:ea typeface="宋体" panose="02010600030101010101" pitchFamily="2" charset="-122"/>
                <a:cs typeface="宋体" panose="02010600030101010101" pitchFamily="2" charset="-122"/>
              </a:rPr>
              <a:t>）典型</a:t>
            </a:r>
            <a:r>
              <a:rPr lang="zh-CN" altLang="en-US" sz="2200" b="1">
                <a:latin typeface="宋体" panose="02010600030101010101" pitchFamily="2" charset="-122"/>
                <a:ea typeface="宋体" panose="02010600030101010101" pitchFamily="2" charset="-122"/>
                <a:cs typeface="宋体" panose="02010600030101010101" pitchFamily="2" charset="-122"/>
              </a:rPr>
              <a:t>：其中以英国君主立宪制、美国联邦制和法国共和制最为典型。</a:t>
            </a:r>
          </a:p>
        </p:txBody>
      </p:sp>
      <p:sp>
        <p:nvSpPr>
          <p:cNvPr id="3" name="文本框 2"/>
          <p:cNvSpPr txBox="1"/>
          <p:nvPr/>
        </p:nvSpPr>
        <p:spPr>
          <a:xfrm>
            <a:off x="114459" y="163036"/>
            <a:ext cx="6944201" cy="491490"/>
          </a:xfrm>
          <a:prstGeom prst="rect">
            <a:avLst/>
          </a:prstGeom>
          <a:solidFill>
            <a:srgbClr val="FFFF00"/>
          </a:solidFill>
          <a:ln>
            <a:solidFill>
              <a:srgbClr val="FF0000"/>
            </a:solidFill>
          </a:ln>
        </p:spPr>
        <p:txBody>
          <a:bodyPr wrap="square" rtlCol="0">
            <a:spAutoFit/>
          </a:bodyPr>
          <a:lstStyle>
            <a:defPPr/>
          </a:lstStyle>
          <a:p>
            <a:pPr algn="ctr">
              <a:lnSpc>
                <a:spcPct val="100000"/>
              </a:lnSpc>
            </a:pPr>
            <a:r>
              <a:rPr lang="zh-CN" altLang="en-US" sz="2600" b="1">
                <a:solidFill>
                  <a:schemeClr val="tx1"/>
                </a:solidFill>
                <a:effectLst/>
                <a:uFillTx/>
                <a:latin typeface="黑体" panose="02010609060101010101" pitchFamily="2" charset="-122"/>
                <a:ea typeface="黑体" panose="02010609060101010101" pitchFamily="2" charset="-122"/>
                <a:sym typeface="+mn-ea"/>
              </a:rPr>
              <a:t>三、西方资本主义政治制度的产生与发展</a:t>
            </a:r>
          </a:p>
        </p:txBody>
      </p:sp>
      <p:sp>
        <p:nvSpPr>
          <p:cNvPr id="14" name="文本框 13"/>
          <p:cNvSpPr txBox="1"/>
          <p:nvPr/>
        </p:nvSpPr>
        <p:spPr>
          <a:xfrm>
            <a:off x="196850" y="654685"/>
            <a:ext cx="1254760" cy="460375"/>
          </a:xfrm>
          <a:prstGeom prst="rect">
            <a:avLst/>
          </a:prstGeom>
          <a:solidFill>
            <a:schemeClr val="accent3">
              <a:lumMod val="20000"/>
              <a:lumOff val="80000"/>
            </a:schemeClr>
          </a:solidFill>
          <a:ln w="15875">
            <a:solidFill>
              <a:srgbClr val="FF0000"/>
            </a:solidFill>
          </a:ln>
        </p:spPr>
        <p:txBody>
          <a:bodyPr wrap="none" rtlCol="0" anchor="t">
            <a:spAutoFit/>
          </a:bodyPr>
          <a:lstStyle>
            <a:defPPr/>
          </a:lstStyle>
          <a:p>
            <a:pPr/>
            <a:r>
              <a:rPr lang="en-US" altLang="zh-CN" sz="2400" b="1">
                <a:effectLst/>
                <a:latin typeface="黑体" panose="02010609060101010101" pitchFamily="2" charset="-122"/>
                <a:ea typeface="黑体" panose="02010609060101010101" pitchFamily="2" charset="-122"/>
                <a:sym typeface="+mn-ea"/>
              </a:rPr>
              <a:t>1</a:t>
            </a:r>
            <a:r>
              <a:rPr lang="zh-CN" altLang="en-US" sz="2400" b="1">
                <a:effectLst/>
                <a:latin typeface="黑体" panose="02010609060101010101" pitchFamily="2" charset="-122"/>
                <a:ea typeface="黑体" panose="02010609060101010101" pitchFamily="2" charset="-122"/>
                <a:sym typeface="+mn-ea"/>
              </a:rPr>
              <a:t>、概况</a:t>
            </a:r>
            <a:endParaRPr lang="zh-CN" altLang="en-US" sz="2400"/>
          </a:p>
        </p:txBody>
      </p:sp>
      <p:pic>
        <p:nvPicPr>
          <p:cNvPr id="15" name="图片 14"/>
          <p:cNvPicPr>
            <a:picLocks noChangeAspect="1"/>
          </p:cNvPicPr>
          <p:nvPr/>
        </p:nvPicPr>
        <p:blipFill>
          <a:blip r:embed="rId3"/>
          <a:stretch>
            <a:fillRect/>
          </a:stretch>
        </p:blipFill>
        <p:spPr>
          <a:xfrm>
            <a:off x="218440" y="4348480"/>
            <a:ext cx="8706485" cy="2125980"/>
          </a:xfrm>
          <a:prstGeom prst="rect">
            <a:avLst/>
          </a:prstGeom>
          <a:solidFill>
            <a:schemeClr val="accent6">
              <a:lumMod val="20000"/>
              <a:lumOff val="80000"/>
            </a:schemeClr>
          </a:solidFill>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7" presetClass="entr" presetSubtype="2" fill="hold" nodeType="click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5000" fill="hold"/>
                                        <p:tgtEl>
                                          <p:spTgt spid="15"/>
                                        </p:tgtEl>
                                        <p:attrNameLst>
                                          <p:attrName>ppt_x</p:attrName>
                                        </p:attrNameLst>
                                      </p:cBhvr>
                                      <p:tavLst>
                                        <p:tav tm="0">
                                          <p:val>
                                            <p:strVal val="1+#ppt_w/2"/>
                                          </p:val>
                                        </p:tav>
                                        <p:tav tm="100000">
                                          <p:val>
                                            <p:strVal val="#ppt_x"/>
                                          </p:val>
                                        </p:tav>
                                      </p:tavLst>
                                    </p:anim>
                                    <p:anim calcmode="lin" valueType="num">
                                      <p:cBhvr additive="base">
                                        <p:cTn id="8" dur="5000" fill="hold"/>
                                        <p:tgtEl>
                                          <p:spTgt spid="1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文本框 3"/>
          <p:cNvSpPr txBox="1"/>
          <p:nvPr/>
        </p:nvSpPr>
        <p:spPr>
          <a:xfrm>
            <a:off x="220504" y="923766"/>
            <a:ext cx="3574733" cy="460375"/>
          </a:xfrm>
          <a:prstGeom prst="rect">
            <a:avLst/>
          </a:prstGeom>
          <a:solidFill>
            <a:schemeClr val="accent3">
              <a:lumMod val="40000"/>
              <a:lumOff val="60000"/>
            </a:schemeClr>
          </a:solidFill>
          <a:ln w="19050">
            <a:solidFill>
              <a:srgbClr val="FF0000"/>
            </a:solidFill>
          </a:ln>
        </p:spPr>
        <p:txBody>
          <a:bodyPr wrap="square" rtlCol="0" anchor="t">
            <a:spAutoFit/>
          </a:bodyPr>
          <a:lstStyle>
            <a:defPPr/>
          </a:lstStyle>
          <a:p>
            <a:pPr/>
            <a:r>
              <a:rPr lang="en-US" altLang="zh-CN" sz="2400" b="1">
                <a:solidFill>
                  <a:schemeClr val="tx1"/>
                </a:solidFill>
                <a:latin typeface="黑体" panose="02010609060101010101" pitchFamily="2" charset="-122"/>
                <a:ea typeface="黑体" panose="02010609060101010101" pitchFamily="2" charset="-122"/>
              </a:rPr>
              <a:t>2</a:t>
            </a:r>
            <a:r>
              <a:rPr lang="zh-CN" altLang="en-US" sz="2400" b="1">
                <a:solidFill>
                  <a:schemeClr val="tx1"/>
                </a:solidFill>
                <a:latin typeface="黑体" panose="02010609060101010101" pitchFamily="2" charset="-122"/>
                <a:ea typeface="黑体" panose="02010609060101010101" pitchFamily="2" charset="-122"/>
              </a:rPr>
              <a:t>、英国君主立宪制</a:t>
            </a:r>
          </a:p>
        </p:txBody>
      </p:sp>
      <p:grpSp>
        <p:nvGrpSpPr>
          <p:cNvPr id="15" name="组合 14"/>
          <p:cNvGrpSpPr/>
          <p:nvPr/>
        </p:nvGrpSpPr>
        <p:grpSpPr>
          <a:xfrm>
            <a:off x="404711" y="1778476"/>
            <a:ext cx="8356283" cy="830104"/>
            <a:chOff x="6156" y="2759"/>
            <a:chExt cx="12974" cy="1743"/>
          </a:xfrm>
        </p:grpSpPr>
        <p:sp>
          <p:nvSpPr>
            <p:cNvPr id="14" name="圆角矩形标注 13"/>
            <p:cNvSpPr/>
            <p:nvPr/>
          </p:nvSpPr>
          <p:spPr>
            <a:xfrm>
              <a:off x="6156" y="2759"/>
              <a:ext cx="12974" cy="1667"/>
            </a:xfrm>
            <a:prstGeom prst="wedgeRoundRectCallout">
              <a:avLst>
                <a:gd name="adj1" fmla="val -32478"/>
                <a:gd name="adj2" fmla="val -87492"/>
                <a:gd name="adj3" fmla="val 16667"/>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just">
                <a:spcBef>
                  <a:spcPct val="20000"/>
                </a:spcBef>
                <a:spcAft>
                  <a:spcPct val="10000"/>
                </a:spcAft>
              </a:pPr>
              <a:r>
                <a:rPr lang="zh-CN" altLang="en-US" sz="100" b="1" smtClean="0">
                  <a:solidFill>
                    <a:srgbClr val="FF0000"/>
                  </a:solidFill>
                  <a:latin typeface="黑体" panose="02010609060101010101" pitchFamily="2" charset="-122"/>
                  <a:ea typeface="黑体" panose="02010609060101010101" pitchFamily="2" charset="-122"/>
                  <a:sym typeface="+mn-ea"/>
                </a:rPr>
                <a:t>君主立宪制</a:t>
              </a:r>
              <a:r>
                <a:rPr lang="zh-CN" altLang="en-US" sz="100" b="1" smtClean="0">
                  <a:solidFill>
                    <a:srgbClr val="000000"/>
                  </a:solidFill>
                  <a:sym typeface="+mn-ea"/>
                </a:rPr>
                <a:t>：</a:t>
              </a:r>
              <a:r>
                <a:rPr lang="zh-CN" altLang="en-US" sz="100" b="1" smtClean="0">
                  <a:sym typeface="+mn-ea"/>
                </a:rPr>
                <a:t>资本主义</a:t>
              </a:r>
              <a:r>
                <a:rPr lang="zh-CN" altLang="en-US" sz="100" b="1">
                  <a:sym typeface="+mn-ea"/>
                </a:rPr>
                <a:t>国家以君主为国家元首，君主权</a:t>
              </a:r>
              <a:r>
                <a:rPr lang="zh-CN" altLang="en-US" sz="100" b="1">
                  <a:latin typeface="黑体" panose="02010609060101010101" pitchFamily="2" charset="-122"/>
                  <a:ea typeface="黑体" panose="02010609060101010101" pitchFamily="2" charset="-122"/>
                  <a:sym typeface="+mn-ea"/>
                </a:rPr>
                <a:t>力受</a:t>
              </a:r>
              <a:r>
                <a:rPr lang="zh-CN" altLang="en-US" sz="100" b="1">
                  <a:sym typeface="+mn-ea"/>
                </a:rPr>
                <a:t>到宪法限制的政权组</a:t>
              </a:r>
              <a:r>
                <a:rPr lang="zh-CN" altLang="en-US" sz="100" b="1">
                  <a:latin typeface="黑体" panose="02010609060101010101" pitchFamily="2" charset="-122"/>
                  <a:ea typeface="黑体" panose="02010609060101010101" pitchFamily="2" charset="-122"/>
                  <a:sym typeface="+mn-ea"/>
                </a:rPr>
                <a:t>织形式</a:t>
              </a:r>
              <a:r>
                <a:rPr lang="zh-CN" altLang="en-US" sz="100" b="1">
                  <a:sym typeface="+mn-ea"/>
                </a:rPr>
                <a:t>。</a:t>
              </a:r>
              <a:endParaRPr lang="zh-CN" altLang="en-US" sz="100"/>
            </a:p>
          </p:txBody>
        </p:sp>
        <p:sp>
          <p:nvSpPr>
            <p:cNvPr id="13" name="文本框 1"/>
            <p:cNvSpPr txBox="1">
              <a:spLocks noChangeArrowheads="1"/>
            </p:cNvSpPr>
            <p:nvPr/>
          </p:nvSpPr>
          <p:spPr bwMode="auto">
            <a:xfrm>
              <a:off x="6329" y="2759"/>
              <a:ext cx="12594" cy="1743"/>
            </a:xfrm>
            <a:prstGeom prst="rect">
              <a:avLst/>
            </a:prstGeom>
          </p:spPr>
          <p:style>
            <a:lnRef idx="2">
              <a:schemeClr val="accent6"/>
            </a:lnRef>
            <a:fillRef idx="1">
              <a:schemeClr val="lt1"/>
            </a:fillRef>
            <a:effectRef idx="0">
              <a:schemeClr val="accent6"/>
            </a:effectRef>
            <a:fontRef idx="minor">
              <a:schemeClr val="dk1"/>
            </a:fontRef>
          </p:style>
          <p:txBody>
            <a:bodyPr wrap="square">
              <a:spAutoFit/>
            </a:bodyPr>
            <a:lstStyle>
              <a:defPPr/>
            </a:lstStyle>
            <a:p>
              <a:pPr algn="just">
                <a:spcBef>
                  <a:spcPct val="20000"/>
                </a:spcBef>
                <a:spcAft>
                  <a:spcPct val="10000"/>
                </a:spcAft>
              </a:pPr>
              <a:r>
                <a:rPr lang="zh-CN" altLang="en-US" sz="2400" b="1" smtClean="0">
                  <a:solidFill>
                    <a:srgbClr val="FF0000"/>
                  </a:solidFill>
                  <a:latin typeface="黑体" panose="02010609060101010101" pitchFamily="2" charset="-122"/>
                  <a:ea typeface="黑体" panose="02010609060101010101" pitchFamily="2" charset="-122"/>
                </a:rPr>
                <a:t>君主立宪制</a:t>
              </a:r>
              <a:r>
                <a:rPr lang="zh-CN" altLang="en-US" sz="2400" b="1" smtClean="0">
                  <a:solidFill>
                    <a:srgbClr val="000000"/>
                  </a:solidFill>
                </a:rPr>
                <a:t>：</a:t>
              </a:r>
              <a:r>
                <a:rPr lang="zh-CN" altLang="en-US" sz="2400" b="1" smtClean="0"/>
                <a:t>资本主义</a:t>
              </a:r>
              <a:r>
                <a:rPr lang="zh-CN" altLang="en-US" sz="2400" b="1"/>
                <a:t>国家以君主为国家元首，君主权</a:t>
              </a:r>
              <a:r>
                <a:rPr lang="zh-CN" altLang="en-US" sz="2400" b="1">
                  <a:latin typeface="黑体" panose="02010609060101010101" pitchFamily="2" charset="-122"/>
                  <a:ea typeface="黑体" panose="02010609060101010101" pitchFamily="2" charset="-122"/>
                </a:rPr>
                <a:t>力受</a:t>
              </a:r>
              <a:r>
                <a:rPr lang="zh-CN" altLang="en-US" sz="2400" b="1"/>
                <a:t>到宪法限制的政权组</a:t>
              </a:r>
              <a:r>
                <a:rPr lang="zh-CN" altLang="en-US" sz="2400" b="1">
                  <a:latin typeface="黑体" panose="02010609060101010101" pitchFamily="2" charset="-122"/>
                  <a:ea typeface="黑体" panose="02010609060101010101" pitchFamily="2" charset="-122"/>
                </a:rPr>
                <a:t>织形式</a:t>
              </a:r>
              <a:r>
                <a:rPr lang="zh-CN" altLang="en-US" sz="2400" b="1"/>
                <a:t>。</a:t>
              </a:r>
            </a:p>
          </p:txBody>
        </p:sp>
      </p:grpSp>
      <p:sp>
        <p:nvSpPr>
          <p:cNvPr id="16" name="文本框 15"/>
          <p:cNvSpPr txBox="1"/>
          <p:nvPr/>
        </p:nvSpPr>
        <p:spPr>
          <a:xfrm>
            <a:off x="114459" y="2693511"/>
            <a:ext cx="9043511" cy="4117340"/>
          </a:xfrm>
          <a:prstGeom prst="rect">
            <a:avLst/>
          </a:prstGeom>
          <a:noFill/>
          <a:ln w="12700" cmpd="sng">
            <a:solidFill>
              <a:schemeClr val="accent1">
                <a:shade val="50000"/>
              </a:schemeClr>
            </a:solidFill>
            <a:prstDash val="solid"/>
          </a:ln>
        </p:spPr>
        <p:txBody>
          <a:bodyPr wrap="square" rtlCol="0" anchor="t">
            <a:spAutoFit/>
          </a:bodyPr>
          <a:lstStyle>
            <a:defPPr/>
          </a:lstStyle>
          <a:p>
            <a:pPr>
              <a:lnSpc>
                <a:spcPct val="170000"/>
              </a:lnSpc>
            </a:pPr>
            <a:r>
              <a:rPr lang="zh-CN" altLang="en-US" sz="2200" b="1">
                <a:solidFill>
                  <a:srgbClr val="FF0000"/>
                </a:solidFill>
                <a:latin typeface="黑体" panose="02010609060101010101" pitchFamily="2" charset="-122"/>
                <a:ea typeface="黑体" panose="02010609060101010101" pitchFamily="2" charset="-122"/>
                <a:cs typeface="黑体" panose="02010609060101010101" pitchFamily="2" charset="-122"/>
              </a:rPr>
              <a:t>（</a:t>
            </a:r>
            <a:r>
              <a:rPr lang="en-US" altLang="zh-CN" sz="2200" b="1">
                <a:solidFill>
                  <a:srgbClr val="FF0000"/>
                </a:solidFill>
                <a:latin typeface="黑体" panose="02010609060101010101" pitchFamily="2" charset="-122"/>
                <a:ea typeface="黑体" panose="02010609060101010101" pitchFamily="2" charset="-122"/>
                <a:cs typeface="黑体" panose="02010609060101010101" pitchFamily="2" charset="-122"/>
              </a:rPr>
              <a:t>1</a:t>
            </a:r>
            <a:r>
              <a:rPr lang="zh-CN" altLang="en-US" sz="2200" b="1">
                <a:solidFill>
                  <a:srgbClr val="FF0000"/>
                </a:solidFill>
                <a:latin typeface="黑体" panose="02010609060101010101" pitchFamily="2" charset="-122"/>
                <a:ea typeface="黑体" panose="02010609060101010101" pitchFamily="2" charset="-122"/>
                <a:cs typeface="黑体" panose="02010609060101010101" pitchFamily="2" charset="-122"/>
              </a:rPr>
              <a:t>）原因：</a:t>
            </a:r>
          </a:p>
          <a:p>
            <a:pPr>
              <a:lnSpc>
                <a:spcPct val="170000"/>
              </a:lnSpc>
            </a:pPr>
            <a:r>
              <a:rPr lang="zh-CN" altLang="en-US" sz="2200" b="1">
                <a:latin typeface="宋体" panose="02010600030101010101" pitchFamily="2" charset="-122"/>
                <a:ea typeface="宋体" panose="02010600030101010101" pitchFamily="2" charset="-122"/>
                <a:cs typeface="宋体" panose="02010600030101010101" pitchFamily="2" charset="-122"/>
              </a:rPr>
              <a:t>①经济基础：</a:t>
            </a:r>
          </a:p>
          <a:p>
            <a:pPr>
              <a:lnSpc>
                <a:spcPct val="170000"/>
              </a:lnSpc>
            </a:pPr>
            <a:r>
              <a:rPr lang="zh-CN" altLang="en-US" sz="2200" b="1">
                <a:latin typeface="宋体" panose="02010600030101010101" pitchFamily="2" charset="-122"/>
                <a:ea typeface="宋体" panose="02010600030101010101" pitchFamily="2" charset="-122"/>
                <a:cs typeface="宋体" panose="02010600030101010101" pitchFamily="2" charset="-122"/>
              </a:rPr>
              <a:t>②阶级基础：     </a:t>
            </a:r>
          </a:p>
          <a:p>
            <a:pPr>
              <a:lnSpc>
                <a:spcPct val="170000"/>
              </a:lnSpc>
            </a:pPr>
            <a:r>
              <a:rPr lang="zh-CN" altLang="en-US" sz="2200" b="1">
                <a:latin typeface="宋体" panose="02010600030101010101" pitchFamily="2" charset="-122"/>
                <a:ea typeface="宋体" panose="02010600030101010101" pitchFamily="2" charset="-122"/>
                <a:cs typeface="宋体" panose="02010600030101010101" pitchFamily="2" charset="-122"/>
              </a:rPr>
              <a:t>③思想基础：</a:t>
            </a:r>
          </a:p>
          <a:p>
            <a:pPr>
              <a:lnSpc>
                <a:spcPct val="170000"/>
              </a:lnSpc>
            </a:pPr>
            <a:r>
              <a:rPr lang="zh-CN" altLang="en-US" sz="2200" b="1">
                <a:latin typeface="宋体" panose="02010600030101010101" pitchFamily="2" charset="-122"/>
                <a:ea typeface="宋体" panose="02010600030101010101" pitchFamily="2" charset="-122"/>
                <a:cs typeface="宋体" panose="02010600030101010101" pitchFamily="2" charset="-122"/>
              </a:rPr>
              <a:t>④历史传统：</a:t>
            </a:r>
          </a:p>
          <a:p>
            <a:pPr>
              <a:lnSpc>
                <a:spcPct val="170000"/>
              </a:lnSpc>
            </a:pPr>
            <a:r>
              <a:rPr lang="zh-CN" altLang="en-US" sz="2200" b="1">
                <a:latin typeface="宋体" panose="02010600030101010101" pitchFamily="2" charset="-122"/>
                <a:ea typeface="宋体" panose="02010600030101010101" pitchFamily="2" charset="-122"/>
                <a:cs typeface="宋体" panose="02010600030101010101" pitchFamily="2" charset="-122"/>
              </a:rPr>
              <a:t>⑤前提条件：</a:t>
            </a:r>
          </a:p>
          <a:p>
            <a:pPr>
              <a:lnSpc>
                <a:spcPct val="170000"/>
              </a:lnSpc>
            </a:pPr>
            <a:r>
              <a:rPr lang="zh-CN" altLang="en-US" sz="2200" b="1">
                <a:latin typeface="宋体" panose="02010600030101010101" pitchFamily="2" charset="-122"/>
                <a:ea typeface="宋体" panose="02010600030101010101" pitchFamily="2" charset="-122"/>
                <a:cs typeface="宋体" panose="02010600030101010101" pitchFamily="2" charset="-122"/>
              </a:rPr>
              <a:t>⑥制度保障：</a:t>
            </a:r>
          </a:p>
        </p:txBody>
      </p:sp>
      <p:sp>
        <p:nvSpPr>
          <p:cNvPr id="2" name="文本框 1"/>
          <p:cNvSpPr txBox="1"/>
          <p:nvPr/>
        </p:nvSpPr>
        <p:spPr>
          <a:xfrm>
            <a:off x="1864201" y="3480435"/>
            <a:ext cx="6076950" cy="429895"/>
          </a:xfrm>
          <a:prstGeom prst="rect">
            <a:avLst/>
          </a:prstGeom>
          <a:noFill/>
        </p:spPr>
        <p:txBody>
          <a:bodyPr wrap="none" rtlCol="0" anchor="t">
            <a:spAutoFit/>
          </a:bodyPr>
          <a:lstStyle>
            <a:defPPr/>
          </a:lstStyle>
          <a:p>
            <a:pPr/>
            <a:r>
              <a:rPr lang="zh-CN" altLang="en-US" sz="2200" b="1">
                <a:solidFill>
                  <a:schemeClr val="tx1"/>
                </a:solidFill>
                <a:uFillTx/>
                <a:latin typeface="宋体" panose="02010600030101010101" pitchFamily="2" charset="-122"/>
                <a:cs typeface="宋体" panose="02010600030101010101" pitchFamily="2" charset="-122"/>
                <a:sym typeface="+mn-ea"/>
              </a:rPr>
              <a:t>英国资本主义有了较大发展、工业革命的进行。</a:t>
            </a:r>
          </a:p>
        </p:txBody>
      </p:sp>
      <p:sp>
        <p:nvSpPr>
          <p:cNvPr id="17" name="文本框 16"/>
          <p:cNvSpPr txBox="1"/>
          <p:nvPr/>
        </p:nvSpPr>
        <p:spPr>
          <a:xfrm>
            <a:off x="1864201" y="4082891"/>
            <a:ext cx="3831590" cy="429895"/>
          </a:xfrm>
          <a:prstGeom prst="rect">
            <a:avLst/>
          </a:prstGeom>
          <a:noFill/>
        </p:spPr>
        <p:txBody>
          <a:bodyPr wrap="none" rtlCol="0" anchor="t">
            <a:spAutoFit/>
          </a:bodyPr>
          <a:lstStyle>
            <a:defPPr/>
          </a:lstStyle>
          <a:p>
            <a:pPr/>
            <a:r>
              <a:rPr lang="zh-CN" altLang="en-US" sz="2200" b="1">
                <a:solidFill>
                  <a:schemeClr val="tx1"/>
                </a:solidFill>
                <a:uFillTx/>
                <a:latin typeface="宋体" panose="02010600030101010101" pitchFamily="2" charset="-122"/>
                <a:cs typeface="宋体" panose="02010600030101010101" pitchFamily="2" charset="-122"/>
                <a:sym typeface="+mn-ea"/>
              </a:rPr>
              <a:t>新兴资产阶级和新贵族壮大。</a:t>
            </a:r>
          </a:p>
        </p:txBody>
      </p:sp>
      <p:sp>
        <p:nvSpPr>
          <p:cNvPr id="18" name="文本框 17"/>
          <p:cNvSpPr txBox="1"/>
          <p:nvPr/>
        </p:nvSpPr>
        <p:spPr>
          <a:xfrm>
            <a:off x="1764506" y="4513104"/>
            <a:ext cx="2147570" cy="565150"/>
          </a:xfrm>
          <a:prstGeom prst="rect">
            <a:avLst/>
          </a:prstGeom>
          <a:noFill/>
        </p:spPr>
        <p:txBody>
          <a:bodyPr wrap="none" rtlCol="0" anchor="t">
            <a:spAutoFit/>
          </a:bodyPr>
          <a:lstStyle>
            <a:defPPr/>
          </a:lstStyle>
          <a:p>
            <a:pPr>
              <a:lnSpc>
                <a:spcPct val="140000"/>
              </a:lnSpc>
            </a:pPr>
            <a:r>
              <a:rPr lang="zh-CN" altLang="en-US" sz="2200" b="1">
                <a:solidFill>
                  <a:schemeClr val="tx1"/>
                </a:solidFill>
                <a:uFillTx/>
                <a:latin typeface="宋体" panose="02010600030101010101" pitchFamily="2" charset="-122"/>
                <a:cs typeface="宋体" panose="02010600030101010101" pitchFamily="2" charset="-122"/>
                <a:sym typeface="+mn-ea"/>
              </a:rPr>
              <a:t>文艺复兴的影响</a:t>
            </a:r>
          </a:p>
        </p:txBody>
      </p:sp>
      <p:sp>
        <p:nvSpPr>
          <p:cNvPr id="19" name="文本框 18"/>
          <p:cNvSpPr txBox="1"/>
          <p:nvPr/>
        </p:nvSpPr>
        <p:spPr>
          <a:xfrm>
            <a:off x="1782445" y="5060950"/>
            <a:ext cx="6978650" cy="768350"/>
          </a:xfrm>
          <a:prstGeom prst="rect">
            <a:avLst/>
          </a:prstGeom>
          <a:noFill/>
        </p:spPr>
        <p:txBody>
          <a:bodyPr wrap="square" rtlCol="0" anchor="t">
            <a:spAutoFit/>
          </a:bodyPr>
          <a:lstStyle>
            <a:defPPr/>
          </a:lstStyle>
          <a:p>
            <a:pPr/>
            <a:r>
              <a:rPr lang="zh-CN" altLang="en-US" sz="2200" b="1">
                <a:solidFill>
                  <a:schemeClr val="tx1"/>
                </a:solidFill>
                <a:uFillTx/>
                <a:latin typeface="宋体" panose="02010600030101010101" pitchFamily="2" charset="-122"/>
                <a:cs typeface="宋体" panose="02010600030101010101" pitchFamily="2" charset="-122"/>
                <a:sym typeface="+mn-ea"/>
              </a:rPr>
              <a:t>大宪章开创法律至上、王权有限的精神；英国具有议会政治的民主传统；</a:t>
            </a:r>
          </a:p>
        </p:txBody>
      </p:sp>
      <p:sp>
        <p:nvSpPr>
          <p:cNvPr id="20" name="文本框 19"/>
          <p:cNvSpPr txBox="1"/>
          <p:nvPr/>
        </p:nvSpPr>
        <p:spPr>
          <a:xfrm>
            <a:off x="1764506" y="5712301"/>
            <a:ext cx="5515610" cy="565150"/>
          </a:xfrm>
          <a:prstGeom prst="rect">
            <a:avLst/>
          </a:prstGeom>
          <a:noFill/>
        </p:spPr>
        <p:txBody>
          <a:bodyPr wrap="none" rtlCol="0" anchor="t">
            <a:spAutoFit/>
          </a:bodyPr>
          <a:lstStyle>
            <a:defPPr/>
          </a:lstStyle>
          <a:p>
            <a:pPr>
              <a:lnSpc>
                <a:spcPct val="140000"/>
              </a:lnSpc>
            </a:pPr>
            <a:r>
              <a:rPr lang="zh-CN" altLang="en-US" sz="2200" b="1">
                <a:solidFill>
                  <a:schemeClr val="tx1"/>
                </a:solidFill>
                <a:uFillTx/>
                <a:latin typeface="宋体" panose="02010600030101010101" pitchFamily="2" charset="-122"/>
                <a:cs typeface="宋体" panose="02010600030101010101" pitchFamily="2" charset="-122"/>
                <a:sym typeface="+mn-ea"/>
              </a:rPr>
              <a:t>资产阶级革命的胜利（光荣革命）奠定基础</a:t>
            </a:r>
          </a:p>
        </p:txBody>
      </p:sp>
      <p:sp>
        <p:nvSpPr>
          <p:cNvPr id="21" name="文本框 20"/>
          <p:cNvSpPr txBox="1"/>
          <p:nvPr/>
        </p:nvSpPr>
        <p:spPr>
          <a:xfrm>
            <a:off x="1864201" y="6190615"/>
            <a:ext cx="1866900" cy="565150"/>
          </a:xfrm>
          <a:prstGeom prst="rect">
            <a:avLst/>
          </a:prstGeom>
          <a:noFill/>
        </p:spPr>
        <p:txBody>
          <a:bodyPr wrap="none" rtlCol="0" anchor="t">
            <a:spAutoFit/>
          </a:bodyPr>
          <a:lstStyle>
            <a:defPPr/>
          </a:lstStyle>
          <a:p>
            <a:pPr>
              <a:lnSpc>
                <a:spcPct val="140000"/>
              </a:lnSpc>
            </a:pPr>
            <a:r>
              <a:rPr lang="zh-CN" altLang="en-US" sz="2200" b="1">
                <a:solidFill>
                  <a:schemeClr val="tx1"/>
                </a:solidFill>
                <a:uFillTx/>
                <a:latin typeface="宋体" panose="02010600030101010101" pitchFamily="2" charset="-122"/>
                <a:cs typeface="宋体" panose="02010600030101010101" pitchFamily="2" charset="-122"/>
                <a:sym typeface="+mn-ea"/>
              </a:rPr>
              <a:t>议会制的创立</a:t>
            </a:r>
          </a:p>
        </p:txBody>
      </p:sp>
      <p:sp>
        <p:nvSpPr>
          <p:cNvPr id="5" name="文本框 4"/>
          <p:cNvSpPr txBox="1"/>
          <p:nvPr/>
        </p:nvSpPr>
        <p:spPr>
          <a:xfrm>
            <a:off x="114459" y="243046"/>
            <a:ext cx="6944201" cy="506730"/>
          </a:xfrm>
          <a:prstGeom prst="rect">
            <a:avLst/>
          </a:prstGeom>
          <a:solidFill>
            <a:srgbClr val="FFFF00"/>
          </a:solidFill>
          <a:ln>
            <a:solidFill>
              <a:srgbClr val="FF0000"/>
            </a:solidFill>
          </a:ln>
        </p:spPr>
        <p:txBody>
          <a:bodyPr wrap="square" rtlCol="0">
            <a:spAutoFit/>
          </a:bodyPr>
          <a:lstStyle>
            <a:defPPr/>
          </a:lstStyle>
          <a:p>
            <a:pPr algn="ctr">
              <a:lnSpc>
                <a:spcPct val="100000"/>
              </a:lnSpc>
            </a:pPr>
            <a:r>
              <a:rPr lang="zh-CN" altLang="en-US" sz="2700" b="1">
                <a:solidFill>
                  <a:schemeClr val="tx1"/>
                </a:solidFill>
                <a:effectLst/>
                <a:latin typeface="黑体" panose="02010609060101010101" pitchFamily="2" charset="-122"/>
                <a:ea typeface="黑体" panose="02010609060101010101" pitchFamily="2" charset="-122"/>
                <a:sym typeface="+mn-ea"/>
              </a:rPr>
              <a:t>三、西方资本主义政治制度的产生与发展</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2" presetClass="entr" presetSubtype="4" fill="hold" nodeType="withEffect">
                                  <p:stCondLst>
                                    <p:cond delay="0"/>
                                  </p:stCondLst>
                                  <p:childTnLst>
                                    <p:set>
                                      <p:cBhvr>
                                        <p:cTn id="6" dur="1" fill="hold">
                                          <p:stCondLst>
                                            <p:cond delay="0"/>
                                          </p:stCondLst>
                                        </p:cTn>
                                        <p:tgtEl>
                                          <p:spTgt spid="16">
                                            <p:txEl>
                                              <p:pRg st="1" end="1"/>
                                            </p:txEl>
                                          </p:spTgt>
                                        </p:tgtEl>
                                        <p:attrNameLst>
                                          <p:attrName>style.visibility</p:attrName>
                                        </p:attrNameLst>
                                      </p:cBhvr>
                                      <p:to>
                                        <p:strVal val="visible"/>
                                      </p:to>
                                    </p:set>
                                    <p:anim calcmode="lin" valueType="num">
                                      <p:cBhvr additive="base">
                                        <p:cTn id="7" dur="500" fill="hold"/>
                                        <p:tgtEl>
                                          <p:spTgt spid="16">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6">
                                            <p:txEl>
                                              <p:pRg st="1" end="1"/>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16">
                                            <p:txEl>
                                              <p:pRg st="2" end="2"/>
                                            </p:txEl>
                                          </p:spTgt>
                                        </p:tgtEl>
                                        <p:attrNameLst>
                                          <p:attrName>style.visibility</p:attrName>
                                        </p:attrNameLst>
                                      </p:cBhvr>
                                      <p:to>
                                        <p:strVal val="visible"/>
                                      </p:to>
                                    </p:set>
                                    <p:anim calcmode="lin" valueType="num">
                                      <p:cBhvr additive="base">
                                        <p:cTn id="11" dur="500" fill="hold"/>
                                        <p:tgtEl>
                                          <p:spTgt spid="16">
                                            <p:txEl>
                                              <p:pRg st="2" end="2"/>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16">
                                            <p:txEl>
                                              <p:pRg st="2" end="2"/>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16">
                                            <p:txEl>
                                              <p:pRg st="3" end="3"/>
                                            </p:txEl>
                                          </p:spTgt>
                                        </p:tgtEl>
                                        <p:attrNameLst>
                                          <p:attrName>style.visibility</p:attrName>
                                        </p:attrNameLst>
                                      </p:cBhvr>
                                      <p:to>
                                        <p:strVal val="visible"/>
                                      </p:to>
                                    </p:set>
                                    <p:anim calcmode="lin" valueType="num">
                                      <p:cBhvr additive="base">
                                        <p:cTn id="15" dur="500" fill="hold"/>
                                        <p:tgtEl>
                                          <p:spTgt spid="16">
                                            <p:txEl>
                                              <p:pRg st="3" end="3"/>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16">
                                            <p:txEl>
                                              <p:pRg st="3" end="3"/>
                                            </p:txEl>
                                          </p:spTgt>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16">
                                            <p:txEl>
                                              <p:pRg st="4" end="4"/>
                                            </p:txEl>
                                          </p:spTgt>
                                        </p:tgtEl>
                                        <p:attrNameLst>
                                          <p:attrName>style.visibility</p:attrName>
                                        </p:attrNameLst>
                                      </p:cBhvr>
                                      <p:to>
                                        <p:strVal val="visible"/>
                                      </p:to>
                                    </p:set>
                                    <p:anim calcmode="lin" valueType="num">
                                      <p:cBhvr additive="base">
                                        <p:cTn id="19" dur="500" fill="hold"/>
                                        <p:tgtEl>
                                          <p:spTgt spid="16">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6">
                                            <p:txEl>
                                              <p:pRg st="4" end="4"/>
                                            </p:txEl>
                                          </p:spTgt>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16">
                                            <p:txEl>
                                              <p:pRg st="5" end="5"/>
                                            </p:txEl>
                                          </p:spTgt>
                                        </p:tgtEl>
                                        <p:attrNameLst>
                                          <p:attrName>style.visibility</p:attrName>
                                        </p:attrNameLst>
                                      </p:cBhvr>
                                      <p:to>
                                        <p:strVal val="visible"/>
                                      </p:to>
                                    </p:set>
                                    <p:anim calcmode="lin" valueType="num">
                                      <p:cBhvr additive="base">
                                        <p:cTn id="23" dur="500" fill="hold"/>
                                        <p:tgtEl>
                                          <p:spTgt spid="16">
                                            <p:txEl>
                                              <p:pRg st="5" end="5"/>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16">
                                            <p:txEl>
                                              <p:pRg st="5" end="5"/>
                                            </p:txEl>
                                          </p:spTgt>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16">
                                            <p:txEl>
                                              <p:pRg st="6" end="6"/>
                                            </p:txEl>
                                          </p:spTgt>
                                        </p:tgtEl>
                                        <p:attrNameLst>
                                          <p:attrName>style.visibility</p:attrName>
                                        </p:attrNameLst>
                                      </p:cBhvr>
                                      <p:to>
                                        <p:strVal val="visible"/>
                                      </p:to>
                                    </p:set>
                                    <p:anim calcmode="lin" valueType="num">
                                      <p:cBhvr additive="base">
                                        <p:cTn id="27" dur="500" fill="hold"/>
                                        <p:tgtEl>
                                          <p:spTgt spid="16">
                                            <p:txEl>
                                              <p:pRg st="6" end="6"/>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16">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29" fill="hold" nodeType="clickPar">
                      <p:stCondLst>
                        <p:cond delay="indefinite"/>
                        <p:cond evt="onBegin" delay="0">
                          <p:tn val="28"/>
                        </p:cond>
                      </p:stCondLst>
                      <p:childTnLst>
                        <p:par>
                          <p:cTn id="30" fill="hold" nodeType="afterGroup">
                            <p:stCondLst>
                              <p:cond delay="0"/>
                            </p:stCondLst>
                            <p:childTnLst>
                              <p:par>
                                <p:cTn id="31" presetID="2" presetClass="entr" presetSubtype="4" fill="hold" grpId="0" nodeType="clickEffect">
                                  <p:stCondLst>
                                    <p:cond delay="0"/>
                                  </p:stCondLst>
                                  <p:childTnLst>
                                    <p:set>
                                      <p:cBhvr>
                                        <p:cTn id="32" dur="1" fill="hold">
                                          <p:stCondLst>
                                            <p:cond delay="0"/>
                                          </p:stCondLst>
                                        </p:cTn>
                                        <p:tgtEl>
                                          <p:spTgt spid="2"/>
                                        </p:tgtEl>
                                        <p:attrNameLst>
                                          <p:attrName>style.visibility</p:attrName>
                                        </p:attrNameLst>
                                      </p:cBhvr>
                                      <p:to>
                                        <p:strVal val="visible"/>
                                      </p:to>
                                    </p:set>
                                    <p:anim calcmode="lin" valueType="num">
                                      <p:cBhvr additive="base">
                                        <p:cTn id="33" dur="500" fill="hold"/>
                                        <p:tgtEl>
                                          <p:spTgt spid="2"/>
                                        </p:tgtEl>
                                        <p:attrNameLst>
                                          <p:attrName>ppt_x</p:attrName>
                                        </p:attrNameLst>
                                      </p:cBhvr>
                                      <p:tavLst>
                                        <p:tav tm="0">
                                          <p:val>
                                            <p:strVal val="#ppt_x"/>
                                          </p:val>
                                        </p:tav>
                                        <p:tav tm="100000">
                                          <p:val>
                                            <p:strVal val="#ppt_x"/>
                                          </p:val>
                                        </p:tav>
                                      </p:tavLst>
                                    </p:anim>
                                    <p:anim calcmode="lin" valueType="num">
                                      <p:cBhvr additive="base">
                                        <p:cTn id="34"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35" fill="hold" nodeType="clickPar">
                      <p:stCondLst>
                        <p:cond delay="indefinite"/>
                        <p:cond evt="onBegin" delay="0">
                          <p:tn val="34"/>
                        </p:cond>
                      </p:stCondLst>
                      <p:childTnLst>
                        <p:par>
                          <p:cTn id="36" fill="hold" nodeType="afterGroup">
                            <p:stCondLst>
                              <p:cond delay="0"/>
                            </p:stCondLst>
                            <p:childTnLst>
                              <p:par>
                                <p:cTn id="37" presetID="2" presetClass="entr" presetSubtype="4" fill="hold" grpId="1" nodeType="clickEffect">
                                  <p:stCondLst>
                                    <p:cond delay="0"/>
                                  </p:stCondLst>
                                  <p:childTnLst>
                                    <p:set>
                                      <p:cBhvr>
                                        <p:cTn id="38" dur="1" fill="hold">
                                          <p:stCondLst>
                                            <p:cond delay="0"/>
                                          </p:stCondLst>
                                        </p:cTn>
                                        <p:tgtEl>
                                          <p:spTgt spid="17"/>
                                        </p:tgtEl>
                                        <p:attrNameLst>
                                          <p:attrName>style.visibility</p:attrName>
                                        </p:attrNameLst>
                                      </p:cBhvr>
                                      <p:to>
                                        <p:strVal val="visible"/>
                                      </p:to>
                                    </p:set>
                                    <p:anim calcmode="lin" valueType="num">
                                      <p:cBhvr additive="base">
                                        <p:cTn id="39" dur="500" fill="hold"/>
                                        <p:tgtEl>
                                          <p:spTgt spid="17"/>
                                        </p:tgtEl>
                                        <p:attrNameLst>
                                          <p:attrName>ppt_x</p:attrName>
                                        </p:attrNameLst>
                                      </p:cBhvr>
                                      <p:tavLst>
                                        <p:tav tm="0">
                                          <p:val>
                                            <p:strVal val="#ppt_x"/>
                                          </p:val>
                                        </p:tav>
                                        <p:tav tm="100000">
                                          <p:val>
                                            <p:strVal val="#ppt_x"/>
                                          </p:val>
                                        </p:tav>
                                      </p:tavLst>
                                    </p:anim>
                                    <p:anim calcmode="lin" valueType="num">
                                      <p:cBhvr additive="base">
                                        <p:cTn id="40"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par>
                    <p:cTn id="41" fill="hold" nodeType="clickPar">
                      <p:stCondLst>
                        <p:cond delay="indefinite"/>
                        <p:cond evt="onBegin" delay="0">
                          <p:tn val="40"/>
                        </p:cond>
                      </p:stCondLst>
                      <p:childTnLst>
                        <p:par>
                          <p:cTn id="42" fill="hold" nodeType="afterGroup">
                            <p:stCondLst>
                              <p:cond delay="0"/>
                            </p:stCondLst>
                            <p:childTnLst>
                              <p:par>
                                <p:cTn id="43" presetID="2" presetClass="entr" presetSubtype="4" fill="hold" grpId="2" nodeType="clickEffect">
                                  <p:stCondLst>
                                    <p:cond delay="0"/>
                                  </p:stCondLst>
                                  <p:childTnLst>
                                    <p:set>
                                      <p:cBhvr>
                                        <p:cTn id="44" dur="1" fill="hold">
                                          <p:stCondLst>
                                            <p:cond delay="0"/>
                                          </p:stCondLst>
                                        </p:cTn>
                                        <p:tgtEl>
                                          <p:spTgt spid="18"/>
                                        </p:tgtEl>
                                        <p:attrNameLst>
                                          <p:attrName>style.visibility</p:attrName>
                                        </p:attrNameLst>
                                      </p:cBhvr>
                                      <p:to>
                                        <p:strVal val="visible"/>
                                      </p:to>
                                    </p:set>
                                    <p:anim calcmode="lin" valueType="num">
                                      <p:cBhvr additive="base">
                                        <p:cTn id="45" dur="500" fill="hold"/>
                                        <p:tgtEl>
                                          <p:spTgt spid="18"/>
                                        </p:tgtEl>
                                        <p:attrNameLst>
                                          <p:attrName>ppt_x</p:attrName>
                                        </p:attrNameLst>
                                      </p:cBhvr>
                                      <p:tavLst>
                                        <p:tav tm="0">
                                          <p:val>
                                            <p:strVal val="#ppt_x"/>
                                          </p:val>
                                        </p:tav>
                                        <p:tav tm="100000">
                                          <p:val>
                                            <p:strVal val="#ppt_x"/>
                                          </p:val>
                                        </p:tav>
                                      </p:tavLst>
                                    </p:anim>
                                    <p:anim calcmode="lin" valueType="num">
                                      <p:cBhvr additive="base">
                                        <p:cTn id="46"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par>
                    <p:cTn id="47" fill="hold" nodeType="clickPar">
                      <p:stCondLst>
                        <p:cond delay="indefinite"/>
                        <p:cond evt="onBegin" delay="0">
                          <p:tn val="46"/>
                        </p:cond>
                      </p:stCondLst>
                      <p:childTnLst>
                        <p:par>
                          <p:cTn id="48" fill="hold" nodeType="afterGroup">
                            <p:stCondLst>
                              <p:cond delay="0"/>
                            </p:stCondLst>
                            <p:childTnLst>
                              <p:par>
                                <p:cTn id="49" presetID="2" presetClass="entr" presetSubtype="4" fill="hold" grpId="3" nodeType="clickEffect">
                                  <p:stCondLst>
                                    <p:cond delay="0"/>
                                  </p:stCondLst>
                                  <p:childTnLst>
                                    <p:set>
                                      <p:cBhvr>
                                        <p:cTn id="50" dur="1" fill="hold">
                                          <p:stCondLst>
                                            <p:cond delay="0"/>
                                          </p:stCondLst>
                                        </p:cTn>
                                        <p:tgtEl>
                                          <p:spTgt spid="19"/>
                                        </p:tgtEl>
                                        <p:attrNameLst>
                                          <p:attrName>style.visibility</p:attrName>
                                        </p:attrNameLst>
                                      </p:cBhvr>
                                      <p:to>
                                        <p:strVal val="visible"/>
                                      </p:to>
                                    </p:set>
                                    <p:anim calcmode="lin" valueType="num">
                                      <p:cBhvr additive="base">
                                        <p:cTn id="51" dur="500" fill="hold"/>
                                        <p:tgtEl>
                                          <p:spTgt spid="19"/>
                                        </p:tgtEl>
                                        <p:attrNameLst>
                                          <p:attrName>ppt_x</p:attrName>
                                        </p:attrNameLst>
                                      </p:cBhvr>
                                      <p:tavLst>
                                        <p:tav tm="0">
                                          <p:val>
                                            <p:strVal val="#ppt_x"/>
                                          </p:val>
                                        </p:tav>
                                        <p:tav tm="100000">
                                          <p:val>
                                            <p:strVal val="#ppt_x"/>
                                          </p:val>
                                        </p:tav>
                                      </p:tavLst>
                                    </p:anim>
                                    <p:anim calcmode="lin" valueType="num">
                                      <p:cBhvr additive="base">
                                        <p:cTn id="52"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par>
                    <p:cTn id="53" fill="hold" nodeType="clickPar">
                      <p:stCondLst>
                        <p:cond delay="indefinite"/>
                        <p:cond evt="onBegin" delay="0">
                          <p:tn val="52"/>
                        </p:cond>
                      </p:stCondLst>
                      <p:childTnLst>
                        <p:par>
                          <p:cTn id="54" fill="hold" nodeType="afterGroup">
                            <p:stCondLst>
                              <p:cond delay="0"/>
                            </p:stCondLst>
                            <p:childTnLst>
                              <p:par>
                                <p:cTn id="55" presetID="2" presetClass="entr" presetSubtype="4" fill="hold" grpId="4" nodeType="clickEffect">
                                  <p:stCondLst>
                                    <p:cond delay="0"/>
                                  </p:stCondLst>
                                  <p:childTnLst>
                                    <p:set>
                                      <p:cBhvr>
                                        <p:cTn id="56" dur="1" fill="hold">
                                          <p:stCondLst>
                                            <p:cond delay="0"/>
                                          </p:stCondLst>
                                        </p:cTn>
                                        <p:tgtEl>
                                          <p:spTgt spid="20"/>
                                        </p:tgtEl>
                                        <p:attrNameLst>
                                          <p:attrName>style.visibility</p:attrName>
                                        </p:attrNameLst>
                                      </p:cBhvr>
                                      <p:to>
                                        <p:strVal val="visible"/>
                                      </p:to>
                                    </p:set>
                                    <p:anim calcmode="lin" valueType="num">
                                      <p:cBhvr additive="base">
                                        <p:cTn id="57" dur="500" fill="hold"/>
                                        <p:tgtEl>
                                          <p:spTgt spid="20"/>
                                        </p:tgtEl>
                                        <p:attrNameLst>
                                          <p:attrName>ppt_x</p:attrName>
                                        </p:attrNameLst>
                                      </p:cBhvr>
                                      <p:tavLst>
                                        <p:tav tm="0">
                                          <p:val>
                                            <p:strVal val="#ppt_x"/>
                                          </p:val>
                                        </p:tav>
                                        <p:tav tm="100000">
                                          <p:val>
                                            <p:strVal val="#ppt_x"/>
                                          </p:val>
                                        </p:tav>
                                      </p:tavLst>
                                    </p:anim>
                                    <p:anim calcmode="lin" valueType="num">
                                      <p:cBhvr additive="base">
                                        <p:cTn id="58" dur="500" fill="hold"/>
                                        <p:tgtEl>
                                          <p:spTgt spid="20"/>
                                        </p:tgtEl>
                                        <p:attrNameLst>
                                          <p:attrName>ppt_y</p:attrName>
                                        </p:attrNameLst>
                                      </p:cBhvr>
                                      <p:tavLst>
                                        <p:tav tm="0">
                                          <p:val>
                                            <p:strVal val="1+#ppt_h/2"/>
                                          </p:val>
                                        </p:tav>
                                        <p:tav tm="100000">
                                          <p:val>
                                            <p:strVal val="#ppt_y"/>
                                          </p:val>
                                        </p:tav>
                                      </p:tavLst>
                                    </p:anim>
                                  </p:childTnLst>
                                </p:cTn>
                              </p:par>
                            </p:childTnLst>
                          </p:cTn>
                        </p:par>
                      </p:childTnLst>
                    </p:cTn>
                  </p:par>
                  <p:par>
                    <p:cTn id="59" fill="hold" nodeType="clickPar">
                      <p:stCondLst>
                        <p:cond delay="indefinite"/>
                        <p:cond evt="onBegin" delay="0">
                          <p:tn val="58"/>
                        </p:cond>
                      </p:stCondLst>
                      <p:childTnLst>
                        <p:par>
                          <p:cTn id="60" fill="hold" nodeType="afterGroup">
                            <p:stCondLst>
                              <p:cond delay="0"/>
                            </p:stCondLst>
                            <p:childTnLst>
                              <p:par>
                                <p:cTn id="61" presetID="2" presetClass="entr" presetSubtype="4" fill="hold" grpId="5" nodeType="clickEffect">
                                  <p:stCondLst>
                                    <p:cond delay="0"/>
                                  </p:stCondLst>
                                  <p:childTnLst>
                                    <p:set>
                                      <p:cBhvr>
                                        <p:cTn id="62" dur="1" fill="hold">
                                          <p:stCondLst>
                                            <p:cond delay="0"/>
                                          </p:stCondLst>
                                        </p:cTn>
                                        <p:tgtEl>
                                          <p:spTgt spid="21"/>
                                        </p:tgtEl>
                                        <p:attrNameLst>
                                          <p:attrName>style.visibility</p:attrName>
                                        </p:attrNameLst>
                                      </p:cBhvr>
                                      <p:to>
                                        <p:strVal val="visible"/>
                                      </p:to>
                                    </p:set>
                                    <p:anim calcmode="lin" valueType="num">
                                      <p:cBhvr additive="base">
                                        <p:cTn id="63" dur="500" fill="hold"/>
                                        <p:tgtEl>
                                          <p:spTgt spid="21"/>
                                        </p:tgtEl>
                                        <p:attrNameLst>
                                          <p:attrName>ppt_x</p:attrName>
                                        </p:attrNameLst>
                                      </p:cBhvr>
                                      <p:tavLst>
                                        <p:tav tm="0">
                                          <p:val>
                                            <p:strVal val="#ppt_x"/>
                                          </p:val>
                                        </p:tav>
                                        <p:tav tm="100000">
                                          <p:val>
                                            <p:strVal val="#ppt_x"/>
                                          </p:val>
                                        </p:tav>
                                      </p:tavLst>
                                    </p:anim>
                                    <p:anim calcmode="lin" valueType="num">
                                      <p:cBhvr additive="base">
                                        <p:cTn id="64" dur="500" fill="hold"/>
                                        <p:tgtEl>
                                          <p:spTgt spid="2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7" grpId="1"/>
      <p:bldP spid="18" grpId="2"/>
      <p:bldP spid="19" grpId="3"/>
      <p:bldP spid="20" grpId="4"/>
      <p:bldP spid="21" grpId="5"/>
    </p:bldLst>
  </p:timing>
</p:sld>
</file>

<file path=ppt/slides/slide1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文本框 1"/>
          <p:cNvSpPr txBox="1"/>
          <p:nvPr/>
        </p:nvSpPr>
        <p:spPr>
          <a:xfrm>
            <a:off x="240665" y="762000"/>
            <a:ext cx="2184400" cy="414020"/>
          </a:xfrm>
          <a:prstGeom prst="rect">
            <a:avLst/>
          </a:prstGeom>
          <a:noFill/>
        </p:spPr>
        <p:txBody>
          <a:bodyPr wrap="square" rtlCol="0" anchor="t">
            <a:spAutoFit/>
          </a:bodyPr>
          <a:lstStyle>
            <a:defPPr/>
          </a:lstStyle>
          <a:p>
            <a:pPr/>
            <a:r>
              <a:rPr lang="zh-CN" altLang="en-US" sz="2100" b="1">
                <a:solidFill>
                  <a:srgbClr val="FF0000"/>
                </a:solidFill>
                <a:latin typeface="黑体" panose="02010609060101010101" pitchFamily="2" charset="-122"/>
                <a:ea typeface="黑体" panose="02010609060101010101" pitchFamily="2" charset="-122"/>
                <a:cs typeface="黑体" panose="02010609060101010101" pitchFamily="2" charset="-122"/>
              </a:rPr>
              <a:t>（</a:t>
            </a:r>
            <a:r>
              <a:rPr lang="en-US" altLang="zh-CN" sz="2100" b="1">
                <a:solidFill>
                  <a:srgbClr val="FF0000"/>
                </a:solidFill>
                <a:latin typeface="黑体" panose="02010609060101010101" pitchFamily="2" charset="-122"/>
                <a:ea typeface="黑体" panose="02010609060101010101" pitchFamily="2" charset="-122"/>
                <a:cs typeface="黑体" panose="02010609060101010101" pitchFamily="2" charset="-122"/>
              </a:rPr>
              <a:t>2</a:t>
            </a:r>
            <a:r>
              <a:rPr lang="zh-CN" altLang="en-US" sz="2100" b="1">
                <a:solidFill>
                  <a:srgbClr val="FF0000"/>
                </a:solidFill>
                <a:latin typeface="黑体" panose="02010609060101010101" pitchFamily="2" charset="-122"/>
                <a:ea typeface="黑体" panose="02010609060101010101" pitchFamily="2" charset="-122"/>
                <a:cs typeface="黑体" panose="02010609060101010101" pitchFamily="2" charset="-122"/>
              </a:rPr>
              <a:t>）过程：</a:t>
            </a:r>
          </a:p>
        </p:txBody>
      </p:sp>
      <p:sp>
        <p:nvSpPr>
          <p:cNvPr id="4" name="文本框 3"/>
          <p:cNvSpPr txBox="1"/>
          <p:nvPr/>
        </p:nvSpPr>
        <p:spPr>
          <a:xfrm>
            <a:off x="240665" y="1256030"/>
            <a:ext cx="7065010" cy="475615"/>
          </a:xfrm>
          <a:prstGeom prst="rect">
            <a:avLst/>
          </a:prstGeom>
          <a:noFill/>
        </p:spPr>
        <p:txBody>
          <a:bodyPr wrap="square" rtlCol="0" anchor="t">
            <a:spAutoFit/>
          </a:bodyPr>
          <a:lstStyle>
            <a:defPPr/>
          </a:lstStyle>
          <a:p>
            <a:pPr/>
            <a:r>
              <a:rPr lang="zh-CN" altLang="zh-CN" sz="2500" b="1">
                <a:solidFill>
                  <a:schemeClr val="tx1"/>
                </a:solidFill>
                <a:effectLst/>
                <a:uFillTx/>
                <a:latin typeface="宋体" panose="02010600030101010101" pitchFamily="2" charset="-122"/>
                <a:cs typeface="宋体" panose="02010600030101010101" pitchFamily="2" charset="-122"/>
                <a:sym typeface="宋体" panose="02010600030101010101" pitchFamily="2" charset="-122"/>
              </a:rPr>
              <a:t>①</a:t>
            </a:r>
            <a:r>
              <a:rPr lang="zh-CN" altLang="en-US" sz="2500" b="1">
                <a:solidFill>
                  <a:schemeClr val="tx1"/>
                </a:solidFill>
                <a:uFillTx/>
                <a:latin typeface="黑体" panose="02010609060101010101" pitchFamily="2" charset="-122"/>
                <a:ea typeface="黑体" panose="02010609060101010101" pitchFamily="2" charset="-122"/>
                <a:cs typeface="黑体" panose="02010609060101010101" pitchFamily="2" charset="-122"/>
              </a:rPr>
              <a:t>确立：1689年，议会通过《权利法案》</a:t>
            </a:r>
          </a:p>
        </p:txBody>
      </p:sp>
      <p:sp>
        <p:nvSpPr>
          <p:cNvPr id="14" name="文本框 13"/>
          <p:cNvSpPr txBox="1"/>
          <p:nvPr/>
        </p:nvSpPr>
        <p:spPr>
          <a:xfrm>
            <a:off x="240665" y="1853565"/>
            <a:ext cx="7522210" cy="460375"/>
          </a:xfrm>
          <a:prstGeom prst="rect">
            <a:avLst/>
          </a:prstGeom>
          <a:noFill/>
        </p:spPr>
        <p:txBody>
          <a:bodyPr wrap="square" rtlCol="0" anchor="t">
            <a:spAutoFit/>
          </a:bodyPr>
          <a:lstStyle>
            <a:defPPr/>
          </a:lstStyle>
          <a:p>
            <a:pPr/>
            <a:r>
              <a:rPr lang="zh-CN" altLang="zh-CN" sz="2400" b="1">
                <a:effectLst/>
                <a:latin typeface="宋体" panose="02010600030101010101" pitchFamily="2" charset="-122"/>
                <a:cs typeface="宋体" panose="02010600030101010101" pitchFamily="2" charset="-122"/>
                <a:sym typeface="宋体" panose="02010600030101010101" pitchFamily="2" charset="-122"/>
              </a:rPr>
              <a:t>②</a:t>
            </a:r>
            <a:r>
              <a:rPr lang="zh-CN" altLang="en-US" sz="2400" b="1">
                <a:solidFill>
                  <a:schemeClr val="tx1"/>
                </a:solidFill>
                <a:latin typeface="黑体" panose="02010609060101010101" pitchFamily="2" charset="-122"/>
                <a:ea typeface="黑体" panose="02010609060101010101" pitchFamily="2" charset="-122"/>
                <a:cs typeface="黑体" panose="02010609060101010101" pitchFamily="2" charset="-122"/>
                <a:sym typeface="+mn-ea"/>
              </a:rPr>
              <a:t>形成：18世纪中期，英国逐渐形成责任内阁制度。</a:t>
            </a:r>
          </a:p>
        </p:txBody>
      </p:sp>
      <p:sp>
        <p:nvSpPr>
          <p:cNvPr id="7" name="文本框 6"/>
          <p:cNvSpPr txBox="1"/>
          <p:nvPr/>
        </p:nvSpPr>
        <p:spPr>
          <a:xfrm>
            <a:off x="240665" y="2454910"/>
            <a:ext cx="8267065" cy="906780"/>
          </a:xfrm>
          <a:prstGeom prst="rect">
            <a:avLst/>
          </a:prstGeom>
          <a:noFill/>
        </p:spPr>
        <p:txBody>
          <a:bodyPr wrap="square" rtlCol="0">
            <a:spAutoFit/>
          </a:bodyPr>
          <a:lstStyle>
            <a:defPPr/>
          </a:lstStyle>
          <a:p>
            <a:pPr/>
            <a:r>
              <a:rPr lang="en-US" altLang="zh-CN" sz="2800" b="1" noProof="1">
                <a:solidFill>
                  <a:srgbClr val="FF0000"/>
                </a:solidFill>
                <a:effectLst/>
                <a:uFillTx/>
                <a:latin typeface="宋体" panose="02010600030101010101" pitchFamily="2" charset="-122"/>
                <a:ea typeface="宋体" panose="02010600030101010101" pitchFamily="2" charset="-122"/>
                <a:cs typeface="宋体" panose="02010600030101010101" pitchFamily="2" charset="-122"/>
              </a:rPr>
              <a:t>A.</a:t>
            </a:r>
            <a:r>
              <a:rPr lang="zh-CN" altLang="zh-CN" sz="2500" b="1" noProof="1">
                <a:solidFill>
                  <a:schemeClr val="tx1"/>
                </a:solidFill>
                <a:effectLst/>
                <a:uFillTx/>
                <a:latin typeface="宋体" panose="02010600030101010101" pitchFamily="2" charset="-122"/>
                <a:ea typeface="宋体" panose="02010600030101010101" pitchFamily="2" charset="-122"/>
                <a:cs typeface="宋体" panose="02010600030101010101" pitchFamily="2" charset="-122"/>
              </a:rPr>
              <a:t>“光荣革命”前，英国国王经常召集少数重要人物在自己的密室开会，商讨政事，由此形成了内阁制的萌芽。</a:t>
            </a:r>
          </a:p>
        </p:txBody>
      </p:sp>
      <p:sp>
        <p:nvSpPr>
          <p:cNvPr id="6" name="文本框 5"/>
          <p:cNvSpPr txBox="1"/>
          <p:nvPr/>
        </p:nvSpPr>
        <p:spPr>
          <a:xfrm>
            <a:off x="240665" y="3399155"/>
            <a:ext cx="8468995" cy="906780"/>
          </a:xfrm>
          <a:prstGeom prst="rect">
            <a:avLst/>
          </a:prstGeom>
          <a:noFill/>
        </p:spPr>
        <p:txBody>
          <a:bodyPr wrap="square" rtlCol="0" anchor="t">
            <a:spAutoFit/>
          </a:bodyPr>
          <a:lstStyle>
            <a:defPPr/>
          </a:lstStyle>
          <a:p>
            <a:pPr/>
            <a:r>
              <a:rPr lang="en-US" altLang="zh-CN" sz="2800" b="1" noProof="1">
                <a:solidFill>
                  <a:srgbClr val="FF0000"/>
                </a:solidFill>
                <a:effectLst/>
                <a:uFillTx/>
                <a:latin typeface="宋体" panose="02010600030101010101" pitchFamily="2" charset="-122"/>
                <a:ea typeface="宋体" panose="02010600030101010101" pitchFamily="2" charset="-122"/>
                <a:cs typeface="宋体" panose="02010600030101010101" pitchFamily="2" charset="-122"/>
                <a:sym typeface="宋体" panose="02010600030101010101" pitchFamily="2" charset="-122"/>
              </a:rPr>
              <a:t>B.</a:t>
            </a:r>
            <a:r>
              <a:rPr lang="zh-CN" altLang="zh-CN" sz="2500" b="1" noProof="1">
                <a:solidFill>
                  <a:schemeClr val="tx1"/>
                </a:solidFill>
                <a:effectLst/>
                <a:uFillTx/>
                <a:latin typeface="宋体" panose="02010600030101010101" pitchFamily="2" charset="-122"/>
                <a:ea typeface="宋体" panose="02010600030101010101" pitchFamily="2" charset="-122"/>
                <a:cs typeface="宋体" panose="02010600030101010101" pitchFamily="2" charset="-122"/>
                <a:sym typeface="宋体" panose="02010600030101010101" pitchFamily="2" charset="-122"/>
              </a:rPr>
              <a:t>“</a:t>
            </a:r>
            <a:r>
              <a:rPr lang="zh-CN" altLang="zh-CN" sz="2500" b="1" noProof="1">
                <a:solidFill>
                  <a:schemeClr val="tx1"/>
                </a:solidFill>
                <a:effectLst/>
                <a:uFillTx/>
                <a:latin typeface="宋体" panose="02010600030101010101" pitchFamily="2" charset="-122"/>
                <a:ea typeface="宋体" panose="02010600030101010101" pitchFamily="2" charset="-122"/>
                <a:cs typeface="宋体" panose="02010600030101010101" pitchFamily="2" charset="-122"/>
                <a:sym typeface="+mn-ea"/>
              </a:rPr>
              <a:t>光荣革命”后，内阁会议在少数大臣的参与下召开，权力受到限制的国王逐渐不再出席。 </a:t>
            </a:r>
          </a:p>
        </p:txBody>
      </p:sp>
      <p:sp>
        <p:nvSpPr>
          <p:cNvPr id="8" name="文本框 7"/>
          <p:cNvSpPr txBox="1"/>
          <p:nvPr/>
        </p:nvSpPr>
        <p:spPr>
          <a:xfrm>
            <a:off x="207010" y="4484370"/>
            <a:ext cx="8729345" cy="906780"/>
          </a:xfrm>
          <a:prstGeom prst="rect">
            <a:avLst/>
          </a:prstGeom>
          <a:noFill/>
        </p:spPr>
        <p:txBody>
          <a:bodyPr wrap="square" rtlCol="0">
            <a:spAutoFit/>
          </a:bodyPr>
          <a:lstStyle>
            <a:defPPr/>
          </a:lstStyle>
          <a:p>
            <a:pPr/>
            <a:r>
              <a:rPr lang="en-US" altLang="zh-CN" sz="2800" b="1" noProof="1">
                <a:solidFill>
                  <a:srgbClr val="FF0000"/>
                </a:solidFill>
                <a:effectLst/>
                <a:latin typeface="宋体" panose="02010600030101010101" pitchFamily="2" charset="-122"/>
                <a:cs typeface="宋体" panose="02010600030101010101" pitchFamily="2" charset="-122"/>
                <a:sym typeface="宋体" panose="02010600030101010101" pitchFamily="2" charset="-122"/>
              </a:rPr>
              <a:t>C.</a:t>
            </a:r>
            <a:r>
              <a:rPr lang="zh-CN" altLang="zh-CN" sz="2500" b="1" noProof="1">
                <a:effectLst/>
                <a:latin typeface="宋体" panose="02010600030101010101" pitchFamily="2" charset="-122"/>
                <a:ea typeface="宋体" panose="02010600030101010101" pitchFamily="2" charset="-122"/>
                <a:cs typeface="宋体" panose="02010600030101010101" pitchFamily="2" charset="-122"/>
                <a:sym typeface="宋体" panose="02010600030101010101" pitchFamily="2" charset="-122"/>
              </a:rPr>
              <a:t>18世纪20年代，在当时的多数党领袖、财政大臣</a:t>
            </a:r>
            <a:r>
              <a:rPr lang="zh-CN" altLang="zh-CN" sz="2500" b="1" noProof="1">
                <a:solidFill>
                  <a:srgbClr val="FF0000"/>
                </a:solidFill>
                <a:effectLst/>
                <a:latin typeface="宋体" panose="02010600030101010101" pitchFamily="2" charset="-122"/>
                <a:ea typeface="宋体" panose="02010600030101010101" pitchFamily="2" charset="-122"/>
                <a:cs typeface="宋体" panose="02010600030101010101" pitchFamily="2" charset="-122"/>
                <a:sym typeface="宋体" panose="02010600030101010101" pitchFamily="2" charset="-122"/>
              </a:rPr>
              <a:t>沃波尔</a:t>
            </a:r>
            <a:r>
              <a:rPr lang="zh-CN" altLang="zh-CN" sz="2500" b="1" noProof="1">
                <a:effectLst/>
                <a:latin typeface="宋体" panose="02010600030101010101" pitchFamily="2" charset="-122"/>
                <a:ea typeface="宋体" panose="02010600030101010101" pitchFamily="2" charset="-122"/>
                <a:cs typeface="宋体" panose="02010600030101010101" pitchFamily="2" charset="-122"/>
                <a:sym typeface="宋体" panose="02010600030101010101" pitchFamily="2" charset="-122"/>
              </a:rPr>
              <a:t>主持下，责任内阁制开始形成，沃波尔被认为是第一任首相。</a:t>
            </a:r>
          </a:p>
        </p:txBody>
      </p:sp>
      <p:sp>
        <p:nvSpPr>
          <p:cNvPr id="5" name="文本框 4"/>
          <p:cNvSpPr txBox="1"/>
          <p:nvPr/>
        </p:nvSpPr>
        <p:spPr>
          <a:xfrm>
            <a:off x="114459" y="163036"/>
            <a:ext cx="6944201" cy="491490"/>
          </a:xfrm>
          <a:prstGeom prst="rect">
            <a:avLst/>
          </a:prstGeom>
          <a:solidFill>
            <a:srgbClr val="FFFF00"/>
          </a:solidFill>
          <a:ln>
            <a:solidFill>
              <a:srgbClr val="FF0000"/>
            </a:solidFill>
          </a:ln>
        </p:spPr>
        <p:txBody>
          <a:bodyPr wrap="square" rtlCol="0">
            <a:spAutoFit/>
          </a:bodyPr>
          <a:lstStyle>
            <a:defPPr/>
          </a:lstStyle>
          <a:p>
            <a:pPr algn="ctr">
              <a:lnSpc>
                <a:spcPct val="100000"/>
              </a:lnSpc>
            </a:pPr>
            <a:r>
              <a:rPr lang="zh-CN" altLang="en-US" sz="2600" b="1">
                <a:solidFill>
                  <a:schemeClr val="tx1"/>
                </a:solidFill>
                <a:effectLst/>
                <a:uFillTx/>
                <a:latin typeface="黑体" panose="02010609060101010101" pitchFamily="2" charset="-122"/>
                <a:ea typeface="黑体" panose="02010609060101010101" pitchFamily="2" charset="-122"/>
                <a:sym typeface="+mn-ea"/>
              </a:rPr>
              <a:t>三、西方资本主义政治制度的产生与发展</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3" nodeType="click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p:cTn id="13" dur="500" fill="hold"/>
                                        <p:tgtEl>
                                          <p:spTgt spid="7"/>
                                        </p:tgtEl>
                                        <p:attrNameLst>
                                          <p:attrName>ppt_x</p:attrName>
                                        </p:attrNameLst>
                                      </p:cBhvr>
                                      <p:tavLst>
                                        <p:tav tm="0">
                                          <p:val>
                                            <p:strVal val="#ppt_x"/>
                                          </p:val>
                                        </p:tav>
                                        <p:tav tm="100000">
                                          <p:val>
                                            <p:strVal val="#ppt_x"/>
                                          </p:val>
                                        </p:tav>
                                      </p:tavLst>
                                    </p:anim>
                                    <p:anim calcmode="lin" valueType="num">
                                      <p:cBhvr>
                                        <p:cTn id="14" dur="500" fill="hold"/>
                                        <p:tgtEl>
                                          <p:spTgt spid="7"/>
                                        </p:tgtEl>
                                        <p:attrNameLst>
                                          <p:attrName>ppt_y</p:attrName>
                                        </p:attrNameLst>
                                      </p:cBhvr>
                                      <p:tavLst>
                                        <p:tav tm="0">
                                          <p:val>
                                            <p:strVal val="1+#ppt_h/2"/>
                                          </p:val>
                                        </p:tav>
                                        <p:tav tm="100000">
                                          <p:val>
                                            <p:strVal val="#ppt_y"/>
                                          </p:val>
                                        </p:tav>
                                      </p:tavLst>
                                    </p:anim>
                                  </p:childTnLst>
                                </p:cTn>
                              </p:par>
                              <p:par>
                                <p:cTn id="15" presetID="2" presetClass="entr" presetSubtype="4" fill="hold" grpId="1"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p:cTn id="17" dur="500" fill="hold"/>
                                        <p:tgtEl>
                                          <p:spTgt spid="6"/>
                                        </p:tgtEl>
                                        <p:attrNameLst>
                                          <p:attrName>ppt_x</p:attrName>
                                        </p:attrNameLst>
                                      </p:cBhvr>
                                      <p:tavLst>
                                        <p:tav tm="0">
                                          <p:val>
                                            <p:strVal val="#ppt_x"/>
                                          </p:val>
                                        </p:tav>
                                        <p:tav tm="100000">
                                          <p:val>
                                            <p:strVal val="#ppt_x"/>
                                          </p:val>
                                        </p:tav>
                                      </p:tavLst>
                                    </p:anim>
                                    <p:anim calcmode="lin" valueType="num">
                                      <p:cBhvr>
                                        <p:cTn id="18" dur="500" fill="hold"/>
                                        <p:tgtEl>
                                          <p:spTgt spid="6"/>
                                        </p:tgtEl>
                                        <p:attrNameLst>
                                          <p:attrName>ppt_y</p:attrName>
                                        </p:attrNameLst>
                                      </p:cBhvr>
                                      <p:tavLst>
                                        <p:tav tm="0">
                                          <p:val>
                                            <p:strVal val="1+#ppt_h/2"/>
                                          </p:val>
                                        </p:tav>
                                        <p:tav tm="100000">
                                          <p:val>
                                            <p:strVal val="#ppt_y"/>
                                          </p:val>
                                        </p:tav>
                                      </p:tavLst>
                                    </p:anim>
                                  </p:childTnLst>
                                </p:cTn>
                              </p:par>
                              <p:par>
                                <p:cTn id="19" presetID="2" presetClass="entr" presetSubtype="4" fill="hold" grpId="2" nodeType="with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p:cTn id="21" dur="500" fill="hold"/>
                                        <p:tgtEl>
                                          <p:spTgt spid="8"/>
                                        </p:tgtEl>
                                        <p:attrNameLst>
                                          <p:attrName>ppt_x</p:attrName>
                                        </p:attrNameLst>
                                      </p:cBhvr>
                                      <p:tavLst>
                                        <p:tav tm="0">
                                          <p:val>
                                            <p:strVal val="#ppt_x"/>
                                          </p:val>
                                        </p:tav>
                                        <p:tav tm="100000">
                                          <p:val>
                                            <p:strVal val="#ppt_x"/>
                                          </p:val>
                                        </p:tav>
                                      </p:tavLst>
                                    </p:anim>
                                    <p:anim calcmode="lin" valueType="num">
                                      <p:cBhvr>
                                        <p:cTn id="22"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6" grpId="1"/>
      <p:bldP spid="8" grpId="2"/>
      <p:bldP spid="14" grpId="3"/>
    </p:bldLst>
  </p:timing>
</p:sld>
</file>

<file path=ppt/slides/slide1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文本框 2"/>
          <p:cNvSpPr txBox="1"/>
          <p:nvPr/>
        </p:nvSpPr>
        <p:spPr>
          <a:xfrm>
            <a:off x="192723" y="1041083"/>
            <a:ext cx="8940165" cy="5754370"/>
          </a:xfrm>
          <a:prstGeom prst="rect">
            <a:avLst/>
          </a:prstGeom>
          <a:noFill/>
          <a:ln w="12700" cmpd="sng">
            <a:solidFill>
              <a:schemeClr val="accent1">
                <a:shade val="50000"/>
              </a:schemeClr>
            </a:solidFill>
            <a:prstDash val="solid"/>
          </a:ln>
        </p:spPr>
        <p:txBody>
          <a:bodyPr wrap="square" rtlCol="0" anchor="t">
            <a:spAutoFit/>
          </a:bodyPr>
          <a:lstStyle>
            <a:defPPr/>
          </a:lstStyle>
          <a:p>
            <a:pPr eaLnBrk="1" latinLnBrk="0" hangingPunct="1">
              <a:lnSpc>
                <a:spcPct val="100000"/>
              </a:lnSpc>
            </a:pPr>
            <a:r>
              <a:rPr lang="zh-CN" altLang="en-US" sz="2300" b="1">
                <a:solidFill>
                  <a:schemeClr val="tx1"/>
                </a:solidFill>
                <a:latin typeface="+mn-ea"/>
                <a:ea typeface="+mn-ea"/>
                <a:cs typeface="+mn-ea"/>
              </a:rPr>
              <a:t>材料：（英国）开始了产业革命，这一革命把经济力量的重心完全转移了。……1830年的资产阶级，同前一世纪的</a:t>
            </a:r>
            <a:r>
              <a:rPr lang="zh-CN" altLang="en-US" sz="2300" b="1">
                <a:solidFill>
                  <a:srgbClr val="FF0000"/>
                </a:solidFill>
                <a:latin typeface="+mn-ea"/>
                <a:ea typeface="+mn-ea"/>
                <a:cs typeface="+mn-ea"/>
              </a:rPr>
              <a:t>资产阶级是大不相同的</a:t>
            </a:r>
            <a:r>
              <a:rPr lang="zh-CN" altLang="en-US" sz="2300" b="1">
                <a:solidFill>
                  <a:schemeClr val="tx1"/>
                </a:solidFill>
                <a:latin typeface="+mn-ea"/>
                <a:ea typeface="+mn-ea"/>
                <a:cs typeface="+mn-ea"/>
              </a:rPr>
              <a:t>。仍然留在贵族手中并且被贵族用来抵制新工业资产阶级的野心的</a:t>
            </a:r>
            <a:r>
              <a:rPr lang="zh-CN" altLang="en-US" sz="2300" b="1">
                <a:solidFill>
                  <a:srgbClr val="FF0000"/>
                </a:solidFill>
                <a:latin typeface="+mn-ea"/>
                <a:ea typeface="+mn-ea"/>
                <a:cs typeface="+mn-ea"/>
              </a:rPr>
              <a:t>政治权力，</a:t>
            </a:r>
            <a:r>
              <a:rPr lang="zh-CN" altLang="en-US" sz="2300" b="1">
                <a:solidFill>
                  <a:schemeClr val="tx1"/>
                </a:solidFill>
                <a:latin typeface="+mn-ea"/>
                <a:ea typeface="+mn-ea"/>
                <a:cs typeface="+mn-ea"/>
              </a:rPr>
              <a:t>已经同新的经济利益不能相容了。于是必须同贵族进行一次新的斗争。</a:t>
            </a:r>
          </a:p>
          <a:p>
            <a:pPr algn="r" eaLnBrk="1" latinLnBrk="0" hangingPunct="1">
              <a:lnSpc>
                <a:spcPct val="100000"/>
              </a:lnSpc>
            </a:pPr>
            <a:r>
              <a:rPr lang="zh-CN" altLang="en-US" sz="2300" b="1">
                <a:solidFill>
                  <a:schemeClr val="tx1"/>
                </a:solidFill>
                <a:latin typeface="+mn-ea"/>
                <a:ea typeface="+mn-ea"/>
                <a:cs typeface="+mn-ea"/>
              </a:rPr>
              <a:t>——[德]恩格斯《社会主义从空想到科学的发展》英文版导言</a:t>
            </a:r>
          </a:p>
          <a:p>
            <a:pPr algn="l" eaLnBrk="1" latinLnBrk="0" hangingPunct="1">
              <a:lnSpc>
                <a:spcPct val="100000"/>
              </a:lnSpc>
            </a:pPr>
            <a:r>
              <a:rPr lang="zh-CN" altLang="en-US" sz="2300" b="1">
                <a:solidFill>
                  <a:schemeClr val="tx1"/>
                </a:solidFill>
                <a:latin typeface="+mn-ea"/>
                <a:ea typeface="+mn-ea"/>
                <a:cs typeface="+mn-ea"/>
              </a:rPr>
              <a:t>材料中“一次新的斗争”指什么？分析这次斗争的原因及影响。</a:t>
            </a:r>
          </a:p>
          <a:p>
            <a:pPr algn="l" eaLnBrk="1" latinLnBrk="0" hangingPunct="1">
              <a:lnSpc>
                <a:spcPct val="100000"/>
              </a:lnSpc>
            </a:pPr>
            <a:endParaRPr lang="zh-CN" altLang="en-US" sz="2300" b="1">
              <a:solidFill>
                <a:schemeClr val="tx1"/>
              </a:solidFill>
              <a:latin typeface="+mn-ea"/>
              <a:ea typeface="+mn-ea"/>
              <a:cs typeface="+mn-ea"/>
            </a:endParaRPr>
          </a:p>
          <a:p>
            <a:pPr algn="l" eaLnBrk="1" latinLnBrk="0" hangingPunct="1">
              <a:lnSpc>
                <a:spcPct val="100000"/>
              </a:lnSpc>
            </a:pPr>
            <a:r>
              <a:rPr lang="zh-CN" altLang="en-US" sz="2300" b="1">
                <a:solidFill>
                  <a:srgbClr val="FF0000"/>
                </a:solidFill>
                <a:latin typeface="+mn-ea"/>
                <a:ea typeface="+mn-ea"/>
                <a:cs typeface="+mn-ea"/>
              </a:rPr>
              <a:t>“新的斗争”指1832年议会改革运动。</a:t>
            </a:r>
          </a:p>
          <a:p>
            <a:pPr eaLnBrk="1" latinLnBrk="0" hangingPunct="1">
              <a:lnSpc>
                <a:spcPct val="100000"/>
              </a:lnSpc>
            </a:pPr>
            <a:r>
              <a:rPr lang="zh-CN" altLang="en-US" sz="2300" b="1">
                <a:solidFill>
                  <a:srgbClr val="C00000"/>
                </a:solidFill>
                <a:latin typeface="+mn-ea"/>
                <a:ea typeface="+mn-ea"/>
                <a:cs typeface="+mn-ea"/>
              </a:rPr>
              <a:t>原因：</a:t>
            </a:r>
          </a:p>
          <a:p>
            <a:pPr eaLnBrk="1" latinLnBrk="0" hangingPunct="1">
              <a:lnSpc>
                <a:spcPct val="100000"/>
              </a:lnSpc>
            </a:pPr>
            <a:r>
              <a:rPr lang="zh-CN" altLang="en-US" sz="2300" b="1">
                <a:solidFill>
                  <a:schemeClr val="tx1"/>
                </a:solidFill>
                <a:latin typeface="+mn-ea"/>
                <a:ea typeface="+mn-ea"/>
                <a:cs typeface="+mn-ea"/>
              </a:rPr>
              <a:t>经济发展与政治制度之间出现了矛盾；工业资产阶级经济地位提高；工业资产阶级参政愿望增强。</a:t>
            </a:r>
          </a:p>
          <a:p>
            <a:pPr eaLnBrk="1" latinLnBrk="0" hangingPunct="1">
              <a:lnSpc>
                <a:spcPct val="100000"/>
              </a:lnSpc>
            </a:pPr>
            <a:r>
              <a:rPr lang="zh-CN" altLang="en-US" sz="2300" b="1">
                <a:solidFill>
                  <a:srgbClr val="C00000"/>
                </a:solidFill>
                <a:latin typeface="+mn-ea"/>
                <a:ea typeface="+mn-ea"/>
                <a:cs typeface="+mn-ea"/>
              </a:rPr>
              <a:t>评价</a:t>
            </a:r>
            <a:r>
              <a:rPr lang="zh-CN" altLang="en-US" sz="2300" b="1">
                <a:solidFill>
                  <a:schemeClr val="tx1"/>
                </a:solidFill>
                <a:latin typeface="+mn-ea"/>
                <a:ea typeface="+mn-ea"/>
                <a:cs typeface="+mn-ea"/>
              </a:rPr>
              <a:t>：</a:t>
            </a:r>
          </a:p>
          <a:p>
            <a:pPr eaLnBrk="1" latinLnBrk="0" hangingPunct="1">
              <a:lnSpc>
                <a:spcPct val="100000"/>
              </a:lnSpc>
            </a:pPr>
            <a:r>
              <a:rPr lang="zh-CN" altLang="en-US" sz="2300" b="1">
                <a:solidFill>
                  <a:schemeClr val="tx1"/>
                </a:solidFill>
                <a:latin typeface="+mn-ea"/>
                <a:ea typeface="+mn-ea"/>
                <a:cs typeface="+mn-ea"/>
              </a:rPr>
              <a:t>①积极：工业资产阶级获得更多的参政权和选举权；幵启了英国议会改革的先例；促进民主政治的完善。</a:t>
            </a:r>
          </a:p>
          <a:p>
            <a:pPr eaLnBrk="1" latinLnBrk="0" hangingPunct="1">
              <a:lnSpc>
                <a:spcPct val="100000"/>
              </a:lnSpc>
            </a:pPr>
            <a:r>
              <a:rPr lang="zh-CN" altLang="en-US" sz="2300" b="1">
                <a:solidFill>
                  <a:schemeClr val="tx1"/>
                </a:solidFill>
                <a:latin typeface="+mn-ea"/>
                <a:ea typeface="+mn-ea"/>
                <a:cs typeface="+mn-ea"/>
              </a:rPr>
              <a:t>②局限：工人、贫民的政治权利受到限制</a:t>
            </a:r>
          </a:p>
        </p:txBody>
      </p:sp>
      <p:sp>
        <p:nvSpPr>
          <p:cNvPr id="13" name="文本框 12"/>
          <p:cNvSpPr txBox="1"/>
          <p:nvPr/>
        </p:nvSpPr>
        <p:spPr>
          <a:xfrm>
            <a:off x="192723" y="654526"/>
            <a:ext cx="8759190" cy="478155"/>
          </a:xfrm>
          <a:prstGeom prst="rect">
            <a:avLst/>
          </a:prstGeom>
          <a:noFill/>
        </p:spPr>
        <p:txBody>
          <a:bodyPr wrap="none" rtlCol="0" anchor="t">
            <a:spAutoFit/>
          </a:bodyPr>
          <a:lstStyle>
            <a:defPPr/>
          </a:lstStyle>
          <a:p>
            <a:pPr algn="l">
              <a:lnSpc>
                <a:spcPct val="120000"/>
              </a:lnSpc>
            </a:pPr>
            <a:r>
              <a:rPr lang="zh-CN" altLang="en-US" sz="2100" b="1">
                <a:solidFill>
                  <a:schemeClr val="tx1"/>
                </a:solidFill>
                <a:effectLst/>
                <a:ea typeface="黑体" panose="02010609060101010101" pitchFamily="2" charset="-122"/>
                <a:cs typeface="黑体" panose="02010609060101010101" pitchFamily="2" charset="-122"/>
                <a:sym typeface="+mn-ea"/>
              </a:rPr>
              <a:t>③</a:t>
            </a:r>
            <a:r>
              <a:rPr lang="zh-CN" altLang="en-US" sz="2100" b="1">
                <a:solidFill>
                  <a:schemeClr val="tx1"/>
                </a:solidFill>
                <a:effectLst/>
                <a:latin typeface="黑体" panose="02010609060101010101" pitchFamily="2" charset="-122"/>
                <a:ea typeface="黑体" panose="02010609060101010101" pitchFamily="2" charset="-122"/>
                <a:cs typeface="黑体" panose="02010609060101010101" pitchFamily="2" charset="-122"/>
                <a:sym typeface="+mn-ea"/>
              </a:rPr>
              <a:t>完善：</a:t>
            </a:r>
            <a:r>
              <a:rPr lang="zh-CN" altLang="en-US" sz="2100" b="1">
                <a:effectLst/>
                <a:latin typeface="黑体" panose="02010609060101010101" pitchFamily="2" charset="-122"/>
                <a:ea typeface="黑体" panose="02010609060101010101" pitchFamily="2" charset="-122"/>
                <a:cs typeface="黑体" panose="02010609060101010101" pitchFamily="2" charset="-122"/>
                <a:sym typeface="+mn-ea"/>
              </a:rPr>
              <a:t>19世纪中后期，英国先后进行三次议会改革，民主制度基本形成</a:t>
            </a:r>
          </a:p>
        </p:txBody>
      </p:sp>
      <p:sp>
        <p:nvSpPr>
          <p:cNvPr id="5" name="文本框 4"/>
          <p:cNvSpPr txBox="1"/>
          <p:nvPr/>
        </p:nvSpPr>
        <p:spPr>
          <a:xfrm>
            <a:off x="193199" y="163036"/>
            <a:ext cx="6944201" cy="491490"/>
          </a:xfrm>
          <a:prstGeom prst="rect">
            <a:avLst/>
          </a:prstGeom>
          <a:solidFill>
            <a:srgbClr val="FFFF00"/>
          </a:solidFill>
          <a:ln>
            <a:solidFill>
              <a:srgbClr val="FF0000"/>
            </a:solidFill>
          </a:ln>
        </p:spPr>
        <p:txBody>
          <a:bodyPr wrap="square" rtlCol="0">
            <a:spAutoFit/>
          </a:bodyPr>
          <a:lstStyle>
            <a:defPPr/>
          </a:lstStyle>
          <a:p>
            <a:pPr algn="ctr">
              <a:lnSpc>
                <a:spcPct val="100000"/>
              </a:lnSpc>
            </a:pPr>
            <a:r>
              <a:rPr lang="zh-CN" altLang="en-US" sz="2600" b="1">
                <a:solidFill>
                  <a:schemeClr val="tx1"/>
                </a:solidFill>
                <a:effectLst/>
                <a:uFillTx/>
                <a:latin typeface="黑体" panose="02010609060101010101" pitchFamily="2" charset="-122"/>
                <a:ea typeface="黑体" panose="02010609060101010101" pitchFamily="2" charset="-122"/>
                <a:sym typeface="+mn-ea"/>
              </a:rPr>
              <a:t>三、西方资本主义政治制度的产生与发展</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4" end="4"/>
                                            </p:txEl>
                                          </p:spTgt>
                                        </p:tgtEl>
                                        <p:attrNameLst>
                                          <p:attrName>style.visibility</p:attrName>
                                        </p:attrNameLst>
                                      </p:cBhvr>
                                      <p:to>
                                        <p:strVal val="visible"/>
                                      </p:to>
                                    </p:set>
                                    <p:anim calcmode="lin" valueType="num">
                                      <p:cBhvr additive="base">
                                        <p:cTn id="7"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5" end="5"/>
                                            </p:txEl>
                                          </p:spTgt>
                                        </p:tgtEl>
                                        <p:attrNameLst>
                                          <p:attrName>style.visibility</p:attrName>
                                        </p:attrNameLst>
                                      </p:cBhvr>
                                      <p:to>
                                        <p:strVal val="visible"/>
                                      </p:to>
                                    </p:set>
                                    <p:anim calcmode="lin" valueType="num">
                                      <p:cBhvr additive="base">
                                        <p:cTn id="13"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afterGroup">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anim calcmode="lin" valueType="num">
                                      <p:cBhvr additive="base">
                                        <p:cTn id="19"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afterGroup">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7" end="7"/>
                                            </p:txEl>
                                          </p:spTgt>
                                        </p:tgtEl>
                                        <p:attrNameLst>
                                          <p:attrName>style.visibility</p:attrName>
                                        </p:attrNameLst>
                                      </p:cBhvr>
                                      <p:to>
                                        <p:strVal val="visible"/>
                                      </p:to>
                                    </p:set>
                                    <p:anim calcmode="lin" valueType="num">
                                      <p:cBhvr additive="base">
                                        <p:cTn id="25"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7" end="7"/>
                                            </p:txEl>
                                          </p:spTgt>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3">
                                            <p:txEl>
                                              <p:pRg st="8" end="8"/>
                                            </p:txEl>
                                          </p:spTgt>
                                        </p:tgtEl>
                                        <p:attrNameLst>
                                          <p:attrName>style.visibility</p:attrName>
                                        </p:attrNameLst>
                                      </p:cBhvr>
                                      <p:to>
                                        <p:strVal val="visible"/>
                                      </p:to>
                                    </p:set>
                                    <p:anim calcmode="lin" valueType="num">
                                      <p:cBhvr additive="base">
                                        <p:cTn id="29" dur="500" fill="hold"/>
                                        <p:tgtEl>
                                          <p:spTgt spid="3">
                                            <p:txEl>
                                              <p:pRg st="8" end="8"/>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3">
                                            <p:txEl>
                                              <p:pRg st="8" end="8"/>
                                            </p:txEl>
                                          </p:spTgt>
                                        </p:tgtEl>
                                        <p:attrNameLst>
                                          <p:attrName>ppt_y</p:attrName>
                                        </p:attrNameLst>
                                      </p:cBhvr>
                                      <p:tavLst>
                                        <p:tav tm="0">
                                          <p:val>
                                            <p:strVal val="1+#ppt_h/2"/>
                                          </p:val>
                                        </p:tav>
                                        <p:tav tm="100000">
                                          <p:val>
                                            <p:strVal val="#ppt_y"/>
                                          </p:val>
                                        </p:tav>
                                      </p:tavLst>
                                    </p:anim>
                                  </p:childTnLst>
                                </p:cTn>
                              </p:par>
                              <p:par>
                                <p:cTn id="31" presetID="2" presetClass="entr" presetSubtype="4" fill="hold" nodeType="withEffect">
                                  <p:stCondLst>
                                    <p:cond delay="0"/>
                                  </p:stCondLst>
                                  <p:childTnLst>
                                    <p:set>
                                      <p:cBhvr>
                                        <p:cTn id="32" dur="1" fill="hold">
                                          <p:stCondLst>
                                            <p:cond delay="0"/>
                                          </p:stCondLst>
                                        </p:cTn>
                                        <p:tgtEl>
                                          <p:spTgt spid="3">
                                            <p:txEl>
                                              <p:pRg st="9" end="9"/>
                                            </p:txEl>
                                          </p:spTgt>
                                        </p:tgtEl>
                                        <p:attrNameLst>
                                          <p:attrName>style.visibility</p:attrName>
                                        </p:attrNameLst>
                                      </p:cBhvr>
                                      <p:to>
                                        <p:strVal val="visible"/>
                                      </p:to>
                                    </p:set>
                                    <p:anim calcmode="lin" valueType="num">
                                      <p:cBhvr additive="base">
                                        <p:cTn id="33" dur="500" fill="hold"/>
                                        <p:tgtEl>
                                          <p:spTgt spid="3">
                                            <p:txEl>
                                              <p:pRg st="9" end="9"/>
                                            </p:txEl>
                                          </p:spTgt>
                                        </p:tgtEl>
                                        <p:attrNameLst>
                                          <p:attrName>ppt_x</p:attrName>
                                        </p:attrNameLst>
                                      </p:cBhvr>
                                      <p:tavLst>
                                        <p:tav tm="0">
                                          <p:val>
                                            <p:strVal val="#ppt_x"/>
                                          </p:val>
                                        </p:tav>
                                        <p:tav tm="100000">
                                          <p:val>
                                            <p:strVal val="#ppt_x"/>
                                          </p:val>
                                        </p:tav>
                                      </p:tavLst>
                                    </p:anim>
                                    <p:anim calcmode="lin" valueType="num">
                                      <p:cBhvr additive="base">
                                        <p:cTn id="34" dur="500" fill="hold"/>
                                        <p:tgtEl>
                                          <p:spTgt spid="3">
                                            <p:txEl>
                                              <p:pRg st="9" end="9"/>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22882" name="矩形 122881"/>
          <p:cNvSpPr/>
          <p:nvPr/>
        </p:nvSpPr>
        <p:spPr>
          <a:xfrm>
            <a:off x="1143000" y="1468240"/>
            <a:ext cx="6858000" cy="2837815"/>
          </a:xfrm>
          <a:prstGeom prst="rect">
            <a:avLst/>
          </a:prstGeom>
          <a:noFill/>
          <a:ln w="57150" cap="flat" cmpd="sng">
            <a:solidFill>
              <a:srgbClr val="008000"/>
            </a:solidFill>
            <a:prstDash val="sysDot"/>
            <a:miter/>
            <a:headEnd type="none" w="med" len="med"/>
            <a:tailEnd type="none" w="med" len="med"/>
          </a:ln>
        </p:spPr>
        <p:txBody>
          <a:bodyPr anchor="ctr">
            <a:spAutoFit/>
          </a:bodyPr>
          <a:lstStyle>
            <a:defPPr/>
          </a:lstStyle>
          <a:p>
            <a:pPr>
              <a:spcBef>
                <a:spcPct val="50000"/>
              </a:spcBef>
            </a:pPr>
            <a:r>
              <a:rPr lang="en-US" altLang="zh-CN" sz="2100">
                <a:solidFill>
                  <a:srgbClr val="000000"/>
                </a:solidFill>
                <a:latin typeface="黑体" panose="02010609060101010101" pitchFamily="2" charset="-122"/>
                <a:ea typeface="黑体" panose="02010609060101010101" pitchFamily="2" charset="-122"/>
              </a:rPr>
              <a:t>1832</a:t>
            </a:r>
            <a:r>
              <a:rPr lang="zh-CN" altLang="en-US" sz="2100">
                <a:solidFill>
                  <a:srgbClr val="000000"/>
                </a:solidFill>
                <a:latin typeface="黑体" panose="02010609060101010101" pitchFamily="2" charset="-122"/>
                <a:ea typeface="黑体" panose="02010609060101010101" pitchFamily="2" charset="-122"/>
              </a:rPr>
              <a:t>年，第一次议会改革，</a:t>
            </a:r>
            <a:r>
              <a:rPr lang="zh-CN" altLang="en-US" sz="2100">
                <a:solidFill>
                  <a:srgbClr val="FF0000"/>
                </a:solidFill>
                <a:latin typeface="黑体" panose="02010609060101010101" pitchFamily="2" charset="-122"/>
                <a:ea typeface="黑体" panose="02010609060101010101" pitchFamily="2" charset="-122"/>
              </a:rPr>
              <a:t>工业资产阶级；</a:t>
            </a:r>
          </a:p>
          <a:p>
            <a:pPr>
              <a:spcBef>
                <a:spcPct val="50000"/>
              </a:spcBef>
            </a:pPr>
            <a:r>
              <a:rPr lang="en-US" altLang="zh-CN" sz="2100">
                <a:solidFill>
                  <a:srgbClr val="000000"/>
                </a:solidFill>
                <a:latin typeface="黑体" panose="02010609060101010101" pitchFamily="2" charset="-122"/>
                <a:ea typeface="黑体" panose="02010609060101010101" pitchFamily="2" charset="-122"/>
              </a:rPr>
              <a:t>1867</a:t>
            </a:r>
            <a:r>
              <a:rPr lang="zh-CN" altLang="en-US" sz="2100">
                <a:solidFill>
                  <a:srgbClr val="000000"/>
                </a:solidFill>
                <a:latin typeface="黑体" panose="02010609060101010101" pitchFamily="2" charset="-122"/>
                <a:ea typeface="黑体" panose="02010609060101010101" pitchFamily="2" charset="-122"/>
              </a:rPr>
              <a:t>年，第二次议会改革，</a:t>
            </a:r>
            <a:r>
              <a:rPr lang="zh-CN" altLang="en-US" sz="2100">
                <a:solidFill>
                  <a:srgbClr val="FF0000"/>
                </a:solidFill>
                <a:latin typeface="黑体" panose="02010609060101010101" pitchFamily="2" charset="-122"/>
                <a:ea typeface="黑体" panose="02010609060101010101" pitchFamily="2" charset="-122"/>
              </a:rPr>
              <a:t>城市小资产阶级和城市工人</a:t>
            </a:r>
            <a:r>
              <a:rPr lang="zh-CN" altLang="en-US" sz="2100">
                <a:solidFill>
                  <a:srgbClr val="000000"/>
                </a:solidFill>
                <a:latin typeface="黑体" panose="02010609060101010101" pitchFamily="2" charset="-122"/>
                <a:ea typeface="黑体" panose="02010609060101010101" pitchFamily="2" charset="-122"/>
              </a:rPr>
              <a:t>；</a:t>
            </a:r>
          </a:p>
          <a:p>
            <a:pPr>
              <a:spcBef>
                <a:spcPct val="50000"/>
              </a:spcBef>
            </a:pPr>
            <a:r>
              <a:rPr lang="en-US" altLang="zh-CN" sz="2100">
                <a:solidFill>
                  <a:srgbClr val="000000"/>
                </a:solidFill>
                <a:latin typeface="黑体" panose="02010609060101010101" pitchFamily="2" charset="-122"/>
                <a:ea typeface="黑体" panose="02010609060101010101" pitchFamily="2" charset="-122"/>
              </a:rPr>
              <a:t>1884</a:t>
            </a:r>
            <a:r>
              <a:rPr lang="zh-CN" altLang="en-US" sz="2100">
                <a:solidFill>
                  <a:srgbClr val="000000"/>
                </a:solidFill>
                <a:latin typeface="黑体" panose="02010609060101010101" pitchFamily="2" charset="-122"/>
                <a:ea typeface="黑体" panose="02010609060101010101" pitchFamily="2" charset="-122"/>
              </a:rPr>
              <a:t>年，第三次议会改革，</a:t>
            </a:r>
            <a:r>
              <a:rPr lang="zh-CN" altLang="en-US" sz="2100">
                <a:solidFill>
                  <a:srgbClr val="FF0000"/>
                </a:solidFill>
                <a:latin typeface="黑体" panose="02010609060101010101" pitchFamily="2" charset="-122"/>
                <a:ea typeface="黑体" panose="02010609060101010101" pitchFamily="2" charset="-122"/>
              </a:rPr>
              <a:t>农业工人</a:t>
            </a:r>
            <a:r>
              <a:rPr lang="zh-CN" altLang="en-US" sz="2100">
                <a:solidFill>
                  <a:srgbClr val="000000"/>
                </a:solidFill>
                <a:latin typeface="黑体" panose="02010609060101010101" pitchFamily="2" charset="-122"/>
                <a:ea typeface="黑体" panose="02010609060101010101" pitchFamily="2" charset="-122"/>
              </a:rPr>
              <a:t>；</a:t>
            </a:r>
          </a:p>
          <a:p>
            <a:pPr>
              <a:spcBef>
                <a:spcPct val="50000"/>
              </a:spcBef>
            </a:pPr>
            <a:r>
              <a:rPr lang="en-US" altLang="zh-CN" sz="2100">
                <a:solidFill>
                  <a:srgbClr val="000000"/>
                </a:solidFill>
                <a:latin typeface="黑体" panose="02010609060101010101" pitchFamily="2" charset="-122"/>
                <a:ea typeface="黑体" panose="02010609060101010101" pitchFamily="2" charset="-122"/>
              </a:rPr>
              <a:t>1918</a:t>
            </a:r>
            <a:r>
              <a:rPr lang="zh-CN" altLang="en-US" sz="2100">
                <a:solidFill>
                  <a:srgbClr val="000000"/>
                </a:solidFill>
                <a:latin typeface="黑体" panose="02010609060101010101" pitchFamily="2" charset="-122"/>
                <a:ea typeface="黑体" panose="02010609060101010101" pitchFamily="2" charset="-122"/>
              </a:rPr>
              <a:t>年，</a:t>
            </a:r>
            <a:r>
              <a:rPr lang="en-US" altLang="zh-CN" sz="2100">
                <a:solidFill>
                  <a:srgbClr val="FF0000"/>
                </a:solidFill>
                <a:latin typeface="黑体" panose="02010609060101010101" pitchFamily="2" charset="-122"/>
                <a:ea typeface="黑体" panose="02010609060101010101" pitchFamily="2" charset="-122"/>
              </a:rPr>
              <a:t>30</a:t>
            </a:r>
            <a:r>
              <a:rPr lang="zh-CN" altLang="en-US" sz="2100">
                <a:solidFill>
                  <a:srgbClr val="FF0000"/>
                </a:solidFill>
                <a:latin typeface="黑体" panose="02010609060101010101" pitchFamily="2" charset="-122"/>
                <a:ea typeface="黑体" panose="02010609060101010101" pitchFamily="2" charset="-122"/>
              </a:rPr>
              <a:t>岁</a:t>
            </a:r>
            <a:r>
              <a:rPr lang="zh-CN" altLang="en-US" sz="2100">
                <a:solidFill>
                  <a:srgbClr val="000000"/>
                </a:solidFill>
                <a:latin typeface="黑体" panose="02010609060101010101" pitchFamily="2" charset="-122"/>
                <a:ea typeface="黑体" panose="02010609060101010101" pitchFamily="2" charset="-122"/>
              </a:rPr>
              <a:t>以上有一定财产的</a:t>
            </a:r>
            <a:r>
              <a:rPr lang="zh-CN" altLang="en-US" sz="2100">
                <a:solidFill>
                  <a:srgbClr val="FF0000"/>
                </a:solidFill>
                <a:latin typeface="黑体" panose="02010609060101010101" pitchFamily="2" charset="-122"/>
                <a:ea typeface="黑体" panose="02010609060101010101" pitchFamily="2" charset="-122"/>
              </a:rPr>
              <a:t>妇女；</a:t>
            </a:r>
          </a:p>
          <a:p>
            <a:pPr>
              <a:spcBef>
                <a:spcPct val="50000"/>
              </a:spcBef>
            </a:pPr>
            <a:r>
              <a:rPr lang="en-US" altLang="zh-CN" sz="2100">
                <a:solidFill>
                  <a:srgbClr val="000000"/>
                </a:solidFill>
                <a:latin typeface="黑体" panose="02010609060101010101" pitchFamily="2" charset="-122"/>
                <a:ea typeface="黑体" panose="02010609060101010101" pitchFamily="2" charset="-122"/>
              </a:rPr>
              <a:t>1928</a:t>
            </a:r>
            <a:r>
              <a:rPr lang="zh-CN" altLang="en-US" sz="2100">
                <a:solidFill>
                  <a:srgbClr val="000000"/>
                </a:solidFill>
                <a:latin typeface="黑体" panose="02010609060101010101" pitchFamily="2" charset="-122"/>
                <a:ea typeface="黑体" panose="02010609060101010101" pitchFamily="2" charset="-122"/>
              </a:rPr>
              <a:t>年，妇女的年龄降到</a:t>
            </a:r>
            <a:r>
              <a:rPr lang="en-US" altLang="zh-CN" sz="2100">
                <a:solidFill>
                  <a:srgbClr val="FF0000"/>
                </a:solidFill>
                <a:latin typeface="黑体" panose="02010609060101010101" pitchFamily="2" charset="-122"/>
                <a:ea typeface="黑体" panose="02010609060101010101" pitchFamily="2" charset="-122"/>
              </a:rPr>
              <a:t>21</a:t>
            </a:r>
            <a:r>
              <a:rPr lang="zh-CN" altLang="en-US" sz="2100">
                <a:solidFill>
                  <a:srgbClr val="FF0000"/>
                </a:solidFill>
                <a:latin typeface="黑体" panose="02010609060101010101" pitchFamily="2" charset="-122"/>
                <a:ea typeface="黑体" panose="02010609060101010101" pitchFamily="2" charset="-122"/>
              </a:rPr>
              <a:t>岁；</a:t>
            </a:r>
          </a:p>
          <a:p>
            <a:pPr>
              <a:spcBef>
                <a:spcPct val="50000"/>
              </a:spcBef>
            </a:pPr>
            <a:r>
              <a:rPr lang="en-US" altLang="zh-CN" sz="2100">
                <a:solidFill>
                  <a:srgbClr val="000000"/>
                </a:solidFill>
                <a:latin typeface="黑体" panose="02010609060101010101" pitchFamily="2" charset="-122"/>
                <a:ea typeface="黑体" panose="02010609060101010101" pitchFamily="2" charset="-122"/>
              </a:rPr>
              <a:t>1969</a:t>
            </a:r>
            <a:r>
              <a:rPr lang="zh-CN" altLang="en-US" sz="2100">
                <a:solidFill>
                  <a:srgbClr val="000000"/>
                </a:solidFill>
                <a:latin typeface="黑体" panose="02010609060101010101" pitchFamily="2" charset="-122"/>
                <a:ea typeface="黑体" panose="02010609060101010101" pitchFamily="2" charset="-122"/>
              </a:rPr>
              <a:t>年，凡满</a:t>
            </a:r>
            <a:r>
              <a:rPr lang="en-US" altLang="zh-CN" sz="2100">
                <a:solidFill>
                  <a:srgbClr val="FF0000"/>
                </a:solidFill>
                <a:latin typeface="黑体" panose="02010609060101010101" pitchFamily="2" charset="-122"/>
                <a:ea typeface="黑体" panose="02010609060101010101" pitchFamily="2" charset="-122"/>
              </a:rPr>
              <a:t>18</a:t>
            </a:r>
            <a:r>
              <a:rPr lang="zh-CN" altLang="en-US" sz="2100">
                <a:solidFill>
                  <a:srgbClr val="FF0000"/>
                </a:solidFill>
                <a:latin typeface="黑体" panose="02010609060101010101" pitchFamily="2" charset="-122"/>
                <a:ea typeface="黑体" panose="02010609060101010101" pitchFamily="2" charset="-122"/>
              </a:rPr>
              <a:t>岁</a:t>
            </a:r>
            <a:r>
              <a:rPr lang="zh-CN" altLang="en-US" sz="2100">
                <a:solidFill>
                  <a:srgbClr val="000000"/>
                </a:solidFill>
                <a:latin typeface="黑体" panose="02010609060101010101" pitchFamily="2" charset="-122"/>
                <a:ea typeface="黑体" panose="02010609060101010101" pitchFamily="2" charset="-122"/>
              </a:rPr>
              <a:t>的男女都获普选权；</a:t>
            </a:r>
            <a:r>
              <a:rPr lang="zh-CN" altLang="en-US" sz="2100" b="0">
                <a:solidFill>
                  <a:srgbClr val="000000"/>
                </a:solidFill>
                <a:latin typeface="黑体" panose="02010609060101010101" pitchFamily="2" charset="-122"/>
                <a:ea typeface="黑体" panose="02010609060101010101" pitchFamily="2" charset="-122"/>
              </a:rPr>
              <a:t> </a:t>
            </a:r>
          </a:p>
        </p:txBody>
      </p:sp>
      <p:sp>
        <p:nvSpPr>
          <p:cNvPr id="122883" name="矩形 122882"/>
          <p:cNvSpPr/>
          <p:nvPr/>
        </p:nvSpPr>
        <p:spPr>
          <a:xfrm>
            <a:off x="1980010" y="857250"/>
            <a:ext cx="5913834" cy="645160"/>
          </a:xfrm>
          <a:prstGeom prst="rect">
            <a:avLst/>
          </a:prstGeom>
          <a:noFill/>
          <a:ln w="9525">
            <a:noFill/>
          </a:ln>
        </p:spPr>
        <p:txBody>
          <a:bodyPr>
            <a:spAutoFit/>
          </a:bodyPr>
          <a:lstStyle>
            <a:defPPr/>
          </a:lstStyle>
          <a:p>
            <a:pPr>
              <a:spcBef>
                <a:spcPct val="50000"/>
              </a:spcBef>
            </a:pPr>
            <a:r>
              <a:rPr lang="en-US" altLang="zh-CN" sz="3600">
                <a:solidFill>
                  <a:srgbClr val="009900"/>
                </a:solidFill>
                <a:latin typeface="黑体" panose="02010609060101010101" pitchFamily="2" charset="-122"/>
                <a:ea typeface="黑体" panose="02010609060101010101" pitchFamily="2" charset="-122"/>
              </a:rPr>
              <a:t> </a:t>
            </a:r>
            <a:r>
              <a:rPr lang="zh-CN" altLang="en-US" sz="3600">
                <a:solidFill>
                  <a:srgbClr val="009900"/>
                </a:solidFill>
                <a:latin typeface="黑体" panose="02010609060101010101" pitchFamily="2" charset="-122"/>
                <a:ea typeface="黑体" panose="02010609060101010101" pitchFamily="2" charset="-122"/>
              </a:rPr>
              <a:t>英国选举权逐渐扩大</a:t>
            </a:r>
            <a:endParaRPr lang="zh-CN" altLang="en-US" sz="3600">
              <a:solidFill>
                <a:srgbClr val="009900"/>
              </a:solidFill>
              <a:latin typeface="黑体" panose="02010609060101010101" pitchFamily="2" charset="-122"/>
              <a:ea typeface="黑体" panose="02010609060101010101" pitchFamily="2" charset="-122"/>
              <a:sym typeface="Wingdings" pitchFamily="2" charset="2"/>
            </a:endParaRPr>
          </a:p>
        </p:txBody>
      </p:sp>
      <p:sp>
        <p:nvSpPr>
          <p:cNvPr id="122885" name="文本框 122884"/>
          <p:cNvSpPr txBox="1"/>
          <p:nvPr/>
        </p:nvSpPr>
        <p:spPr>
          <a:xfrm>
            <a:off x="1551305" y="5325745"/>
            <a:ext cx="6342380" cy="553085"/>
          </a:xfrm>
          <a:prstGeom prst="rect">
            <a:avLst/>
          </a:prstGeom>
          <a:solidFill>
            <a:srgbClr val="000000"/>
          </a:solidFill>
          <a:ln w="9525">
            <a:noFill/>
          </a:ln>
        </p:spPr>
        <p:txBody>
          <a:bodyPr wrap="square">
            <a:spAutoFit/>
          </a:bodyPr>
          <a:lstStyle>
            <a:defPPr/>
          </a:lstStyle>
          <a:p>
            <a:pPr>
              <a:spcBef>
                <a:spcPct val="50000"/>
              </a:spcBef>
            </a:pPr>
            <a:r>
              <a:rPr lang="zh-CN" altLang="en-US" sz="3000">
                <a:solidFill>
                  <a:schemeClr val="bg1"/>
                </a:solidFill>
                <a:latin typeface="Arial" panose="020b0604020202020204" pitchFamily="34" charset="0"/>
                <a:ea typeface="楷体" panose="02010609060101010101" charset="-122"/>
              </a:rPr>
              <a:t>说明：体现民主范围的逐渐扩大。</a:t>
            </a:r>
          </a:p>
        </p:txBody>
      </p:sp>
      <p:sp>
        <p:nvSpPr>
          <p:cNvPr id="122886" name="矩形 122885"/>
          <p:cNvSpPr/>
          <p:nvPr/>
        </p:nvSpPr>
        <p:spPr>
          <a:xfrm>
            <a:off x="1364456" y="4059079"/>
            <a:ext cx="6317933" cy="1159669"/>
          </a:xfrm>
          <a:prstGeom prst="rect">
            <a:avLst/>
          </a:prstGeom>
        </p:spPr>
        <p:txBody>
          <a:bodyPr wrap="none" fromWordArt="1">
            <a:prstTxWarp prst="textCurveUp">
              <a:avLst>
                <a:gd name="adj" fmla="val 40356"/>
              </a:avLst>
            </a:prstTxWarp>
            <a:normAutofit/>
          </a:bodyPr>
          <a:lstStyle>
            <a:defPPr/>
          </a:lstStyle>
          <a:p>
            <a:pPr algn="ctr"/>
            <a:r>
              <a:rPr lang="zh-CN" altLang="en-US" sz="5400" b="1">
                <a:ln w="12700" cap="flat" cmpd="sng">
                  <a:solidFill>
                    <a:srgbClr val="000000"/>
                  </a:solidFill>
                  <a:prstDash val="solid"/>
                  <a:headEnd type="none" w="med" len="med"/>
                  <a:tailEnd type="none" w="med" len="med"/>
                </a:ln>
                <a:solidFill>
                  <a:srgbClr val="FF0000"/>
                </a:solidFill>
                <a:effectLst>
                  <a:outerShdw dist="45791" dir="2021404" algn="ctr" rotWithShape="0">
                    <a:srgbClr val="808080">
                      <a:alpha val="80000"/>
                    </a:srgbClr>
                  </a:outerShdw>
                </a:effectLst>
                <a:latin typeface="黑体" panose="02010609060101010101" pitchFamily="2" charset="-122"/>
                <a:ea typeface="黑体" panose="02010609060101010101" pitchFamily="2" charset="-122"/>
              </a:rPr>
              <a:t>贵族  工业资产阶级  公民</a:t>
            </a:r>
            <a:endParaRPr lang="zh-CN" altLang="en-US" sz="5400" b="1">
              <a:ln w="12700" cap="flat" cmpd="sng">
                <a:solidFill>
                  <a:srgbClr val="000000"/>
                </a:solidFill>
                <a:prstDash val="solid"/>
                <a:headEnd type="none" w="med" len="med"/>
                <a:tailEnd type="none" w="med" len="med"/>
              </a:ln>
              <a:solidFill>
                <a:srgbClr val="FF0000"/>
              </a:solidFill>
              <a:effectLst>
                <a:outerShdw dist="45791" dir="2021404" algn="ctr" rotWithShape="0">
                  <a:srgbClr val="808080">
                    <a:alpha val="80000"/>
                  </a:srgbClr>
                </a:outerShdw>
              </a:effectLst>
              <a:latin typeface="黑体" panose="02010609060101010101" pitchFamily="2" charset="-122"/>
              <a:ea typeface="黑体" panose="02010609060101010101"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4" presetClass="entr" presetSubtype="16" fill="hold" nodeType="clickEffect">
                                  <p:stCondLst>
                                    <p:cond delay="0"/>
                                  </p:stCondLst>
                                  <p:childTnLst>
                                    <p:set>
                                      <p:cBhvr>
                                        <p:cTn id="6" dur="1" fill="hold">
                                          <p:stCondLst>
                                            <p:cond delay="0"/>
                                          </p:stCondLst>
                                        </p:cTn>
                                        <p:tgtEl>
                                          <p:spTgt spid="122882">
                                            <p:txEl>
                                              <p:pRg st="1" end="1"/>
                                            </p:txEl>
                                          </p:spTgt>
                                        </p:tgtEl>
                                        <p:attrNameLst>
                                          <p:attrName>style.visibility</p:attrName>
                                        </p:attrNameLst>
                                      </p:cBhvr>
                                      <p:to>
                                        <p:strVal val="visible"/>
                                      </p:to>
                                    </p:set>
                                    <p:animEffect transition="in" filter="box(in)">
                                      <p:cBhvr>
                                        <p:cTn id="7" dur="500"/>
                                        <p:tgtEl>
                                          <p:spTgt spid="122882">
                                            <p:txEl>
                                              <p:pRg st="1" end="1"/>
                                            </p:txEl>
                                          </p:spTgt>
                                        </p:tgtEl>
                                      </p:cBhvr>
                                    </p:animEffect>
                                  </p:childTnLst>
                                </p:cTn>
                              </p:par>
                            </p:childTnLst>
                          </p:cTn>
                        </p:par>
                        <p:par>
                          <p:cTn id="8" fill="hold" nodeType="afterGroup">
                            <p:stCondLst>
                              <p:cond delay="500"/>
                            </p:stCondLst>
                            <p:childTnLst>
                              <p:par>
                                <p:cTn id="9" presetID="4" presetClass="entr" presetSubtype="16" fill="hold" nodeType="afterEffect">
                                  <p:stCondLst>
                                    <p:cond delay="500"/>
                                  </p:stCondLst>
                                  <p:childTnLst>
                                    <p:set>
                                      <p:cBhvr>
                                        <p:cTn id="10" dur="1" fill="hold">
                                          <p:stCondLst>
                                            <p:cond delay="0"/>
                                          </p:stCondLst>
                                        </p:cTn>
                                        <p:tgtEl>
                                          <p:spTgt spid="122882">
                                            <p:txEl>
                                              <p:pRg st="2" end="2"/>
                                            </p:txEl>
                                          </p:spTgt>
                                        </p:tgtEl>
                                        <p:attrNameLst>
                                          <p:attrName>style.visibility</p:attrName>
                                        </p:attrNameLst>
                                      </p:cBhvr>
                                      <p:to>
                                        <p:strVal val="visible"/>
                                      </p:to>
                                    </p:set>
                                    <p:animEffect transition="in" filter="box(in)">
                                      <p:cBhvr>
                                        <p:cTn id="11" dur="500"/>
                                        <p:tgtEl>
                                          <p:spTgt spid="122882">
                                            <p:txEl>
                                              <p:pRg st="2" end="2"/>
                                            </p:txEl>
                                          </p:spTgt>
                                        </p:tgtEl>
                                      </p:cBhvr>
                                    </p:animEffect>
                                  </p:childTnLst>
                                </p:cTn>
                              </p:par>
                            </p:childTnLst>
                          </p:cTn>
                        </p:par>
                        <p:par>
                          <p:cTn id="12" fill="hold" nodeType="afterGroup">
                            <p:stCondLst>
                              <p:cond delay="1500"/>
                            </p:stCondLst>
                            <p:childTnLst>
                              <p:par>
                                <p:cTn id="13" presetID="4" presetClass="entr" presetSubtype="16" fill="hold" nodeType="afterEffect">
                                  <p:stCondLst>
                                    <p:cond delay="1000"/>
                                  </p:stCondLst>
                                  <p:childTnLst>
                                    <p:set>
                                      <p:cBhvr>
                                        <p:cTn id="14" dur="1" fill="hold">
                                          <p:stCondLst>
                                            <p:cond delay="0"/>
                                          </p:stCondLst>
                                        </p:cTn>
                                        <p:tgtEl>
                                          <p:spTgt spid="122882">
                                            <p:txEl>
                                              <p:pRg st="3" end="3"/>
                                            </p:txEl>
                                          </p:spTgt>
                                        </p:tgtEl>
                                        <p:attrNameLst>
                                          <p:attrName>style.visibility</p:attrName>
                                        </p:attrNameLst>
                                      </p:cBhvr>
                                      <p:to>
                                        <p:strVal val="visible"/>
                                      </p:to>
                                    </p:set>
                                    <p:animEffect transition="in" filter="box(in)">
                                      <p:cBhvr>
                                        <p:cTn id="15" dur="500"/>
                                        <p:tgtEl>
                                          <p:spTgt spid="122882">
                                            <p:txEl>
                                              <p:pRg st="3" end="3"/>
                                            </p:txEl>
                                          </p:spTgt>
                                        </p:tgtEl>
                                      </p:cBhvr>
                                    </p:animEffect>
                                  </p:childTnLst>
                                </p:cTn>
                              </p:par>
                            </p:childTnLst>
                          </p:cTn>
                        </p:par>
                        <p:par>
                          <p:cTn id="16" fill="hold" nodeType="afterGroup">
                            <p:stCondLst>
                              <p:cond delay="3000"/>
                            </p:stCondLst>
                            <p:childTnLst>
                              <p:par>
                                <p:cTn id="17" presetID="4" presetClass="entr" presetSubtype="16" fill="hold" nodeType="afterEffect">
                                  <p:stCondLst>
                                    <p:cond delay="1500"/>
                                  </p:stCondLst>
                                  <p:childTnLst>
                                    <p:set>
                                      <p:cBhvr>
                                        <p:cTn id="18" dur="1" fill="hold">
                                          <p:stCondLst>
                                            <p:cond delay="0"/>
                                          </p:stCondLst>
                                        </p:cTn>
                                        <p:tgtEl>
                                          <p:spTgt spid="122882">
                                            <p:txEl>
                                              <p:pRg st="4" end="4"/>
                                            </p:txEl>
                                          </p:spTgt>
                                        </p:tgtEl>
                                        <p:attrNameLst>
                                          <p:attrName>style.visibility</p:attrName>
                                        </p:attrNameLst>
                                      </p:cBhvr>
                                      <p:to>
                                        <p:strVal val="visible"/>
                                      </p:to>
                                    </p:set>
                                    <p:animEffect transition="in" filter="box(in)">
                                      <p:cBhvr>
                                        <p:cTn id="19" dur="500"/>
                                        <p:tgtEl>
                                          <p:spTgt spid="122882">
                                            <p:txEl>
                                              <p:pRg st="4" end="4"/>
                                            </p:txEl>
                                          </p:spTgt>
                                        </p:tgtEl>
                                      </p:cBhvr>
                                    </p:animEffect>
                                  </p:childTnLst>
                                </p:cTn>
                              </p:par>
                            </p:childTnLst>
                          </p:cTn>
                        </p:par>
                        <p:par>
                          <p:cTn id="20" fill="hold" nodeType="afterGroup">
                            <p:stCondLst>
                              <p:cond delay="5000"/>
                            </p:stCondLst>
                            <p:childTnLst>
                              <p:par>
                                <p:cTn id="21" presetID="4" presetClass="entr" presetSubtype="16" fill="hold" nodeType="afterEffect">
                                  <p:stCondLst>
                                    <p:cond delay="2000"/>
                                  </p:stCondLst>
                                  <p:childTnLst>
                                    <p:set>
                                      <p:cBhvr>
                                        <p:cTn id="22" dur="1" fill="hold">
                                          <p:stCondLst>
                                            <p:cond delay="0"/>
                                          </p:stCondLst>
                                        </p:cTn>
                                        <p:tgtEl>
                                          <p:spTgt spid="122882">
                                            <p:txEl>
                                              <p:pRg st="5" end="5"/>
                                            </p:txEl>
                                          </p:spTgt>
                                        </p:tgtEl>
                                        <p:attrNameLst>
                                          <p:attrName>style.visibility</p:attrName>
                                        </p:attrNameLst>
                                      </p:cBhvr>
                                      <p:to>
                                        <p:strVal val="visible"/>
                                      </p:to>
                                    </p:set>
                                    <p:animEffect transition="in" filter="box(in)">
                                      <p:cBhvr>
                                        <p:cTn id="23" dur="500"/>
                                        <p:tgtEl>
                                          <p:spTgt spid="122882">
                                            <p:txEl>
                                              <p:pRg st="5" end="5"/>
                                            </p:txEl>
                                          </p:spTgt>
                                        </p:tgtEl>
                                      </p:cBhvr>
                                    </p:animEffect>
                                  </p:childTnLst>
                                </p:cTn>
                              </p:par>
                            </p:childTnLst>
                          </p:cTn>
                        </p:par>
                      </p:childTnLst>
                    </p:cTn>
                  </p:par>
                  <p:par>
                    <p:cTn id="24" fill="hold" nodeType="clickPar">
                      <p:stCondLst>
                        <p:cond delay="indefinite"/>
                      </p:stCondLst>
                      <p:childTnLst>
                        <p:par>
                          <p:cTn id="25" fill="hold" nodeType="afterGroup">
                            <p:stCondLst>
                              <p:cond delay="0"/>
                            </p:stCondLst>
                            <p:childTnLst>
                              <p:par>
                                <p:cTn id="26" presetID="3" presetClass="entr" presetSubtype="10" fill="hold" nodeType="clickEffect">
                                  <p:stCondLst>
                                    <p:cond delay="0"/>
                                  </p:stCondLst>
                                  <p:childTnLst>
                                    <p:set>
                                      <p:cBhvr>
                                        <p:cTn id="27" dur="1" fill="hold">
                                          <p:stCondLst>
                                            <p:cond delay="0"/>
                                          </p:stCondLst>
                                        </p:cTn>
                                        <p:tgtEl>
                                          <p:spTgt spid="122886"/>
                                        </p:tgtEl>
                                        <p:attrNameLst>
                                          <p:attrName>style.visibility</p:attrName>
                                        </p:attrNameLst>
                                      </p:cBhvr>
                                      <p:to>
                                        <p:strVal val="visible"/>
                                      </p:to>
                                    </p:set>
                                    <p:animEffect transition="in" filter="blinds(horizontal)">
                                      <p:cBhvr>
                                        <p:cTn id="28" dur="500"/>
                                        <p:tgtEl>
                                          <p:spTgt spid="122886"/>
                                        </p:tgtEl>
                                      </p:cBhvr>
                                    </p:animEffect>
                                  </p:childTnLst>
                                </p:cTn>
                              </p:par>
                            </p:childTnLst>
                          </p:cTn>
                        </p:par>
                      </p:childTnLst>
                    </p:cTn>
                  </p:par>
                  <p:par>
                    <p:cTn id="29" fill="hold" nodeType="clickPar">
                      <p:stCondLst>
                        <p:cond delay="indefinite"/>
                      </p:stCondLst>
                      <p:childTnLst>
                        <p:par>
                          <p:cTn id="30" fill="hold" nodeType="afterGroup">
                            <p:stCondLst>
                              <p:cond delay="0"/>
                            </p:stCondLst>
                            <p:childTnLst>
                              <p:par>
                                <p:cTn id="31" presetID="4" presetClass="entr" presetSubtype="16" fill="hold" grpId="0" nodeType="clickEffect">
                                  <p:stCondLst>
                                    <p:cond delay="0"/>
                                  </p:stCondLst>
                                  <p:childTnLst>
                                    <p:set>
                                      <p:cBhvr>
                                        <p:cTn id="32" dur="1" fill="hold">
                                          <p:stCondLst>
                                            <p:cond delay="0"/>
                                          </p:stCondLst>
                                        </p:cTn>
                                        <p:tgtEl>
                                          <p:spTgt spid="122885"/>
                                        </p:tgtEl>
                                        <p:attrNameLst>
                                          <p:attrName>style.visibility</p:attrName>
                                        </p:attrNameLst>
                                      </p:cBhvr>
                                      <p:to>
                                        <p:strVal val="visible"/>
                                      </p:to>
                                    </p:set>
                                    <p:animEffect transition="in" filter="box(in)">
                                      <p:cBhvr>
                                        <p:cTn id="33" dur="500"/>
                                        <p:tgtEl>
                                          <p:spTgt spid="12288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885" grpId="0"/>
    </p:bldLst>
  </p:timing>
</p:sld>
</file>

<file path=ppt/slides/slide20.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1506" name="文本框 19458"/>
          <p:cNvSpPr txBox="1"/>
          <p:nvPr/>
        </p:nvSpPr>
        <p:spPr>
          <a:xfrm>
            <a:off x="7044929" y="1660922"/>
            <a:ext cx="1320403" cy="460375"/>
          </a:xfrm>
          <a:prstGeom prst="rect">
            <a:avLst/>
          </a:prstGeom>
          <a:solidFill>
            <a:schemeClr val="folHlink"/>
          </a:solidFill>
          <a:ln w="9525" cap="flat" cmpd="sng">
            <a:solidFill>
              <a:schemeClr val="tx2"/>
            </a:solidFill>
            <a:prstDash val="solid"/>
            <a:miter/>
            <a:headEnd type="none" w="med" len="med"/>
            <a:tailEnd type="none" w="med" len="med"/>
          </a:ln>
        </p:spPr>
        <p:txBody>
          <a:bodyPr wrap="square" anchor="t">
            <a:spAutoFit/>
          </a:bodyPr>
          <a:lstStyle>
            <a:defPPr/>
          </a:lstStyle>
          <a:p>
            <a:pPr algn="ctr">
              <a:spcBef>
                <a:spcPct val="50000"/>
              </a:spcBef>
            </a:pPr>
            <a:r>
              <a:rPr lang="zh-CN" altLang="en-US" sz="2400" b="1">
                <a:solidFill>
                  <a:schemeClr val="bg1"/>
                </a:solidFill>
                <a:latin typeface="Times New Roman" panose="02020603050405020304" pitchFamily="18" charset="0"/>
                <a:ea typeface="黑体" panose="02010609060101010101" pitchFamily="2" charset="-122"/>
              </a:rPr>
              <a:t>君主</a:t>
            </a:r>
          </a:p>
        </p:txBody>
      </p:sp>
      <p:sp>
        <p:nvSpPr>
          <p:cNvPr id="21507" name="文本框 19459"/>
          <p:cNvSpPr txBox="1"/>
          <p:nvPr/>
        </p:nvSpPr>
        <p:spPr>
          <a:xfrm>
            <a:off x="7134225" y="3792141"/>
            <a:ext cx="1320404" cy="460375"/>
          </a:xfrm>
          <a:prstGeom prst="rect">
            <a:avLst/>
          </a:prstGeom>
          <a:solidFill>
            <a:schemeClr val="folHlink"/>
          </a:solidFill>
          <a:ln w="9525" cap="flat" cmpd="sng">
            <a:solidFill>
              <a:schemeClr val="tx2"/>
            </a:solidFill>
            <a:prstDash val="solid"/>
            <a:miter/>
            <a:headEnd type="none" w="med" len="med"/>
            <a:tailEnd type="none" w="med" len="med"/>
          </a:ln>
        </p:spPr>
        <p:txBody>
          <a:bodyPr wrap="square" anchor="t">
            <a:spAutoFit/>
          </a:bodyPr>
          <a:lstStyle>
            <a:defPPr/>
          </a:lstStyle>
          <a:p>
            <a:pPr algn="ctr">
              <a:spcBef>
                <a:spcPct val="50000"/>
              </a:spcBef>
            </a:pPr>
            <a:r>
              <a:rPr lang="zh-CN" altLang="en-US" sz="2400" b="1">
                <a:solidFill>
                  <a:schemeClr val="bg1"/>
                </a:solidFill>
                <a:latin typeface="Times New Roman" panose="02020603050405020304" pitchFamily="18" charset="0"/>
                <a:ea typeface="黑体" panose="02010609060101010101" pitchFamily="2" charset="-122"/>
              </a:rPr>
              <a:t>上院</a:t>
            </a:r>
          </a:p>
        </p:txBody>
      </p:sp>
      <p:sp>
        <p:nvSpPr>
          <p:cNvPr id="21508" name="文本框 19460"/>
          <p:cNvSpPr txBox="1"/>
          <p:nvPr/>
        </p:nvSpPr>
        <p:spPr>
          <a:xfrm>
            <a:off x="602456" y="3602831"/>
            <a:ext cx="1320404" cy="460375"/>
          </a:xfrm>
          <a:prstGeom prst="rect">
            <a:avLst/>
          </a:prstGeom>
          <a:solidFill>
            <a:schemeClr val="folHlink"/>
          </a:solidFill>
          <a:ln w="9525" cap="flat" cmpd="sng">
            <a:solidFill>
              <a:schemeClr val="tx2"/>
            </a:solidFill>
            <a:prstDash val="solid"/>
            <a:miter/>
            <a:headEnd type="none" w="med" len="med"/>
            <a:tailEnd type="none" w="med" len="med"/>
          </a:ln>
        </p:spPr>
        <p:txBody>
          <a:bodyPr wrap="square" anchor="t">
            <a:spAutoFit/>
          </a:bodyPr>
          <a:lstStyle>
            <a:defPPr/>
          </a:lstStyle>
          <a:p>
            <a:pPr algn="ctr">
              <a:spcBef>
                <a:spcPct val="50000"/>
              </a:spcBef>
            </a:pPr>
            <a:r>
              <a:rPr lang="zh-CN" altLang="en-US" sz="2400" b="1">
                <a:solidFill>
                  <a:schemeClr val="bg1"/>
                </a:solidFill>
                <a:latin typeface="Times New Roman" panose="02020603050405020304" pitchFamily="18" charset="0"/>
                <a:ea typeface="黑体" panose="02010609060101010101" pitchFamily="2" charset="-122"/>
              </a:rPr>
              <a:t>下院</a:t>
            </a:r>
          </a:p>
        </p:txBody>
      </p:sp>
      <p:sp>
        <p:nvSpPr>
          <p:cNvPr id="21509" name="文本框 19461"/>
          <p:cNvSpPr txBox="1"/>
          <p:nvPr/>
        </p:nvSpPr>
        <p:spPr>
          <a:xfrm>
            <a:off x="2240756" y="1526381"/>
            <a:ext cx="2590800" cy="506730"/>
          </a:xfrm>
          <a:prstGeom prst="rect">
            <a:avLst/>
          </a:prstGeom>
          <a:solidFill>
            <a:schemeClr val="folHlink"/>
          </a:solidFill>
          <a:ln w="9525" cap="flat" cmpd="sng">
            <a:solidFill>
              <a:schemeClr val="tx2"/>
            </a:solidFill>
            <a:prstDash val="solid"/>
            <a:miter/>
            <a:headEnd type="none" w="med" len="med"/>
            <a:tailEnd type="none" w="med" len="med"/>
          </a:ln>
        </p:spPr>
        <p:txBody>
          <a:bodyPr wrap="square" anchor="t">
            <a:spAutoFit/>
          </a:bodyPr>
          <a:lstStyle>
            <a:defPPr/>
          </a:lstStyle>
          <a:p>
            <a:pPr algn="ctr">
              <a:spcBef>
                <a:spcPct val="50000"/>
              </a:spcBef>
            </a:pPr>
            <a:r>
              <a:rPr lang="zh-CN" altLang="en-US" sz="2700" b="1">
                <a:solidFill>
                  <a:schemeClr val="bg1"/>
                </a:solidFill>
                <a:latin typeface="黑体" panose="02010609060101010101" pitchFamily="2" charset="-122"/>
                <a:ea typeface="黑体" panose="02010609060101010101" pitchFamily="2" charset="-122"/>
              </a:rPr>
              <a:t>内     阁</a:t>
            </a:r>
          </a:p>
        </p:txBody>
      </p:sp>
      <p:sp>
        <p:nvSpPr>
          <p:cNvPr id="21510" name="文本框 19462"/>
          <p:cNvSpPr txBox="1"/>
          <p:nvPr/>
        </p:nvSpPr>
        <p:spPr>
          <a:xfrm>
            <a:off x="459581" y="5492354"/>
            <a:ext cx="1781175" cy="506730"/>
          </a:xfrm>
          <a:prstGeom prst="rect">
            <a:avLst/>
          </a:prstGeom>
          <a:solidFill>
            <a:schemeClr val="folHlink"/>
          </a:solidFill>
          <a:ln w="9525" cap="flat" cmpd="sng">
            <a:solidFill>
              <a:schemeClr val="tx2"/>
            </a:solidFill>
            <a:prstDash val="solid"/>
            <a:miter/>
            <a:headEnd type="none" w="med" len="med"/>
            <a:tailEnd type="none" w="med" len="med"/>
          </a:ln>
        </p:spPr>
        <p:txBody>
          <a:bodyPr wrap="square" anchor="t">
            <a:spAutoFit/>
          </a:bodyPr>
          <a:lstStyle>
            <a:defPPr/>
          </a:lstStyle>
          <a:p>
            <a:pPr algn="ctr">
              <a:spcBef>
                <a:spcPct val="50000"/>
              </a:spcBef>
            </a:pPr>
            <a:r>
              <a:rPr lang="zh-CN" altLang="en-US" sz="2700" b="1">
                <a:solidFill>
                  <a:schemeClr val="bg1"/>
                </a:solidFill>
                <a:latin typeface="黑体" panose="02010609060101010101" pitchFamily="2" charset="-122"/>
                <a:ea typeface="黑体" panose="02010609060101010101" pitchFamily="2" charset="-122"/>
              </a:rPr>
              <a:t>选   民</a:t>
            </a:r>
          </a:p>
        </p:txBody>
      </p:sp>
      <p:sp>
        <p:nvSpPr>
          <p:cNvPr id="19464" name="文本框 19463"/>
          <p:cNvSpPr txBox="1"/>
          <p:nvPr/>
        </p:nvSpPr>
        <p:spPr>
          <a:xfrm>
            <a:off x="3240881" y="4945856"/>
            <a:ext cx="3208735" cy="460375"/>
          </a:xfrm>
          <a:prstGeom prst="rect">
            <a:avLst/>
          </a:prstGeom>
          <a:solidFill>
            <a:schemeClr val="folHlink"/>
          </a:solidFill>
          <a:ln w="9525" cap="flat" cmpd="sng">
            <a:solidFill>
              <a:schemeClr val="tx2"/>
            </a:solidFill>
            <a:prstDash val="solid"/>
            <a:miter/>
            <a:headEnd type="none" w="med" len="med"/>
            <a:tailEnd type="none" w="med" len="med"/>
          </a:ln>
        </p:spPr>
        <p:txBody>
          <a:bodyPr wrap="square" anchor="t">
            <a:spAutoFit/>
          </a:bodyPr>
          <a:lstStyle>
            <a:defPPr/>
          </a:lstStyle>
          <a:p>
            <a:pPr algn="ctr">
              <a:spcBef>
                <a:spcPct val="50000"/>
              </a:spcBef>
            </a:pPr>
            <a:r>
              <a:rPr lang="zh-CN" altLang="en-US" sz="2400" b="1">
                <a:solidFill>
                  <a:schemeClr val="bg1"/>
                </a:solidFill>
                <a:latin typeface="黑体" panose="02010609060101010101" pitchFamily="2" charset="-122"/>
                <a:ea typeface="黑体" panose="02010609060101010101" pitchFamily="2" charset="-122"/>
              </a:rPr>
              <a:t>司  法 独  立</a:t>
            </a:r>
          </a:p>
        </p:txBody>
      </p:sp>
      <p:sp>
        <p:nvSpPr>
          <p:cNvPr id="19465" name="下箭头 19464"/>
          <p:cNvSpPr/>
          <p:nvPr/>
        </p:nvSpPr>
        <p:spPr>
          <a:xfrm>
            <a:off x="7296150" y="2334816"/>
            <a:ext cx="817960" cy="1268015"/>
          </a:xfrm>
          <a:prstGeom prst="downArrow">
            <a:avLst>
              <a:gd name="adj1" fmla="val 50000"/>
              <a:gd name="adj2" fmla="val 49908"/>
            </a:avLst>
          </a:prstGeom>
          <a:solidFill>
            <a:srgbClr val="FFFF00"/>
          </a:solidFill>
          <a:ln w="9525" cap="flat" cmpd="sng">
            <a:solidFill>
              <a:schemeClr val="tx1"/>
            </a:solidFill>
            <a:prstDash val="solid"/>
            <a:miter/>
            <a:headEnd type="none" w="med" len="med"/>
            <a:tailEnd type="none" w="med" len="med"/>
          </a:ln>
        </p:spPr>
        <p:txBody>
          <a:bodyPr vert="eaVert" wrap="none" anchor="ctr"/>
          <a:lstStyle>
            <a:defPPr/>
          </a:lstStyle>
          <a:p>
            <a:pPr algn="ctr"/>
            <a:r>
              <a:rPr lang="zh-CN" altLang="en-US" sz="2400" b="1">
                <a:solidFill>
                  <a:srgbClr val="000066"/>
                </a:solidFill>
                <a:latin typeface="Times New Roman" panose="02020603050405020304" pitchFamily="18" charset="0"/>
                <a:ea typeface="黑体" panose="02010609060101010101" pitchFamily="2" charset="-122"/>
              </a:rPr>
              <a:t>任命</a:t>
            </a:r>
          </a:p>
        </p:txBody>
      </p:sp>
      <p:sp>
        <p:nvSpPr>
          <p:cNvPr id="19466" name="文本框 19465"/>
          <p:cNvSpPr txBox="1"/>
          <p:nvPr/>
        </p:nvSpPr>
        <p:spPr>
          <a:xfrm>
            <a:off x="6855460" y="4234180"/>
            <a:ext cx="2122805" cy="506730"/>
          </a:xfrm>
          <a:prstGeom prst="rect">
            <a:avLst/>
          </a:prstGeom>
          <a:noFill/>
          <a:ln w="9525">
            <a:noFill/>
          </a:ln>
        </p:spPr>
        <p:txBody>
          <a:bodyPr wrap="square" anchor="t">
            <a:spAutoFit/>
          </a:bodyPr>
          <a:lstStyle>
            <a:defPPr/>
          </a:lstStyle>
          <a:p>
            <a:pPr algn="ctr">
              <a:spcBef>
                <a:spcPct val="50000"/>
              </a:spcBef>
            </a:pPr>
            <a:r>
              <a:rPr lang="zh-CN" altLang="en-US" sz="2400" b="1">
                <a:latin typeface="Times New Roman" panose="02020603050405020304" pitchFamily="18" charset="0"/>
                <a:ea typeface="宋体" panose="02010600030101010101" pitchFamily="2" charset="-122"/>
              </a:rPr>
              <a:t>（</a:t>
            </a:r>
            <a:r>
              <a:rPr lang="zh-CN" altLang="en-US" sz="2700" b="1">
                <a:latin typeface="Times New Roman" panose="02020603050405020304" pitchFamily="18" charset="0"/>
                <a:ea typeface="黑体" panose="02010609060101010101" pitchFamily="2" charset="-122"/>
              </a:rPr>
              <a:t>大贵族</a:t>
            </a:r>
            <a:r>
              <a:rPr lang="zh-CN" altLang="en-US" sz="2400" b="1">
                <a:latin typeface="Times New Roman" panose="02020603050405020304" pitchFamily="18" charset="0"/>
                <a:ea typeface="宋体" panose="02010600030101010101" pitchFamily="2" charset="-122"/>
              </a:rPr>
              <a:t>）</a:t>
            </a:r>
          </a:p>
        </p:txBody>
      </p:sp>
      <p:sp>
        <p:nvSpPr>
          <p:cNvPr id="19467" name="上箭头 19466"/>
          <p:cNvSpPr/>
          <p:nvPr/>
        </p:nvSpPr>
        <p:spPr>
          <a:xfrm>
            <a:off x="847725" y="4040981"/>
            <a:ext cx="829866" cy="1343025"/>
          </a:xfrm>
          <a:prstGeom prst="upArrow">
            <a:avLst>
              <a:gd name="adj1" fmla="val 50000"/>
              <a:gd name="adj2" fmla="val 40608"/>
            </a:avLst>
          </a:prstGeom>
          <a:solidFill>
            <a:srgbClr val="FFFF00"/>
          </a:solidFill>
          <a:ln w="9525" cap="flat" cmpd="sng">
            <a:solidFill>
              <a:schemeClr val="tx1"/>
            </a:solidFill>
            <a:prstDash val="solid"/>
            <a:miter/>
            <a:headEnd type="none" w="med" len="med"/>
            <a:tailEnd type="none" w="med" len="med"/>
          </a:ln>
        </p:spPr>
        <p:txBody>
          <a:bodyPr vert="eaVert" wrap="none" anchor="ctr"/>
          <a:lstStyle>
            <a:defPPr/>
          </a:lstStyle>
          <a:p>
            <a:pPr algn="ctr"/>
            <a:r>
              <a:rPr lang="zh-CN" altLang="en-US" sz="1800" b="1">
                <a:latin typeface="Times New Roman" panose="02020603050405020304" pitchFamily="18" charset="0"/>
                <a:ea typeface="黑体" panose="02010609060101010101" pitchFamily="2" charset="-122"/>
              </a:rPr>
              <a:t>选举</a:t>
            </a:r>
          </a:p>
        </p:txBody>
      </p:sp>
      <p:sp>
        <p:nvSpPr>
          <p:cNvPr id="19468" name="左右箭头标注 19467"/>
          <p:cNvSpPr/>
          <p:nvPr/>
        </p:nvSpPr>
        <p:spPr>
          <a:xfrm>
            <a:off x="2009775" y="3813572"/>
            <a:ext cx="5035154" cy="420290"/>
          </a:xfrm>
          <a:prstGeom prst="leftRightArrowCallout">
            <a:avLst>
              <a:gd name="adj1" fmla="val 25000"/>
              <a:gd name="adj2" fmla="val 25000"/>
              <a:gd name="adj3" fmla="val 124627"/>
              <a:gd name="adj4" fmla="val 50000"/>
            </a:avLst>
          </a:prstGeom>
          <a:solidFill>
            <a:srgbClr val="FF3300"/>
          </a:solidFill>
          <a:ln w="9525" cap="flat" cmpd="sng">
            <a:solidFill>
              <a:schemeClr val="tx1"/>
            </a:solidFill>
            <a:prstDash val="solid"/>
            <a:miter/>
            <a:headEnd type="none" w="med" len="med"/>
            <a:tailEnd type="none" w="med" len="med"/>
          </a:ln>
        </p:spPr>
        <p:txBody>
          <a:bodyPr wrap="none" anchor="ctr"/>
          <a:lstStyle>
            <a:defPPr/>
          </a:lstStyle>
          <a:p>
            <a:pPr algn="ctr"/>
            <a:r>
              <a:rPr lang="zh-CN" altLang="en-US" sz="2700" b="1">
                <a:solidFill>
                  <a:srgbClr val="FFFF00"/>
                </a:solidFill>
                <a:latin typeface="黑体" panose="02010609060101010101" pitchFamily="2" charset="-122"/>
                <a:ea typeface="黑体" panose="02010609060101010101" pitchFamily="2" charset="-122"/>
              </a:rPr>
              <a:t>组成议会</a:t>
            </a:r>
          </a:p>
        </p:txBody>
      </p:sp>
      <p:sp>
        <p:nvSpPr>
          <p:cNvPr id="19469" name="上箭头 19468"/>
          <p:cNvSpPr/>
          <p:nvPr/>
        </p:nvSpPr>
        <p:spPr>
          <a:xfrm>
            <a:off x="1922860" y="2099072"/>
            <a:ext cx="1659731" cy="1693069"/>
          </a:xfrm>
          <a:prstGeom prst="upArrow">
            <a:avLst>
              <a:gd name="adj1" fmla="val 50000"/>
              <a:gd name="adj2" fmla="val 24973"/>
            </a:avLst>
          </a:prstGeom>
          <a:solidFill>
            <a:srgbClr val="FFFF00"/>
          </a:solidFill>
          <a:ln w="9525" cap="flat" cmpd="sng">
            <a:solidFill>
              <a:schemeClr val="tx1"/>
            </a:solidFill>
            <a:prstDash val="solid"/>
            <a:miter/>
            <a:headEnd type="none" w="med" len="med"/>
            <a:tailEnd type="none" w="med" len="med"/>
          </a:ln>
        </p:spPr>
        <p:txBody>
          <a:bodyPr vert="eaVert" wrap="none" anchor="ctr"/>
          <a:lstStyle>
            <a:defPPr/>
          </a:lstStyle>
          <a:p>
            <a:pPr algn="ctr"/>
            <a:r>
              <a:rPr lang="zh-CN" altLang="en-US" sz="2400" b="1">
                <a:latin typeface="Times New Roman" panose="02020603050405020304" pitchFamily="18" charset="0"/>
                <a:ea typeface="黑体" panose="02010609060101010101" pitchFamily="2" charset="-122"/>
              </a:rPr>
              <a:t>多数</a:t>
            </a:r>
          </a:p>
          <a:p>
            <a:pPr algn="ctr"/>
            <a:r>
              <a:rPr lang="zh-CN" altLang="en-US" sz="2400" b="1">
                <a:latin typeface="Times New Roman" panose="02020603050405020304" pitchFamily="18" charset="0"/>
                <a:ea typeface="黑体" panose="02010609060101010101" pitchFamily="2" charset="-122"/>
              </a:rPr>
              <a:t>组阁</a:t>
            </a:r>
          </a:p>
        </p:txBody>
      </p:sp>
      <p:sp>
        <p:nvSpPr>
          <p:cNvPr id="19470" name="左箭头 19469"/>
          <p:cNvSpPr/>
          <p:nvPr/>
        </p:nvSpPr>
        <p:spPr>
          <a:xfrm>
            <a:off x="4831556" y="1331119"/>
            <a:ext cx="2076450" cy="1097756"/>
          </a:xfrm>
          <a:prstGeom prst="leftArrow">
            <a:avLst>
              <a:gd name="adj1" fmla="val 50000"/>
              <a:gd name="adj2" fmla="val 43356"/>
            </a:avLst>
          </a:prstGeom>
          <a:solidFill>
            <a:srgbClr val="FFFF00"/>
          </a:solidFill>
          <a:ln w="9525" cap="flat" cmpd="sng">
            <a:solidFill>
              <a:schemeClr val="tx1"/>
            </a:solidFill>
            <a:prstDash val="solid"/>
            <a:miter/>
            <a:headEnd type="none" w="med" len="med"/>
            <a:tailEnd type="none" w="med" len="med"/>
          </a:ln>
        </p:spPr>
        <p:txBody>
          <a:bodyPr wrap="none" anchor="ctr"/>
          <a:lstStyle>
            <a:defPPr/>
          </a:lstStyle>
          <a:p>
            <a:pPr algn="ctr"/>
            <a:r>
              <a:rPr lang="zh-CN" altLang="en-US" sz="2700" b="1">
                <a:solidFill>
                  <a:srgbClr val="000066"/>
                </a:solidFill>
                <a:latin typeface="Times New Roman" panose="02020603050405020304" pitchFamily="18" charset="0"/>
                <a:ea typeface="黑体" panose="02010609060101010101" pitchFamily="2" charset="-122"/>
              </a:rPr>
              <a:t>形式任命</a:t>
            </a:r>
          </a:p>
        </p:txBody>
      </p:sp>
      <p:sp>
        <p:nvSpPr>
          <p:cNvPr id="19471" name="下箭头 19470"/>
          <p:cNvSpPr/>
          <p:nvPr/>
        </p:nvSpPr>
        <p:spPr>
          <a:xfrm>
            <a:off x="3731419" y="2334816"/>
            <a:ext cx="1131094" cy="1356122"/>
          </a:xfrm>
          <a:prstGeom prst="downArrow">
            <a:avLst>
              <a:gd name="adj1" fmla="val 50000"/>
              <a:gd name="adj2" fmla="val 26376"/>
            </a:avLst>
          </a:prstGeom>
          <a:solidFill>
            <a:srgbClr val="FFFF00"/>
          </a:solidFill>
          <a:ln w="9525" cap="flat" cmpd="sng">
            <a:solidFill>
              <a:schemeClr val="tx1"/>
            </a:solidFill>
            <a:prstDash val="solid"/>
            <a:miter/>
            <a:headEnd type="none" w="med" len="med"/>
            <a:tailEnd type="none" w="med" len="med"/>
          </a:ln>
        </p:spPr>
        <p:txBody>
          <a:bodyPr vert="eaVert" wrap="none" anchor="ctr"/>
          <a:lstStyle>
            <a:defPPr/>
          </a:lstStyle>
          <a:p>
            <a:pPr algn="ctr"/>
            <a:r>
              <a:rPr lang="zh-CN" altLang="en-US" sz="2400" b="1">
                <a:solidFill>
                  <a:srgbClr val="000066"/>
                </a:solidFill>
                <a:latin typeface="Times New Roman" panose="02020603050405020304" pitchFamily="18" charset="0"/>
                <a:ea typeface="黑体" panose="02010609060101010101" pitchFamily="2" charset="-122"/>
              </a:rPr>
              <a:t>负责</a:t>
            </a:r>
          </a:p>
        </p:txBody>
      </p:sp>
      <p:sp>
        <p:nvSpPr>
          <p:cNvPr id="19472" name="文本框 19471"/>
          <p:cNvSpPr txBox="1"/>
          <p:nvPr/>
        </p:nvSpPr>
        <p:spPr>
          <a:xfrm>
            <a:off x="2828925" y="4280297"/>
            <a:ext cx="3398044" cy="460375"/>
          </a:xfrm>
          <a:prstGeom prst="rect">
            <a:avLst/>
          </a:prstGeom>
          <a:noFill/>
          <a:ln w="9525">
            <a:noFill/>
          </a:ln>
        </p:spPr>
        <p:txBody>
          <a:bodyPr wrap="square" anchor="t">
            <a:spAutoFit/>
          </a:bodyPr>
          <a:lstStyle>
            <a:defPPr/>
          </a:lstStyle>
          <a:p>
            <a:pPr algn="ctr">
              <a:spcBef>
                <a:spcPct val="50000"/>
              </a:spcBef>
            </a:pPr>
            <a:r>
              <a:rPr lang="zh-CN" altLang="en-US" sz="2100" b="1">
                <a:latin typeface="Times New Roman" panose="02020603050405020304" pitchFamily="18" charset="0"/>
                <a:ea typeface="宋体" panose="02010600030101010101" pitchFamily="2" charset="-122"/>
              </a:rPr>
              <a:t>（</a:t>
            </a:r>
            <a:r>
              <a:rPr lang="zh-CN" altLang="en-US" sz="2400" b="1">
                <a:latin typeface="黑体" panose="02010609060101010101" pitchFamily="2" charset="-122"/>
                <a:ea typeface="黑体" panose="02010609060101010101" pitchFamily="2" charset="-122"/>
              </a:rPr>
              <a:t>权力中心   立法权</a:t>
            </a:r>
            <a:r>
              <a:rPr lang="zh-CN" altLang="en-US" sz="2100" b="1">
                <a:latin typeface="Times New Roman" panose="02020603050405020304" pitchFamily="18" charset="0"/>
                <a:ea typeface="宋体" panose="02010600030101010101" pitchFamily="2" charset="-122"/>
              </a:rPr>
              <a:t>）</a:t>
            </a:r>
          </a:p>
        </p:txBody>
      </p:sp>
      <p:sp>
        <p:nvSpPr>
          <p:cNvPr id="19473" name="文本框 19472"/>
          <p:cNvSpPr txBox="1"/>
          <p:nvPr/>
        </p:nvSpPr>
        <p:spPr>
          <a:xfrm>
            <a:off x="2543175" y="1089422"/>
            <a:ext cx="1985963" cy="460375"/>
          </a:xfrm>
          <a:prstGeom prst="rect">
            <a:avLst/>
          </a:prstGeom>
          <a:noFill/>
          <a:ln w="9525">
            <a:noFill/>
          </a:ln>
        </p:spPr>
        <p:txBody>
          <a:bodyPr wrap="square" anchor="t">
            <a:spAutoFit/>
          </a:bodyPr>
          <a:lstStyle>
            <a:defPPr/>
          </a:lstStyle>
          <a:p>
            <a:pPr algn="ctr">
              <a:spcBef>
                <a:spcPct val="50000"/>
              </a:spcBef>
            </a:pPr>
            <a:r>
              <a:rPr lang="zh-CN" altLang="en-US" sz="1800" b="1">
                <a:latin typeface="Times New Roman" panose="02020603050405020304" pitchFamily="18" charset="0"/>
                <a:ea typeface="宋体" panose="02010600030101010101" pitchFamily="2" charset="-122"/>
              </a:rPr>
              <a:t>（</a:t>
            </a:r>
            <a:r>
              <a:rPr lang="zh-CN" altLang="en-US" sz="2400" b="1">
                <a:latin typeface="Times New Roman" panose="02020603050405020304" pitchFamily="18" charset="0"/>
                <a:ea typeface="黑体" panose="02010609060101010101" pitchFamily="2" charset="-122"/>
              </a:rPr>
              <a:t>行政权</a:t>
            </a:r>
            <a:r>
              <a:rPr lang="zh-CN" altLang="en-US" sz="1800" b="1">
                <a:latin typeface="Times New Roman" panose="02020603050405020304" pitchFamily="18" charset="0"/>
                <a:ea typeface="宋体" panose="02010600030101010101" pitchFamily="2" charset="-122"/>
              </a:rPr>
              <a:t>）</a:t>
            </a:r>
          </a:p>
        </p:txBody>
      </p:sp>
      <p:sp>
        <p:nvSpPr>
          <p:cNvPr id="19474" name="文本框 19473"/>
          <p:cNvSpPr txBox="1"/>
          <p:nvPr/>
        </p:nvSpPr>
        <p:spPr>
          <a:xfrm>
            <a:off x="4104005" y="5492115"/>
            <a:ext cx="1951355" cy="506730"/>
          </a:xfrm>
          <a:prstGeom prst="rect">
            <a:avLst/>
          </a:prstGeom>
          <a:noFill/>
          <a:ln w="9525">
            <a:noFill/>
          </a:ln>
        </p:spPr>
        <p:txBody>
          <a:bodyPr wrap="square" anchor="t">
            <a:spAutoFit/>
          </a:bodyPr>
          <a:lstStyle>
            <a:defPPr/>
          </a:lstStyle>
          <a:p>
            <a:pPr>
              <a:spcBef>
                <a:spcPct val="50000"/>
              </a:spcBef>
            </a:pPr>
            <a:r>
              <a:rPr lang="zh-CN" altLang="en-US" sz="2700" b="1">
                <a:latin typeface="Times New Roman" panose="02020603050405020304" pitchFamily="18" charset="0"/>
                <a:ea typeface="黑体" panose="02010609060101010101" pitchFamily="2" charset="-122"/>
              </a:rPr>
              <a:t>（司法权）</a:t>
            </a:r>
          </a:p>
        </p:txBody>
      </p:sp>
      <p:sp>
        <p:nvSpPr>
          <p:cNvPr id="19475" name="文本框 19474"/>
          <p:cNvSpPr txBox="1"/>
          <p:nvPr/>
        </p:nvSpPr>
        <p:spPr>
          <a:xfrm>
            <a:off x="5907405" y="1136015"/>
            <a:ext cx="3186430" cy="460375"/>
          </a:xfrm>
          <a:prstGeom prst="rect">
            <a:avLst/>
          </a:prstGeom>
          <a:noFill/>
          <a:ln w="9525">
            <a:noFill/>
          </a:ln>
        </p:spPr>
        <p:txBody>
          <a:bodyPr wrap="square" anchor="t">
            <a:spAutoFit/>
          </a:bodyPr>
          <a:lstStyle>
            <a:defPPr/>
          </a:lstStyle>
          <a:p>
            <a:pPr algn="ctr">
              <a:spcBef>
                <a:spcPct val="50000"/>
              </a:spcBef>
            </a:pPr>
            <a:r>
              <a:rPr lang="zh-CN" altLang="en-US" sz="1800" b="1">
                <a:latin typeface="Times New Roman" panose="02020603050405020304" pitchFamily="18" charset="0"/>
                <a:ea typeface="宋体" panose="02010600030101010101" pitchFamily="2" charset="-122"/>
              </a:rPr>
              <a:t>（</a:t>
            </a:r>
            <a:r>
              <a:rPr lang="zh-CN" altLang="en-US" sz="2400" b="1">
                <a:latin typeface="黑体" panose="02010609060101010101" pitchFamily="2" charset="-122"/>
                <a:ea typeface="黑体" panose="02010609060101010101" pitchFamily="2" charset="-122"/>
              </a:rPr>
              <a:t>国家象征统而不治</a:t>
            </a:r>
            <a:r>
              <a:rPr lang="zh-CN" altLang="en-US" sz="1800" b="1">
                <a:latin typeface="Times New Roman" panose="02020603050405020304" pitchFamily="18" charset="0"/>
                <a:ea typeface="宋体" panose="02010600030101010101" pitchFamily="2" charset="-122"/>
              </a:rPr>
              <a:t>）</a:t>
            </a:r>
          </a:p>
        </p:txBody>
      </p:sp>
      <p:sp>
        <p:nvSpPr>
          <p:cNvPr id="13" name="文本框 12"/>
          <p:cNvSpPr txBox="1"/>
          <p:nvPr/>
        </p:nvSpPr>
        <p:spPr>
          <a:xfrm>
            <a:off x="459740" y="281305"/>
            <a:ext cx="5053330" cy="521970"/>
          </a:xfrm>
          <a:prstGeom prst="rect">
            <a:avLst/>
          </a:prstGeom>
          <a:solidFill>
            <a:schemeClr val="accent3">
              <a:lumMod val="40000"/>
              <a:lumOff val="60000"/>
            </a:schemeClr>
          </a:solidFill>
          <a:ln w="19050">
            <a:solidFill>
              <a:srgbClr val="FF0000"/>
            </a:solidFill>
          </a:ln>
        </p:spPr>
        <p:txBody>
          <a:bodyPr wrap="square" rtlCol="0">
            <a:spAutoFit/>
          </a:bodyPr>
          <a:lstStyle>
            <a:defPPr/>
          </a:lstStyle>
          <a:p>
            <a:pPr/>
            <a:r>
              <a:rPr lang="zh-CN" altLang="en-US" sz="2800" b="1">
                <a:latin typeface="黑体" panose="02010609060101010101" pitchFamily="2" charset="-122"/>
                <a:ea typeface="黑体" panose="02010609060101010101" pitchFamily="2" charset="-122"/>
                <a:cs typeface="黑体" panose="02010609060101010101" pitchFamily="2" charset="-122"/>
              </a:rPr>
              <a:t>（</a:t>
            </a:r>
            <a:r>
              <a:rPr lang="en-US" altLang="zh-CN" sz="2800" b="1">
                <a:latin typeface="黑体" panose="02010609060101010101" pitchFamily="2" charset="-122"/>
                <a:ea typeface="黑体" panose="02010609060101010101" pitchFamily="2" charset="-122"/>
                <a:cs typeface="黑体" panose="02010609060101010101" pitchFamily="2" charset="-122"/>
              </a:rPr>
              <a:t>4</a:t>
            </a:r>
            <a:r>
              <a:rPr lang="zh-CN" altLang="en-US" sz="2800" b="1">
                <a:latin typeface="黑体" panose="02010609060101010101" pitchFamily="2" charset="-122"/>
                <a:ea typeface="黑体" panose="02010609060101010101" pitchFamily="2" charset="-122"/>
                <a:cs typeface="黑体" panose="02010609060101010101" pitchFamily="2" charset="-122"/>
              </a:rPr>
              <a:t>）英国君主立宪制的特点</a:t>
            </a:r>
          </a:p>
        </p:txBody>
      </p:sp>
      <p:sp>
        <p:nvSpPr>
          <p:cNvPr id="2" name="矩形 1"/>
          <p:cNvSpPr/>
          <p:nvPr/>
        </p:nvSpPr>
        <p:spPr>
          <a:xfrm>
            <a:off x="118745" y="1550035"/>
            <a:ext cx="8724900" cy="2084070"/>
          </a:xfrm>
          <a:prstGeom prst="rect">
            <a:avLst/>
          </a:prstGeom>
          <a:solidFill>
            <a:schemeClr val="accent3">
              <a:lumMod val="40000"/>
              <a:lumOff val="60000"/>
            </a:schemeClr>
          </a:solidFill>
          <a:ln w="41275" cmpd="sng">
            <a:solidFill>
              <a:srgbClr val="FF0000"/>
            </a:solidFill>
            <a:prstDash val="sysDot"/>
          </a:ln>
        </p:spPr>
        <p:txBody>
          <a:bodyPr wrap="square" anchor="t">
            <a:spAutoFit/>
          </a:bodyPr>
          <a:lstStyle>
            <a:defPPr/>
          </a:lstStyle>
          <a:p>
            <a:pPr algn="l">
              <a:lnSpc>
                <a:spcPct val="120000"/>
              </a:lnSpc>
            </a:pPr>
            <a:r>
              <a:rPr lang="zh-CN" altLang="en-US" sz="2700" b="1">
                <a:latin typeface="黑体" panose="02010609060101010101" pitchFamily="2" charset="-122"/>
                <a:ea typeface="黑体" panose="02010609060101010101" pitchFamily="2" charset="-122"/>
                <a:cs typeface="黑体" panose="02010609060101010101" pitchFamily="2" charset="-122"/>
              </a:rPr>
              <a:t>①</a:t>
            </a:r>
            <a:r>
              <a:rPr lang="zh-CN" altLang="en-US" sz="2700" b="1">
                <a:latin typeface="黑体" panose="02010609060101010101" pitchFamily="2" charset="-122"/>
                <a:ea typeface="黑体" panose="02010609060101010101" pitchFamily="2" charset="-122"/>
                <a:cs typeface="黑体" panose="02010609060101010101" pitchFamily="2" charset="-122"/>
                <a:sym typeface="+mn-ea"/>
              </a:rPr>
              <a:t>君主立宪制以代议制为基础，以责任内阁制为核心；</a:t>
            </a:r>
            <a:endParaRPr lang="zh-CN" altLang="en-US" sz="2700" b="1">
              <a:latin typeface="黑体" panose="02010609060101010101" pitchFamily="2" charset="-122"/>
              <a:ea typeface="黑体" panose="02010609060101010101" pitchFamily="2" charset="-122"/>
              <a:cs typeface="黑体" panose="02010609060101010101" pitchFamily="2" charset="-122"/>
            </a:endParaRPr>
          </a:p>
          <a:p>
            <a:pPr algn="l">
              <a:lnSpc>
                <a:spcPct val="120000"/>
              </a:lnSpc>
            </a:pPr>
            <a:r>
              <a:rPr lang="zh-CN" altLang="en-US" sz="2700" b="1">
                <a:latin typeface="黑体" panose="02010609060101010101" pitchFamily="2" charset="-122"/>
                <a:ea typeface="黑体" panose="02010609060101010101" pitchFamily="2" charset="-122"/>
                <a:cs typeface="黑体" panose="02010609060101010101" pitchFamily="2" charset="-122"/>
                <a:sym typeface="+mn-ea"/>
              </a:rPr>
              <a:t>②国王是国家元首</a:t>
            </a:r>
            <a:r>
              <a:rPr lang="en-US" altLang="zh-CN" sz="2700" b="1">
                <a:latin typeface="黑体" panose="02010609060101010101" pitchFamily="2" charset="-122"/>
                <a:ea typeface="黑体" panose="02010609060101010101" pitchFamily="2" charset="-122"/>
                <a:cs typeface="黑体" panose="02010609060101010101" pitchFamily="2" charset="-122"/>
                <a:sym typeface="+mn-ea"/>
              </a:rPr>
              <a:t>,“</a:t>
            </a:r>
            <a:r>
              <a:rPr lang="zh-CN" altLang="en-US" sz="2700" b="1">
                <a:latin typeface="黑体" panose="02010609060101010101" pitchFamily="2" charset="-122"/>
                <a:ea typeface="黑体" panose="02010609060101010101" pitchFamily="2" charset="-122"/>
                <a:cs typeface="黑体" panose="02010609060101010101" pitchFamily="2" charset="-122"/>
                <a:sym typeface="+mn-ea"/>
              </a:rPr>
              <a:t>统而不治</a:t>
            </a:r>
            <a:r>
              <a:rPr lang="en-US" altLang="zh-CN" sz="2700" b="1">
                <a:latin typeface="黑体" panose="02010609060101010101" pitchFamily="2" charset="-122"/>
                <a:ea typeface="黑体" panose="02010609060101010101" pitchFamily="2" charset="-122"/>
                <a:cs typeface="黑体" panose="02010609060101010101" pitchFamily="2" charset="-122"/>
                <a:sym typeface="+mn-ea"/>
              </a:rPr>
              <a:t>”,</a:t>
            </a:r>
            <a:r>
              <a:rPr lang="zh-CN" altLang="en-US" sz="2700" b="1">
                <a:latin typeface="黑体" panose="02010609060101010101" pitchFamily="2" charset="-122"/>
                <a:ea typeface="黑体" panose="02010609060101010101" pitchFamily="2" charset="-122"/>
                <a:cs typeface="黑体" panose="02010609060101010101" pitchFamily="2" charset="-122"/>
                <a:sym typeface="+mn-ea"/>
              </a:rPr>
              <a:t>是最高权力的象征；</a:t>
            </a:r>
            <a:endParaRPr lang="zh-CN" altLang="en-US" sz="2700" b="1">
              <a:latin typeface="黑体" panose="02010609060101010101" pitchFamily="2" charset="-122"/>
              <a:ea typeface="黑体" panose="02010609060101010101" pitchFamily="2" charset="-122"/>
              <a:cs typeface="黑体" panose="02010609060101010101" pitchFamily="2" charset="-122"/>
            </a:endParaRPr>
          </a:p>
          <a:p>
            <a:pPr algn="l">
              <a:lnSpc>
                <a:spcPct val="120000"/>
              </a:lnSpc>
            </a:pPr>
            <a:r>
              <a:rPr lang="zh-CN" altLang="en-US" sz="2700" b="1">
                <a:latin typeface="黑体" panose="02010609060101010101" pitchFamily="2" charset="-122"/>
                <a:ea typeface="黑体" panose="02010609060101010101" pitchFamily="2" charset="-122"/>
                <a:cs typeface="黑体" panose="02010609060101010101" pitchFamily="2" charset="-122"/>
                <a:sym typeface="+mn-ea"/>
              </a:rPr>
              <a:t>③议会是国家的权力中心</a:t>
            </a:r>
            <a:r>
              <a:rPr lang="en-US" altLang="zh-CN" sz="2700" b="1">
                <a:latin typeface="黑体" panose="02010609060101010101" pitchFamily="2" charset="-122"/>
                <a:ea typeface="黑体" panose="02010609060101010101" pitchFamily="2" charset="-122"/>
                <a:cs typeface="黑体" panose="02010609060101010101" pitchFamily="2" charset="-122"/>
                <a:sym typeface="+mn-ea"/>
              </a:rPr>
              <a:t>,</a:t>
            </a:r>
            <a:r>
              <a:rPr lang="zh-CN" altLang="en-US" sz="2700" b="1">
                <a:latin typeface="黑体" panose="02010609060101010101" pitchFamily="2" charset="-122"/>
                <a:ea typeface="黑体" panose="02010609060101010101" pitchFamily="2" charset="-122"/>
                <a:cs typeface="黑体" panose="02010609060101010101" pitchFamily="2" charset="-122"/>
                <a:sym typeface="+mn-ea"/>
              </a:rPr>
              <a:t>国家最高立法机关；</a:t>
            </a:r>
          </a:p>
          <a:p>
            <a:pPr algn="l">
              <a:lnSpc>
                <a:spcPct val="120000"/>
              </a:lnSpc>
            </a:pPr>
            <a:r>
              <a:rPr lang="zh-CN" altLang="en-US" sz="2700" b="1">
                <a:latin typeface="黑体" panose="02010609060101010101" pitchFamily="2" charset="-122"/>
                <a:ea typeface="黑体" panose="02010609060101010101" pitchFamily="2" charset="-122"/>
                <a:cs typeface="黑体" panose="02010609060101010101" pitchFamily="2" charset="-122"/>
              </a:rPr>
              <a:t>④首相是责任内阁中的领袖，是英国的最高行政长官；</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1" fill="hold" grpId="1" nodeType="clickEffect">
                                  <p:stCondLst>
                                    <p:cond delay="0"/>
                                  </p:stCondLst>
                                  <p:childTnLst>
                                    <p:set>
                                      <p:cBhvr>
                                        <p:cTn id="6" dur="1" fill="hold">
                                          <p:stCondLst>
                                            <p:cond delay="0"/>
                                          </p:stCondLst>
                                        </p:cTn>
                                        <p:tgtEl>
                                          <p:spTgt spid="19465"/>
                                        </p:tgtEl>
                                        <p:attrNameLst>
                                          <p:attrName>style.visibility</p:attrName>
                                        </p:attrNameLst>
                                      </p:cBhvr>
                                      <p:to>
                                        <p:strVal val="visible"/>
                                      </p:to>
                                    </p:set>
                                    <p:anim calcmode="lin" valueType="num">
                                      <p:cBhvr>
                                        <p:cTn id="7" dur="500" fill="hold"/>
                                        <p:tgtEl>
                                          <p:spTgt spid="19465"/>
                                        </p:tgtEl>
                                        <p:attrNameLst>
                                          <p:attrName>ppt_x</p:attrName>
                                        </p:attrNameLst>
                                      </p:cBhvr>
                                      <p:tavLst>
                                        <p:tav tm="0">
                                          <p:val>
                                            <p:strVal val="#ppt_x"/>
                                          </p:val>
                                        </p:tav>
                                        <p:tav tm="100000">
                                          <p:val>
                                            <p:strVal val="#ppt_x"/>
                                          </p:val>
                                        </p:tav>
                                      </p:tavLst>
                                    </p:anim>
                                    <p:anim calcmode="lin" valueType="num">
                                      <p:cBhvr>
                                        <p:cTn id="8" dur="500" fill="hold"/>
                                        <p:tgtEl>
                                          <p:spTgt spid="19465"/>
                                        </p:tgtEl>
                                        <p:attrNameLst>
                                          <p:attrName>ppt_y</p:attrName>
                                        </p:attrNameLst>
                                      </p:cBhvr>
                                      <p:tavLst>
                                        <p:tav tm="0">
                                          <p:val>
                                            <p:strVal val="0-#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2" fill="hold" grpId="2" nodeType="clickEffect">
                                  <p:stCondLst>
                                    <p:cond delay="0"/>
                                  </p:stCondLst>
                                  <p:childTnLst>
                                    <p:set>
                                      <p:cBhvr>
                                        <p:cTn id="12" dur="1" fill="hold">
                                          <p:stCondLst>
                                            <p:cond delay="0"/>
                                          </p:stCondLst>
                                        </p:cTn>
                                        <p:tgtEl>
                                          <p:spTgt spid="19466"/>
                                        </p:tgtEl>
                                        <p:attrNameLst>
                                          <p:attrName>style.visibility</p:attrName>
                                        </p:attrNameLst>
                                      </p:cBhvr>
                                      <p:to>
                                        <p:strVal val="visible"/>
                                      </p:to>
                                    </p:set>
                                    <p:anim calcmode="lin" valueType="num">
                                      <p:cBhvr>
                                        <p:cTn id="13" dur="500" fill="hold"/>
                                        <p:tgtEl>
                                          <p:spTgt spid="19466"/>
                                        </p:tgtEl>
                                        <p:attrNameLst>
                                          <p:attrName>ppt_x</p:attrName>
                                        </p:attrNameLst>
                                      </p:cBhvr>
                                      <p:tavLst>
                                        <p:tav tm="0">
                                          <p:val>
                                            <p:strVal val="1+#ppt_w/2"/>
                                          </p:val>
                                        </p:tav>
                                        <p:tav tm="100000">
                                          <p:val>
                                            <p:strVal val="#ppt_x"/>
                                          </p:val>
                                        </p:tav>
                                      </p:tavLst>
                                    </p:anim>
                                    <p:anim calcmode="lin" valueType="num">
                                      <p:cBhvr>
                                        <p:cTn id="14" dur="500" fill="hold"/>
                                        <p:tgtEl>
                                          <p:spTgt spid="19466"/>
                                        </p:tgtEl>
                                        <p:attrNameLst>
                                          <p:attrName>ppt_y</p:attrName>
                                        </p:attrNameLst>
                                      </p:cBhvr>
                                      <p:tavLst>
                                        <p:tav tm="0">
                                          <p:val>
                                            <p:strVal val="#ppt_y"/>
                                          </p:val>
                                        </p:tav>
                                        <p:tav tm="100000">
                                          <p:val>
                                            <p:strVal val="#ppt_y"/>
                                          </p:val>
                                        </p:tav>
                                      </p:tavLst>
                                    </p:anim>
                                  </p:childTnLst>
                                </p:cTn>
                              </p:par>
                            </p:childTnLst>
                          </p:cTn>
                        </p:par>
                      </p:childTnLst>
                    </p:cTn>
                  </p:par>
                  <p:par>
                    <p:cTn id="15" fill="hold" nodeType="clickPar">
                      <p:stCondLst>
                        <p:cond delay="indefinite"/>
                      </p:stCondLst>
                      <p:childTnLst>
                        <p:par>
                          <p:cTn id="16" fill="hold" nodeType="afterGroup">
                            <p:stCondLst>
                              <p:cond delay="0"/>
                            </p:stCondLst>
                            <p:childTnLst>
                              <p:par>
                                <p:cTn id="17" presetID="2" presetClass="entr" presetSubtype="4" fill="hold" grpId="3" nodeType="clickEffect">
                                  <p:stCondLst>
                                    <p:cond delay="0"/>
                                  </p:stCondLst>
                                  <p:childTnLst>
                                    <p:set>
                                      <p:cBhvr>
                                        <p:cTn id="18" dur="1" fill="hold">
                                          <p:stCondLst>
                                            <p:cond delay="0"/>
                                          </p:stCondLst>
                                        </p:cTn>
                                        <p:tgtEl>
                                          <p:spTgt spid="19467"/>
                                        </p:tgtEl>
                                        <p:attrNameLst>
                                          <p:attrName>style.visibility</p:attrName>
                                        </p:attrNameLst>
                                      </p:cBhvr>
                                      <p:to>
                                        <p:strVal val="visible"/>
                                      </p:to>
                                    </p:set>
                                    <p:anim calcmode="lin" valueType="num">
                                      <p:cBhvr>
                                        <p:cTn id="19" dur="500" fill="hold"/>
                                        <p:tgtEl>
                                          <p:spTgt spid="19467"/>
                                        </p:tgtEl>
                                        <p:attrNameLst>
                                          <p:attrName>ppt_x</p:attrName>
                                        </p:attrNameLst>
                                      </p:cBhvr>
                                      <p:tavLst>
                                        <p:tav tm="0">
                                          <p:val>
                                            <p:strVal val="#ppt_x"/>
                                          </p:val>
                                        </p:tav>
                                        <p:tav tm="100000">
                                          <p:val>
                                            <p:strVal val="#ppt_x"/>
                                          </p:val>
                                        </p:tav>
                                      </p:tavLst>
                                    </p:anim>
                                    <p:anim calcmode="lin" valueType="num">
                                      <p:cBhvr>
                                        <p:cTn id="20" dur="500" fill="hold"/>
                                        <p:tgtEl>
                                          <p:spTgt spid="19467"/>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afterGroup">
                            <p:stCondLst>
                              <p:cond delay="0"/>
                            </p:stCondLst>
                            <p:childTnLst>
                              <p:par>
                                <p:cTn id="23" presetID="2" presetClass="entr" presetSubtype="4" fill="hold" grpId="4" nodeType="clickEffect">
                                  <p:stCondLst>
                                    <p:cond delay="0"/>
                                  </p:stCondLst>
                                  <p:childTnLst>
                                    <p:set>
                                      <p:cBhvr>
                                        <p:cTn id="24" dur="1" fill="hold">
                                          <p:stCondLst>
                                            <p:cond delay="0"/>
                                          </p:stCondLst>
                                        </p:cTn>
                                        <p:tgtEl>
                                          <p:spTgt spid="19468"/>
                                        </p:tgtEl>
                                        <p:attrNameLst>
                                          <p:attrName>style.visibility</p:attrName>
                                        </p:attrNameLst>
                                      </p:cBhvr>
                                      <p:to>
                                        <p:strVal val="visible"/>
                                      </p:to>
                                    </p:set>
                                    <p:anim calcmode="lin" valueType="num">
                                      <p:cBhvr>
                                        <p:cTn id="25" dur="500" fill="hold"/>
                                        <p:tgtEl>
                                          <p:spTgt spid="19468"/>
                                        </p:tgtEl>
                                        <p:attrNameLst>
                                          <p:attrName>ppt_x</p:attrName>
                                        </p:attrNameLst>
                                      </p:cBhvr>
                                      <p:tavLst>
                                        <p:tav tm="0">
                                          <p:val>
                                            <p:strVal val="#ppt_x"/>
                                          </p:val>
                                        </p:tav>
                                        <p:tav tm="100000">
                                          <p:val>
                                            <p:strVal val="#ppt_x"/>
                                          </p:val>
                                        </p:tav>
                                      </p:tavLst>
                                    </p:anim>
                                    <p:anim calcmode="lin" valueType="num">
                                      <p:cBhvr>
                                        <p:cTn id="26" dur="500" fill="hold"/>
                                        <p:tgtEl>
                                          <p:spTgt spid="19468"/>
                                        </p:tgtEl>
                                        <p:attrNameLst>
                                          <p:attrName>ppt_y</p:attrName>
                                        </p:attrNameLst>
                                      </p:cBhvr>
                                      <p:tavLst>
                                        <p:tav tm="0">
                                          <p:val>
                                            <p:strVal val="1+#ppt_h/2"/>
                                          </p:val>
                                        </p:tav>
                                        <p:tav tm="100000">
                                          <p:val>
                                            <p:strVal val="#ppt_y"/>
                                          </p:val>
                                        </p:tav>
                                      </p:tavLst>
                                    </p:anim>
                                  </p:childTnLst>
                                </p:cTn>
                              </p:par>
                            </p:childTnLst>
                          </p:cTn>
                        </p:par>
                      </p:childTnLst>
                    </p:cTn>
                  </p:par>
                  <p:par>
                    <p:cTn id="27" fill="hold" nodeType="clickPar">
                      <p:stCondLst>
                        <p:cond delay="indefinite"/>
                      </p:stCondLst>
                      <p:childTnLst>
                        <p:par>
                          <p:cTn id="28" fill="hold" nodeType="afterGroup">
                            <p:stCondLst>
                              <p:cond delay="0"/>
                            </p:stCondLst>
                            <p:childTnLst>
                              <p:par>
                                <p:cTn id="29" presetID="2" presetClass="entr" presetSubtype="4" fill="hold" grpId="8" nodeType="clickEffect">
                                  <p:stCondLst>
                                    <p:cond delay="0"/>
                                  </p:stCondLst>
                                  <p:childTnLst>
                                    <p:set>
                                      <p:cBhvr>
                                        <p:cTn id="30" dur="1" fill="hold">
                                          <p:stCondLst>
                                            <p:cond delay="0"/>
                                          </p:stCondLst>
                                        </p:cTn>
                                        <p:tgtEl>
                                          <p:spTgt spid="19472"/>
                                        </p:tgtEl>
                                        <p:attrNameLst>
                                          <p:attrName>style.visibility</p:attrName>
                                        </p:attrNameLst>
                                      </p:cBhvr>
                                      <p:to>
                                        <p:strVal val="visible"/>
                                      </p:to>
                                    </p:set>
                                    <p:anim calcmode="lin" valueType="num">
                                      <p:cBhvr>
                                        <p:cTn id="31" dur="500" fill="hold"/>
                                        <p:tgtEl>
                                          <p:spTgt spid="19472"/>
                                        </p:tgtEl>
                                        <p:attrNameLst>
                                          <p:attrName>ppt_x</p:attrName>
                                        </p:attrNameLst>
                                      </p:cBhvr>
                                      <p:tavLst>
                                        <p:tav tm="0">
                                          <p:val>
                                            <p:strVal val="#ppt_x"/>
                                          </p:val>
                                        </p:tav>
                                        <p:tav tm="100000">
                                          <p:val>
                                            <p:strVal val="#ppt_x"/>
                                          </p:val>
                                        </p:tav>
                                      </p:tavLst>
                                    </p:anim>
                                    <p:anim calcmode="lin" valueType="num">
                                      <p:cBhvr>
                                        <p:cTn id="32" dur="500" fill="hold"/>
                                        <p:tgtEl>
                                          <p:spTgt spid="19472"/>
                                        </p:tgtEl>
                                        <p:attrNameLst>
                                          <p:attrName>ppt_y</p:attrName>
                                        </p:attrNameLst>
                                      </p:cBhvr>
                                      <p:tavLst>
                                        <p:tav tm="0">
                                          <p:val>
                                            <p:strVal val="1+#ppt_h/2"/>
                                          </p:val>
                                        </p:tav>
                                        <p:tav tm="100000">
                                          <p:val>
                                            <p:strVal val="#ppt_y"/>
                                          </p:val>
                                        </p:tav>
                                      </p:tavLst>
                                    </p:anim>
                                  </p:childTnLst>
                                </p:cTn>
                              </p:par>
                            </p:childTnLst>
                          </p:cTn>
                        </p:par>
                      </p:childTnLst>
                    </p:cTn>
                  </p:par>
                  <p:par>
                    <p:cTn id="33" fill="hold" nodeType="clickPar">
                      <p:stCondLst>
                        <p:cond delay="indefinite"/>
                      </p:stCondLst>
                      <p:childTnLst>
                        <p:par>
                          <p:cTn id="34" fill="hold" nodeType="afterGroup">
                            <p:stCondLst>
                              <p:cond delay="0"/>
                            </p:stCondLst>
                            <p:childTnLst>
                              <p:par>
                                <p:cTn id="35" presetID="2" presetClass="entr" presetSubtype="4" fill="hold" grpId="5" nodeType="clickEffect">
                                  <p:stCondLst>
                                    <p:cond delay="0"/>
                                  </p:stCondLst>
                                  <p:childTnLst>
                                    <p:set>
                                      <p:cBhvr>
                                        <p:cTn id="36" dur="1" fill="hold">
                                          <p:stCondLst>
                                            <p:cond delay="0"/>
                                          </p:stCondLst>
                                        </p:cTn>
                                        <p:tgtEl>
                                          <p:spTgt spid="19469"/>
                                        </p:tgtEl>
                                        <p:attrNameLst>
                                          <p:attrName>style.visibility</p:attrName>
                                        </p:attrNameLst>
                                      </p:cBhvr>
                                      <p:to>
                                        <p:strVal val="visible"/>
                                      </p:to>
                                    </p:set>
                                    <p:anim calcmode="lin" valueType="num">
                                      <p:cBhvr>
                                        <p:cTn id="37" dur="500" fill="hold"/>
                                        <p:tgtEl>
                                          <p:spTgt spid="19469"/>
                                        </p:tgtEl>
                                        <p:attrNameLst>
                                          <p:attrName>ppt_x</p:attrName>
                                        </p:attrNameLst>
                                      </p:cBhvr>
                                      <p:tavLst>
                                        <p:tav tm="0">
                                          <p:val>
                                            <p:strVal val="#ppt_x"/>
                                          </p:val>
                                        </p:tav>
                                        <p:tav tm="100000">
                                          <p:val>
                                            <p:strVal val="#ppt_x"/>
                                          </p:val>
                                        </p:tav>
                                      </p:tavLst>
                                    </p:anim>
                                    <p:anim calcmode="lin" valueType="num">
                                      <p:cBhvr>
                                        <p:cTn id="38" dur="500" fill="hold"/>
                                        <p:tgtEl>
                                          <p:spTgt spid="19469"/>
                                        </p:tgtEl>
                                        <p:attrNameLst>
                                          <p:attrName>ppt_y</p:attrName>
                                        </p:attrNameLst>
                                      </p:cBhvr>
                                      <p:tavLst>
                                        <p:tav tm="0">
                                          <p:val>
                                            <p:strVal val="1+#ppt_h/2"/>
                                          </p:val>
                                        </p:tav>
                                        <p:tav tm="100000">
                                          <p:val>
                                            <p:strVal val="#ppt_y"/>
                                          </p:val>
                                        </p:tav>
                                      </p:tavLst>
                                    </p:anim>
                                  </p:childTnLst>
                                </p:cTn>
                              </p:par>
                            </p:childTnLst>
                          </p:cTn>
                        </p:par>
                      </p:childTnLst>
                    </p:cTn>
                  </p:par>
                  <p:par>
                    <p:cTn id="39" fill="hold" nodeType="clickPar">
                      <p:stCondLst>
                        <p:cond delay="indefinite"/>
                      </p:stCondLst>
                      <p:childTnLst>
                        <p:par>
                          <p:cTn id="40" fill="hold" nodeType="afterGroup">
                            <p:stCondLst>
                              <p:cond delay="0"/>
                            </p:stCondLst>
                            <p:childTnLst>
                              <p:par>
                                <p:cTn id="41" presetID="2" presetClass="entr" presetSubtype="4" fill="hold" grpId="9" nodeType="clickEffect">
                                  <p:stCondLst>
                                    <p:cond delay="0"/>
                                  </p:stCondLst>
                                  <p:childTnLst>
                                    <p:set>
                                      <p:cBhvr>
                                        <p:cTn id="42" dur="1" fill="hold">
                                          <p:stCondLst>
                                            <p:cond delay="0"/>
                                          </p:stCondLst>
                                        </p:cTn>
                                        <p:tgtEl>
                                          <p:spTgt spid="19473"/>
                                        </p:tgtEl>
                                        <p:attrNameLst>
                                          <p:attrName>style.visibility</p:attrName>
                                        </p:attrNameLst>
                                      </p:cBhvr>
                                      <p:to>
                                        <p:strVal val="visible"/>
                                      </p:to>
                                    </p:set>
                                    <p:anim calcmode="lin" valueType="num">
                                      <p:cBhvr>
                                        <p:cTn id="43" dur="500" fill="hold"/>
                                        <p:tgtEl>
                                          <p:spTgt spid="19473"/>
                                        </p:tgtEl>
                                        <p:attrNameLst>
                                          <p:attrName>ppt_x</p:attrName>
                                        </p:attrNameLst>
                                      </p:cBhvr>
                                      <p:tavLst>
                                        <p:tav tm="0">
                                          <p:val>
                                            <p:strVal val="#ppt_x"/>
                                          </p:val>
                                        </p:tav>
                                        <p:tav tm="100000">
                                          <p:val>
                                            <p:strVal val="#ppt_x"/>
                                          </p:val>
                                        </p:tav>
                                      </p:tavLst>
                                    </p:anim>
                                    <p:anim calcmode="lin" valueType="num">
                                      <p:cBhvr>
                                        <p:cTn id="44" dur="500" fill="hold"/>
                                        <p:tgtEl>
                                          <p:spTgt spid="19473"/>
                                        </p:tgtEl>
                                        <p:attrNameLst>
                                          <p:attrName>ppt_y</p:attrName>
                                        </p:attrNameLst>
                                      </p:cBhvr>
                                      <p:tavLst>
                                        <p:tav tm="0">
                                          <p:val>
                                            <p:strVal val="1+#ppt_h/2"/>
                                          </p:val>
                                        </p:tav>
                                        <p:tav tm="100000">
                                          <p:val>
                                            <p:strVal val="#ppt_y"/>
                                          </p:val>
                                        </p:tav>
                                      </p:tavLst>
                                    </p:anim>
                                  </p:childTnLst>
                                </p:cTn>
                              </p:par>
                            </p:childTnLst>
                          </p:cTn>
                        </p:par>
                      </p:childTnLst>
                    </p:cTn>
                  </p:par>
                  <p:par>
                    <p:cTn id="45" fill="hold" nodeType="clickPar">
                      <p:stCondLst>
                        <p:cond delay="indefinite"/>
                      </p:stCondLst>
                      <p:childTnLst>
                        <p:par>
                          <p:cTn id="46" fill="hold" nodeType="afterGroup">
                            <p:stCondLst>
                              <p:cond delay="0"/>
                            </p:stCondLst>
                            <p:childTnLst>
                              <p:par>
                                <p:cTn id="47" presetID="2" presetClass="entr" presetSubtype="2" fill="hold" grpId="6" nodeType="clickEffect">
                                  <p:stCondLst>
                                    <p:cond delay="0"/>
                                  </p:stCondLst>
                                  <p:childTnLst>
                                    <p:set>
                                      <p:cBhvr>
                                        <p:cTn id="48" dur="1" fill="hold">
                                          <p:stCondLst>
                                            <p:cond delay="0"/>
                                          </p:stCondLst>
                                        </p:cTn>
                                        <p:tgtEl>
                                          <p:spTgt spid="19470"/>
                                        </p:tgtEl>
                                        <p:attrNameLst>
                                          <p:attrName>style.visibility</p:attrName>
                                        </p:attrNameLst>
                                      </p:cBhvr>
                                      <p:to>
                                        <p:strVal val="visible"/>
                                      </p:to>
                                    </p:set>
                                    <p:anim calcmode="lin" valueType="num">
                                      <p:cBhvr>
                                        <p:cTn id="49" dur="500" fill="hold"/>
                                        <p:tgtEl>
                                          <p:spTgt spid="19470"/>
                                        </p:tgtEl>
                                        <p:attrNameLst>
                                          <p:attrName>ppt_x</p:attrName>
                                        </p:attrNameLst>
                                      </p:cBhvr>
                                      <p:tavLst>
                                        <p:tav tm="0">
                                          <p:val>
                                            <p:strVal val="1+#ppt_w/2"/>
                                          </p:val>
                                        </p:tav>
                                        <p:tav tm="100000">
                                          <p:val>
                                            <p:strVal val="#ppt_x"/>
                                          </p:val>
                                        </p:tav>
                                      </p:tavLst>
                                    </p:anim>
                                    <p:anim calcmode="lin" valueType="num">
                                      <p:cBhvr>
                                        <p:cTn id="50" dur="500" fill="hold"/>
                                        <p:tgtEl>
                                          <p:spTgt spid="19470"/>
                                        </p:tgtEl>
                                        <p:attrNameLst>
                                          <p:attrName>ppt_y</p:attrName>
                                        </p:attrNameLst>
                                      </p:cBhvr>
                                      <p:tavLst>
                                        <p:tav tm="0">
                                          <p:val>
                                            <p:strVal val="#ppt_y"/>
                                          </p:val>
                                        </p:tav>
                                        <p:tav tm="100000">
                                          <p:val>
                                            <p:strVal val="#ppt_y"/>
                                          </p:val>
                                        </p:tav>
                                      </p:tavLst>
                                    </p:anim>
                                  </p:childTnLst>
                                </p:cTn>
                              </p:par>
                            </p:childTnLst>
                          </p:cTn>
                        </p:par>
                      </p:childTnLst>
                    </p:cTn>
                  </p:par>
                  <p:par>
                    <p:cTn id="51" fill="hold" nodeType="clickPar">
                      <p:stCondLst>
                        <p:cond delay="indefinite"/>
                      </p:stCondLst>
                      <p:childTnLst>
                        <p:par>
                          <p:cTn id="52" fill="hold" nodeType="afterGroup">
                            <p:stCondLst>
                              <p:cond delay="0"/>
                            </p:stCondLst>
                            <p:childTnLst>
                              <p:par>
                                <p:cTn id="53" presetID="2" presetClass="entr" presetSubtype="1" fill="hold" grpId="7" nodeType="clickEffect">
                                  <p:stCondLst>
                                    <p:cond delay="0"/>
                                  </p:stCondLst>
                                  <p:childTnLst>
                                    <p:set>
                                      <p:cBhvr>
                                        <p:cTn id="54" dur="1" fill="hold">
                                          <p:stCondLst>
                                            <p:cond delay="0"/>
                                          </p:stCondLst>
                                        </p:cTn>
                                        <p:tgtEl>
                                          <p:spTgt spid="19471"/>
                                        </p:tgtEl>
                                        <p:attrNameLst>
                                          <p:attrName>style.visibility</p:attrName>
                                        </p:attrNameLst>
                                      </p:cBhvr>
                                      <p:to>
                                        <p:strVal val="visible"/>
                                      </p:to>
                                    </p:set>
                                    <p:anim calcmode="lin" valueType="num">
                                      <p:cBhvr>
                                        <p:cTn id="55" dur="500" fill="hold"/>
                                        <p:tgtEl>
                                          <p:spTgt spid="19471"/>
                                        </p:tgtEl>
                                        <p:attrNameLst>
                                          <p:attrName>ppt_x</p:attrName>
                                        </p:attrNameLst>
                                      </p:cBhvr>
                                      <p:tavLst>
                                        <p:tav tm="0">
                                          <p:val>
                                            <p:strVal val="#ppt_x"/>
                                          </p:val>
                                        </p:tav>
                                        <p:tav tm="100000">
                                          <p:val>
                                            <p:strVal val="#ppt_x"/>
                                          </p:val>
                                        </p:tav>
                                      </p:tavLst>
                                    </p:anim>
                                    <p:anim calcmode="lin" valueType="num">
                                      <p:cBhvr>
                                        <p:cTn id="56" dur="500" fill="hold"/>
                                        <p:tgtEl>
                                          <p:spTgt spid="19471"/>
                                        </p:tgtEl>
                                        <p:attrNameLst>
                                          <p:attrName>ppt_y</p:attrName>
                                        </p:attrNameLst>
                                      </p:cBhvr>
                                      <p:tavLst>
                                        <p:tav tm="0">
                                          <p:val>
                                            <p:strVal val="0-#ppt_h/2"/>
                                          </p:val>
                                        </p:tav>
                                        <p:tav tm="100000">
                                          <p:val>
                                            <p:strVal val="#ppt_y"/>
                                          </p:val>
                                        </p:tav>
                                      </p:tavLst>
                                    </p:anim>
                                  </p:childTnLst>
                                </p:cTn>
                              </p:par>
                            </p:childTnLst>
                          </p:cTn>
                        </p:par>
                      </p:childTnLst>
                    </p:cTn>
                  </p:par>
                  <p:par>
                    <p:cTn id="57" fill="hold" nodeType="clickPar">
                      <p:stCondLst>
                        <p:cond delay="indefinite"/>
                      </p:stCondLst>
                      <p:childTnLst>
                        <p:par>
                          <p:cTn id="58" fill="hold" nodeType="afterGroup">
                            <p:stCondLst>
                              <p:cond delay="0"/>
                            </p:stCondLst>
                            <p:childTnLst>
                              <p:par>
                                <p:cTn id="59" presetID="2" presetClass="entr" presetSubtype="2" fill="hold" grpId="11" nodeType="clickEffect">
                                  <p:stCondLst>
                                    <p:cond delay="0"/>
                                  </p:stCondLst>
                                  <p:childTnLst>
                                    <p:set>
                                      <p:cBhvr>
                                        <p:cTn id="60" dur="1" fill="hold">
                                          <p:stCondLst>
                                            <p:cond delay="0"/>
                                          </p:stCondLst>
                                        </p:cTn>
                                        <p:tgtEl>
                                          <p:spTgt spid="19475"/>
                                        </p:tgtEl>
                                        <p:attrNameLst>
                                          <p:attrName>style.visibility</p:attrName>
                                        </p:attrNameLst>
                                      </p:cBhvr>
                                      <p:to>
                                        <p:strVal val="visible"/>
                                      </p:to>
                                    </p:set>
                                    <p:anim calcmode="lin" valueType="num">
                                      <p:cBhvr>
                                        <p:cTn id="61" dur="500" fill="hold"/>
                                        <p:tgtEl>
                                          <p:spTgt spid="19475"/>
                                        </p:tgtEl>
                                        <p:attrNameLst>
                                          <p:attrName>ppt_x</p:attrName>
                                        </p:attrNameLst>
                                      </p:cBhvr>
                                      <p:tavLst>
                                        <p:tav tm="0">
                                          <p:val>
                                            <p:strVal val="1+#ppt_w/2"/>
                                          </p:val>
                                        </p:tav>
                                        <p:tav tm="100000">
                                          <p:val>
                                            <p:strVal val="#ppt_x"/>
                                          </p:val>
                                        </p:tav>
                                      </p:tavLst>
                                    </p:anim>
                                    <p:anim calcmode="lin" valueType="num">
                                      <p:cBhvr>
                                        <p:cTn id="62" dur="500" fill="hold"/>
                                        <p:tgtEl>
                                          <p:spTgt spid="19475"/>
                                        </p:tgtEl>
                                        <p:attrNameLst>
                                          <p:attrName>ppt_y</p:attrName>
                                        </p:attrNameLst>
                                      </p:cBhvr>
                                      <p:tavLst>
                                        <p:tav tm="0">
                                          <p:val>
                                            <p:strVal val="#ppt_y"/>
                                          </p:val>
                                        </p:tav>
                                        <p:tav tm="100000">
                                          <p:val>
                                            <p:strVal val="#ppt_y"/>
                                          </p:val>
                                        </p:tav>
                                      </p:tavLst>
                                    </p:anim>
                                  </p:childTnLst>
                                </p:cTn>
                              </p:par>
                            </p:childTnLst>
                          </p:cTn>
                        </p:par>
                      </p:childTnLst>
                    </p:cTn>
                  </p:par>
                  <p:par>
                    <p:cTn id="63" fill="hold" nodeType="clickPar">
                      <p:stCondLst>
                        <p:cond delay="indefinite"/>
                      </p:stCondLst>
                      <p:childTnLst>
                        <p:par>
                          <p:cTn id="64" fill="hold" nodeType="afterGroup">
                            <p:stCondLst>
                              <p:cond delay="0"/>
                            </p:stCondLst>
                            <p:childTnLst>
                              <p:par>
                                <p:cTn id="65" presetID="2" presetClass="entr" presetSubtype="4" fill="hold" grpId="0" nodeType="clickEffect">
                                  <p:stCondLst>
                                    <p:cond delay="0"/>
                                  </p:stCondLst>
                                  <p:childTnLst>
                                    <p:set>
                                      <p:cBhvr>
                                        <p:cTn id="66" dur="1" fill="hold">
                                          <p:stCondLst>
                                            <p:cond delay="0"/>
                                          </p:stCondLst>
                                        </p:cTn>
                                        <p:tgtEl>
                                          <p:spTgt spid="19464"/>
                                        </p:tgtEl>
                                        <p:attrNameLst>
                                          <p:attrName>style.visibility</p:attrName>
                                        </p:attrNameLst>
                                      </p:cBhvr>
                                      <p:to>
                                        <p:strVal val="visible"/>
                                      </p:to>
                                    </p:set>
                                    <p:anim calcmode="lin" valueType="num">
                                      <p:cBhvr>
                                        <p:cTn id="67" dur="500" fill="hold"/>
                                        <p:tgtEl>
                                          <p:spTgt spid="19464"/>
                                        </p:tgtEl>
                                        <p:attrNameLst>
                                          <p:attrName>ppt_x</p:attrName>
                                        </p:attrNameLst>
                                      </p:cBhvr>
                                      <p:tavLst>
                                        <p:tav tm="0">
                                          <p:val>
                                            <p:strVal val="#ppt_x"/>
                                          </p:val>
                                        </p:tav>
                                        <p:tav tm="100000">
                                          <p:val>
                                            <p:strVal val="#ppt_x"/>
                                          </p:val>
                                        </p:tav>
                                      </p:tavLst>
                                    </p:anim>
                                    <p:anim calcmode="lin" valueType="num">
                                      <p:cBhvr>
                                        <p:cTn id="68" dur="500" fill="hold"/>
                                        <p:tgtEl>
                                          <p:spTgt spid="19464"/>
                                        </p:tgtEl>
                                        <p:attrNameLst>
                                          <p:attrName>ppt_y</p:attrName>
                                        </p:attrNameLst>
                                      </p:cBhvr>
                                      <p:tavLst>
                                        <p:tav tm="0">
                                          <p:val>
                                            <p:strVal val="1+#ppt_h/2"/>
                                          </p:val>
                                        </p:tav>
                                        <p:tav tm="100000">
                                          <p:val>
                                            <p:strVal val="#ppt_y"/>
                                          </p:val>
                                        </p:tav>
                                      </p:tavLst>
                                    </p:anim>
                                  </p:childTnLst>
                                </p:cTn>
                              </p:par>
                            </p:childTnLst>
                          </p:cTn>
                        </p:par>
                        <p:par>
                          <p:cTn id="69" fill="hold" nodeType="afterGroup">
                            <p:stCondLst>
                              <p:cond delay="500"/>
                            </p:stCondLst>
                            <p:childTnLst>
                              <p:par>
                                <p:cTn id="70" presetID="2" presetClass="entr" presetSubtype="4" fill="hold" grpId="10" nodeType="afterEffect">
                                  <p:stCondLst>
                                    <p:cond delay="500"/>
                                  </p:stCondLst>
                                  <p:childTnLst>
                                    <p:set>
                                      <p:cBhvr>
                                        <p:cTn id="71" dur="1" fill="hold">
                                          <p:stCondLst>
                                            <p:cond delay="0"/>
                                          </p:stCondLst>
                                        </p:cTn>
                                        <p:tgtEl>
                                          <p:spTgt spid="19474"/>
                                        </p:tgtEl>
                                        <p:attrNameLst>
                                          <p:attrName>style.visibility</p:attrName>
                                        </p:attrNameLst>
                                      </p:cBhvr>
                                      <p:to>
                                        <p:strVal val="visible"/>
                                      </p:to>
                                    </p:set>
                                    <p:anim calcmode="lin" valueType="num">
                                      <p:cBhvr>
                                        <p:cTn id="72" dur="500" fill="hold"/>
                                        <p:tgtEl>
                                          <p:spTgt spid="19474"/>
                                        </p:tgtEl>
                                        <p:attrNameLst>
                                          <p:attrName>ppt_x</p:attrName>
                                        </p:attrNameLst>
                                      </p:cBhvr>
                                      <p:tavLst>
                                        <p:tav tm="0">
                                          <p:val>
                                            <p:strVal val="#ppt_x"/>
                                          </p:val>
                                        </p:tav>
                                        <p:tav tm="100000">
                                          <p:val>
                                            <p:strVal val="#ppt_x"/>
                                          </p:val>
                                        </p:tav>
                                      </p:tavLst>
                                    </p:anim>
                                    <p:anim calcmode="lin" valueType="num">
                                      <p:cBhvr>
                                        <p:cTn id="73" dur="500" fill="hold"/>
                                        <p:tgtEl>
                                          <p:spTgt spid="19474"/>
                                        </p:tgtEl>
                                        <p:attrNameLst>
                                          <p:attrName>ppt_y</p:attrName>
                                        </p:attrNameLst>
                                      </p:cBhvr>
                                      <p:tavLst>
                                        <p:tav tm="0">
                                          <p:val>
                                            <p:strVal val="1+#ppt_h/2"/>
                                          </p:val>
                                        </p:tav>
                                        <p:tav tm="100000">
                                          <p:val>
                                            <p:strVal val="#ppt_y"/>
                                          </p:val>
                                        </p:tav>
                                      </p:tavLst>
                                    </p:anim>
                                  </p:childTnLst>
                                </p:cTn>
                              </p:par>
                            </p:childTnLst>
                          </p:cTn>
                        </p:par>
                      </p:childTnLst>
                    </p:cTn>
                  </p:par>
                  <p:par>
                    <p:cTn id="74" fill="hold" nodeType="clickPar">
                      <p:stCondLst>
                        <p:cond delay="indefinite"/>
                      </p:stCondLst>
                      <p:childTnLst>
                        <p:par>
                          <p:cTn id="75" fill="hold" nodeType="afterGroup">
                            <p:stCondLst>
                              <p:cond delay="0"/>
                            </p:stCondLst>
                            <p:childTnLst>
                              <p:par>
                                <p:cTn id="76" presetID="3" presetClass="entr" presetSubtype="10" fill="hold" grpId="12" nodeType="clickEffect">
                                  <p:stCondLst>
                                    <p:cond delay="0"/>
                                  </p:stCondLst>
                                  <p:childTnLst>
                                    <p:set>
                                      <p:cBhvr>
                                        <p:cTn id="77" dur="1" fill="hold">
                                          <p:stCondLst>
                                            <p:cond delay="0"/>
                                          </p:stCondLst>
                                        </p:cTn>
                                        <p:tgtEl>
                                          <p:spTgt spid="2"/>
                                        </p:tgtEl>
                                        <p:attrNameLst>
                                          <p:attrName>style.visibility</p:attrName>
                                        </p:attrNameLst>
                                      </p:cBhvr>
                                      <p:to>
                                        <p:strVal val="visible"/>
                                      </p:to>
                                    </p:set>
                                    <p:animEffect transition="in" filter="blinds(horizontal)">
                                      <p:cBhvr>
                                        <p:cTn id="78"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464" grpId="0"/>
      <p:bldP spid="19465" grpId="1"/>
      <p:bldP spid="19466" grpId="2"/>
      <p:bldP spid="19467" grpId="3"/>
      <p:bldP spid="19468" grpId="4"/>
      <p:bldP spid="19469" grpId="5"/>
      <p:bldP spid="19470" grpId="6"/>
      <p:bldP spid="19471" grpId="7"/>
      <p:bldP spid="19472" grpId="8"/>
      <p:bldP spid="19473" grpId="9"/>
      <p:bldP spid="19474" grpId="10"/>
      <p:bldP spid="19475" grpId="11"/>
      <p:bldP spid="2" grpId="12"/>
    </p:bldLst>
  </p:timing>
</p:sld>
</file>

<file path=ppt/slides/slide2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3" name="文本框 1"/>
          <p:cNvSpPr txBox="1">
            <a:spLocks noChangeArrowheads="1"/>
          </p:cNvSpPr>
          <p:nvPr/>
        </p:nvSpPr>
        <p:spPr bwMode="auto">
          <a:xfrm>
            <a:off x="220028" y="1706563"/>
            <a:ext cx="8158639" cy="1158240"/>
          </a:xfrm>
          <a:prstGeom prst="rect">
            <a:avLst/>
          </a:prstGeom>
          <a:solidFill>
            <a:sysClr val="window" lastClr="FFFCFF"/>
          </a:solidFill>
          <a:ln w="25400" cap="flat" cmpd="sng" algn="ctr">
            <a:solidFill>
              <a:srgbClr val="F79646"/>
            </a:solidFill>
            <a:prstDash val="solid"/>
          </a:ln>
          <a:effectLst/>
        </p:spPr>
        <p:style>
          <a:lnRef idx="2">
            <a:schemeClr val="accent6"/>
          </a:lnRef>
          <a:fillRef idx="1">
            <a:schemeClr val="lt1"/>
          </a:fillRef>
          <a:effectRef idx="0">
            <a:schemeClr val="accent6"/>
          </a:effectRef>
          <a:fontRef idx="minor">
            <a:schemeClr val="dk1"/>
          </a:fontRef>
        </p:style>
        <p:txBody>
          <a:bodyPr wrap="square">
            <a:spAutoFit/>
          </a:bodyPr>
          <a:lstStyle>
            <a:defPPr/>
          </a:lstStyle>
          <a:p>
            <a:pPr algn="just">
              <a:spcBef>
                <a:spcPct val="20000"/>
              </a:spcBef>
              <a:spcAft>
                <a:spcPct val="10000"/>
              </a:spcAft>
            </a:pPr>
            <a:r>
              <a:rPr lang="zh-CN" altLang="en-US" sz="2100" b="1" smtClean="0">
                <a:solidFill>
                  <a:srgbClr val="FF0000"/>
                </a:solidFill>
                <a:latin typeface="黑体" panose="02010609060101010101" pitchFamily="2" charset="-122"/>
                <a:ea typeface="黑体" panose="02010609060101010101" pitchFamily="2" charset="-122"/>
                <a:sym typeface="+mn-ea"/>
              </a:rPr>
              <a:t>民主共和制</a:t>
            </a:r>
            <a:r>
              <a:rPr lang="zh-CN" altLang="en-US" sz="2100" b="1" smtClean="0">
                <a:solidFill>
                  <a:srgbClr val="000000"/>
                </a:solidFill>
                <a:latin typeface="宋体" panose="02010600030101010101" pitchFamily="2" charset="-122"/>
                <a:sym typeface="+mn-ea"/>
              </a:rPr>
              <a:t>：</a:t>
            </a:r>
            <a:r>
              <a:rPr lang="zh-CN" altLang="en-US" sz="2100" b="1" smtClean="0">
                <a:latin typeface="黑体" panose="02010609060101010101" pitchFamily="2" charset="-122"/>
                <a:ea typeface="黑体" panose="02010609060101010101" pitchFamily="2" charset="-122"/>
                <a:sym typeface="+mn-ea"/>
              </a:rPr>
              <a:t>是</a:t>
            </a:r>
            <a:r>
              <a:rPr lang="zh-CN" altLang="en-US" sz="2100" b="1">
                <a:latin typeface="黑体" panose="02010609060101010101" pitchFamily="2" charset="-122"/>
                <a:ea typeface="黑体" panose="02010609060101010101" pitchFamily="2" charset="-122"/>
                <a:sym typeface="+mn-ea"/>
              </a:rPr>
              <a:t>指国家的权力机关和国家元首由选举产生并有一定任期的政权组织形式（政体）。</a:t>
            </a:r>
          </a:p>
          <a:p>
            <a:pPr algn="just">
              <a:spcBef>
                <a:spcPct val="20000"/>
              </a:spcBef>
              <a:spcAft>
                <a:spcPct val="10000"/>
              </a:spcAft>
            </a:pPr>
            <a:r>
              <a:rPr lang="zh-CN" altLang="en-US" sz="2100" b="1">
                <a:solidFill>
                  <a:srgbClr val="FF0000"/>
                </a:solidFill>
                <a:latin typeface="黑体" panose="02010609060101010101" pitchFamily="2" charset="-122"/>
                <a:ea typeface="黑体" panose="02010609060101010101" pitchFamily="2" charset="-122"/>
                <a:sym typeface="+mn-ea"/>
              </a:rPr>
              <a:t>联邦制：</a:t>
            </a:r>
            <a:r>
              <a:rPr lang="zh-CN" altLang="en-US" sz="2100" b="1">
                <a:latin typeface="黑体" panose="02010609060101010101" pitchFamily="2" charset="-122"/>
                <a:ea typeface="黑体" panose="02010609060101010101" pitchFamily="2" charset="-122"/>
                <a:sym typeface="+mn-ea"/>
              </a:rPr>
              <a:t>中央集权，地方保留一部分自治权力（国家结构）</a:t>
            </a:r>
            <a:endParaRPr lang="zh-CN" altLang="en-US" sz="2100" b="1">
              <a:latin typeface="黑体" panose="02010609060101010101" pitchFamily="2" charset="-122"/>
              <a:ea typeface="黑体" panose="02010609060101010101" pitchFamily="2" charset="-122"/>
            </a:endParaRPr>
          </a:p>
        </p:txBody>
      </p:sp>
      <p:sp>
        <p:nvSpPr>
          <p:cNvPr id="17" name="文本框 16"/>
          <p:cNvSpPr txBox="1"/>
          <p:nvPr/>
        </p:nvSpPr>
        <p:spPr>
          <a:xfrm>
            <a:off x="164306" y="3818573"/>
            <a:ext cx="5095875" cy="1545590"/>
          </a:xfrm>
          <a:prstGeom prst="rect">
            <a:avLst/>
          </a:prstGeom>
          <a:noFill/>
          <a:ln w="12700" cmpd="sng">
            <a:solidFill>
              <a:schemeClr val="bg1"/>
            </a:solidFill>
            <a:prstDash val="solid"/>
          </a:ln>
        </p:spPr>
        <p:txBody>
          <a:bodyPr wrap="square" rtlCol="0" anchor="t">
            <a:spAutoFit/>
          </a:bodyPr>
          <a:lstStyle>
            <a:defPPr/>
          </a:lstStyle>
          <a:p>
            <a:pPr eaLnBrk="1" latinLnBrk="0" hangingPunct="1">
              <a:lnSpc>
                <a:spcPct val="150000"/>
              </a:lnSpc>
            </a:pPr>
            <a:r>
              <a:rPr lang="en-US" altLang="zh-CN" sz="2100" b="1">
                <a:solidFill>
                  <a:schemeClr val="tx1"/>
                </a:solidFill>
                <a:ea typeface="黑体" panose="02010609060101010101" pitchFamily="2" charset="-122"/>
                <a:cs typeface="黑体" panose="02010609060101010101" pitchFamily="2" charset="-122"/>
              </a:rPr>
              <a:t>①</a:t>
            </a:r>
            <a:r>
              <a:rPr lang="en-US" altLang="zh-CN" sz="2100" b="1">
                <a:solidFill>
                  <a:schemeClr val="tx1"/>
                </a:solidFill>
                <a:latin typeface="黑体" panose="02010609060101010101" pitchFamily="2" charset="-122"/>
                <a:ea typeface="黑体" panose="02010609060101010101" pitchFamily="2" charset="-122"/>
                <a:cs typeface="黑体" panose="02010609060101010101" pitchFamily="2" charset="-122"/>
              </a:rPr>
              <a:t>1775</a:t>
            </a:r>
            <a:r>
              <a:rPr lang="zh-CN" altLang="en-US" sz="2100" b="1">
                <a:solidFill>
                  <a:schemeClr val="tx1"/>
                </a:solidFill>
                <a:latin typeface="黑体" panose="02010609060101010101" pitchFamily="2" charset="-122"/>
                <a:ea typeface="黑体" panose="02010609060101010101" pitchFamily="2" charset="-122"/>
                <a:cs typeface="黑体" panose="02010609060101010101" pitchFamily="2" charset="-122"/>
              </a:rPr>
              <a:t>年，北美</a:t>
            </a:r>
            <a:r>
              <a:rPr lang="en-US" altLang="zh-CN" sz="2100" b="1">
                <a:solidFill>
                  <a:schemeClr val="tx1"/>
                </a:solidFill>
                <a:latin typeface="黑体" panose="02010609060101010101" pitchFamily="2" charset="-122"/>
                <a:ea typeface="黑体" panose="02010609060101010101" pitchFamily="2" charset="-122"/>
                <a:cs typeface="黑体" panose="02010609060101010101" pitchFamily="2" charset="-122"/>
              </a:rPr>
              <a:t>13</a:t>
            </a:r>
            <a:r>
              <a:rPr lang="zh-CN" altLang="en-US" sz="2100" b="1">
                <a:solidFill>
                  <a:schemeClr val="tx1"/>
                </a:solidFill>
                <a:latin typeface="黑体" panose="02010609060101010101" pitchFamily="2" charset="-122"/>
                <a:ea typeface="黑体" panose="02010609060101010101" pitchFamily="2" charset="-122"/>
                <a:cs typeface="黑体" panose="02010609060101010101" pitchFamily="2" charset="-122"/>
              </a:rPr>
              <a:t>个英国殖民地发起独立战争，</a:t>
            </a:r>
            <a:r>
              <a:rPr lang="en-US" altLang="zh-CN" sz="2100" b="1">
                <a:solidFill>
                  <a:schemeClr val="tx1"/>
                </a:solidFill>
                <a:latin typeface="黑体" panose="02010609060101010101" pitchFamily="2" charset="-122"/>
                <a:ea typeface="黑体" panose="02010609060101010101" pitchFamily="2" charset="-122"/>
                <a:cs typeface="黑体" panose="02010609060101010101" pitchFamily="2" charset="-122"/>
              </a:rPr>
              <a:t>1776</a:t>
            </a:r>
            <a:r>
              <a:rPr lang="zh-CN" altLang="en-US" sz="2100" b="1">
                <a:solidFill>
                  <a:schemeClr val="tx1"/>
                </a:solidFill>
                <a:latin typeface="黑体" panose="02010609060101010101" pitchFamily="2" charset="-122"/>
                <a:ea typeface="黑体" panose="02010609060101010101" pitchFamily="2" charset="-122"/>
                <a:cs typeface="黑体" panose="02010609060101010101" pitchFamily="2" charset="-122"/>
              </a:rPr>
              <a:t>年，美利坚合众国建立</a:t>
            </a:r>
          </a:p>
          <a:p>
            <a:pPr eaLnBrk="1" latinLnBrk="0" hangingPunct="1">
              <a:lnSpc>
                <a:spcPct val="150000"/>
              </a:lnSpc>
            </a:pPr>
            <a:r>
              <a:rPr lang="zh-CN" altLang="en-US" sz="2100" b="1">
                <a:solidFill>
                  <a:schemeClr val="tx1"/>
                </a:solidFill>
                <a:ea typeface="黑体" panose="02010609060101010101" pitchFamily="2" charset="-122"/>
                <a:cs typeface="黑体" panose="02010609060101010101" pitchFamily="2" charset="-122"/>
              </a:rPr>
              <a:t>②</a:t>
            </a:r>
            <a:r>
              <a:rPr lang="zh-CN" altLang="en-US" sz="2100" b="1">
                <a:solidFill>
                  <a:schemeClr val="tx1"/>
                </a:solidFill>
                <a:latin typeface="黑体" panose="02010609060101010101" pitchFamily="2" charset="-122"/>
                <a:ea typeface="黑体" panose="02010609060101010101" pitchFamily="2" charset="-122"/>
                <a:cs typeface="黑体" panose="02010609060101010101" pitchFamily="2" charset="-122"/>
              </a:rPr>
              <a:t>1787年，美国制定宪法。</a:t>
            </a:r>
          </a:p>
        </p:txBody>
      </p:sp>
      <p:sp>
        <p:nvSpPr>
          <p:cNvPr id="18" name="文本框 17"/>
          <p:cNvSpPr txBox="1"/>
          <p:nvPr/>
        </p:nvSpPr>
        <p:spPr>
          <a:xfrm>
            <a:off x="164306" y="3187065"/>
            <a:ext cx="1392555" cy="506730"/>
          </a:xfrm>
          <a:prstGeom prst="rect">
            <a:avLst/>
          </a:prstGeom>
          <a:noFill/>
        </p:spPr>
        <p:txBody>
          <a:bodyPr wrap="none" rtlCol="0">
            <a:spAutoFit/>
          </a:bodyPr>
          <a:lstStyle>
            <a:defPPr/>
          </a:lstStyle>
          <a:p>
            <a:pPr/>
            <a:r>
              <a:rPr lang="en-US" altLang="zh-CN" sz="2700" b="1">
                <a:solidFill>
                  <a:srgbClr val="FF0000"/>
                </a:solidFill>
                <a:latin typeface="黑体" panose="02010609060101010101" pitchFamily="2" charset="-122"/>
                <a:ea typeface="黑体" panose="02010609060101010101" pitchFamily="2" charset="-122"/>
                <a:cs typeface="黑体" panose="02010609060101010101" pitchFamily="2" charset="-122"/>
              </a:rPr>
              <a:t>(1)</a:t>
            </a:r>
            <a:r>
              <a:rPr lang="zh-CN" altLang="en-US" sz="2700" b="1">
                <a:solidFill>
                  <a:srgbClr val="FF0000"/>
                </a:solidFill>
                <a:latin typeface="黑体" panose="02010609060101010101" pitchFamily="2" charset="-122"/>
                <a:ea typeface="黑体" panose="02010609060101010101" pitchFamily="2" charset="-122"/>
                <a:cs typeface="黑体" panose="02010609060101010101" pitchFamily="2" charset="-122"/>
              </a:rPr>
              <a:t>过程</a:t>
            </a:r>
          </a:p>
        </p:txBody>
      </p:sp>
      <p:pic>
        <p:nvPicPr>
          <p:cNvPr id="7209" name="图片 4"/>
          <p:cNvPicPr>
            <a:picLocks noChangeAspect="1"/>
          </p:cNvPicPr>
          <p:nvPr/>
        </p:nvPicPr>
        <p:blipFill>
          <a:blip r:embed="rId3"/>
          <a:stretch>
            <a:fillRect/>
          </a:stretch>
        </p:blipFill>
        <p:spPr>
          <a:xfrm>
            <a:off x="7173754" y="3470910"/>
            <a:ext cx="1630680" cy="2342198"/>
          </a:xfrm>
          <a:prstGeom prst="rect">
            <a:avLst/>
          </a:prstGeom>
          <a:noFill/>
          <a:ln w="9525">
            <a:noFill/>
          </a:ln>
        </p:spPr>
      </p:pic>
      <p:pic>
        <p:nvPicPr>
          <p:cNvPr id="42" name="图片 41"/>
          <p:cNvPicPr>
            <a:picLocks noChangeAspect="1"/>
          </p:cNvPicPr>
          <p:nvPr/>
        </p:nvPicPr>
        <p:blipFill>
          <a:blip r:embed="rId4"/>
          <a:stretch>
            <a:fillRect/>
          </a:stretch>
        </p:blipFill>
        <p:spPr>
          <a:xfrm>
            <a:off x="5450681" y="3370898"/>
            <a:ext cx="1495425" cy="2442210"/>
          </a:xfrm>
          <a:prstGeom prst="rect">
            <a:avLst/>
          </a:prstGeom>
          <a:ln>
            <a:noFill/>
          </a:ln>
          <a:effectLst>
            <a:outerShdw blurRad="190500" algn="tl" rotWithShape="0">
              <a:srgbClr val="000000">
                <a:alpha val="70000"/>
              </a:srgbClr>
            </a:outerShdw>
          </a:effectLst>
        </p:spPr>
      </p:pic>
      <p:sp>
        <p:nvSpPr>
          <p:cNvPr id="5" name="文本框 4"/>
          <p:cNvSpPr txBox="1"/>
          <p:nvPr/>
        </p:nvSpPr>
        <p:spPr>
          <a:xfrm>
            <a:off x="193199" y="163036"/>
            <a:ext cx="6944201" cy="491490"/>
          </a:xfrm>
          <a:prstGeom prst="rect">
            <a:avLst/>
          </a:prstGeom>
          <a:solidFill>
            <a:srgbClr val="FFFF00"/>
          </a:solidFill>
          <a:ln>
            <a:solidFill>
              <a:srgbClr val="FF0000"/>
            </a:solidFill>
          </a:ln>
        </p:spPr>
        <p:txBody>
          <a:bodyPr wrap="square" rtlCol="0">
            <a:spAutoFit/>
          </a:bodyPr>
          <a:lstStyle>
            <a:defPPr/>
          </a:lstStyle>
          <a:p>
            <a:pPr algn="ctr">
              <a:lnSpc>
                <a:spcPct val="100000"/>
              </a:lnSpc>
            </a:pPr>
            <a:r>
              <a:rPr lang="zh-CN" altLang="en-US" sz="2600" b="1">
                <a:solidFill>
                  <a:schemeClr val="tx1"/>
                </a:solidFill>
                <a:effectLst/>
                <a:uFillTx/>
                <a:latin typeface="黑体" panose="02010609060101010101" pitchFamily="2" charset="-122"/>
                <a:ea typeface="黑体" panose="02010609060101010101" pitchFamily="2" charset="-122"/>
                <a:sym typeface="+mn-ea"/>
              </a:rPr>
              <a:t>三、西方资本主义政治制度的产生与发展</a:t>
            </a:r>
          </a:p>
        </p:txBody>
      </p:sp>
      <p:sp>
        <p:nvSpPr>
          <p:cNvPr id="2" name="文本框 1"/>
          <p:cNvSpPr txBox="1"/>
          <p:nvPr/>
        </p:nvSpPr>
        <p:spPr>
          <a:xfrm>
            <a:off x="220504" y="923766"/>
            <a:ext cx="3574733" cy="460375"/>
          </a:xfrm>
          <a:prstGeom prst="rect">
            <a:avLst/>
          </a:prstGeom>
          <a:solidFill>
            <a:schemeClr val="accent3">
              <a:lumMod val="40000"/>
              <a:lumOff val="60000"/>
            </a:schemeClr>
          </a:solidFill>
          <a:ln w="19050">
            <a:solidFill>
              <a:srgbClr val="FF0000"/>
            </a:solidFill>
          </a:ln>
        </p:spPr>
        <p:txBody>
          <a:bodyPr wrap="square" rtlCol="0" anchor="t">
            <a:spAutoFit/>
          </a:bodyPr>
          <a:lstStyle>
            <a:defPPr/>
          </a:lstStyle>
          <a:p>
            <a:pPr/>
            <a:r>
              <a:rPr lang="en-US" altLang="zh-CN" sz="2400" b="1">
                <a:solidFill>
                  <a:schemeClr val="tx1"/>
                </a:solidFill>
                <a:latin typeface="黑体" panose="02010609060101010101" pitchFamily="2" charset="-122"/>
                <a:ea typeface="黑体" panose="02010609060101010101" pitchFamily="2" charset="-122"/>
              </a:rPr>
              <a:t>3</a:t>
            </a:r>
            <a:r>
              <a:rPr lang="zh-CN" altLang="en-US" sz="2400" b="1">
                <a:solidFill>
                  <a:schemeClr val="tx1"/>
                </a:solidFill>
                <a:latin typeface="黑体" panose="02010609060101010101" pitchFamily="2" charset="-122"/>
                <a:ea typeface="黑体" panose="02010609060101010101" pitchFamily="2" charset="-122"/>
              </a:rPr>
              <a:t>、</a:t>
            </a:r>
            <a:r>
              <a:rPr lang="zh-CN" altLang="en-US" sz="2400" b="1">
                <a:latin typeface="黑体" panose="02010609060101010101" pitchFamily="2" charset="-122"/>
                <a:ea typeface="黑体" panose="02010609060101010101" pitchFamily="2" charset="-122"/>
                <a:sym typeface="+mn-ea"/>
              </a:rPr>
              <a:t>美国联邦制</a:t>
            </a:r>
            <a:endParaRPr lang="zh-CN" altLang="en-US" sz="2400" b="1">
              <a:solidFill>
                <a:schemeClr val="tx1"/>
              </a:solidFill>
              <a:latin typeface="黑体" panose="02010609060101010101" pitchFamily="2" charset="-122"/>
              <a:ea typeface="黑体" panose="02010609060101010101"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nodeType="clickEffect">
                                  <p:stCondLst>
                                    <p:cond delay="0"/>
                                  </p:stCondLst>
                                  <p:childTnLst>
                                    <p:set>
                                      <p:cBhvr>
                                        <p:cTn id="6" dur="1" fill="hold">
                                          <p:stCondLst>
                                            <p:cond delay="0"/>
                                          </p:stCondLst>
                                        </p:cTn>
                                        <p:tgtEl>
                                          <p:spTgt spid="17">
                                            <p:txEl>
                                              <p:pRg st="0" end="0"/>
                                            </p:txEl>
                                          </p:spTgt>
                                        </p:tgtEl>
                                        <p:attrNameLst>
                                          <p:attrName>style.visibility</p:attrName>
                                        </p:attrNameLst>
                                      </p:cBhvr>
                                      <p:to>
                                        <p:strVal val="visible"/>
                                      </p:to>
                                    </p:set>
                                    <p:anim calcmode="lin" valueType="num">
                                      <p:cBhvr additive="base">
                                        <p:cTn id="7" dur="500" fill="hold"/>
                                        <p:tgtEl>
                                          <p:spTgt spid="17">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7">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4" fill="hold" nodeType="clickEffect">
                                  <p:stCondLst>
                                    <p:cond delay="0"/>
                                  </p:stCondLst>
                                  <p:childTnLst>
                                    <p:set>
                                      <p:cBhvr>
                                        <p:cTn id="12" dur="1" fill="hold">
                                          <p:stCondLst>
                                            <p:cond delay="0"/>
                                          </p:stCondLst>
                                        </p:cTn>
                                        <p:tgtEl>
                                          <p:spTgt spid="17">
                                            <p:txEl>
                                              <p:pRg st="1" end="1"/>
                                            </p:txEl>
                                          </p:spTgt>
                                        </p:tgtEl>
                                        <p:attrNameLst>
                                          <p:attrName>style.visibility</p:attrName>
                                        </p:attrNameLst>
                                      </p:cBhvr>
                                      <p:to>
                                        <p:strVal val="visible"/>
                                      </p:to>
                                    </p:set>
                                    <p:anim calcmode="lin" valueType="num">
                                      <p:cBhvr additive="base">
                                        <p:cTn id="13" dur="500" fill="hold"/>
                                        <p:tgtEl>
                                          <p:spTgt spid="17">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7">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grpSp>
        <p:nvGrpSpPr>
          <p:cNvPr id="2" name="Group 63"/>
          <p:cNvGrpSpPr/>
          <p:nvPr/>
        </p:nvGrpSpPr>
        <p:grpSpPr>
          <a:xfrm>
            <a:off x="2555875" y="4657725"/>
            <a:ext cx="4608513" cy="587375"/>
            <a:chOff x="1610" y="2934"/>
            <a:chExt cx="2903" cy="370"/>
          </a:xfrm>
        </p:grpSpPr>
        <p:sp>
          <p:nvSpPr>
            <p:cNvPr id="96294" name="Line 30"/>
            <p:cNvSpPr>
              <a:spLocks noChangeShapeType="1"/>
            </p:cNvSpPr>
            <p:nvPr/>
          </p:nvSpPr>
          <p:spPr bwMode="auto">
            <a:xfrm>
              <a:off x="1610" y="3294"/>
              <a:ext cx="2903" cy="10"/>
            </a:xfrm>
            <a:prstGeom prst="line">
              <a:avLst/>
            </a:prstGeom>
            <a:noFill/>
            <a:ln w="38100">
              <a:solidFill>
                <a:schemeClr val="tx1"/>
              </a:solidFill>
              <a:round/>
              <a:tailEnd type="triangle" w="sm" len="lg"/>
            </a:ln>
          </p:spPr>
          <p:txBody>
            <a:bodyPr/>
            <a:lstStyle>
              <a:defPPr/>
            </a:lstStyle>
            <a:p>
              <a:pPr/>
              <a:endParaRPr lang="zh-CN" altLang="en-US"/>
            </a:p>
          </p:txBody>
        </p:sp>
        <p:sp>
          <p:nvSpPr>
            <p:cNvPr id="37919" name="Text Box 31"/>
            <p:cNvSpPr txBox="1">
              <a:spLocks noChangeArrowheads="1"/>
            </p:cNvSpPr>
            <p:nvPr/>
          </p:nvSpPr>
          <p:spPr bwMode="auto">
            <a:xfrm>
              <a:off x="1933" y="2934"/>
              <a:ext cx="2344" cy="294"/>
            </a:xfrm>
            <a:prstGeom prst="rect">
              <a:avLst/>
            </a:prstGeom>
            <a:solidFill>
              <a:srgbClr val="CCFFFF"/>
            </a:solidFill>
            <a:ln w="9525">
              <a:solidFill>
                <a:schemeClr val="tx1"/>
              </a:solidFill>
              <a:miter lim="800000"/>
            </a:ln>
            <a:effectLst/>
          </p:spPr>
          <p:txBody>
            <a:bodyPr>
              <a:spAutoFit/>
            </a:bodyPr>
            <a:lstStyle>
              <a:defPPr/>
            </a:lstStyle>
            <a:p>
              <a:pPr>
                <a:defRPr/>
              </a:pPr>
              <a:r>
                <a:rPr kumimoji="1" lang="zh-CN" altLang="en-US" sz="2400" b="1">
                  <a:effectLst>
                    <a:outerShdw blurRad="38100" dist="38100" dir="2700000" algn="tl">
                      <a:srgbClr val="FFFFFF"/>
                    </a:outerShdw>
                  </a:effectLst>
                  <a:latin typeface="Times New Roman" panose="02020603050405020304" pitchFamily="18" charset="0"/>
                  <a:ea typeface="黑体" panose="02010609060101010101" pitchFamily="2" charset="-122"/>
                </a:rPr>
                <a:t>参议院批准大法官的任命</a:t>
              </a:r>
            </a:p>
          </p:txBody>
        </p:sp>
      </p:grpSp>
      <p:grpSp>
        <p:nvGrpSpPr>
          <p:cNvPr id="3" name="Group 64"/>
          <p:cNvGrpSpPr/>
          <p:nvPr/>
        </p:nvGrpSpPr>
        <p:grpSpPr>
          <a:xfrm>
            <a:off x="2495550" y="5373688"/>
            <a:ext cx="4813300" cy="576262"/>
            <a:chOff x="1572" y="3385"/>
            <a:chExt cx="3032" cy="363"/>
          </a:xfrm>
        </p:grpSpPr>
        <p:sp>
          <p:nvSpPr>
            <p:cNvPr id="96292" name="Line 33"/>
            <p:cNvSpPr>
              <a:spLocks noChangeShapeType="1"/>
            </p:cNvSpPr>
            <p:nvPr/>
          </p:nvSpPr>
          <p:spPr bwMode="auto">
            <a:xfrm flipH="1" flipV="1">
              <a:off x="1572" y="3385"/>
              <a:ext cx="3032" cy="0"/>
            </a:xfrm>
            <a:prstGeom prst="line">
              <a:avLst/>
            </a:prstGeom>
            <a:noFill/>
            <a:ln w="38100">
              <a:solidFill>
                <a:schemeClr val="tx1"/>
              </a:solidFill>
              <a:round/>
              <a:tailEnd type="triangle" w="sm" len="lg"/>
            </a:ln>
          </p:spPr>
          <p:txBody>
            <a:bodyPr/>
            <a:lstStyle>
              <a:defPPr/>
            </a:lstStyle>
            <a:p>
              <a:pPr/>
              <a:endParaRPr lang="zh-CN" altLang="en-US"/>
            </a:p>
          </p:txBody>
        </p:sp>
        <p:sp>
          <p:nvSpPr>
            <p:cNvPr id="37922" name="Rectangle 34"/>
            <p:cNvSpPr>
              <a:spLocks noChangeArrowheads="1"/>
            </p:cNvSpPr>
            <p:nvPr/>
          </p:nvSpPr>
          <p:spPr bwMode="auto">
            <a:xfrm>
              <a:off x="1852" y="3454"/>
              <a:ext cx="2463" cy="294"/>
            </a:xfrm>
            <a:prstGeom prst="rect">
              <a:avLst/>
            </a:prstGeom>
            <a:solidFill>
              <a:srgbClr val="003300"/>
            </a:solidFill>
            <a:ln w="9525">
              <a:solidFill>
                <a:schemeClr val="tx1"/>
              </a:solidFill>
              <a:miter lim="800000"/>
            </a:ln>
            <a:effectLst/>
          </p:spPr>
          <p:txBody>
            <a:bodyPr>
              <a:spAutoFit/>
            </a:bodyPr>
            <a:lstStyle>
              <a:defPPr/>
            </a:lstStyle>
            <a:p>
              <a:pPr>
                <a:defRPr/>
              </a:pPr>
              <a:r>
                <a:rPr kumimoji="1" lang="zh-CN" altLang="en-US" sz="2400" b="1">
                  <a:solidFill>
                    <a:srgbClr val="FFFF66"/>
                  </a:solidFill>
                  <a:effectLst>
                    <a:outerShdw blurRad="38100" dist="38100" dir="2700000" algn="tl">
                      <a:srgbClr val="000000"/>
                    </a:outerShdw>
                  </a:effectLst>
                  <a:latin typeface="Times New Roman" panose="02020603050405020304" pitchFamily="18" charset="0"/>
                  <a:ea typeface="黑体" panose="02010609060101010101" pitchFamily="2" charset="-122"/>
                </a:rPr>
                <a:t>最高法院可宣布法律违宪</a:t>
              </a:r>
            </a:p>
          </p:txBody>
        </p:sp>
      </p:grpSp>
      <p:grpSp>
        <p:nvGrpSpPr>
          <p:cNvPr id="4" name="Group 2"/>
          <p:cNvGrpSpPr/>
          <p:nvPr/>
        </p:nvGrpSpPr>
        <p:grpSpPr>
          <a:xfrm>
            <a:off x="520700" y="4635500"/>
            <a:ext cx="1963738" cy="2133600"/>
            <a:chOff x="768" y="2304"/>
            <a:chExt cx="1152" cy="1344"/>
          </a:xfrm>
        </p:grpSpPr>
        <p:sp>
          <p:nvSpPr>
            <p:cNvPr id="37891" name="Text Box 3"/>
            <p:cNvSpPr txBox="1">
              <a:spLocks noChangeArrowheads="1"/>
            </p:cNvSpPr>
            <p:nvPr/>
          </p:nvSpPr>
          <p:spPr bwMode="auto">
            <a:xfrm>
              <a:off x="863" y="2880"/>
              <a:ext cx="983" cy="750"/>
            </a:xfrm>
            <a:prstGeom prst="rect">
              <a:avLst/>
            </a:prstGeom>
            <a:noFill/>
            <a:ln w="9525">
              <a:noFill/>
              <a:miter lim="800000"/>
            </a:ln>
            <a:effectLst/>
          </p:spPr>
          <p:txBody>
            <a:bodyPr>
              <a:spAutoFit/>
            </a:bodyPr>
            <a:lstStyle>
              <a:defPPr/>
            </a:lstStyle>
            <a:p>
              <a:pPr algn="ctr">
                <a:defRPr/>
              </a:pPr>
              <a:r>
                <a:rPr kumimoji="1" lang="zh-CN" altLang="en-US" sz="3600" b="1">
                  <a:solidFill>
                    <a:schemeClr val="accent2"/>
                  </a:solidFill>
                  <a:effectLst>
                    <a:outerShdw blurRad="38100" dist="38100" dir="2700000" algn="tl">
                      <a:srgbClr val="C0C0C0"/>
                    </a:outerShdw>
                  </a:effectLst>
                  <a:latin typeface="Times New Roman" panose="02020603050405020304" pitchFamily="18" charset="0"/>
                  <a:ea typeface="华文新魏" panose="02010800040101010101" charset="-122"/>
                </a:rPr>
                <a:t>国会</a:t>
              </a:r>
            </a:p>
            <a:p>
              <a:pPr algn="ctr">
                <a:defRPr/>
              </a:pPr>
              <a:r>
                <a:rPr kumimoji="1" lang="zh-CN" altLang="en-US" sz="3600" b="1">
                  <a:latin typeface="Times New Roman" panose="02020603050405020304" pitchFamily="18" charset="0"/>
                  <a:ea typeface="隶书" pitchFamily="49" charset="-122"/>
                </a:rPr>
                <a:t>立法权</a:t>
              </a:r>
            </a:p>
          </p:txBody>
        </p:sp>
        <p:sp>
          <p:nvSpPr>
            <p:cNvPr id="96289" name="Line 4"/>
            <p:cNvSpPr>
              <a:spLocks noChangeShapeType="1"/>
            </p:cNvSpPr>
            <p:nvPr/>
          </p:nvSpPr>
          <p:spPr bwMode="auto">
            <a:xfrm>
              <a:off x="768" y="3312"/>
              <a:ext cx="1152" cy="0"/>
            </a:xfrm>
            <a:prstGeom prst="line">
              <a:avLst/>
            </a:prstGeom>
            <a:noFill/>
            <a:ln w="38100">
              <a:solidFill>
                <a:schemeClr val="bg1"/>
              </a:solidFill>
              <a:round/>
            </a:ln>
          </p:spPr>
          <p:txBody>
            <a:bodyPr/>
            <a:lstStyle>
              <a:defPPr/>
            </a:lstStyle>
            <a:p>
              <a:pPr/>
              <a:endParaRPr lang="zh-CN" altLang="en-US"/>
            </a:p>
          </p:txBody>
        </p:sp>
        <p:sp>
          <p:nvSpPr>
            <p:cNvPr id="96290" name="Rectangle 5"/>
            <p:cNvSpPr>
              <a:spLocks noChangeArrowheads="1"/>
            </p:cNvSpPr>
            <p:nvPr/>
          </p:nvSpPr>
          <p:spPr bwMode="auto">
            <a:xfrm>
              <a:off x="768" y="2304"/>
              <a:ext cx="1152" cy="1344"/>
            </a:xfrm>
            <a:prstGeom prst="rect">
              <a:avLst/>
            </a:prstGeom>
            <a:noFill/>
            <a:ln w="28575">
              <a:solidFill>
                <a:schemeClr val="bg1"/>
              </a:solidFill>
              <a:miter lim="800000"/>
            </a:ln>
          </p:spPr>
          <p:txBody>
            <a:bodyPr wrap="none" anchor="ctr"/>
            <a:lstStyle>
              <a:defPPr/>
            </a:lstStyle>
            <a:p>
              <a:pPr/>
              <a:endParaRPr lang="zh-CN" altLang="en-US"/>
            </a:p>
          </p:txBody>
        </p:sp>
        <p:pic>
          <p:nvPicPr>
            <p:cNvPr id="96291" name="Picture 6" descr="美国白宫">
              <a:hlinkClick r:id="rId3" action="ppaction://hlinksldjump"/>
            </p:cNvPr>
            <p:cNvPicPr>
              <a:picLocks noChangeAspect="1" noChangeArrowheads="1"/>
            </p:cNvPicPr>
            <p:nvPr/>
          </p:nvPicPr>
          <p:blipFill>
            <a:blip r:embed="rId2"/>
            <a:stretch>
              <a:fillRect/>
            </a:stretch>
          </p:blipFill>
          <p:spPr bwMode="auto">
            <a:xfrm>
              <a:off x="768" y="2304"/>
              <a:ext cx="1152" cy="625"/>
            </a:xfrm>
            <a:prstGeom prst="rect">
              <a:avLst/>
            </a:prstGeom>
            <a:noFill/>
            <a:ln w="9525">
              <a:noFill/>
              <a:miter lim="800000"/>
            </a:ln>
          </p:spPr>
        </p:pic>
      </p:grpSp>
      <p:grpSp>
        <p:nvGrpSpPr>
          <p:cNvPr id="5" name="Group 7"/>
          <p:cNvGrpSpPr/>
          <p:nvPr/>
        </p:nvGrpSpPr>
        <p:grpSpPr>
          <a:xfrm>
            <a:off x="3917950" y="368300"/>
            <a:ext cx="1949450" cy="2130425"/>
            <a:chOff x="2160" y="96"/>
            <a:chExt cx="1152" cy="1350"/>
          </a:xfrm>
        </p:grpSpPr>
        <p:sp>
          <p:nvSpPr>
            <p:cNvPr id="37896" name="Text Box 8"/>
            <p:cNvSpPr txBox="1">
              <a:spLocks noChangeArrowheads="1"/>
            </p:cNvSpPr>
            <p:nvPr/>
          </p:nvSpPr>
          <p:spPr bwMode="auto">
            <a:xfrm>
              <a:off x="2255" y="692"/>
              <a:ext cx="983" cy="754"/>
            </a:xfrm>
            <a:prstGeom prst="rect">
              <a:avLst/>
            </a:prstGeom>
            <a:noFill/>
            <a:ln w="9525">
              <a:noFill/>
              <a:miter lim="800000"/>
            </a:ln>
            <a:effectLst/>
          </p:spPr>
          <p:txBody>
            <a:bodyPr>
              <a:spAutoFit/>
            </a:bodyPr>
            <a:lstStyle>
              <a:defPPr/>
            </a:lstStyle>
            <a:p>
              <a:pPr algn="ctr">
                <a:defRPr/>
              </a:pPr>
              <a:r>
                <a:rPr kumimoji="1" lang="zh-CN" altLang="en-US" sz="3600" b="1">
                  <a:solidFill>
                    <a:schemeClr val="accent2"/>
                  </a:solidFill>
                  <a:effectLst>
                    <a:outerShdw blurRad="38100" dist="38100" dir="2700000" algn="tl">
                      <a:srgbClr val="C0C0C0"/>
                    </a:outerShdw>
                  </a:effectLst>
                  <a:latin typeface="Times New Roman" panose="02020603050405020304" pitchFamily="18" charset="0"/>
                  <a:ea typeface="华文新魏" panose="02010800040101010101" charset="-122"/>
                </a:rPr>
                <a:t>总统</a:t>
              </a:r>
            </a:p>
            <a:p>
              <a:pPr algn="ctr">
                <a:defRPr/>
              </a:pPr>
              <a:r>
                <a:rPr kumimoji="1" lang="zh-CN" altLang="en-US" sz="3600" b="1">
                  <a:latin typeface="Times New Roman" panose="02020603050405020304" pitchFamily="18" charset="0"/>
                  <a:ea typeface="隶书" pitchFamily="49" charset="-122"/>
                </a:rPr>
                <a:t>行政权</a:t>
              </a:r>
            </a:p>
          </p:txBody>
        </p:sp>
        <p:pic>
          <p:nvPicPr>
            <p:cNvPr id="96285" name="Picture 9" descr="白宫"/>
            <p:cNvPicPr>
              <a:picLocks noChangeAspect="1" noChangeArrowheads="1"/>
            </p:cNvPicPr>
            <p:nvPr/>
          </p:nvPicPr>
          <p:blipFill>
            <a:blip r:embed="rId4"/>
            <a:stretch>
              <a:fillRect/>
            </a:stretch>
          </p:blipFill>
          <p:spPr bwMode="auto">
            <a:xfrm>
              <a:off x="2160" y="108"/>
              <a:ext cx="1152" cy="669"/>
            </a:xfrm>
            <a:prstGeom prst="rect">
              <a:avLst/>
            </a:prstGeom>
            <a:noFill/>
            <a:ln w="9525">
              <a:noFill/>
              <a:miter lim="800000"/>
            </a:ln>
          </p:spPr>
        </p:pic>
        <p:sp>
          <p:nvSpPr>
            <p:cNvPr id="96286" name="Rectangle 10"/>
            <p:cNvSpPr>
              <a:spLocks noChangeArrowheads="1"/>
            </p:cNvSpPr>
            <p:nvPr/>
          </p:nvSpPr>
          <p:spPr bwMode="auto">
            <a:xfrm>
              <a:off x="2160" y="96"/>
              <a:ext cx="1152" cy="1296"/>
            </a:xfrm>
            <a:prstGeom prst="rect">
              <a:avLst/>
            </a:prstGeom>
            <a:noFill/>
            <a:ln w="28575">
              <a:solidFill>
                <a:schemeClr val="bg1"/>
              </a:solidFill>
              <a:miter lim="800000"/>
            </a:ln>
          </p:spPr>
          <p:txBody>
            <a:bodyPr wrap="none" anchor="ctr"/>
            <a:lstStyle>
              <a:defPPr/>
            </a:lstStyle>
            <a:p>
              <a:pPr/>
              <a:endParaRPr lang="zh-CN" altLang="en-US"/>
            </a:p>
          </p:txBody>
        </p:sp>
        <p:sp>
          <p:nvSpPr>
            <p:cNvPr id="96287" name="Line 11"/>
            <p:cNvSpPr>
              <a:spLocks noChangeShapeType="1"/>
            </p:cNvSpPr>
            <p:nvPr/>
          </p:nvSpPr>
          <p:spPr bwMode="auto">
            <a:xfrm>
              <a:off x="2160" y="1056"/>
              <a:ext cx="1152" cy="0"/>
            </a:xfrm>
            <a:prstGeom prst="line">
              <a:avLst/>
            </a:prstGeom>
            <a:noFill/>
            <a:ln w="38100">
              <a:solidFill>
                <a:schemeClr val="bg1"/>
              </a:solidFill>
              <a:round/>
            </a:ln>
          </p:spPr>
          <p:txBody>
            <a:bodyPr/>
            <a:lstStyle>
              <a:defPPr/>
            </a:lstStyle>
            <a:p>
              <a:pPr/>
              <a:endParaRPr lang="zh-CN" altLang="en-US"/>
            </a:p>
          </p:txBody>
        </p:sp>
      </p:grpSp>
      <p:grpSp>
        <p:nvGrpSpPr>
          <p:cNvPr id="6" name="Group 12"/>
          <p:cNvGrpSpPr/>
          <p:nvPr/>
        </p:nvGrpSpPr>
        <p:grpSpPr>
          <a:xfrm>
            <a:off x="7150100" y="4711700"/>
            <a:ext cx="2012950" cy="2133600"/>
            <a:chOff x="4032" y="2304"/>
            <a:chExt cx="1268" cy="1344"/>
          </a:xfrm>
        </p:grpSpPr>
        <p:sp>
          <p:nvSpPr>
            <p:cNvPr id="37901" name="Text Box 13"/>
            <p:cNvSpPr txBox="1">
              <a:spLocks noChangeArrowheads="1"/>
            </p:cNvSpPr>
            <p:nvPr/>
          </p:nvSpPr>
          <p:spPr bwMode="auto">
            <a:xfrm>
              <a:off x="4032" y="2880"/>
              <a:ext cx="1268" cy="750"/>
            </a:xfrm>
            <a:prstGeom prst="rect">
              <a:avLst/>
            </a:prstGeom>
            <a:noFill/>
            <a:ln w="9525">
              <a:noFill/>
              <a:miter lim="800000"/>
            </a:ln>
            <a:effectLst/>
          </p:spPr>
          <p:txBody>
            <a:bodyPr wrap="none">
              <a:spAutoFit/>
            </a:bodyPr>
            <a:lstStyle>
              <a:defPPr/>
            </a:lstStyle>
            <a:p>
              <a:pPr algn="ctr">
                <a:defRPr/>
              </a:pPr>
              <a:r>
                <a:rPr kumimoji="1" lang="zh-CN" altLang="en-US" sz="3600" b="1">
                  <a:solidFill>
                    <a:schemeClr val="accent2"/>
                  </a:solidFill>
                  <a:effectLst>
                    <a:outerShdw blurRad="38100" dist="38100" dir="2700000" algn="tl">
                      <a:srgbClr val="C0C0C0"/>
                    </a:outerShdw>
                  </a:effectLst>
                  <a:latin typeface="Times New Roman" panose="02020603050405020304" pitchFamily="18" charset="0"/>
                  <a:ea typeface="华文新魏" panose="02010800040101010101" charset="-122"/>
                </a:rPr>
                <a:t>联邦法院</a:t>
              </a:r>
            </a:p>
            <a:p>
              <a:pPr algn="ctr">
                <a:defRPr/>
              </a:pPr>
              <a:r>
                <a:rPr kumimoji="1" lang="zh-CN" altLang="en-US" sz="3600" b="1">
                  <a:latin typeface="Times New Roman" panose="02020603050405020304" pitchFamily="18" charset="0"/>
                  <a:ea typeface="隶书" pitchFamily="49" charset="-122"/>
                </a:rPr>
                <a:t>司法权</a:t>
              </a:r>
            </a:p>
          </p:txBody>
        </p:sp>
        <p:sp>
          <p:nvSpPr>
            <p:cNvPr id="96281" name="Line 14"/>
            <p:cNvSpPr>
              <a:spLocks noChangeShapeType="1"/>
            </p:cNvSpPr>
            <p:nvPr/>
          </p:nvSpPr>
          <p:spPr bwMode="auto">
            <a:xfrm>
              <a:off x="4080" y="3312"/>
              <a:ext cx="1152" cy="0"/>
            </a:xfrm>
            <a:prstGeom prst="line">
              <a:avLst/>
            </a:prstGeom>
            <a:noFill/>
            <a:ln w="38100">
              <a:solidFill>
                <a:schemeClr val="bg1"/>
              </a:solidFill>
              <a:round/>
            </a:ln>
          </p:spPr>
          <p:txBody>
            <a:bodyPr/>
            <a:lstStyle>
              <a:defPPr/>
            </a:lstStyle>
            <a:p>
              <a:pPr/>
              <a:endParaRPr lang="zh-CN" altLang="en-US"/>
            </a:p>
          </p:txBody>
        </p:sp>
        <p:sp>
          <p:nvSpPr>
            <p:cNvPr id="96282" name="Rectangle 15"/>
            <p:cNvSpPr>
              <a:spLocks noChangeArrowheads="1"/>
            </p:cNvSpPr>
            <p:nvPr/>
          </p:nvSpPr>
          <p:spPr bwMode="auto">
            <a:xfrm>
              <a:off x="4080" y="2304"/>
              <a:ext cx="1152" cy="1344"/>
            </a:xfrm>
            <a:prstGeom prst="rect">
              <a:avLst/>
            </a:prstGeom>
            <a:noFill/>
            <a:ln w="28575">
              <a:solidFill>
                <a:schemeClr val="bg1"/>
              </a:solidFill>
              <a:miter lim="800000"/>
            </a:ln>
          </p:spPr>
          <p:txBody>
            <a:bodyPr wrap="none" anchor="ctr"/>
            <a:lstStyle>
              <a:defPPr/>
            </a:lstStyle>
            <a:p>
              <a:pPr/>
              <a:endParaRPr lang="zh-CN" altLang="en-US"/>
            </a:p>
          </p:txBody>
        </p:sp>
        <p:pic>
          <p:nvPicPr>
            <p:cNvPr id="96283" name="Picture 16" descr="联邦法院">
              <a:hlinkClick r:id="rId6" action="ppaction://hlinksldjump"/>
            </p:cNvPr>
            <p:cNvPicPr>
              <a:picLocks noChangeAspect="1" noChangeArrowheads="1"/>
            </p:cNvPicPr>
            <p:nvPr/>
          </p:nvPicPr>
          <p:blipFill>
            <a:blip r:embed="rId5"/>
            <a:stretch>
              <a:fillRect/>
            </a:stretch>
          </p:blipFill>
          <p:spPr bwMode="auto">
            <a:xfrm>
              <a:off x="4080" y="2304"/>
              <a:ext cx="1152" cy="627"/>
            </a:xfrm>
            <a:prstGeom prst="rect">
              <a:avLst/>
            </a:prstGeom>
            <a:noFill/>
            <a:ln w="9525">
              <a:noFill/>
              <a:miter lim="800000"/>
            </a:ln>
          </p:spPr>
        </p:pic>
      </p:grpSp>
      <p:grpSp>
        <p:nvGrpSpPr>
          <p:cNvPr id="7" name="Group 61"/>
          <p:cNvGrpSpPr/>
          <p:nvPr/>
        </p:nvGrpSpPr>
        <p:grpSpPr>
          <a:xfrm>
            <a:off x="1039813" y="908050"/>
            <a:ext cx="3027362" cy="3773488"/>
            <a:chOff x="655" y="572"/>
            <a:chExt cx="1907" cy="2377"/>
          </a:xfrm>
        </p:grpSpPr>
        <p:sp>
          <p:nvSpPr>
            <p:cNvPr id="96278" name="Line 18"/>
            <p:cNvSpPr>
              <a:spLocks noChangeShapeType="1"/>
            </p:cNvSpPr>
            <p:nvPr/>
          </p:nvSpPr>
          <p:spPr bwMode="auto">
            <a:xfrm flipH="1">
              <a:off x="655" y="572"/>
              <a:ext cx="1907" cy="2377"/>
            </a:xfrm>
            <a:prstGeom prst="line">
              <a:avLst/>
            </a:prstGeom>
            <a:noFill/>
            <a:ln w="38100">
              <a:solidFill>
                <a:schemeClr val="tx1"/>
              </a:solidFill>
              <a:round/>
              <a:tailEnd type="triangle" w="sm" len="lg"/>
            </a:ln>
          </p:spPr>
          <p:txBody>
            <a:bodyPr/>
            <a:lstStyle>
              <a:defPPr/>
            </a:lstStyle>
            <a:p>
              <a:pPr/>
              <a:endParaRPr lang="zh-CN" altLang="en-US"/>
            </a:p>
          </p:txBody>
        </p:sp>
        <p:sp>
          <p:nvSpPr>
            <p:cNvPr id="37907" name="Text Box 19"/>
            <p:cNvSpPr txBox="1">
              <a:spLocks noChangeArrowheads="1"/>
            </p:cNvSpPr>
            <p:nvPr/>
          </p:nvSpPr>
          <p:spPr bwMode="auto">
            <a:xfrm rot="-3125731">
              <a:off x="830" y="1806"/>
              <a:ext cx="1765" cy="294"/>
            </a:xfrm>
            <a:prstGeom prst="rect">
              <a:avLst/>
            </a:prstGeom>
            <a:solidFill>
              <a:srgbClr val="CCFFFF"/>
            </a:solidFill>
            <a:ln w="9525">
              <a:solidFill>
                <a:schemeClr val="tx1"/>
              </a:solidFill>
              <a:miter lim="800000"/>
            </a:ln>
            <a:effectLst/>
          </p:spPr>
          <p:txBody>
            <a:bodyPr>
              <a:spAutoFit/>
            </a:bodyPr>
            <a:lstStyle>
              <a:defPPr/>
            </a:lstStyle>
            <a:p>
              <a:pPr>
                <a:defRPr/>
              </a:pPr>
              <a:r>
                <a:rPr kumimoji="1" lang="zh-CN" altLang="en-US" sz="2400" b="1">
                  <a:effectLst>
                    <a:outerShdw blurRad="38100" dist="38100" dir="2700000" algn="tl">
                      <a:srgbClr val="FFFFFF"/>
                    </a:outerShdw>
                  </a:effectLst>
                  <a:latin typeface="Times New Roman" panose="02020603050405020304" pitchFamily="18" charset="0"/>
                  <a:ea typeface="黑体" panose="02010609060101010101" pitchFamily="2" charset="-122"/>
                </a:rPr>
                <a:t>有权否决国会立法</a:t>
              </a:r>
            </a:p>
          </p:txBody>
        </p:sp>
      </p:grpSp>
      <p:grpSp>
        <p:nvGrpSpPr>
          <p:cNvPr id="8" name="Group 60"/>
          <p:cNvGrpSpPr/>
          <p:nvPr/>
        </p:nvGrpSpPr>
        <p:grpSpPr>
          <a:xfrm>
            <a:off x="827088" y="260350"/>
            <a:ext cx="3095625" cy="4508500"/>
            <a:chOff x="521" y="12"/>
            <a:chExt cx="1950" cy="2840"/>
          </a:xfrm>
        </p:grpSpPr>
        <p:sp>
          <p:nvSpPr>
            <p:cNvPr id="96276" name="Line 21"/>
            <p:cNvSpPr>
              <a:spLocks noChangeShapeType="1"/>
            </p:cNvSpPr>
            <p:nvPr/>
          </p:nvSpPr>
          <p:spPr bwMode="auto">
            <a:xfrm flipV="1">
              <a:off x="521" y="380"/>
              <a:ext cx="1950" cy="2429"/>
            </a:xfrm>
            <a:prstGeom prst="line">
              <a:avLst/>
            </a:prstGeom>
            <a:noFill/>
            <a:ln w="38100">
              <a:solidFill>
                <a:schemeClr val="tx1"/>
              </a:solidFill>
              <a:round/>
              <a:tailEnd type="triangle" w="sm" len="lg"/>
            </a:ln>
          </p:spPr>
          <p:txBody>
            <a:bodyPr/>
            <a:lstStyle>
              <a:defPPr/>
            </a:lstStyle>
            <a:p>
              <a:pPr/>
              <a:endParaRPr lang="zh-CN" altLang="en-US"/>
            </a:p>
          </p:txBody>
        </p:sp>
        <p:sp>
          <p:nvSpPr>
            <p:cNvPr id="37910" name="Text Box 22"/>
            <p:cNvSpPr txBox="1">
              <a:spLocks noChangeArrowheads="1"/>
            </p:cNvSpPr>
            <p:nvPr/>
          </p:nvSpPr>
          <p:spPr bwMode="auto">
            <a:xfrm rot="-46300548">
              <a:off x="-205" y="1170"/>
              <a:ext cx="2840" cy="524"/>
            </a:xfrm>
            <a:prstGeom prst="rect">
              <a:avLst/>
            </a:prstGeom>
            <a:solidFill>
              <a:srgbClr val="003300"/>
            </a:solidFill>
            <a:ln w="9525">
              <a:solidFill>
                <a:schemeClr val="tx1"/>
              </a:solidFill>
              <a:miter lim="800000"/>
            </a:ln>
            <a:effectLst/>
          </p:spPr>
          <p:txBody>
            <a:bodyPr>
              <a:spAutoFit/>
            </a:bodyPr>
            <a:lstStyle>
              <a:defPPr/>
            </a:lstStyle>
            <a:p>
              <a:pPr algn="ctr">
                <a:defRPr/>
              </a:pPr>
              <a:r>
                <a:rPr kumimoji="1" lang="zh-CN" altLang="en-US" sz="2400" b="1">
                  <a:solidFill>
                    <a:srgbClr val="FFFF66"/>
                  </a:solidFill>
                  <a:effectLst>
                    <a:outerShdw blurRad="38100" dist="38100" dir="2700000" algn="tl">
                      <a:srgbClr val="000000"/>
                    </a:outerShdw>
                  </a:effectLst>
                  <a:latin typeface="黑体" panose="02010609060101010101" pitchFamily="2" charset="-122"/>
                  <a:ea typeface="黑体" panose="02010609060101010101" pitchFamily="2" charset="-122"/>
                </a:rPr>
                <a:t>国会</a:t>
              </a:r>
              <a:r>
                <a:rPr kumimoji="1" lang="en-US" altLang="zh-CN" sz="2400" b="1">
                  <a:solidFill>
                    <a:srgbClr val="FFFF66"/>
                  </a:solidFill>
                  <a:effectLst>
                    <a:outerShdw blurRad="38100" dist="38100" dir="2700000" algn="tl">
                      <a:srgbClr val="000000"/>
                    </a:outerShdw>
                  </a:effectLst>
                  <a:latin typeface="黑体" panose="02010609060101010101" pitchFamily="2" charset="-122"/>
                  <a:ea typeface="黑体" panose="02010609060101010101" pitchFamily="2" charset="-122"/>
                </a:rPr>
                <a:t>2</a:t>
              </a:r>
              <a:r>
                <a:rPr kumimoji="1" lang="zh-CN" altLang="en-US" sz="2400" b="1">
                  <a:solidFill>
                    <a:srgbClr val="FFFF66"/>
                  </a:solidFill>
                  <a:effectLst>
                    <a:outerShdw blurRad="38100" dist="38100" dir="2700000" algn="tl">
                      <a:srgbClr val="000000"/>
                    </a:outerShdw>
                  </a:effectLst>
                  <a:latin typeface="黑体" panose="02010609060101010101" pitchFamily="2" charset="-122"/>
                  <a:ea typeface="黑体" panose="02010609060101010101" pitchFamily="2" charset="-122"/>
                </a:rPr>
                <a:t>／</a:t>
              </a:r>
              <a:r>
                <a:rPr kumimoji="1" lang="en-US" altLang="zh-CN" sz="2400" b="1">
                  <a:solidFill>
                    <a:srgbClr val="FFFF66"/>
                  </a:solidFill>
                  <a:effectLst>
                    <a:outerShdw blurRad="38100" dist="38100" dir="2700000" algn="tl">
                      <a:srgbClr val="000000"/>
                    </a:outerShdw>
                  </a:effectLst>
                  <a:latin typeface="黑体" panose="02010609060101010101" pitchFamily="2" charset="-122"/>
                  <a:ea typeface="黑体" panose="02010609060101010101" pitchFamily="2" charset="-122"/>
                </a:rPr>
                <a:t>3</a:t>
              </a:r>
              <a:r>
                <a:rPr kumimoji="1" lang="zh-CN" altLang="en-US" sz="2400" b="1">
                  <a:solidFill>
                    <a:srgbClr val="FFFF66"/>
                  </a:solidFill>
                  <a:effectLst>
                    <a:outerShdw blurRad="38100" dist="38100" dir="2700000" algn="tl">
                      <a:srgbClr val="000000"/>
                    </a:outerShdw>
                  </a:effectLst>
                  <a:latin typeface="黑体" panose="02010609060101010101" pitchFamily="2" charset="-122"/>
                  <a:ea typeface="黑体" panose="02010609060101010101" pitchFamily="2" charset="-122"/>
                </a:rPr>
                <a:t>多数可推翻总统否决</a:t>
              </a:r>
            </a:p>
            <a:p>
              <a:pPr algn="ctr">
                <a:defRPr/>
              </a:pPr>
              <a:r>
                <a:rPr kumimoji="1" lang="zh-CN" altLang="en-US" sz="2400" b="1">
                  <a:solidFill>
                    <a:srgbClr val="FFFF66"/>
                  </a:solidFill>
                  <a:effectLst>
                    <a:outerShdw blurRad="38100" dist="38100" dir="2700000" algn="tl">
                      <a:srgbClr val="000000"/>
                    </a:outerShdw>
                  </a:effectLst>
                  <a:latin typeface="黑体" panose="02010609060101010101" pitchFamily="2" charset="-122"/>
                  <a:ea typeface="黑体" panose="02010609060101010101" pitchFamily="2" charset="-122"/>
                </a:rPr>
                <a:t> 国会可弹劾总统</a:t>
              </a:r>
            </a:p>
          </p:txBody>
        </p:sp>
      </p:grpSp>
      <p:grpSp>
        <p:nvGrpSpPr>
          <p:cNvPr id="9" name="Group 42"/>
          <p:cNvGrpSpPr/>
          <p:nvPr/>
        </p:nvGrpSpPr>
        <p:grpSpPr>
          <a:xfrm>
            <a:off x="5940425" y="1557338"/>
            <a:ext cx="2447925" cy="3240087"/>
            <a:chOff x="3742" y="981"/>
            <a:chExt cx="1451" cy="1905"/>
          </a:xfrm>
        </p:grpSpPr>
        <p:sp>
          <p:nvSpPr>
            <p:cNvPr id="96274" name="Line 27"/>
            <p:cNvSpPr>
              <a:spLocks noChangeShapeType="1"/>
            </p:cNvSpPr>
            <p:nvPr/>
          </p:nvSpPr>
          <p:spPr bwMode="auto">
            <a:xfrm>
              <a:off x="3742" y="981"/>
              <a:ext cx="1451" cy="1905"/>
            </a:xfrm>
            <a:prstGeom prst="line">
              <a:avLst/>
            </a:prstGeom>
            <a:noFill/>
            <a:ln w="38100">
              <a:solidFill>
                <a:schemeClr val="tx1"/>
              </a:solidFill>
              <a:round/>
              <a:tailEnd type="triangle" w="sm" len="lg"/>
            </a:ln>
          </p:spPr>
          <p:txBody>
            <a:bodyPr/>
            <a:lstStyle>
              <a:defPPr/>
            </a:lstStyle>
            <a:p>
              <a:pPr/>
              <a:endParaRPr lang="zh-CN" altLang="en-US"/>
            </a:p>
          </p:txBody>
        </p:sp>
        <p:sp>
          <p:nvSpPr>
            <p:cNvPr id="37916" name="Text Box 28"/>
            <p:cNvSpPr txBox="1">
              <a:spLocks noChangeArrowheads="1"/>
            </p:cNvSpPr>
            <p:nvPr/>
          </p:nvSpPr>
          <p:spPr bwMode="auto">
            <a:xfrm rot="3227530">
              <a:off x="3491" y="1885"/>
              <a:ext cx="1666" cy="277"/>
            </a:xfrm>
            <a:prstGeom prst="rect">
              <a:avLst/>
            </a:prstGeom>
            <a:solidFill>
              <a:srgbClr val="CCFFFF"/>
            </a:solidFill>
            <a:ln w="9525">
              <a:solidFill>
                <a:schemeClr val="tx1"/>
              </a:solidFill>
              <a:miter lim="800000"/>
            </a:ln>
            <a:effectLst/>
          </p:spPr>
          <p:txBody>
            <a:bodyPr>
              <a:spAutoFit/>
            </a:bodyPr>
            <a:lstStyle>
              <a:defPPr/>
            </a:lstStyle>
            <a:p>
              <a:pPr>
                <a:defRPr/>
              </a:pPr>
              <a:r>
                <a:rPr kumimoji="1" lang="zh-CN" altLang="en-US" sz="2400" b="1">
                  <a:effectLst>
                    <a:outerShdw blurRad="38100" dist="38100" dir="2700000" algn="tl">
                      <a:srgbClr val="FFFFFF"/>
                    </a:outerShdw>
                  </a:effectLst>
                  <a:latin typeface="Times New Roman" panose="02020603050405020304" pitchFamily="18" charset="0"/>
                  <a:ea typeface="黑体" panose="02010609060101010101" pitchFamily="2" charset="-122"/>
                </a:rPr>
                <a:t>总统任命联邦法官</a:t>
              </a:r>
            </a:p>
          </p:txBody>
        </p:sp>
      </p:grpSp>
      <p:pic>
        <p:nvPicPr>
          <p:cNvPr id="37925" name="Picture 37" descr="白宫">
            <a:hlinkClick r:id="rId8" action="ppaction://hlinksldjump"/>
          </p:cNvPr>
          <p:cNvPicPr>
            <a:picLocks noChangeAspect="1" noChangeArrowheads="1"/>
          </p:cNvPicPr>
          <p:nvPr/>
        </p:nvPicPr>
        <p:blipFill>
          <a:blip r:embed="rId7"/>
          <a:stretch>
            <a:fillRect/>
          </a:stretch>
        </p:blipFill>
        <p:spPr bwMode="auto">
          <a:xfrm>
            <a:off x="3995738" y="476250"/>
            <a:ext cx="1728787" cy="885825"/>
          </a:xfrm>
          <a:prstGeom prst="rect">
            <a:avLst/>
          </a:prstGeom>
          <a:noFill/>
          <a:ln w="9525">
            <a:noFill/>
            <a:miter lim="800000"/>
          </a:ln>
        </p:spPr>
      </p:pic>
      <p:pic>
        <p:nvPicPr>
          <p:cNvPr id="96266" name="Picture 56" descr="练习1"/>
          <p:cNvPicPr>
            <a:picLocks noChangeAspect="1" noChangeArrowheads="1"/>
          </p:cNvPicPr>
          <p:nvPr/>
        </p:nvPicPr>
        <p:blipFill>
          <a:blip r:embed="rId9"/>
          <a:stretch>
            <a:fillRect/>
          </a:stretch>
        </p:blipFill>
        <p:spPr bwMode="auto">
          <a:xfrm>
            <a:off x="204470" y="45720"/>
            <a:ext cx="1800225" cy="2087880"/>
          </a:xfrm>
          <a:prstGeom prst="rect">
            <a:avLst/>
          </a:prstGeom>
          <a:noFill/>
          <a:ln w="9525">
            <a:noFill/>
            <a:miter lim="800000"/>
          </a:ln>
        </p:spPr>
      </p:pic>
      <p:sp>
        <p:nvSpPr>
          <p:cNvPr id="96267" name="Text Box 57"/>
          <p:cNvSpPr txBox="1">
            <a:spLocks noChangeArrowheads="1"/>
          </p:cNvSpPr>
          <p:nvPr/>
        </p:nvSpPr>
        <p:spPr bwMode="auto">
          <a:xfrm>
            <a:off x="204470" y="368300"/>
            <a:ext cx="1800225" cy="970280"/>
          </a:xfrm>
          <a:prstGeom prst="rect">
            <a:avLst/>
          </a:prstGeom>
          <a:noFill/>
          <a:ln w="9525">
            <a:noFill/>
            <a:miter lim="800000"/>
          </a:ln>
        </p:spPr>
        <p:txBody>
          <a:bodyPr wrap="square">
            <a:spAutoFit/>
          </a:bodyPr>
          <a:lstStyle>
            <a:defPPr/>
          </a:lstStyle>
          <a:p>
            <a:pPr algn="ctr">
              <a:lnSpc>
                <a:spcPct val="40000"/>
              </a:lnSpc>
              <a:spcBef>
                <a:spcPct val="50000"/>
              </a:spcBef>
            </a:pPr>
            <a:r>
              <a:rPr lang="zh-CN" altLang="en-US" sz="2600" b="1">
                <a:solidFill>
                  <a:schemeClr val="accent2"/>
                </a:solidFill>
                <a:uFillTx/>
                <a:ea typeface="隶书" pitchFamily="49" charset="-122"/>
              </a:rPr>
              <a:t>制约</a:t>
            </a:r>
          </a:p>
          <a:p>
            <a:pPr algn="ctr">
              <a:lnSpc>
                <a:spcPct val="40000"/>
              </a:lnSpc>
              <a:spcBef>
                <a:spcPct val="50000"/>
              </a:spcBef>
            </a:pPr>
            <a:r>
              <a:rPr lang="zh-CN" altLang="en-US" sz="2600" b="1">
                <a:solidFill>
                  <a:schemeClr val="accent2"/>
                </a:solidFill>
                <a:uFillTx/>
                <a:ea typeface="隶书" pitchFamily="49" charset="-122"/>
              </a:rPr>
              <a:t>与</a:t>
            </a:r>
          </a:p>
          <a:p>
            <a:pPr algn="ctr">
              <a:lnSpc>
                <a:spcPct val="40000"/>
              </a:lnSpc>
              <a:spcBef>
                <a:spcPct val="50000"/>
              </a:spcBef>
            </a:pPr>
            <a:r>
              <a:rPr lang="zh-CN" altLang="en-US" sz="2600" b="1">
                <a:solidFill>
                  <a:schemeClr val="accent2"/>
                </a:solidFill>
                <a:uFillTx/>
                <a:ea typeface="隶书" pitchFamily="49" charset="-122"/>
              </a:rPr>
              <a:t>平衡</a:t>
            </a:r>
          </a:p>
        </p:txBody>
      </p:sp>
      <p:grpSp>
        <p:nvGrpSpPr>
          <p:cNvPr id="10" name="Group 62"/>
          <p:cNvGrpSpPr/>
          <p:nvPr/>
        </p:nvGrpSpPr>
        <p:grpSpPr>
          <a:xfrm>
            <a:off x="5795963" y="760413"/>
            <a:ext cx="2663825" cy="4011612"/>
            <a:chOff x="3742" y="479"/>
            <a:chExt cx="1678" cy="2527"/>
          </a:xfrm>
        </p:grpSpPr>
        <p:sp>
          <p:nvSpPr>
            <p:cNvPr id="96272" name="Line 24"/>
            <p:cNvSpPr>
              <a:spLocks noChangeShapeType="1"/>
            </p:cNvSpPr>
            <p:nvPr/>
          </p:nvSpPr>
          <p:spPr bwMode="auto">
            <a:xfrm flipH="1" flipV="1">
              <a:off x="3742" y="708"/>
              <a:ext cx="1678" cy="2223"/>
            </a:xfrm>
            <a:prstGeom prst="line">
              <a:avLst/>
            </a:prstGeom>
            <a:noFill/>
            <a:ln w="38100">
              <a:solidFill>
                <a:schemeClr val="tx1"/>
              </a:solidFill>
              <a:round/>
              <a:tailEnd type="triangle" w="sm" len="lg"/>
            </a:ln>
          </p:spPr>
          <p:txBody>
            <a:bodyPr/>
            <a:lstStyle>
              <a:defPPr/>
            </a:lstStyle>
            <a:p>
              <a:pPr/>
              <a:endParaRPr lang="zh-CN" altLang="en-US"/>
            </a:p>
          </p:txBody>
        </p:sp>
        <p:sp>
          <p:nvSpPr>
            <p:cNvPr id="37913" name="Text Box 25"/>
            <p:cNvSpPr txBox="1">
              <a:spLocks noChangeArrowheads="1"/>
            </p:cNvSpPr>
            <p:nvPr/>
          </p:nvSpPr>
          <p:spPr bwMode="auto">
            <a:xfrm rot="3166027">
              <a:off x="3521" y="1595"/>
              <a:ext cx="2527" cy="294"/>
            </a:xfrm>
            <a:prstGeom prst="rect">
              <a:avLst/>
            </a:prstGeom>
            <a:solidFill>
              <a:srgbClr val="003300"/>
            </a:solidFill>
            <a:ln w="9525">
              <a:solidFill>
                <a:schemeClr val="tx1"/>
              </a:solidFill>
              <a:miter lim="800000"/>
            </a:ln>
            <a:effectLst/>
          </p:spPr>
          <p:txBody>
            <a:bodyPr>
              <a:spAutoFit/>
            </a:bodyPr>
            <a:lstStyle>
              <a:defPPr/>
            </a:lstStyle>
            <a:p>
              <a:pPr algn="ctr">
                <a:defRPr/>
              </a:pPr>
              <a:r>
                <a:rPr kumimoji="1" lang="zh-CN" altLang="en-US" sz="2400" b="1">
                  <a:solidFill>
                    <a:srgbClr val="FFFF66"/>
                  </a:solidFill>
                  <a:effectLst>
                    <a:outerShdw blurRad="38100" dist="38100" dir="2700000" algn="tl">
                      <a:srgbClr val="000000"/>
                    </a:outerShdw>
                  </a:effectLst>
                  <a:latin typeface="Times New Roman" panose="02020603050405020304" pitchFamily="18" charset="0"/>
                  <a:ea typeface="黑体" panose="02010609060101010101" pitchFamily="2" charset="-122"/>
                </a:rPr>
                <a:t>最高法院可宣布总统违宪</a:t>
              </a:r>
            </a:p>
          </p:txBody>
        </p:sp>
      </p:grpSp>
      <p:sp>
        <p:nvSpPr>
          <p:cNvPr id="96269" name="WordArt 65"/>
          <p:cNvSpPr>
            <a:spLocks noChangeArrowheads="1" noChangeShapeType="1" noTextEdit="1"/>
          </p:cNvSpPr>
          <p:nvPr/>
        </p:nvSpPr>
        <p:spPr bwMode="auto">
          <a:xfrm>
            <a:off x="3348038" y="2781300"/>
            <a:ext cx="2879725" cy="1079500"/>
          </a:xfrm>
          <a:prstGeom prst="rect">
            <a:avLst/>
          </a:prstGeom>
        </p:spPr>
        <p:txBody>
          <a:bodyPr wrap="none" fromWordArt="1">
            <a:prstTxWarp prst="textCascadeUp">
              <a:avLst>
                <a:gd name="adj" fmla="val 95037"/>
              </a:avLst>
            </a:prstTxWarp>
            <a:scene3d>
              <a:camera prst="legacyPerspectiveFront">
                <a:rot lat="20519996" lon="1080000" rev="0"/>
              </a:camera>
              <a:lightRig rig="legacyHarsh2" dir="b"/>
            </a:scene3d>
            <a:sp3d extrusionH="430200" prstMaterial="legacyMatte">
              <a:extrusionClr>
                <a:srgbClr val="FF6600"/>
              </a:extrusionClr>
            </a:sp3d>
          </a:bodyPr>
          <a:lstStyle>
            <a:defPPr/>
          </a:lstStyle>
          <a:p>
            <a:pPr algn="ctr"/>
            <a:r>
              <a:rPr lang="zh-CN" altLang="en-US" sz="3600" kern="10">
                <a:ln w="9525">
                  <a:round/>
                </a:ln>
                <a:gradFill rotWithShape="1">
                  <a:gsLst>
                    <a:gs pos="0">
                      <a:srgbClr val="FFE701"/>
                    </a:gs>
                    <a:gs pos="100000">
                      <a:srgbClr val="FE3E02"/>
                    </a:gs>
                  </a:gsLst>
                  <a:lin ang="5400000" scaled="1"/>
                </a:gradFill>
                <a:latin typeface="宋体" panose="02010600030101010101" pitchFamily="2" charset="-122"/>
                <a:ea typeface="宋体" panose="02010600030101010101" pitchFamily="2" charset="-122"/>
              </a:rPr>
              <a:t>总统共和制</a:t>
            </a:r>
            <a:endParaRPr lang="zh-CN" altLang="en-US" sz="3600" kern="10">
              <a:ln w="9525">
                <a:round/>
              </a:ln>
              <a:gradFill rotWithShape="1">
                <a:gsLst>
                  <a:gs pos="0">
                    <a:srgbClr val="FFE701"/>
                  </a:gs>
                  <a:gs pos="100000">
                    <a:srgbClr val="FE3E02"/>
                  </a:gs>
                </a:gsLst>
                <a:lin ang="5400000" scaled="1"/>
              </a:gradFill>
              <a:latin typeface="宋体" pitchFamily="2" charset="-122"/>
              <a:ea typeface="宋体" panose="02010600030101010101" pitchFamily="2" charset="-122"/>
            </a:endParaRPr>
          </a:p>
        </p:txBody>
      </p:sp>
      <p:pic>
        <p:nvPicPr>
          <p:cNvPr id="96270" name="Picture 66" descr="练习1"/>
          <p:cNvPicPr>
            <a:picLocks noChangeAspect="1" noChangeArrowheads="1"/>
          </p:cNvPicPr>
          <p:nvPr/>
        </p:nvPicPr>
        <p:blipFill>
          <a:blip r:embed="rId10"/>
          <a:stretch>
            <a:fillRect/>
          </a:stretch>
        </p:blipFill>
        <p:spPr bwMode="auto">
          <a:xfrm>
            <a:off x="7164388" y="188913"/>
            <a:ext cx="1625600" cy="1800225"/>
          </a:xfrm>
          <a:prstGeom prst="rect">
            <a:avLst/>
          </a:prstGeom>
          <a:noFill/>
          <a:ln w="9525">
            <a:noFill/>
            <a:miter lim="800000"/>
          </a:ln>
        </p:spPr>
      </p:pic>
      <p:sp>
        <p:nvSpPr>
          <p:cNvPr id="96271" name="Text Box 67"/>
          <p:cNvSpPr txBox="1">
            <a:spLocks noChangeArrowheads="1"/>
          </p:cNvSpPr>
          <p:nvPr/>
        </p:nvSpPr>
        <p:spPr bwMode="auto">
          <a:xfrm>
            <a:off x="7308850" y="333375"/>
            <a:ext cx="1296988" cy="1076325"/>
          </a:xfrm>
          <a:prstGeom prst="rect">
            <a:avLst/>
          </a:prstGeom>
          <a:noFill/>
          <a:ln w="9525">
            <a:noFill/>
            <a:miter lim="800000"/>
          </a:ln>
        </p:spPr>
        <p:txBody>
          <a:bodyPr>
            <a:spAutoFit/>
          </a:bodyPr>
          <a:lstStyle>
            <a:defPPr/>
          </a:lstStyle>
          <a:p>
            <a:pPr algn="ctr">
              <a:spcBef>
                <a:spcPct val="50000"/>
              </a:spcBef>
            </a:pPr>
            <a:r>
              <a:rPr lang="zh-CN" altLang="en-US" sz="3200" b="1">
                <a:solidFill>
                  <a:schemeClr val="accent2"/>
                </a:solidFill>
                <a:ea typeface="隶书" pitchFamily="49" charset="-122"/>
              </a:rPr>
              <a:t>三权分立</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9" presetClass="entr" presetSubtype="0" fill="hold" nodeType="clickEffect">
                                  <p:stCondLst>
                                    <p:cond delay="0"/>
                                  </p:stCondLst>
                                  <p:childTnLst>
                                    <p:set>
                                      <p:cBhvr>
                                        <p:cTn id="6" dur="1" fill="hold">
                                          <p:stCondLst>
                                            <p:cond delay="0"/>
                                          </p:stCondLst>
                                        </p:cTn>
                                        <p:tgtEl>
                                          <p:spTgt spid="37925"/>
                                        </p:tgtEl>
                                        <p:attrNameLst>
                                          <p:attrName>style.visibility</p:attrName>
                                        </p:attrNameLst>
                                      </p:cBhvr>
                                      <p:to>
                                        <p:strVal val="visible"/>
                                      </p:to>
                                    </p:set>
                                    <p:animEffect transition="in" filter="dissolve">
                                      <p:cBhvr>
                                        <p:cTn id="7" dur="500"/>
                                        <p:tgtEl>
                                          <p:spTgt spid="37925"/>
                                        </p:tgtEl>
                                      </p:cBhvr>
                                    </p:animEffect>
                                  </p:childTnLst>
                                </p:cTn>
                              </p:par>
                              <p:par>
                                <p:cTn id="8" presetID="9" presetClass="entr" presetSubtype="0"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dissolve">
                                      <p:cBhvr>
                                        <p:cTn id="10" dur="500"/>
                                        <p:tgtEl>
                                          <p:spTgt spid="5"/>
                                        </p:tgtEl>
                                      </p:cBhvr>
                                    </p:animEffect>
                                  </p:childTnLst>
                                </p:cTn>
                              </p:par>
                            </p:childTnLst>
                          </p:cTn>
                        </p:par>
                      </p:childTnLst>
                    </p:cTn>
                  </p:par>
                  <p:par>
                    <p:cTn id="11" fill="hold" nodeType="clickPar">
                      <p:stCondLst>
                        <p:cond delay="indefinite"/>
                      </p:stCondLst>
                      <p:childTnLst>
                        <p:par>
                          <p:cTn id="12" fill="hold" nodeType="afterGroup">
                            <p:stCondLst>
                              <p:cond delay="0"/>
                            </p:stCondLst>
                            <p:childTnLst>
                              <p:par>
                                <p:cTn id="13" presetID="9" presetClass="entr" presetSubtype="0" fill="hold"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dissolve">
                                      <p:cBhvr>
                                        <p:cTn id="15" dur="500"/>
                                        <p:tgtEl>
                                          <p:spTgt spid="4"/>
                                        </p:tgtEl>
                                      </p:cBhvr>
                                    </p:animEffect>
                                  </p:childTnLst>
                                </p:cTn>
                              </p:par>
                            </p:childTnLst>
                          </p:cTn>
                        </p:par>
                      </p:childTnLst>
                    </p:cTn>
                  </p:par>
                  <p:par>
                    <p:cTn id="16" fill="hold" nodeType="clickPar">
                      <p:stCondLst>
                        <p:cond delay="indefinite"/>
                      </p:stCondLst>
                      <p:childTnLst>
                        <p:par>
                          <p:cTn id="17" fill="hold" nodeType="afterGroup">
                            <p:stCondLst>
                              <p:cond delay="0"/>
                            </p:stCondLst>
                            <p:childTnLst>
                              <p:par>
                                <p:cTn id="18" presetID="9" presetClass="entr" presetSubtype="0" fill="hold" nodeType="clickEffect">
                                  <p:stCondLst>
                                    <p:cond delay="0"/>
                                  </p:stCondLst>
                                  <p:childTnLst>
                                    <p:set>
                                      <p:cBhvr>
                                        <p:cTn id="19" dur="1" fill="hold">
                                          <p:stCondLst>
                                            <p:cond delay="0"/>
                                          </p:stCondLst>
                                        </p:cTn>
                                        <p:tgtEl>
                                          <p:spTgt spid="6"/>
                                        </p:tgtEl>
                                        <p:attrNameLst>
                                          <p:attrName>style.visibility</p:attrName>
                                        </p:attrNameLst>
                                      </p:cBhvr>
                                      <p:to>
                                        <p:strVal val="visible"/>
                                      </p:to>
                                    </p:set>
                                    <p:animEffect transition="in" filter="dissolve">
                                      <p:cBhvr>
                                        <p:cTn id="20" dur="500"/>
                                        <p:tgtEl>
                                          <p:spTgt spid="6"/>
                                        </p:tgtEl>
                                      </p:cBhvr>
                                    </p:animEffect>
                                  </p:childTnLst>
                                </p:cTn>
                              </p:par>
                            </p:childTnLst>
                          </p:cTn>
                        </p:par>
                      </p:childTnLst>
                    </p:cTn>
                  </p:par>
                  <p:par>
                    <p:cTn id="21" fill="hold" nodeType="clickPar">
                      <p:stCondLst>
                        <p:cond delay="indefinite"/>
                      </p:stCondLst>
                      <p:childTnLst>
                        <p:par>
                          <p:cTn id="22" fill="hold" nodeType="afterGroup">
                            <p:stCondLst>
                              <p:cond delay="0"/>
                            </p:stCondLst>
                            <p:childTnLst>
                              <p:par>
                                <p:cTn id="23" presetID="47" presetClass="entr" presetSubtype="0" fill="hold" nodeType="click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fade">
                                      <p:cBhvr>
                                        <p:cTn id="25" dur="1000"/>
                                        <p:tgtEl>
                                          <p:spTgt spid="7"/>
                                        </p:tgtEl>
                                      </p:cBhvr>
                                    </p:animEffect>
                                    <p:anim calcmode="lin" valueType="num">
                                      <p:cBhvr>
                                        <p:cTn id="26" dur="1000" fill="hold"/>
                                        <p:tgtEl>
                                          <p:spTgt spid="7"/>
                                        </p:tgtEl>
                                        <p:attrNameLst>
                                          <p:attrName>ppt_x</p:attrName>
                                        </p:attrNameLst>
                                      </p:cBhvr>
                                      <p:tavLst>
                                        <p:tav tm="0">
                                          <p:val>
                                            <p:strVal val="#ppt_x"/>
                                          </p:val>
                                        </p:tav>
                                        <p:tav tm="100000">
                                          <p:val>
                                            <p:strVal val="#ppt_x"/>
                                          </p:val>
                                        </p:tav>
                                      </p:tavLst>
                                    </p:anim>
                                    <p:anim calcmode="lin" valueType="num">
                                      <p:cBhvr>
                                        <p:cTn id="27"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28" fill="hold" nodeType="clickPar">
                      <p:stCondLst>
                        <p:cond delay="indefinite"/>
                      </p:stCondLst>
                      <p:childTnLst>
                        <p:par>
                          <p:cTn id="29" fill="hold" nodeType="afterGroup">
                            <p:stCondLst>
                              <p:cond delay="0"/>
                            </p:stCondLst>
                            <p:childTnLst>
                              <p:par>
                                <p:cTn id="30" presetID="42" presetClass="entr" presetSubtype="0" fill="hold" nodeType="clickEffect">
                                  <p:stCondLst>
                                    <p:cond delay="0"/>
                                  </p:stCondLst>
                                  <p:childTnLst>
                                    <p:set>
                                      <p:cBhvr>
                                        <p:cTn id="31" dur="1" fill="hold">
                                          <p:stCondLst>
                                            <p:cond delay="0"/>
                                          </p:stCondLst>
                                        </p:cTn>
                                        <p:tgtEl>
                                          <p:spTgt spid="8"/>
                                        </p:tgtEl>
                                        <p:attrNameLst>
                                          <p:attrName>style.visibility</p:attrName>
                                        </p:attrNameLst>
                                      </p:cBhvr>
                                      <p:to>
                                        <p:strVal val="visible"/>
                                      </p:to>
                                    </p:set>
                                    <p:animEffect transition="in" filter="fade">
                                      <p:cBhvr>
                                        <p:cTn id="32" dur="1000"/>
                                        <p:tgtEl>
                                          <p:spTgt spid="8"/>
                                        </p:tgtEl>
                                      </p:cBhvr>
                                    </p:animEffect>
                                    <p:anim calcmode="lin" valueType="num">
                                      <p:cBhvr>
                                        <p:cTn id="33" dur="1000" fill="hold"/>
                                        <p:tgtEl>
                                          <p:spTgt spid="8"/>
                                        </p:tgtEl>
                                        <p:attrNameLst>
                                          <p:attrName>ppt_x</p:attrName>
                                        </p:attrNameLst>
                                      </p:cBhvr>
                                      <p:tavLst>
                                        <p:tav tm="0">
                                          <p:val>
                                            <p:strVal val="#ppt_x"/>
                                          </p:val>
                                        </p:tav>
                                        <p:tav tm="100000">
                                          <p:val>
                                            <p:strVal val="#ppt_x"/>
                                          </p:val>
                                        </p:tav>
                                      </p:tavLst>
                                    </p:anim>
                                    <p:anim calcmode="lin" valueType="num">
                                      <p:cBhvr>
                                        <p:cTn id="34"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35" fill="hold" nodeType="clickPar">
                      <p:stCondLst>
                        <p:cond delay="indefinite"/>
                      </p:stCondLst>
                      <p:childTnLst>
                        <p:par>
                          <p:cTn id="36" fill="hold" nodeType="afterGroup">
                            <p:stCondLst>
                              <p:cond delay="0"/>
                            </p:stCondLst>
                            <p:childTnLst>
                              <p:par>
                                <p:cTn id="37" presetID="47" presetClass="entr" presetSubtype="0" fill="hold" nodeType="clickEffect">
                                  <p:stCondLst>
                                    <p:cond delay="0"/>
                                  </p:stCondLst>
                                  <p:childTnLst>
                                    <p:set>
                                      <p:cBhvr>
                                        <p:cTn id="38" dur="1" fill="hold">
                                          <p:stCondLst>
                                            <p:cond delay="0"/>
                                          </p:stCondLst>
                                        </p:cTn>
                                        <p:tgtEl>
                                          <p:spTgt spid="9"/>
                                        </p:tgtEl>
                                        <p:attrNameLst>
                                          <p:attrName>style.visibility</p:attrName>
                                        </p:attrNameLst>
                                      </p:cBhvr>
                                      <p:to>
                                        <p:strVal val="visible"/>
                                      </p:to>
                                    </p:set>
                                    <p:animEffect transition="in" filter="fade">
                                      <p:cBhvr>
                                        <p:cTn id="39" dur="1000"/>
                                        <p:tgtEl>
                                          <p:spTgt spid="9"/>
                                        </p:tgtEl>
                                      </p:cBhvr>
                                    </p:animEffect>
                                    <p:anim calcmode="lin" valueType="num">
                                      <p:cBhvr>
                                        <p:cTn id="40" dur="1000" fill="hold"/>
                                        <p:tgtEl>
                                          <p:spTgt spid="9"/>
                                        </p:tgtEl>
                                        <p:attrNameLst>
                                          <p:attrName>ppt_x</p:attrName>
                                        </p:attrNameLst>
                                      </p:cBhvr>
                                      <p:tavLst>
                                        <p:tav tm="0">
                                          <p:val>
                                            <p:strVal val="#ppt_x"/>
                                          </p:val>
                                        </p:tav>
                                        <p:tav tm="100000">
                                          <p:val>
                                            <p:strVal val="#ppt_x"/>
                                          </p:val>
                                        </p:tav>
                                      </p:tavLst>
                                    </p:anim>
                                    <p:anim calcmode="lin" valueType="num">
                                      <p:cBhvr>
                                        <p:cTn id="41"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42" fill="hold" nodeType="clickPar">
                      <p:stCondLst>
                        <p:cond delay="indefinite"/>
                      </p:stCondLst>
                      <p:childTnLst>
                        <p:par>
                          <p:cTn id="43" fill="hold" nodeType="afterGroup">
                            <p:stCondLst>
                              <p:cond delay="0"/>
                            </p:stCondLst>
                            <p:childTnLst>
                              <p:par>
                                <p:cTn id="44" presetID="42" presetClass="entr" presetSubtype="0" fill="hold" nodeType="clickEffect">
                                  <p:stCondLst>
                                    <p:cond delay="0"/>
                                  </p:stCondLst>
                                  <p:childTnLst>
                                    <p:set>
                                      <p:cBhvr>
                                        <p:cTn id="45" dur="1" fill="hold">
                                          <p:stCondLst>
                                            <p:cond delay="0"/>
                                          </p:stCondLst>
                                        </p:cTn>
                                        <p:tgtEl>
                                          <p:spTgt spid="10"/>
                                        </p:tgtEl>
                                        <p:attrNameLst>
                                          <p:attrName>style.visibility</p:attrName>
                                        </p:attrNameLst>
                                      </p:cBhvr>
                                      <p:to>
                                        <p:strVal val="visible"/>
                                      </p:to>
                                    </p:set>
                                    <p:animEffect transition="in" filter="fade">
                                      <p:cBhvr>
                                        <p:cTn id="46" dur="1000"/>
                                        <p:tgtEl>
                                          <p:spTgt spid="10"/>
                                        </p:tgtEl>
                                      </p:cBhvr>
                                    </p:animEffect>
                                    <p:anim calcmode="lin" valueType="num">
                                      <p:cBhvr>
                                        <p:cTn id="47" dur="1000" fill="hold"/>
                                        <p:tgtEl>
                                          <p:spTgt spid="10"/>
                                        </p:tgtEl>
                                        <p:attrNameLst>
                                          <p:attrName>ppt_x</p:attrName>
                                        </p:attrNameLst>
                                      </p:cBhvr>
                                      <p:tavLst>
                                        <p:tav tm="0">
                                          <p:val>
                                            <p:strVal val="#ppt_x"/>
                                          </p:val>
                                        </p:tav>
                                        <p:tav tm="100000">
                                          <p:val>
                                            <p:strVal val="#ppt_x"/>
                                          </p:val>
                                        </p:tav>
                                      </p:tavLst>
                                    </p:anim>
                                    <p:anim calcmode="lin" valueType="num">
                                      <p:cBhvr>
                                        <p:cTn id="48"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49" fill="hold" nodeType="clickPar">
                      <p:stCondLst>
                        <p:cond delay="indefinite"/>
                      </p:stCondLst>
                      <p:childTnLst>
                        <p:par>
                          <p:cTn id="50" fill="hold" nodeType="afterGroup">
                            <p:stCondLst>
                              <p:cond delay="0"/>
                            </p:stCondLst>
                            <p:childTnLst>
                              <p:par>
                                <p:cTn id="51" presetID="55" presetClass="entr" presetSubtype="0" fill="hold" nodeType="clickEffect">
                                  <p:stCondLst>
                                    <p:cond delay="0"/>
                                  </p:stCondLst>
                                  <p:childTnLst>
                                    <p:set>
                                      <p:cBhvr>
                                        <p:cTn id="52" dur="1" fill="hold">
                                          <p:stCondLst>
                                            <p:cond delay="0"/>
                                          </p:stCondLst>
                                        </p:cTn>
                                        <p:tgtEl>
                                          <p:spTgt spid="2"/>
                                        </p:tgtEl>
                                        <p:attrNameLst>
                                          <p:attrName>style.visibility</p:attrName>
                                        </p:attrNameLst>
                                      </p:cBhvr>
                                      <p:to>
                                        <p:strVal val="visible"/>
                                      </p:to>
                                    </p:set>
                                    <p:anim calcmode="lin" valueType="num">
                                      <p:cBhvr>
                                        <p:cTn id="53" dur="1000" fill="hold"/>
                                        <p:tgtEl>
                                          <p:spTgt spid="2"/>
                                        </p:tgtEl>
                                        <p:attrNameLst>
                                          <p:attrName>ppt_w</p:attrName>
                                        </p:attrNameLst>
                                      </p:cBhvr>
                                      <p:tavLst>
                                        <p:tav tm="0">
                                          <p:val>
                                            <p:strVal val="#ppt_w*0.70"/>
                                          </p:val>
                                        </p:tav>
                                        <p:tav tm="100000">
                                          <p:val>
                                            <p:strVal val="#ppt_w"/>
                                          </p:val>
                                        </p:tav>
                                      </p:tavLst>
                                    </p:anim>
                                    <p:anim calcmode="lin" valueType="num">
                                      <p:cBhvr>
                                        <p:cTn id="54" dur="1000" fill="hold"/>
                                        <p:tgtEl>
                                          <p:spTgt spid="2"/>
                                        </p:tgtEl>
                                        <p:attrNameLst>
                                          <p:attrName>ppt_h</p:attrName>
                                        </p:attrNameLst>
                                      </p:cBhvr>
                                      <p:tavLst>
                                        <p:tav tm="0">
                                          <p:val>
                                            <p:strVal val="#ppt_h"/>
                                          </p:val>
                                        </p:tav>
                                        <p:tav tm="100000">
                                          <p:val>
                                            <p:strVal val="#ppt_h"/>
                                          </p:val>
                                        </p:tav>
                                      </p:tavLst>
                                    </p:anim>
                                    <p:animEffect transition="in" filter="fade">
                                      <p:cBhvr>
                                        <p:cTn id="55" dur="1000"/>
                                        <p:tgtEl>
                                          <p:spTgt spid="2"/>
                                        </p:tgtEl>
                                      </p:cBhvr>
                                    </p:animEffect>
                                  </p:childTnLst>
                                </p:cTn>
                              </p:par>
                            </p:childTnLst>
                          </p:cTn>
                        </p:par>
                      </p:childTnLst>
                    </p:cTn>
                  </p:par>
                  <p:par>
                    <p:cTn id="56" fill="hold" nodeType="clickPar">
                      <p:stCondLst>
                        <p:cond delay="indefinite"/>
                      </p:stCondLst>
                      <p:childTnLst>
                        <p:par>
                          <p:cTn id="57" fill="hold" nodeType="afterGroup">
                            <p:stCondLst>
                              <p:cond delay="0"/>
                            </p:stCondLst>
                            <p:childTnLst>
                              <p:par>
                                <p:cTn id="58" presetID="55" presetClass="entr" presetSubtype="0" fill="hold" nodeType="clickEffect">
                                  <p:stCondLst>
                                    <p:cond delay="0"/>
                                  </p:stCondLst>
                                  <p:childTnLst>
                                    <p:set>
                                      <p:cBhvr>
                                        <p:cTn id="59" dur="1" fill="hold">
                                          <p:stCondLst>
                                            <p:cond delay="0"/>
                                          </p:stCondLst>
                                        </p:cTn>
                                        <p:tgtEl>
                                          <p:spTgt spid="3"/>
                                        </p:tgtEl>
                                        <p:attrNameLst>
                                          <p:attrName>style.visibility</p:attrName>
                                        </p:attrNameLst>
                                      </p:cBhvr>
                                      <p:to>
                                        <p:strVal val="visible"/>
                                      </p:to>
                                    </p:set>
                                    <p:anim calcmode="lin" valueType="num">
                                      <p:cBhvr>
                                        <p:cTn id="60" dur="1000" fill="hold"/>
                                        <p:tgtEl>
                                          <p:spTgt spid="3"/>
                                        </p:tgtEl>
                                        <p:attrNameLst>
                                          <p:attrName>ppt_w</p:attrName>
                                        </p:attrNameLst>
                                      </p:cBhvr>
                                      <p:tavLst>
                                        <p:tav tm="0">
                                          <p:val>
                                            <p:strVal val="#ppt_w*0.70"/>
                                          </p:val>
                                        </p:tav>
                                        <p:tav tm="100000">
                                          <p:val>
                                            <p:strVal val="#ppt_w"/>
                                          </p:val>
                                        </p:tav>
                                      </p:tavLst>
                                    </p:anim>
                                    <p:anim calcmode="lin" valueType="num">
                                      <p:cBhvr>
                                        <p:cTn id="61" dur="1000" fill="hold"/>
                                        <p:tgtEl>
                                          <p:spTgt spid="3"/>
                                        </p:tgtEl>
                                        <p:attrNameLst>
                                          <p:attrName>ppt_h</p:attrName>
                                        </p:attrNameLst>
                                      </p:cBhvr>
                                      <p:tavLst>
                                        <p:tav tm="0">
                                          <p:val>
                                            <p:strVal val="#ppt_h"/>
                                          </p:val>
                                        </p:tav>
                                        <p:tav tm="100000">
                                          <p:val>
                                            <p:strVal val="#ppt_h"/>
                                          </p:val>
                                        </p:tav>
                                      </p:tavLst>
                                    </p:anim>
                                    <p:animEffect transition="in" filter="fade">
                                      <p:cBhvr>
                                        <p:cTn id="62"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TextBox 1"/>
          <p:cNvSpPr txBox="1"/>
          <p:nvPr/>
        </p:nvSpPr>
        <p:spPr>
          <a:xfrm>
            <a:off x="323215" y="129540"/>
            <a:ext cx="2012315" cy="491490"/>
          </a:xfrm>
          <a:prstGeom prst="rect">
            <a:avLst/>
          </a:prstGeom>
          <a:solidFill>
            <a:schemeClr val="accent3">
              <a:lumMod val="40000"/>
              <a:lumOff val="60000"/>
            </a:schemeClr>
          </a:solidFill>
          <a:ln w="15875">
            <a:solidFill>
              <a:srgbClr val="FF0000"/>
            </a:solidFill>
          </a:ln>
        </p:spPr>
        <p:txBody>
          <a:bodyPr wrap="square" rtlCol="0">
            <a:spAutoFit/>
          </a:bodyPr>
          <a:lstStyle>
            <a:defPPr/>
          </a:lstStyle>
          <a:p>
            <a:pPr/>
            <a:r>
              <a:rPr lang="zh-CN" altLang="en-US" sz="2600" b="1" smtClean="0">
                <a:solidFill>
                  <a:schemeClr val="tx1">
                    <a:lumMod val="75000"/>
                    <a:lumOff val="25000"/>
                  </a:schemeClr>
                </a:solidFill>
                <a:uFillTx/>
                <a:latin typeface="黑体" panose="02010609060101010101" pitchFamily="2" charset="-122"/>
                <a:ea typeface="黑体" panose="02010609060101010101" pitchFamily="2" charset="-122"/>
                <a:cs typeface="黑体" panose="02010609060101010101" pitchFamily="2" charset="-122"/>
              </a:rPr>
              <a:t>（</a:t>
            </a:r>
            <a:r>
              <a:rPr lang="en-US" altLang="zh-CN" sz="2600" b="1" smtClean="0">
                <a:solidFill>
                  <a:schemeClr val="tx1">
                    <a:lumMod val="75000"/>
                    <a:lumOff val="25000"/>
                  </a:schemeClr>
                </a:solidFill>
                <a:uFillTx/>
                <a:latin typeface="黑体" panose="02010609060101010101" pitchFamily="2" charset="-122"/>
                <a:ea typeface="黑体" panose="02010609060101010101" pitchFamily="2" charset="-122"/>
                <a:cs typeface="黑体" panose="02010609060101010101" pitchFamily="2" charset="-122"/>
              </a:rPr>
              <a:t>2</a:t>
            </a:r>
            <a:r>
              <a:rPr lang="zh-CN" altLang="en-US" sz="2600" b="1" smtClean="0">
                <a:solidFill>
                  <a:schemeClr val="tx1">
                    <a:lumMod val="75000"/>
                    <a:lumOff val="25000"/>
                  </a:schemeClr>
                </a:solidFill>
                <a:uFillTx/>
                <a:latin typeface="黑体" panose="02010609060101010101" pitchFamily="2" charset="-122"/>
                <a:ea typeface="黑体" panose="02010609060101010101" pitchFamily="2" charset="-122"/>
                <a:cs typeface="黑体" panose="02010609060101010101" pitchFamily="2" charset="-122"/>
              </a:rPr>
              <a:t>）评价</a:t>
            </a:r>
          </a:p>
        </p:txBody>
      </p:sp>
      <p:sp>
        <p:nvSpPr>
          <p:cNvPr id="8" name="TextBox 7"/>
          <p:cNvSpPr txBox="1"/>
          <p:nvPr/>
        </p:nvSpPr>
        <p:spPr>
          <a:xfrm>
            <a:off x="323215" y="621030"/>
            <a:ext cx="3091180" cy="460375"/>
          </a:xfrm>
          <a:prstGeom prst="rect">
            <a:avLst/>
          </a:prstGeom>
          <a:noFill/>
        </p:spPr>
        <p:txBody>
          <a:bodyPr wrap="square" rtlCol="0">
            <a:spAutoFit/>
          </a:bodyPr>
          <a:lstStyle>
            <a:defPPr/>
          </a:lstStyle>
          <a:p>
            <a:pPr/>
            <a:r>
              <a:rPr lang="en-US" altLang="zh-CN" sz="2400" b="1" smtClean="0">
                <a:sym typeface="+mn-ea"/>
              </a:rPr>
              <a:t>①</a:t>
            </a:r>
            <a:r>
              <a:rPr lang="zh-CN" altLang="en-US" sz="2400" b="1" smtClean="0">
                <a:solidFill>
                  <a:schemeClr val="accent6">
                    <a:lumMod val="50000"/>
                  </a:schemeClr>
                </a:solidFill>
                <a:latin typeface="黑体" panose="02010609060101010101" pitchFamily="2" charset="-122"/>
                <a:ea typeface="黑体" panose="02010609060101010101" pitchFamily="2" charset="-122"/>
                <a:cs typeface="黑体" panose="02010609060101010101" pitchFamily="2" charset="-122"/>
              </a:rPr>
              <a:t>意义（</a:t>
            </a:r>
            <a:r>
              <a:rPr lang="zh-CN" altLang="en-US" sz="2400" b="1">
                <a:solidFill>
                  <a:schemeClr val="accent6">
                    <a:lumMod val="50000"/>
                  </a:schemeClr>
                </a:solidFill>
                <a:latin typeface="黑体" panose="02010609060101010101" pitchFamily="2" charset="-122"/>
                <a:ea typeface="黑体" panose="02010609060101010101" pitchFamily="2" charset="-122"/>
                <a:cs typeface="黑体" panose="02010609060101010101" pitchFamily="2" charset="-122"/>
              </a:rPr>
              <a:t>积极</a:t>
            </a:r>
            <a:r>
              <a:rPr lang="zh-CN" altLang="en-US" sz="2400" b="1" smtClean="0">
                <a:solidFill>
                  <a:schemeClr val="accent6">
                    <a:lumMod val="50000"/>
                  </a:schemeClr>
                </a:solidFill>
                <a:latin typeface="黑体" panose="02010609060101010101" pitchFamily="2" charset="-122"/>
                <a:ea typeface="黑体" panose="02010609060101010101" pitchFamily="2" charset="-122"/>
                <a:cs typeface="黑体" panose="02010609060101010101" pitchFamily="2" charset="-122"/>
              </a:rPr>
              <a:t>）</a:t>
            </a:r>
            <a:endParaRPr lang="zh-CN" altLang="en-US" sz="2400" b="1">
              <a:solidFill>
                <a:schemeClr val="accent6">
                  <a:lumMod val="50000"/>
                </a:schemeClr>
              </a:solidFill>
              <a:latin typeface="黑体" panose="02010609060101010101" pitchFamily="2" charset="-122"/>
              <a:ea typeface="黑体" panose="02010609060101010101" pitchFamily="2" charset="-122"/>
              <a:cs typeface="黑体" panose="02010609060101010101" pitchFamily="2" charset="-122"/>
            </a:endParaRPr>
          </a:p>
        </p:txBody>
      </p:sp>
      <p:sp>
        <p:nvSpPr>
          <p:cNvPr id="9" name="TextBox 8"/>
          <p:cNvSpPr txBox="1"/>
          <p:nvPr/>
        </p:nvSpPr>
        <p:spPr>
          <a:xfrm>
            <a:off x="165795" y="2543929"/>
            <a:ext cx="8640960" cy="1458595"/>
          </a:xfrm>
          <a:prstGeom prst="rect">
            <a:avLst/>
          </a:prstGeom>
          <a:noFill/>
        </p:spPr>
        <p:txBody>
          <a:bodyPr wrap="square" rtlCol="0">
            <a:spAutoFit/>
          </a:bodyPr>
          <a:lstStyle>
            <a:defPPr/>
          </a:lstStyle>
          <a:p>
            <a:pPr>
              <a:lnSpc>
                <a:spcPct val="114000"/>
              </a:lnSpc>
            </a:pPr>
            <a:r>
              <a:rPr lang="en-US" altLang="zh-CN" sz="2600" b="1" smtClean="0"/>
              <a:t>   </a:t>
            </a:r>
            <a:r>
              <a:rPr lang="zh-CN" altLang="en-US" sz="2600" b="1" smtClean="0"/>
              <a:t>留下</a:t>
            </a:r>
            <a:r>
              <a:rPr lang="zh-CN" altLang="en-US" sz="2600" b="1"/>
              <a:t>了</a:t>
            </a:r>
            <a:r>
              <a:rPr lang="zh-CN" altLang="en-US" sz="2600" b="1">
                <a:solidFill>
                  <a:srgbClr val="FF0000"/>
                </a:solidFill>
              </a:rPr>
              <a:t>种族歧视</a:t>
            </a:r>
            <a:r>
              <a:rPr lang="zh-CN" altLang="en-US" sz="2600" b="1"/>
              <a:t>的</a:t>
            </a:r>
            <a:r>
              <a:rPr lang="zh-CN" altLang="en-US" sz="2600" b="1" smtClean="0"/>
              <a:t>烙印，没有</a:t>
            </a:r>
            <a:r>
              <a:rPr lang="zh-CN" altLang="en-US" sz="2600" b="1"/>
              <a:t>真正解决人权问题，如承认黑人奴隶制，妇女无选举权。</a:t>
            </a:r>
            <a:r>
              <a:rPr lang="en-US" altLang="zh-CN" sz="2600" b="1" smtClean="0"/>
              <a:t> </a:t>
            </a:r>
            <a:r>
              <a:rPr lang="zh-CN" altLang="en-US" sz="2600" b="1" smtClean="0"/>
              <a:t>各</a:t>
            </a:r>
            <a:r>
              <a:rPr lang="zh-CN" altLang="en-US" sz="2600" b="1"/>
              <a:t>州权利过大，为地方对抗中央提供可能，为内战埋下伏笔。</a:t>
            </a:r>
          </a:p>
        </p:txBody>
      </p:sp>
      <p:sp>
        <p:nvSpPr>
          <p:cNvPr id="10" name="文本框 9"/>
          <p:cNvSpPr txBox="1"/>
          <p:nvPr/>
        </p:nvSpPr>
        <p:spPr>
          <a:xfrm>
            <a:off x="92710" y="4975860"/>
            <a:ext cx="8959215" cy="1814830"/>
          </a:xfrm>
          <a:prstGeom prst="rect">
            <a:avLst/>
          </a:prstGeom>
          <a:noFill/>
          <a:ln w="12700" cmpd="sng">
            <a:solidFill>
              <a:schemeClr val="accent1">
                <a:shade val="50000"/>
              </a:schemeClr>
            </a:solidFill>
            <a:prstDash val="solid"/>
          </a:ln>
        </p:spPr>
        <p:txBody>
          <a:bodyPr wrap="square" rtlCol="0" anchor="t">
            <a:spAutoFit/>
          </a:bodyPr>
          <a:lstStyle>
            <a:defPPr/>
          </a:lstStyle>
          <a:p>
            <a:pPr/>
            <a:r>
              <a:rPr lang="en-US" altLang="zh-CN" sz="2800" b="1" smtClean="0">
                <a:sym typeface="+mn-ea"/>
              </a:rPr>
              <a:t>①</a:t>
            </a:r>
            <a:r>
              <a:rPr lang="zh-CN" altLang="en-US" sz="2800" b="1">
                <a:solidFill>
                  <a:schemeClr val="tx1"/>
                </a:solidFill>
                <a:uFillTx/>
                <a:latin typeface="宋体" panose="02010600030101010101" pitchFamily="2" charset="-122"/>
                <a:cs typeface="宋体" panose="02010600030101010101" pitchFamily="2" charset="-122"/>
              </a:rPr>
              <a:t>此后，美国国会陆续以宪法修正案的形式，不断完善1787年宪法；</a:t>
            </a:r>
          </a:p>
          <a:p>
            <a:pPr/>
            <a:r>
              <a:rPr lang="en-US" altLang="zh-CN" sz="2800" b="1" smtClean="0">
                <a:sym typeface="+mn-ea"/>
              </a:rPr>
              <a:t>②</a:t>
            </a:r>
            <a:r>
              <a:rPr lang="zh-CN" altLang="en-US" sz="2800" b="1">
                <a:solidFill>
                  <a:schemeClr val="tx1"/>
                </a:solidFill>
                <a:uFillTx/>
                <a:latin typeface="宋体" panose="02010600030101010101" pitchFamily="2" charset="-122"/>
                <a:cs typeface="宋体" panose="02010600030101010101" pitchFamily="2" charset="-122"/>
              </a:rPr>
              <a:t>1865年，美国废除奴隶制；</a:t>
            </a:r>
          </a:p>
          <a:p>
            <a:pPr/>
            <a:r>
              <a:rPr lang="zh-CN" altLang="en-US" sz="2800" b="1">
                <a:solidFill>
                  <a:schemeClr val="tx1"/>
                </a:solidFill>
                <a:uFillTx/>
                <a:cs typeface="宋体" panose="02010600030101010101" pitchFamily="2" charset="-122"/>
              </a:rPr>
              <a:t>③</a:t>
            </a:r>
            <a:r>
              <a:rPr lang="zh-CN" altLang="en-US" sz="2800" b="1">
                <a:solidFill>
                  <a:schemeClr val="tx1"/>
                </a:solidFill>
                <a:uFillTx/>
                <a:latin typeface="宋体" panose="02010600030101010101" pitchFamily="2" charset="-122"/>
                <a:cs typeface="宋体" panose="02010600030101010101" pitchFamily="2" charset="-122"/>
              </a:rPr>
              <a:t>历经200余年的变革，美国民主制度逐渐完善起来</a:t>
            </a:r>
          </a:p>
        </p:txBody>
      </p:sp>
      <p:sp>
        <p:nvSpPr>
          <p:cNvPr id="13" name="文本框 12"/>
          <p:cNvSpPr txBox="1"/>
          <p:nvPr/>
        </p:nvSpPr>
        <p:spPr>
          <a:xfrm>
            <a:off x="338455" y="1161415"/>
            <a:ext cx="8468360" cy="922020"/>
          </a:xfrm>
          <a:prstGeom prst="rect">
            <a:avLst/>
          </a:prstGeom>
          <a:noFill/>
        </p:spPr>
        <p:txBody>
          <a:bodyPr wrap="square" rtlCol="0">
            <a:spAutoFit/>
          </a:bodyPr>
          <a:lstStyle>
            <a:defPPr/>
          </a:lstStyle>
          <a:p>
            <a:pPr>
              <a:spcBef>
                <a:spcPct val="50000"/>
              </a:spcBef>
            </a:pPr>
            <a:r>
              <a:rPr lang="en-US" altLang="zh-CN" sz="2800" b="1" smtClean="0">
                <a:sym typeface="+mn-ea"/>
              </a:rPr>
              <a:t>  </a:t>
            </a:r>
            <a:r>
              <a:rPr lang="zh-CN" altLang="en-US" sz="2600" b="1" smtClean="0">
                <a:solidFill>
                  <a:schemeClr val="tx1"/>
                </a:solidFill>
                <a:uFillTx/>
                <a:sym typeface="+mn-ea"/>
              </a:rPr>
              <a:t>是近代世界第一部资产阶级成文宪法；</a:t>
            </a:r>
            <a:r>
              <a:rPr lang="zh-CN" altLang="en-US" sz="2600" b="1">
                <a:solidFill>
                  <a:schemeClr val="tx1"/>
                </a:solidFill>
                <a:uFillTx/>
                <a:sym typeface="+mn-ea"/>
              </a:rPr>
              <a:t>使美国成为一个联邦制的总统制共和国；促进美国社会经济的发展。</a:t>
            </a:r>
          </a:p>
        </p:txBody>
      </p:sp>
      <p:sp>
        <p:nvSpPr>
          <p:cNvPr id="17" name="TextBox 7"/>
          <p:cNvSpPr txBox="1"/>
          <p:nvPr/>
        </p:nvSpPr>
        <p:spPr>
          <a:xfrm>
            <a:off x="323215" y="2083435"/>
            <a:ext cx="2346960" cy="460375"/>
          </a:xfrm>
          <a:prstGeom prst="rect">
            <a:avLst/>
          </a:prstGeom>
          <a:noFill/>
        </p:spPr>
        <p:txBody>
          <a:bodyPr wrap="square" rtlCol="0">
            <a:spAutoFit/>
          </a:bodyPr>
          <a:lstStyle>
            <a:defPPr/>
          </a:lstStyle>
          <a:p>
            <a:pPr/>
            <a:r>
              <a:rPr lang="en-US" altLang="zh-CN" sz="2400" b="1" smtClean="0">
                <a:sym typeface="+mn-ea"/>
              </a:rPr>
              <a:t>② </a:t>
            </a:r>
            <a:r>
              <a:rPr lang="zh-CN" altLang="en-US" sz="2400" b="1" smtClean="0">
                <a:solidFill>
                  <a:schemeClr val="accent6">
                    <a:lumMod val="50000"/>
                  </a:schemeClr>
                </a:solidFill>
                <a:latin typeface="黑体" panose="02010609060101010101" pitchFamily="2" charset="-122"/>
                <a:ea typeface="黑体" panose="02010609060101010101" pitchFamily="2" charset="-122"/>
                <a:cs typeface="黑体" panose="02010609060101010101" pitchFamily="2" charset="-122"/>
              </a:rPr>
              <a:t>局限性</a:t>
            </a:r>
            <a:endParaRPr lang="zh-CN" altLang="en-US" sz="2400" b="1">
              <a:solidFill>
                <a:schemeClr val="accent6">
                  <a:lumMod val="50000"/>
                </a:schemeClr>
              </a:solidFill>
              <a:latin typeface="黑体" panose="02010609060101010101" pitchFamily="2" charset="-122"/>
              <a:ea typeface="黑体" panose="02010609060101010101" pitchFamily="2" charset="-122"/>
              <a:cs typeface="黑体" panose="02010609060101010101" pitchFamily="2" charset="-122"/>
            </a:endParaRPr>
          </a:p>
        </p:txBody>
      </p:sp>
      <p:sp>
        <p:nvSpPr>
          <p:cNvPr id="18" name="TextBox 1"/>
          <p:cNvSpPr txBox="1"/>
          <p:nvPr/>
        </p:nvSpPr>
        <p:spPr>
          <a:xfrm>
            <a:off x="338455" y="4321175"/>
            <a:ext cx="4645660" cy="491490"/>
          </a:xfrm>
          <a:prstGeom prst="rect">
            <a:avLst/>
          </a:prstGeom>
          <a:solidFill>
            <a:schemeClr val="accent3">
              <a:lumMod val="40000"/>
              <a:lumOff val="60000"/>
            </a:schemeClr>
          </a:solidFill>
          <a:ln w="15875">
            <a:solidFill>
              <a:srgbClr val="FF0000"/>
            </a:solidFill>
          </a:ln>
        </p:spPr>
        <p:txBody>
          <a:bodyPr wrap="square" rtlCol="0">
            <a:spAutoFit/>
          </a:bodyPr>
          <a:lstStyle>
            <a:defPPr/>
          </a:lstStyle>
          <a:p>
            <a:pPr/>
            <a:r>
              <a:rPr lang="zh-CN" altLang="en-US" sz="2600" b="1" smtClean="0">
                <a:solidFill>
                  <a:schemeClr val="tx1">
                    <a:lumMod val="75000"/>
                    <a:lumOff val="25000"/>
                  </a:schemeClr>
                </a:solidFill>
                <a:uFillTx/>
                <a:latin typeface="黑体" panose="02010609060101010101" pitchFamily="2" charset="-122"/>
                <a:ea typeface="黑体" panose="02010609060101010101" pitchFamily="2" charset="-122"/>
                <a:cs typeface="黑体" panose="02010609060101010101" pitchFamily="2" charset="-122"/>
              </a:rPr>
              <a:t>（</a:t>
            </a:r>
            <a:r>
              <a:rPr lang="en-US" altLang="zh-CN" sz="2600" b="1" smtClean="0">
                <a:solidFill>
                  <a:schemeClr val="tx1">
                    <a:lumMod val="75000"/>
                    <a:lumOff val="25000"/>
                  </a:schemeClr>
                </a:solidFill>
                <a:uFillTx/>
                <a:latin typeface="黑体" panose="02010609060101010101" pitchFamily="2" charset="-122"/>
                <a:ea typeface="黑体" panose="02010609060101010101" pitchFamily="2" charset="-122"/>
                <a:cs typeface="黑体" panose="02010609060101010101" pitchFamily="2" charset="-122"/>
              </a:rPr>
              <a:t>3</a:t>
            </a:r>
            <a:r>
              <a:rPr lang="zh-CN" altLang="en-US" sz="2600" b="1" smtClean="0">
                <a:solidFill>
                  <a:schemeClr val="tx1">
                    <a:lumMod val="75000"/>
                    <a:lumOff val="25000"/>
                  </a:schemeClr>
                </a:solidFill>
                <a:uFillTx/>
                <a:latin typeface="黑体" panose="02010609060101010101" pitchFamily="2" charset="-122"/>
                <a:ea typeface="黑体" panose="02010609060101010101" pitchFamily="2" charset="-122"/>
                <a:cs typeface="黑体" panose="02010609060101010101" pitchFamily="2" charset="-122"/>
              </a:rPr>
              <a:t>）美国民主政治的完善</a:t>
            </a:r>
          </a:p>
        </p:txBody>
      </p:sp>
    </p:spTree>
  </p:cSld>
  <p:clrMapOvr>
    <a:masterClrMapping/>
  </p:clrMapOvr>
  <mc:AlternateContent>
    <mc:Choice xmlns:p14="http://schemas.microsoft.com/office/powerpoint/2010/main" Requires="p14">
      <p:transition spd="slow" p14:dur="800">
        <p:circle/>
      </p:transition>
    </mc:Choice>
    <mc:Fallback>
      <p:transition spd="slow">
        <p:circl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randombar(horizontal)">
                                      <p:cBhvr>
                                        <p:cTn id="7" dur="500"/>
                                        <p:tgtEl>
                                          <p:spTgt spid="9"/>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 presetClass="entr" presetSubtype="4" fill="hold" nodeType="clickEffect">
                                  <p:stCondLst>
                                    <p:cond delay="0"/>
                                  </p:stCondLst>
                                  <p:childTnLst>
                                    <p:set>
                                      <p:cBhvr>
                                        <p:cTn id="11" dur="1" fill="hold">
                                          <p:stCondLst>
                                            <p:cond delay="0"/>
                                          </p:stCondLst>
                                        </p:cTn>
                                        <p:tgtEl>
                                          <p:spTgt spid="10">
                                            <p:txEl>
                                              <p:pRg st="0" end="0"/>
                                            </p:txEl>
                                          </p:spTgt>
                                        </p:tgtEl>
                                        <p:attrNameLst>
                                          <p:attrName>style.visibility</p:attrName>
                                        </p:attrNameLst>
                                      </p:cBhvr>
                                      <p:to>
                                        <p:strVal val="visible"/>
                                      </p:to>
                                    </p:set>
                                    <p:anim calcmode="lin" valueType="num">
                                      <p:cBhvr additive="base">
                                        <p:cTn id="12" dur="500" fill="hold"/>
                                        <p:tgtEl>
                                          <p:spTgt spid="10">
                                            <p:txEl>
                                              <p:pRg st="0" end="0"/>
                                            </p:txEl>
                                          </p:spTgt>
                                        </p:tgtEl>
                                        <p:attrNameLst>
                                          <p:attrName>ppt_x</p:attrName>
                                        </p:attrNameLst>
                                      </p:cBhvr>
                                      <p:tavLst>
                                        <p:tav tm="0">
                                          <p:val>
                                            <p:strVal val="#ppt_x"/>
                                          </p:val>
                                        </p:tav>
                                        <p:tav tm="100000">
                                          <p:val>
                                            <p:strVal val="#ppt_x"/>
                                          </p:val>
                                        </p:tav>
                                      </p:tavLst>
                                    </p:anim>
                                    <p:anim calcmode="lin" valueType="num">
                                      <p:cBhvr additive="base">
                                        <p:cTn id="13" dur="500" fill="hold"/>
                                        <p:tgtEl>
                                          <p:spTgt spid="10">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4" fill="hold" nodeType="clickPar">
                      <p:stCondLst>
                        <p:cond delay="indefinite"/>
                      </p:stCondLst>
                      <p:childTnLst>
                        <p:par>
                          <p:cTn id="15" fill="hold" nodeType="afterGroup">
                            <p:stCondLst>
                              <p:cond delay="0"/>
                            </p:stCondLst>
                            <p:childTnLst>
                              <p:par>
                                <p:cTn id="16" presetID="2" presetClass="entr" presetSubtype="4" fill="hold" nodeType="clickEffect">
                                  <p:stCondLst>
                                    <p:cond delay="0"/>
                                  </p:stCondLst>
                                  <p:childTnLst>
                                    <p:set>
                                      <p:cBhvr>
                                        <p:cTn id="17" dur="1" fill="hold">
                                          <p:stCondLst>
                                            <p:cond delay="0"/>
                                          </p:stCondLst>
                                        </p:cTn>
                                        <p:tgtEl>
                                          <p:spTgt spid="10">
                                            <p:txEl>
                                              <p:pRg st="1" end="1"/>
                                            </p:txEl>
                                          </p:spTgt>
                                        </p:tgtEl>
                                        <p:attrNameLst>
                                          <p:attrName>style.visibility</p:attrName>
                                        </p:attrNameLst>
                                      </p:cBhvr>
                                      <p:to>
                                        <p:strVal val="visible"/>
                                      </p:to>
                                    </p:set>
                                    <p:anim calcmode="lin" valueType="num">
                                      <p:cBhvr additive="base">
                                        <p:cTn id="18" dur="500" fill="hold"/>
                                        <p:tgtEl>
                                          <p:spTgt spid="10">
                                            <p:txEl>
                                              <p:pRg st="1" end="1"/>
                                            </p:txEl>
                                          </p:spTgt>
                                        </p:tgtEl>
                                        <p:attrNameLst>
                                          <p:attrName>ppt_x</p:attrName>
                                        </p:attrNameLst>
                                      </p:cBhvr>
                                      <p:tavLst>
                                        <p:tav tm="0">
                                          <p:val>
                                            <p:strVal val="#ppt_x"/>
                                          </p:val>
                                        </p:tav>
                                        <p:tav tm="100000">
                                          <p:val>
                                            <p:strVal val="#ppt_x"/>
                                          </p:val>
                                        </p:tav>
                                      </p:tavLst>
                                    </p:anim>
                                    <p:anim calcmode="lin" valueType="num">
                                      <p:cBhvr additive="base">
                                        <p:cTn id="19" dur="500" fill="hold"/>
                                        <p:tgtEl>
                                          <p:spTgt spid="10">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0" fill="hold" nodeType="clickPar">
                      <p:stCondLst>
                        <p:cond delay="indefinite"/>
                      </p:stCondLst>
                      <p:childTnLst>
                        <p:par>
                          <p:cTn id="21" fill="hold" nodeType="afterGroup">
                            <p:stCondLst>
                              <p:cond delay="0"/>
                            </p:stCondLst>
                            <p:childTnLst>
                              <p:par>
                                <p:cTn id="22" presetID="2" presetClass="entr" presetSubtype="4" fill="hold" nodeType="clickEffect">
                                  <p:stCondLst>
                                    <p:cond delay="0"/>
                                  </p:stCondLst>
                                  <p:childTnLst>
                                    <p:set>
                                      <p:cBhvr>
                                        <p:cTn id="23" dur="1" fill="hold">
                                          <p:stCondLst>
                                            <p:cond delay="0"/>
                                          </p:stCondLst>
                                        </p:cTn>
                                        <p:tgtEl>
                                          <p:spTgt spid="10">
                                            <p:txEl>
                                              <p:pRg st="2" end="2"/>
                                            </p:txEl>
                                          </p:spTgt>
                                        </p:tgtEl>
                                        <p:attrNameLst>
                                          <p:attrName>style.visibility</p:attrName>
                                        </p:attrNameLst>
                                      </p:cBhvr>
                                      <p:to>
                                        <p:strVal val="visible"/>
                                      </p:to>
                                    </p:set>
                                    <p:anim calcmode="lin" valueType="num">
                                      <p:cBhvr additive="base">
                                        <p:cTn id="24" dur="500" fill="hold"/>
                                        <p:tgtEl>
                                          <p:spTgt spid="10">
                                            <p:txEl>
                                              <p:pRg st="2" end="2"/>
                                            </p:txEl>
                                          </p:spTgt>
                                        </p:tgtEl>
                                        <p:attrNameLst>
                                          <p:attrName>ppt_x</p:attrName>
                                        </p:attrNameLst>
                                      </p:cBhvr>
                                      <p:tavLst>
                                        <p:tav tm="0">
                                          <p:val>
                                            <p:strVal val="#ppt_x"/>
                                          </p:val>
                                        </p:tav>
                                        <p:tav tm="100000">
                                          <p:val>
                                            <p:strVal val="#ppt_x"/>
                                          </p:val>
                                        </p:tav>
                                      </p:tavLst>
                                    </p:anim>
                                    <p:anim calcmode="lin" valueType="num">
                                      <p:cBhvr additive="base">
                                        <p:cTn id="25" dur="500" fill="hold"/>
                                        <p:tgtEl>
                                          <p:spTgt spid="10">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2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4577" name="Line 2"/>
          <p:cNvSpPr>
            <a:spLocks noChangeShapeType="1"/>
          </p:cNvSpPr>
          <p:nvPr/>
        </p:nvSpPr>
        <p:spPr bwMode="auto">
          <a:xfrm flipV="1">
            <a:off x="1778690" y="5142258"/>
            <a:ext cx="6574155" cy="4762"/>
          </a:xfrm>
          <a:prstGeom prst="line">
            <a:avLst/>
          </a:prstGeom>
          <a:noFill/>
          <a:ln w="57150">
            <a:solidFill>
              <a:schemeClr val="tx1"/>
            </a:solidFill>
            <a:round/>
            <a:tailEnd type="triangle" w="med" len="med"/>
          </a:ln>
          <a:extLst>
            <a:ext uri="{909E8E84-426E-40DD-AFC4-6F175D3DCCD1}">
              <a14:hiddenFill xmlns:a14="http://schemas.microsoft.com/office/drawing/2010/main">
                <a:noFill/>
              </a14:hiddenFill>
            </a:ext>
          </a:extLst>
        </p:spPr>
        <p:txBody>
          <a:bodyPr/>
          <a:lstStyle>
            <a:defPPr/>
          </a:lstStyle>
          <a:p>
            <a:pPr/>
            <a:endParaRPr lang="zh-CN" altLang="en-US" sz="100"/>
          </a:p>
        </p:txBody>
      </p:sp>
      <p:sp>
        <p:nvSpPr>
          <p:cNvPr id="24578" name="Line 3"/>
          <p:cNvSpPr>
            <a:spLocks noChangeShapeType="1"/>
          </p:cNvSpPr>
          <p:nvPr/>
        </p:nvSpPr>
        <p:spPr bwMode="auto">
          <a:xfrm flipH="1" flipV="1">
            <a:off x="1806075" y="1326305"/>
            <a:ext cx="0" cy="3820715"/>
          </a:xfrm>
          <a:prstGeom prst="line">
            <a:avLst/>
          </a:prstGeom>
          <a:noFill/>
          <a:ln w="57150">
            <a:solidFill>
              <a:schemeClr val="tx1"/>
            </a:solidFill>
            <a:round/>
            <a:tailEnd type="triangle" w="med" len="med"/>
          </a:ln>
          <a:extLst>
            <a:ext uri="{909E8E84-426E-40DD-AFC4-6F175D3DCCD1}">
              <a14:hiddenFill xmlns:a14="http://schemas.microsoft.com/office/drawing/2010/main">
                <a:noFill/>
              </a14:hiddenFill>
            </a:ext>
          </a:extLst>
        </p:spPr>
        <p:txBody>
          <a:bodyPr/>
          <a:lstStyle>
            <a:defPPr/>
          </a:lstStyle>
          <a:p>
            <a:pPr/>
            <a:endParaRPr lang="zh-CN" altLang="en-US" sz="100"/>
          </a:p>
        </p:txBody>
      </p:sp>
      <p:sp>
        <p:nvSpPr>
          <p:cNvPr id="24579" name="AutoShape 4"/>
          <p:cNvSpPr>
            <a:spLocks noChangeArrowheads="1"/>
          </p:cNvSpPr>
          <p:nvPr/>
        </p:nvSpPr>
        <p:spPr bwMode="auto">
          <a:xfrm>
            <a:off x="1745353" y="3498005"/>
            <a:ext cx="114300" cy="114300"/>
          </a:xfrm>
          <a:prstGeom prst="flowChartConnector">
            <a:avLst/>
          </a:prstGeom>
          <a:solidFill>
            <a:srgbClr val="FF3300"/>
          </a:solidFill>
          <a:ln w="9525">
            <a:solidFill>
              <a:schemeClr val="tx1"/>
            </a:solidFill>
            <a:round/>
          </a:ln>
        </p:spPr>
        <p:txBody>
          <a:bodyPr wrap="none" anchor="ctr"/>
          <a:lstStyle>
            <a:defPPr/>
          </a:lstStyle>
          <a:p>
            <a:pPr/>
            <a:endParaRPr lang="zh-CN" altLang="en-US" sz="100"/>
          </a:p>
        </p:txBody>
      </p:sp>
      <p:sp>
        <p:nvSpPr>
          <p:cNvPr id="24580" name="AutoShape 5"/>
          <p:cNvSpPr>
            <a:spLocks noChangeArrowheads="1"/>
          </p:cNvSpPr>
          <p:nvPr/>
        </p:nvSpPr>
        <p:spPr bwMode="auto">
          <a:xfrm>
            <a:off x="2210888" y="5093443"/>
            <a:ext cx="72628" cy="72628"/>
          </a:xfrm>
          <a:prstGeom prst="flowChartConnector">
            <a:avLst/>
          </a:prstGeom>
          <a:solidFill>
            <a:srgbClr val="FF3300"/>
          </a:solidFill>
          <a:ln w="9525">
            <a:solidFill>
              <a:schemeClr val="tx1"/>
            </a:solidFill>
            <a:round/>
          </a:ln>
        </p:spPr>
        <p:txBody>
          <a:bodyPr wrap="none" anchor="ctr"/>
          <a:lstStyle>
            <a:defPPr/>
          </a:lstStyle>
          <a:p>
            <a:pPr algn="ctr"/>
            <a:endParaRPr lang="zh-CN" altLang="en-US" sz="100">
              <a:solidFill>
                <a:srgbClr val="FF3300"/>
              </a:solidFill>
            </a:endParaRPr>
          </a:p>
        </p:txBody>
      </p:sp>
      <p:sp>
        <p:nvSpPr>
          <p:cNvPr id="24581" name="AutoShape 6"/>
          <p:cNvSpPr>
            <a:spLocks noChangeArrowheads="1"/>
          </p:cNvSpPr>
          <p:nvPr/>
        </p:nvSpPr>
        <p:spPr bwMode="auto">
          <a:xfrm>
            <a:off x="2696663" y="5093443"/>
            <a:ext cx="72628" cy="72628"/>
          </a:xfrm>
          <a:prstGeom prst="flowChartConnector">
            <a:avLst/>
          </a:prstGeom>
          <a:solidFill>
            <a:srgbClr val="FF3300"/>
          </a:solidFill>
          <a:ln w="9525">
            <a:solidFill>
              <a:schemeClr val="tx1"/>
            </a:solidFill>
            <a:round/>
          </a:ln>
        </p:spPr>
        <p:txBody>
          <a:bodyPr wrap="none" anchor="ctr"/>
          <a:lstStyle>
            <a:defPPr/>
          </a:lstStyle>
          <a:p>
            <a:pPr/>
            <a:endParaRPr lang="zh-CN" altLang="en-US" sz="100"/>
          </a:p>
        </p:txBody>
      </p:sp>
      <p:sp>
        <p:nvSpPr>
          <p:cNvPr id="24582" name="AutoShape 7"/>
          <p:cNvSpPr>
            <a:spLocks noChangeArrowheads="1"/>
          </p:cNvSpPr>
          <p:nvPr/>
        </p:nvSpPr>
        <p:spPr bwMode="auto">
          <a:xfrm>
            <a:off x="3237207" y="5093443"/>
            <a:ext cx="72628" cy="72628"/>
          </a:xfrm>
          <a:prstGeom prst="flowChartConnector">
            <a:avLst/>
          </a:prstGeom>
          <a:solidFill>
            <a:srgbClr val="FF3300"/>
          </a:solidFill>
          <a:ln w="9525">
            <a:solidFill>
              <a:schemeClr val="tx1"/>
            </a:solidFill>
            <a:round/>
          </a:ln>
        </p:spPr>
        <p:txBody>
          <a:bodyPr wrap="none" anchor="ctr"/>
          <a:lstStyle>
            <a:defPPr/>
          </a:lstStyle>
          <a:p>
            <a:pPr/>
            <a:endParaRPr lang="zh-CN" altLang="en-US" sz="100"/>
          </a:p>
        </p:txBody>
      </p:sp>
      <p:sp>
        <p:nvSpPr>
          <p:cNvPr id="24583" name="AutoShape 8"/>
          <p:cNvSpPr>
            <a:spLocks noChangeArrowheads="1"/>
          </p:cNvSpPr>
          <p:nvPr/>
        </p:nvSpPr>
        <p:spPr bwMode="auto">
          <a:xfrm>
            <a:off x="3722982" y="5093443"/>
            <a:ext cx="72628" cy="72628"/>
          </a:xfrm>
          <a:prstGeom prst="flowChartConnector">
            <a:avLst/>
          </a:prstGeom>
          <a:solidFill>
            <a:srgbClr val="FF3300"/>
          </a:solidFill>
          <a:ln w="9525">
            <a:solidFill>
              <a:schemeClr val="tx1"/>
            </a:solidFill>
            <a:round/>
          </a:ln>
        </p:spPr>
        <p:txBody>
          <a:bodyPr wrap="none" anchor="ctr"/>
          <a:lstStyle>
            <a:defPPr/>
          </a:lstStyle>
          <a:p>
            <a:pPr/>
            <a:endParaRPr lang="zh-CN" altLang="en-US" sz="100"/>
          </a:p>
        </p:txBody>
      </p:sp>
      <p:sp>
        <p:nvSpPr>
          <p:cNvPr id="24584" name="AutoShape 9"/>
          <p:cNvSpPr>
            <a:spLocks noChangeArrowheads="1"/>
          </p:cNvSpPr>
          <p:nvPr/>
        </p:nvSpPr>
        <p:spPr bwMode="auto">
          <a:xfrm>
            <a:off x="4263526" y="5093443"/>
            <a:ext cx="72628" cy="72628"/>
          </a:xfrm>
          <a:prstGeom prst="flowChartConnector">
            <a:avLst/>
          </a:prstGeom>
          <a:solidFill>
            <a:srgbClr val="FF3300"/>
          </a:solidFill>
          <a:ln w="9525">
            <a:solidFill>
              <a:schemeClr val="tx1"/>
            </a:solidFill>
            <a:round/>
          </a:ln>
        </p:spPr>
        <p:txBody>
          <a:bodyPr wrap="none" anchor="ctr"/>
          <a:lstStyle>
            <a:defPPr/>
          </a:lstStyle>
          <a:p>
            <a:pPr/>
            <a:endParaRPr lang="zh-CN" altLang="en-US" sz="100"/>
          </a:p>
        </p:txBody>
      </p:sp>
      <p:sp>
        <p:nvSpPr>
          <p:cNvPr id="24585" name="AutoShape 10"/>
          <p:cNvSpPr>
            <a:spLocks noChangeArrowheads="1"/>
          </p:cNvSpPr>
          <p:nvPr/>
        </p:nvSpPr>
        <p:spPr bwMode="auto">
          <a:xfrm>
            <a:off x="4749301" y="5093443"/>
            <a:ext cx="72628" cy="72628"/>
          </a:xfrm>
          <a:prstGeom prst="flowChartConnector">
            <a:avLst/>
          </a:prstGeom>
          <a:solidFill>
            <a:srgbClr val="FF3300"/>
          </a:solidFill>
          <a:ln w="9525">
            <a:solidFill>
              <a:schemeClr val="tx1"/>
            </a:solidFill>
            <a:round/>
          </a:ln>
        </p:spPr>
        <p:txBody>
          <a:bodyPr wrap="none" anchor="ctr"/>
          <a:lstStyle>
            <a:defPPr/>
          </a:lstStyle>
          <a:p>
            <a:pPr/>
            <a:endParaRPr lang="zh-CN" altLang="en-US" sz="100"/>
          </a:p>
        </p:txBody>
      </p:sp>
      <p:sp>
        <p:nvSpPr>
          <p:cNvPr id="24586" name="AutoShape 11"/>
          <p:cNvSpPr>
            <a:spLocks noChangeArrowheads="1"/>
          </p:cNvSpPr>
          <p:nvPr/>
        </p:nvSpPr>
        <p:spPr bwMode="auto">
          <a:xfrm>
            <a:off x="5288653" y="5093443"/>
            <a:ext cx="72629" cy="72628"/>
          </a:xfrm>
          <a:prstGeom prst="flowChartConnector">
            <a:avLst/>
          </a:prstGeom>
          <a:solidFill>
            <a:srgbClr val="FF3300"/>
          </a:solidFill>
          <a:ln w="9525">
            <a:solidFill>
              <a:schemeClr val="tx1"/>
            </a:solidFill>
            <a:round/>
          </a:ln>
        </p:spPr>
        <p:txBody>
          <a:bodyPr wrap="none" anchor="ctr"/>
          <a:lstStyle>
            <a:defPPr/>
          </a:lstStyle>
          <a:p>
            <a:pPr/>
            <a:endParaRPr lang="zh-CN" altLang="en-US" sz="100"/>
          </a:p>
        </p:txBody>
      </p:sp>
      <p:sp>
        <p:nvSpPr>
          <p:cNvPr id="24587" name="AutoShape 12"/>
          <p:cNvSpPr>
            <a:spLocks noChangeArrowheads="1"/>
          </p:cNvSpPr>
          <p:nvPr/>
        </p:nvSpPr>
        <p:spPr bwMode="auto">
          <a:xfrm>
            <a:off x="5775620" y="5093443"/>
            <a:ext cx="72628" cy="72628"/>
          </a:xfrm>
          <a:prstGeom prst="flowChartConnector">
            <a:avLst/>
          </a:prstGeom>
          <a:solidFill>
            <a:schemeClr val="accent1"/>
          </a:solidFill>
          <a:ln w="9525">
            <a:solidFill>
              <a:schemeClr val="tx1"/>
            </a:solidFill>
            <a:round/>
          </a:ln>
        </p:spPr>
        <p:txBody>
          <a:bodyPr wrap="none" anchor="ctr"/>
          <a:lstStyle>
            <a:defPPr/>
          </a:lstStyle>
          <a:p>
            <a:pPr/>
            <a:endParaRPr lang="zh-CN" altLang="en-US" sz="100"/>
          </a:p>
        </p:txBody>
      </p:sp>
      <p:sp>
        <p:nvSpPr>
          <p:cNvPr id="24588" name="AutoShape 13"/>
          <p:cNvSpPr>
            <a:spLocks noChangeArrowheads="1"/>
          </p:cNvSpPr>
          <p:nvPr/>
        </p:nvSpPr>
        <p:spPr bwMode="auto">
          <a:xfrm>
            <a:off x="6423320" y="5093443"/>
            <a:ext cx="72628" cy="72628"/>
          </a:xfrm>
          <a:prstGeom prst="flowChartConnector">
            <a:avLst/>
          </a:prstGeom>
          <a:solidFill>
            <a:schemeClr val="accent1"/>
          </a:solidFill>
          <a:ln w="9525">
            <a:solidFill>
              <a:schemeClr val="tx1"/>
            </a:solidFill>
            <a:round/>
          </a:ln>
        </p:spPr>
        <p:txBody>
          <a:bodyPr wrap="none" anchor="ctr"/>
          <a:lstStyle>
            <a:defPPr/>
          </a:lstStyle>
          <a:p>
            <a:pPr/>
            <a:endParaRPr lang="zh-CN" altLang="en-US" sz="100"/>
          </a:p>
        </p:txBody>
      </p:sp>
      <p:sp>
        <p:nvSpPr>
          <p:cNvPr id="24590" name="Text Box 16"/>
          <p:cNvSpPr txBox="1">
            <a:spLocks noChangeArrowheads="1"/>
          </p:cNvSpPr>
          <p:nvPr/>
        </p:nvSpPr>
        <p:spPr bwMode="auto">
          <a:xfrm>
            <a:off x="802832" y="1975471"/>
            <a:ext cx="951310" cy="7372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lstStyle>
          <a:p>
            <a:pPr>
              <a:spcBef>
                <a:spcPct val="50000"/>
              </a:spcBef>
            </a:pPr>
            <a:r>
              <a:rPr lang="zh-CN" altLang="en-US" sz="2100" b="1">
                <a:latin typeface="Times New Roman" panose="02020603050405020304" pitchFamily="18" charset="0"/>
                <a:ea typeface="黑体" panose="02010609060101010101" pitchFamily="2" charset="-122"/>
              </a:rPr>
              <a:t>共和制</a:t>
            </a:r>
          </a:p>
        </p:txBody>
      </p:sp>
      <p:sp>
        <p:nvSpPr>
          <p:cNvPr id="24591" name="Text Box 18"/>
          <p:cNvSpPr txBox="1">
            <a:spLocks noChangeArrowheads="1"/>
          </p:cNvSpPr>
          <p:nvPr/>
        </p:nvSpPr>
        <p:spPr bwMode="auto">
          <a:xfrm>
            <a:off x="1042884" y="1292968"/>
            <a:ext cx="972741" cy="4140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lstStyle>
          <a:p>
            <a:pPr>
              <a:spcBef>
                <a:spcPct val="50000"/>
              </a:spcBef>
            </a:pPr>
            <a:r>
              <a:rPr lang="zh-CN" altLang="en-US" sz="2100" b="1">
                <a:solidFill>
                  <a:srgbClr val="00B050"/>
                </a:solidFill>
                <a:latin typeface="Times New Roman" panose="02020603050405020304" pitchFamily="18" charset="0"/>
                <a:ea typeface="黑体" panose="02010609060101010101" pitchFamily="2" charset="-122"/>
              </a:rPr>
              <a:t>政体</a:t>
            </a:r>
          </a:p>
        </p:txBody>
      </p:sp>
      <p:sp>
        <p:nvSpPr>
          <p:cNvPr id="24592" name="Text Box 19"/>
          <p:cNvSpPr txBox="1">
            <a:spLocks noChangeArrowheads="1"/>
          </p:cNvSpPr>
          <p:nvPr/>
        </p:nvSpPr>
        <p:spPr bwMode="auto">
          <a:xfrm>
            <a:off x="6954252" y="5098407"/>
            <a:ext cx="1025128" cy="4140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lstStyle>
          <a:p>
            <a:pPr>
              <a:spcBef>
                <a:spcPct val="50000"/>
              </a:spcBef>
            </a:pPr>
            <a:r>
              <a:rPr lang="zh-CN" altLang="en-US" sz="2100" b="1">
                <a:solidFill>
                  <a:srgbClr val="00B050"/>
                </a:solidFill>
                <a:latin typeface="Times New Roman" panose="02020603050405020304" pitchFamily="18" charset="0"/>
                <a:ea typeface="黑体" panose="02010609060101010101" pitchFamily="2" charset="-122"/>
              </a:rPr>
              <a:t>时间</a:t>
            </a:r>
          </a:p>
        </p:txBody>
      </p:sp>
      <p:sp>
        <p:nvSpPr>
          <p:cNvPr id="24593" name="Text Box 20"/>
          <p:cNvSpPr txBox="1">
            <a:spLocks noChangeArrowheads="1"/>
          </p:cNvSpPr>
          <p:nvPr/>
        </p:nvSpPr>
        <p:spPr bwMode="auto">
          <a:xfrm>
            <a:off x="1826315" y="5181548"/>
            <a:ext cx="194310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lstStyle>
          <a:p>
            <a:pPr>
              <a:spcBef>
                <a:spcPct val="50000"/>
              </a:spcBef>
            </a:pPr>
            <a:r>
              <a:rPr lang="en-US" altLang="zh-CN" sz="1800" b="1">
                <a:latin typeface="Times New Roman" panose="02020603050405020304" pitchFamily="18" charset="0"/>
              </a:rPr>
              <a:t>1788</a:t>
            </a:r>
          </a:p>
        </p:txBody>
      </p:sp>
      <p:sp>
        <p:nvSpPr>
          <p:cNvPr id="24594" name="Text Box 21"/>
          <p:cNvSpPr txBox="1">
            <a:spLocks noChangeArrowheads="1"/>
          </p:cNvSpPr>
          <p:nvPr/>
        </p:nvSpPr>
        <p:spPr bwMode="auto">
          <a:xfrm>
            <a:off x="2397815" y="5181548"/>
            <a:ext cx="1728788"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lstStyle>
          <a:p>
            <a:pPr>
              <a:spcBef>
                <a:spcPct val="50000"/>
              </a:spcBef>
            </a:pPr>
            <a:r>
              <a:rPr lang="en-US" altLang="zh-CN" sz="1800" b="1">
                <a:solidFill>
                  <a:srgbClr val="FF0000"/>
                </a:solidFill>
                <a:latin typeface="Times New Roman" panose="02020603050405020304" pitchFamily="18" charset="0"/>
              </a:rPr>
              <a:t>1789</a:t>
            </a:r>
          </a:p>
        </p:txBody>
      </p:sp>
      <p:sp>
        <p:nvSpPr>
          <p:cNvPr id="24595" name="Text Box 22"/>
          <p:cNvSpPr txBox="1">
            <a:spLocks noChangeArrowheads="1"/>
          </p:cNvSpPr>
          <p:nvPr/>
        </p:nvSpPr>
        <p:spPr bwMode="auto">
          <a:xfrm>
            <a:off x="2969315" y="5181548"/>
            <a:ext cx="1728788"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lstStyle>
          <a:p>
            <a:pPr>
              <a:spcBef>
                <a:spcPct val="50000"/>
              </a:spcBef>
            </a:pPr>
            <a:r>
              <a:rPr lang="en-US" altLang="zh-CN" sz="1800" b="1">
                <a:latin typeface="Times New Roman" panose="02020603050405020304" pitchFamily="18" charset="0"/>
              </a:rPr>
              <a:t>1792</a:t>
            </a:r>
          </a:p>
        </p:txBody>
      </p:sp>
      <p:sp>
        <p:nvSpPr>
          <p:cNvPr id="24596" name="Text Box 23"/>
          <p:cNvSpPr txBox="1">
            <a:spLocks noChangeArrowheads="1"/>
          </p:cNvSpPr>
          <p:nvPr/>
        </p:nvSpPr>
        <p:spPr bwMode="auto">
          <a:xfrm>
            <a:off x="3483666" y="5181548"/>
            <a:ext cx="1997869"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lstStyle>
          <a:p>
            <a:pPr>
              <a:spcBef>
                <a:spcPct val="50000"/>
              </a:spcBef>
            </a:pPr>
            <a:r>
              <a:rPr lang="en-US" altLang="zh-CN" sz="1800" b="1">
                <a:latin typeface="Times New Roman" panose="02020603050405020304" pitchFamily="18" charset="0"/>
              </a:rPr>
              <a:t>1804</a:t>
            </a:r>
          </a:p>
        </p:txBody>
      </p:sp>
      <p:sp>
        <p:nvSpPr>
          <p:cNvPr id="24597" name="Text Box 24"/>
          <p:cNvSpPr txBox="1">
            <a:spLocks noChangeArrowheads="1"/>
          </p:cNvSpPr>
          <p:nvPr/>
        </p:nvSpPr>
        <p:spPr bwMode="auto">
          <a:xfrm>
            <a:off x="4013495" y="5181548"/>
            <a:ext cx="194429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lstStyle>
          <a:p>
            <a:pPr>
              <a:spcBef>
                <a:spcPct val="50000"/>
              </a:spcBef>
            </a:pPr>
            <a:r>
              <a:rPr lang="en-US" altLang="zh-CN" sz="1800" b="1" smtClean="0">
                <a:latin typeface="Times New Roman" panose="02020603050405020304" pitchFamily="18" charset="0"/>
              </a:rPr>
              <a:t>1814</a:t>
            </a:r>
            <a:endParaRPr lang="en-US" altLang="zh-CN" sz="1800" b="1">
              <a:latin typeface="Times New Roman" panose="02020603050405020304" pitchFamily="18" charset="0"/>
            </a:endParaRPr>
          </a:p>
        </p:txBody>
      </p:sp>
      <p:sp>
        <p:nvSpPr>
          <p:cNvPr id="24598" name="Text Box 25"/>
          <p:cNvSpPr txBox="1">
            <a:spLocks noChangeArrowheads="1"/>
          </p:cNvSpPr>
          <p:nvPr/>
        </p:nvSpPr>
        <p:spPr bwMode="auto">
          <a:xfrm>
            <a:off x="4512366" y="5181548"/>
            <a:ext cx="2051447"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lstStyle>
          <a:p>
            <a:pPr>
              <a:spcBef>
                <a:spcPct val="50000"/>
              </a:spcBef>
            </a:pPr>
            <a:r>
              <a:rPr lang="en-US" altLang="zh-CN" sz="1800" b="1">
                <a:latin typeface="Times New Roman" panose="02020603050405020304" pitchFamily="18" charset="0"/>
              </a:rPr>
              <a:t>1830</a:t>
            </a:r>
          </a:p>
        </p:txBody>
      </p:sp>
      <p:sp>
        <p:nvSpPr>
          <p:cNvPr id="24599" name="Text Box 26"/>
          <p:cNvSpPr txBox="1">
            <a:spLocks noChangeArrowheads="1"/>
          </p:cNvSpPr>
          <p:nvPr/>
        </p:nvSpPr>
        <p:spPr bwMode="auto">
          <a:xfrm>
            <a:off x="5026715" y="5181548"/>
            <a:ext cx="1566863"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lstStyle>
          <a:p>
            <a:pPr>
              <a:spcBef>
                <a:spcPct val="50000"/>
              </a:spcBef>
            </a:pPr>
            <a:r>
              <a:rPr lang="en-US" altLang="zh-CN" sz="1800" b="1">
                <a:latin typeface="Times New Roman" panose="02020603050405020304" pitchFamily="18" charset="0"/>
              </a:rPr>
              <a:t>1848</a:t>
            </a:r>
          </a:p>
        </p:txBody>
      </p:sp>
      <p:sp>
        <p:nvSpPr>
          <p:cNvPr id="24600" name="Text Box 27"/>
          <p:cNvSpPr txBox="1">
            <a:spLocks noChangeArrowheads="1"/>
          </p:cNvSpPr>
          <p:nvPr/>
        </p:nvSpPr>
        <p:spPr bwMode="auto">
          <a:xfrm>
            <a:off x="5598160" y="5181600"/>
            <a:ext cx="66230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lstStyle>
          <a:p>
            <a:pPr/>
            <a:r>
              <a:rPr lang="en-US" altLang="zh-CN" sz="1800" b="1">
                <a:latin typeface="Times New Roman" panose="02020603050405020304" pitchFamily="18" charset="0"/>
              </a:rPr>
              <a:t>1852</a:t>
            </a:r>
          </a:p>
        </p:txBody>
      </p:sp>
      <p:sp>
        <p:nvSpPr>
          <p:cNvPr id="24601" name="Text Box 28"/>
          <p:cNvSpPr txBox="1">
            <a:spLocks noChangeArrowheads="1"/>
          </p:cNvSpPr>
          <p:nvPr/>
        </p:nvSpPr>
        <p:spPr bwMode="auto">
          <a:xfrm>
            <a:off x="6169715" y="5181548"/>
            <a:ext cx="1376363"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lstStyle>
          <a:p>
            <a:pPr>
              <a:spcBef>
                <a:spcPct val="50000"/>
              </a:spcBef>
            </a:pPr>
            <a:r>
              <a:rPr lang="en-US" altLang="zh-CN" sz="1800" b="1">
                <a:solidFill>
                  <a:srgbClr val="FF0000"/>
                </a:solidFill>
                <a:latin typeface="Times New Roman" panose="02020603050405020304" pitchFamily="18" charset="0"/>
              </a:rPr>
              <a:t>1870</a:t>
            </a:r>
          </a:p>
        </p:txBody>
      </p:sp>
      <p:sp>
        <p:nvSpPr>
          <p:cNvPr id="24602" name="AutoShape 29"/>
          <p:cNvSpPr>
            <a:spLocks noChangeArrowheads="1"/>
          </p:cNvSpPr>
          <p:nvPr/>
        </p:nvSpPr>
        <p:spPr bwMode="auto">
          <a:xfrm>
            <a:off x="2145403" y="4641005"/>
            <a:ext cx="220266" cy="171450"/>
          </a:xfrm>
          <a:prstGeom prst="flowChartConnector">
            <a:avLst/>
          </a:prstGeom>
          <a:solidFill>
            <a:srgbClr val="3399FF"/>
          </a:solidFill>
          <a:ln w="9525">
            <a:solidFill>
              <a:schemeClr val="tx1"/>
            </a:solidFill>
            <a:round/>
          </a:ln>
        </p:spPr>
        <p:txBody>
          <a:bodyPr wrap="none" anchor="ctr"/>
          <a:lstStyle>
            <a:defPPr/>
          </a:lstStyle>
          <a:p>
            <a:pPr/>
            <a:endParaRPr lang="zh-CN" altLang="en-US" sz="100"/>
          </a:p>
        </p:txBody>
      </p:sp>
      <p:sp>
        <p:nvSpPr>
          <p:cNvPr id="24603" name="AutoShape 30"/>
          <p:cNvSpPr>
            <a:spLocks noChangeArrowheads="1"/>
          </p:cNvSpPr>
          <p:nvPr/>
        </p:nvSpPr>
        <p:spPr bwMode="auto">
          <a:xfrm>
            <a:off x="3174103" y="1726355"/>
            <a:ext cx="171450" cy="145256"/>
          </a:xfrm>
          <a:prstGeom prst="flowChartConnector">
            <a:avLst/>
          </a:prstGeom>
          <a:solidFill>
            <a:srgbClr val="FF3300"/>
          </a:solidFill>
          <a:ln w="9525">
            <a:solidFill>
              <a:schemeClr val="tx1"/>
            </a:solidFill>
            <a:round/>
          </a:ln>
        </p:spPr>
        <p:txBody>
          <a:bodyPr wrap="none" anchor="ctr"/>
          <a:lstStyle>
            <a:defPPr/>
          </a:lstStyle>
          <a:p>
            <a:pPr/>
            <a:endParaRPr lang="zh-CN" altLang="en-US" sz="100"/>
          </a:p>
        </p:txBody>
      </p:sp>
      <p:sp>
        <p:nvSpPr>
          <p:cNvPr id="24604" name="AutoShape 31"/>
          <p:cNvSpPr>
            <a:spLocks noChangeArrowheads="1"/>
          </p:cNvSpPr>
          <p:nvPr/>
        </p:nvSpPr>
        <p:spPr bwMode="auto">
          <a:xfrm>
            <a:off x="4202803" y="4583855"/>
            <a:ext cx="228600" cy="171450"/>
          </a:xfrm>
          <a:prstGeom prst="flowChartConnector">
            <a:avLst/>
          </a:prstGeom>
          <a:solidFill>
            <a:srgbClr val="3399FF"/>
          </a:solidFill>
          <a:ln w="9525">
            <a:solidFill>
              <a:schemeClr val="tx1"/>
            </a:solidFill>
            <a:round/>
          </a:ln>
        </p:spPr>
        <p:txBody>
          <a:bodyPr wrap="none" anchor="ctr"/>
          <a:lstStyle>
            <a:defPPr/>
          </a:lstStyle>
          <a:p>
            <a:pPr/>
            <a:endParaRPr lang="zh-CN" altLang="en-US" sz="100"/>
          </a:p>
        </p:txBody>
      </p:sp>
      <p:sp>
        <p:nvSpPr>
          <p:cNvPr id="24605" name="AutoShape 32">
            <a:hlinkClick action="ppaction://hlinkshowjump?jump=nextslide"/>
          </p:cNvPr>
          <p:cNvSpPr>
            <a:spLocks noChangeArrowheads="1"/>
          </p:cNvSpPr>
          <p:nvPr/>
        </p:nvSpPr>
        <p:spPr bwMode="auto">
          <a:xfrm>
            <a:off x="3631303" y="3498005"/>
            <a:ext cx="171450" cy="186928"/>
          </a:xfrm>
          <a:prstGeom prst="flowChartConnector">
            <a:avLst/>
          </a:prstGeom>
          <a:solidFill>
            <a:srgbClr val="0000FF"/>
          </a:solidFill>
          <a:ln w="9525">
            <a:solidFill>
              <a:schemeClr val="tx1"/>
            </a:solidFill>
            <a:round/>
          </a:ln>
        </p:spPr>
        <p:txBody>
          <a:bodyPr wrap="none" anchor="ctr"/>
          <a:lstStyle>
            <a:defPPr/>
          </a:lstStyle>
          <a:p>
            <a:pPr/>
            <a:endParaRPr lang="zh-CN" altLang="en-US" sz="100"/>
          </a:p>
        </p:txBody>
      </p:sp>
      <p:sp>
        <p:nvSpPr>
          <p:cNvPr id="24606" name="AutoShape 33"/>
          <p:cNvSpPr>
            <a:spLocks noChangeArrowheads="1"/>
          </p:cNvSpPr>
          <p:nvPr/>
        </p:nvSpPr>
        <p:spPr bwMode="auto">
          <a:xfrm>
            <a:off x="4637327" y="2782118"/>
            <a:ext cx="171450" cy="171450"/>
          </a:xfrm>
          <a:prstGeom prst="flowChartConnector">
            <a:avLst/>
          </a:prstGeom>
          <a:solidFill>
            <a:srgbClr val="66FF66"/>
          </a:solidFill>
          <a:ln w="9525">
            <a:solidFill>
              <a:schemeClr val="tx1"/>
            </a:solidFill>
            <a:round/>
          </a:ln>
        </p:spPr>
        <p:txBody>
          <a:bodyPr wrap="none" anchor="ctr"/>
          <a:lstStyle>
            <a:defPPr/>
          </a:lstStyle>
          <a:p>
            <a:pPr/>
            <a:endParaRPr lang="zh-CN" altLang="en-US" sz="100"/>
          </a:p>
        </p:txBody>
      </p:sp>
      <p:sp>
        <p:nvSpPr>
          <p:cNvPr id="24607" name="AutoShape 34"/>
          <p:cNvSpPr>
            <a:spLocks noChangeArrowheads="1"/>
          </p:cNvSpPr>
          <p:nvPr/>
        </p:nvSpPr>
        <p:spPr bwMode="auto">
          <a:xfrm>
            <a:off x="5181497" y="1669205"/>
            <a:ext cx="164306" cy="147638"/>
          </a:xfrm>
          <a:prstGeom prst="flowChartConnector">
            <a:avLst/>
          </a:prstGeom>
          <a:solidFill>
            <a:srgbClr val="FF0000"/>
          </a:solidFill>
          <a:ln w="9525">
            <a:solidFill>
              <a:schemeClr val="tx1"/>
            </a:solidFill>
            <a:round/>
          </a:ln>
        </p:spPr>
        <p:txBody>
          <a:bodyPr wrap="none" anchor="ctr"/>
          <a:lstStyle>
            <a:defPPr/>
          </a:lstStyle>
          <a:p>
            <a:pPr/>
            <a:endParaRPr lang="zh-CN" altLang="en-US" sz="100"/>
          </a:p>
        </p:txBody>
      </p:sp>
      <p:sp>
        <p:nvSpPr>
          <p:cNvPr id="24608" name="AutoShape 35"/>
          <p:cNvSpPr>
            <a:spLocks noChangeArrowheads="1"/>
          </p:cNvSpPr>
          <p:nvPr/>
        </p:nvSpPr>
        <p:spPr bwMode="auto">
          <a:xfrm>
            <a:off x="5745853" y="3498005"/>
            <a:ext cx="171450" cy="171450"/>
          </a:xfrm>
          <a:prstGeom prst="flowChartConnector">
            <a:avLst/>
          </a:prstGeom>
          <a:solidFill>
            <a:srgbClr val="0000FF"/>
          </a:solidFill>
          <a:ln w="9525">
            <a:solidFill>
              <a:schemeClr val="tx1"/>
            </a:solidFill>
            <a:round/>
          </a:ln>
        </p:spPr>
        <p:txBody>
          <a:bodyPr wrap="none" anchor="ctr"/>
          <a:lstStyle>
            <a:defPPr/>
          </a:lstStyle>
          <a:p>
            <a:pPr/>
            <a:endParaRPr lang="zh-CN" altLang="en-US" sz="100"/>
          </a:p>
        </p:txBody>
      </p:sp>
      <p:sp>
        <p:nvSpPr>
          <p:cNvPr id="24609" name="AutoShape 36"/>
          <p:cNvSpPr>
            <a:spLocks noChangeArrowheads="1"/>
          </p:cNvSpPr>
          <p:nvPr/>
        </p:nvSpPr>
        <p:spPr bwMode="auto">
          <a:xfrm flipH="1">
            <a:off x="6260204" y="1669205"/>
            <a:ext cx="178594" cy="151209"/>
          </a:xfrm>
          <a:prstGeom prst="flowChartConnector">
            <a:avLst/>
          </a:prstGeom>
          <a:solidFill>
            <a:srgbClr val="FF0000"/>
          </a:solidFill>
          <a:ln w="9525">
            <a:solidFill>
              <a:schemeClr val="tx1"/>
            </a:solidFill>
            <a:round/>
          </a:ln>
        </p:spPr>
        <p:txBody>
          <a:bodyPr wrap="none" anchor="ctr"/>
          <a:lstStyle>
            <a:defPPr/>
          </a:lstStyle>
          <a:p>
            <a:pPr/>
            <a:endParaRPr lang="zh-CN" altLang="en-US" sz="100"/>
          </a:p>
        </p:txBody>
      </p:sp>
      <p:sp>
        <p:nvSpPr>
          <p:cNvPr id="24610" name="Line 37"/>
          <p:cNvSpPr>
            <a:spLocks noChangeShapeType="1"/>
          </p:cNvSpPr>
          <p:nvPr/>
        </p:nvSpPr>
        <p:spPr bwMode="auto">
          <a:xfrm flipV="1">
            <a:off x="2264465" y="2755055"/>
            <a:ext cx="386954" cy="1906191"/>
          </a:xfrm>
          <a:prstGeom prst="line">
            <a:avLst/>
          </a:prstGeom>
          <a:noFill/>
          <a:ln w="57150">
            <a:solidFill>
              <a:schemeClr val="tx1"/>
            </a:solidFill>
            <a:round/>
          </a:ln>
          <a:extLst>
            <a:ext uri="{909E8E84-426E-40DD-AFC4-6F175D3DCCD1}">
              <a14:hiddenFill xmlns:a14="http://schemas.microsoft.com/office/drawing/2010/main">
                <a:noFill/>
              </a14:hiddenFill>
            </a:ext>
          </a:extLst>
        </p:spPr>
        <p:txBody>
          <a:bodyPr/>
          <a:lstStyle>
            <a:defPPr/>
          </a:lstStyle>
          <a:p>
            <a:pPr/>
            <a:endParaRPr lang="zh-CN" altLang="en-US" sz="100"/>
          </a:p>
        </p:txBody>
      </p:sp>
      <p:sp>
        <p:nvSpPr>
          <p:cNvPr id="24611" name="Line 38"/>
          <p:cNvSpPr>
            <a:spLocks noChangeShapeType="1"/>
          </p:cNvSpPr>
          <p:nvPr/>
        </p:nvSpPr>
        <p:spPr bwMode="auto">
          <a:xfrm flipV="1">
            <a:off x="2659753" y="1852562"/>
            <a:ext cx="577454" cy="845344"/>
          </a:xfrm>
          <a:prstGeom prst="line">
            <a:avLst/>
          </a:prstGeom>
          <a:noFill/>
          <a:ln w="57150">
            <a:solidFill>
              <a:schemeClr val="tx1"/>
            </a:solidFill>
            <a:round/>
          </a:ln>
          <a:extLst>
            <a:ext uri="{909E8E84-426E-40DD-AFC4-6F175D3DCCD1}">
              <a14:hiddenFill xmlns:a14="http://schemas.microsoft.com/office/drawing/2010/main">
                <a:noFill/>
              </a14:hiddenFill>
            </a:ext>
          </a:extLst>
        </p:spPr>
        <p:txBody>
          <a:bodyPr/>
          <a:lstStyle>
            <a:defPPr/>
          </a:lstStyle>
          <a:p>
            <a:pPr/>
            <a:endParaRPr lang="zh-CN" altLang="en-US" sz="100"/>
          </a:p>
        </p:txBody>
      </p:sp>
      <p:sp>
        <p:nvSpPr>
          <p:cNvPr id="24612" name="Line 39"/>
          <p:cNvSpPr>
            <a:spLocks noChangeShapeType="1"/>
          </p:cNvSpPr>
          <p:nvPr/>
        </p:nvSpPr>
        <p:spPr bwMode="auto">
          <a:xfrm>
            <a:off x="3237206" y="1852562"/>
            <a:ext cx="432197" cy="1674019"/>
          </a:xfrm>
          <a:prstGeom prst="line">
            <a:avLst/>
          </a:prstGeom>
          <a:noFill/>
          <a:ln w="57150">
            <a:solidFill>
              <a:schemeClr val="tx1"/>
            </a:solidFill>
            <a:round/>
          </a:ln>
          <a:extLst>
            <a:ext uri="{909E8E84-426E-40DD-AFC4-6F175D3DCCD1}">
              <a14:hiddenFill xmlns:a14="http://schemas.microsoft.com/office/drawing/2010/main">
                <a:noFill/>
              </a14:hiddenFill>
            </a:ext>
          </a:extLst>
        </p:spPr>
        <p:txBody>
          <a:bodyPr/>
          <a:lstStyle>
            <a:defPPr/>
          </a:lstStyle>
          <a:p>
            <a:pPr/>
            <a:endParaRPr lang="zh-CN" altLang="en-US" sz="100"/>
          </a:p>
        </p:txBody>
      </p:sp>
      <p:sp>
        <p:nvSpPr>
          <p:cNvPr id="24613" name="Line 40"/>
          <p:cNvSpPr>
            <a:spLocks noChangeShapeType="1"/>
          </p:cNvSpPr>
          <p:nvPr/>
        </p:nvSpPr>
        <p:spPr bwMode="auto">
          <a:xfrm>
            <a:off x="3776560" y="3669455"/>
            <a:ext cx="540544" cy="915590"/>
          </a:xfrm>
          <a:prstGeom prst="line">
            <a:avLst/>
          </a:prstGeom>
          <a:noFill/>
          <a:ln w="57150">
            <a:solidFill>
              <a:schemeClr val="tx1"/>
            </a:solidFill>
            <a:round/>
          </a:ln>
          <a:extLst>
            <a:ext uri="{909E8E84-426E-40DD-AFC4-6F175D3DCCD1}">
              <a14:hiddenFill xmlns:a14="http://schemas.microsoft.com/office/drawing/2010/main">
                <a:noFill/>
              </a14:hiddenFill>
            </a:ext>
          </a:extLst>
        </p:spPr>
        <p:txBody>
          <a:bodyPr/>
          <a:lstStyle>
            <a:defPPr/>
          </a:lstStyle>
          <a:p>
            <a:pPr/>
            <a:endParaRPr lang="zh-CN" altLang="en-US" sz="100"/>
          </a:p>
        </p:txBody>
      </p:sp>
      <p:sp>
        <p:nvSpPr>
          <p:cNvPr id="24614" name="Line 41"/>
          <p:cNvSpPr>
            <a:spLocks noChangeShapeType="1"/>
          </p:cNvSpPr>
          <p:nvPr/>
        </p:nvSpPr>
        <p:spPr bwMode="auto">
          <a:xfrm flipV="1">
            <a:off x="4317103" y="2953568"/>
            <a:ext cx="378620" cy="1630286"/>
          </a:xfrm>
          <a:prstGeom prst="line">
            <a:avLst/>
          </a:prstGeom>
          <a:noFill/>
          <a:ln w="57150">
            <a:solidFill>
              <a:schemeClr val="tx1"/>
            </a:solidFill>
            <a:round/>
          </a:ln>
          <a:extLst>
            <a:ext uri="{909E8E84-426E-40DD-AFC4-6F175D3DCCD1}">
              <a14:hiddenFill xmlns:a14="http://schemas.microsoft.com/office/drawing/2010/main">
                <a:noFill/>
              </a14:hiddenFill>
            </a:ext>
          </a:extLst>
        </p:spPr>
        <p:txBody>
          <a:bodyPr/>
          <a:lstStyle>
            <a:defPPr/>
          </a:lstStyle>
          <a:p>
            <a:pPr/>
            <a:endParaRPr lang="zh-CN" altLang="en-US" sz="100"/>
          </a:p>
        </p:txBody>
      </p:sp>
      <p:sp>
        <p:nvSpPr>
          <p:cNvPr id="24615" name="Line 42"/>
          <p:cNvSpPr>
            <a:spLocks noChangeShapeType="1"/>
          </p:cNvSpPr>
          <p:nvPr/>
        </p:nvSpPr>
        <p:spPr bwMode="auto">
          <a:xfrm flipV="1">
            <a:off x="4692149" y="1871612"/>
            <a:ext cx="510779" cy="956072"/>
          </a:xfrm>
          <a:prstGeom prst="line">
            <a:avLst/>
          </a:prstGeom>
          <a:noFill/>
          <a:ln w="57150">
            <a:solidFill>
              <a:schemeClr val="tx1"/>
            </a:solidFill>
            <a:round/>
          </a:ln>
          <a:extLst>
            <a:ext uri="{909E8E84-426E-40DD-AFC4-6F175D3DCCD1}">
              <a14:hiddenFill xmlns:a14="http://schemas.microsoft.com/office/drawing/2010/main">
                <a:noFill/>
              </a14:hiddenFill>
            </a:ext>
          </a:extLst>
        </p:spPr>
        <p:txBody>
          <a:bodyPr/>
          <a:lstStyle>
            <a:defPPr/>
          </a:lstStyle>
          <a:p>
            <a:pPr/>
            <a:endParaRPr lang="zh-CN" altLang="en-US" sz="100"/>
          </a:p>
        </p:txBody>
      </p:sp>
      <p:sp>
        <p:nvSpPr>
          <p:cNvPr id="24616" name="Line 43"/>
          <p:cNvSpPr>
            <a:spLocks noChangeShapeType="1"/>
          </p:cNvSpPr>
          <p:nvPr/>
        </p:nvSpPr>
        <p:spPr bwMode="auto">
          <a:xfrm>
            <a:off x="5231503" y="1783505"/>
            <a:ext cx="571500" cy="1714500"/>
          </a:xfrm>
          <a:prstGeom prst="line">
            <a:avLst/>
          </a:prstGeom>
          <a:noFill/>
          <a:ln w="57150">
            <a:solidFill>
              <a:schemeClr val="tx1"/>
            </a:solidFill>
            <a:round/>
          </a:ln>
          <a:extLst>
            <a:ext uri="{909E8E84-426E-40DD-AFC4-6F175D3DCCD1}">
              <a14:hiddenFill xmlns:a14="http://schemas.microsoft.com/office/drawing/2010/main">
                <a:noFill/>
              </a14:hiddenFill>
            </a:ext>
          </a:extLst>
        </p:spPr>
        <p:txBody>
          <a:bodyPr/>
          <a:lstStyle>
            <a:defPPr/>
          </a:lstStyle>
          <a:p>
            <a:pPr/>
            <a:endParaRPr lang="zh-CN" altLang="en-US" sz="100"/>
          </a:p>
        </p:txBody>
      </p:sp>
      <p:sp>
        <p:nvSpPr>
          <p:cNvPr id="24617" name="Line 44"/>
          <p:cNvSpPr>
            <a:spLocks noChangeShapeType="1"/>
          </p:cNvSpPr>
          <p:nvPr/>
        </p:nvSpPr>
        <p:spPr bwMode="auto">
          <a:xfrm flipV="1">
            <a:off x="5860153" y="1783505"/>
            <a:ext cx="514350" cy="1714500"/>
          </a:xfrm>
          <a:prstGeom prst="line">
            <a:avLst/>
          </a:prstGeom>
          <a:noFill/>
          <a:ln w="57150">
            <a:solidFill>
              <a:schemeClr val="tx1"/>
            </a:solidFill>
            <a:round/>
          </a:ln>
          <a:extLst>
            <a:ext uri="{909E8E84-426E-40DD-AFC4-6F175D3DCCD1}">
              <a14:hiddenFill xmlns:a14="http://schemas.microsoft.com/office/drawing/2010/main">
                <a:noFill/>
              </a14:hiddenFill>
            </a:ext>
          </a:extLst>
        </p:spPr>
        <p:txBody>
          <a:bodyPr/>
          <a:lstStyle>
            <a:defPPr/>
          </a:lstStyle>
          <a:p>
            <a:pPr/>
            <a:endParaRPr lang="zh-CN" altLang="en-US" sz="100"/>
          </a:p>
        </p:txBody>
      </p:sp>
      <p:sp>
        <p:nvSpPr>
          <p:cNvPr id="24618" name="AutoShape 45"/>
          <p:cNvSpPr>
            <a:spLocks noChangeArrowheads="1"/>
          </p:cNvSpPr>
          <p:nvPr/>
        </p:nvSpPr>
        <p:spPr bwMode="auto">
          <a:xfrm>
            <a:off x="2501996" y="2494308"/>
            <a:ext cx="285750" cy="400050"/>
          </a:xfrm>
          <a:prstGeom prst="star4">
            <a:avLst>
              <a:gd name="adj" fmla="val 12500"/>
            </a:avLst>
          </a:prstGeom>
          <a:solidFill>
            <a:srgbClr val="FF3300"/>
          </a:solidFill>
          <a:ln w="9525">
            <a:solidFill>
              <a:srgbClr val="FF3399"/>
            </a:solidFill>
            <a:miter lim="800000"/>
          </a:ln>
        </p:spPr>
        <p:txBody>
          <a:bodyPr wrap="none" anchor="ctr"/>
          <a:lstStyle>
            <a:defPPr/>
          </a:lstStyle>
          <a:p>
            <a:pPr algn="ctr"/>
            <a:endParaRPr lang="zh-CN" altLang="en-US" sz="100">
              <a:solidFill>
                <a:srgbClr val="FF6600"/>
              </a:solidFill>
            </a:endParaRPr>
          </a:p>
        </p:txBody>
      </p:sp>
      <p:sp>
        <p:nvSpPr>
          <p:cNvPr id="24619" name="Text Box 46"/>
          <p:cNvSpPr txBox="1">
            <a:spLocks noChangeArrowheads="1"/>
          </p:cNvSpPr>
          <p:nvPr/>
        </p:nvSpPr>
        <p:spPr bwMode="auto">
          <a:xfrm>
            <a:off x="2560743" y="2825302"/>
            <a:ext cx="459740" cy="1657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eaVert">
            <a:spAutoFit/>
          </a:bodyPr>
          <a:lstStyle>
            <a:defPPr/>
          </a:lstStyle>
          <a:p>
            <a:pPr>
              <a:spcBef>
                <a:spcPct val="50000"/>
              </a:spcBef>
            </a:pPr>
            <a:r>
              <a:rPr lang="zh-CN" altLang="en-US" sz="1800" b="1">
                <a:solidFill>
                  <a:srgbClr val="FF3300"/>
                </a:solidFill>
                <a:ea typeface="黑体" panose="02010609060101010101" pitchFamily="2" charset="-122"/>
              </a:rPr>
              <a:t>攻占巴士底狱</a:t>
            </a:r>
          </a:p>
        </p:txBody>
      </p:sp>
      <p:sp>
        <p:nvSpPr>
          <p:cNvPr id="24620" name="Text Box 47"/>
          <p:cNvSpPr txBox="1">
            <a:spLocks noChangeArrowheads="1"/>
          </p:cNvSpPr>
          <p:nvPr/>
        </p:nvSpPr>
        <p:spPr bwMode="auto">
          <a:xfrm>
            <a:off x="2663325" y="1401314"/>
            <a:ext cx="1890713"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lstStyle>
          <a:p>
            <a:pPr>
              <a:spcBef>
                <a:spcPct val="50000"/>
              </a:spcBef>
            </a:pPr>
            <a:r>
              <a:rPr lang="zh-CN" altLang="en-US" sz="1800" b="1">
                <a:solidFill>
                  <a:srgbClr val="FF3300"/>
                </a:solidFill>
                <a:ea typeface="黑体" panose="02010609060101010101" pitchFamily="2" charset="-122"/>
              </a:rPr>
              <a:t>第一共和国</a:t>
            </a:r>
          </a:p>
        </p:txBody>
      </p:sp>
      <p:sp>
        <p:nvSpPr>
          <p:cNvPr id="24621" name="Text Box 48">
            <a:hlinkClick action="ppaction://hlinkshowjump?jump=nextslide"/>
          </p:cNvPr>
          <p:cNvSpPr txBox="1">
            <a:spLocks noChangeArrowheads="1"/>
          </p:cNvSpPr>
          <p:nvPr/>
        </p:nvSpPr>
        <p:spPr bwMode="auto">
          <a:xfrm>
            <a:off x="3149100" y="3183680"/>
            <a:ext cx="1357313"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lstStyle>
          <a:p>
            <a:pPr>
              <a:spcBef>
                <a:spcPct val="50000"/>
              </a:spcBef>
            </a:pPr>
            <a:r>
              <a:rPr lang="zh-CN" altLang="en-US" sz="1800" b="1">
                <a:solidFill>
                  <a:srgbClr val="0000FF"/>
                </a:solidFill>
                <a:ea typeface="黑体" panose="02010609060101010101" pitchFamily="2" charset="-122"/>
              </a:rPr>
              <a:t>第一帝国</a:t>
            </a:r>
          </a:p>
        </p:txBody>
      </p:sp>
      <p:sp>
        <p:nvSpPr>
          <p:cNvPr id="24622" name="Text Box 49"/>
          <p:cNvSpPr txBox="1">
            <a:spLocks noChangeArrowheads="1"/>
          </p:cNvSpPr>
          <p:nvPr/>
        </p:nvSpPr>
        <p:spPr bwMode="auto">
          <a:xfrm>
            <a:off x="5860153" y="3383705"/>
            <a:ext cx="137160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lstStyle>
          <a:p>
            <a:pPr>
              <a:spcBef>
                <a:spcPct val="50000"/>
              </a:spcBef>
            </a:pPr>
            <a:r>
              <a:rPr lang="zh-CN" altLang="en-US" sz="1800" b="1">
                <a:solidFill>
                  <a:srgbClr val="0000FF"/>
                </a:solidFill>
                <a:ea typeface="黑体" panose="02010609060101010101" pitchFamily="2" charset="-122"/>
              </a:rPr>
              <a:t>第二帝国</a:t>
            </a:r>
          </a:p>
        </p:txBody>
      </p:sp>
      <p:sp>
        <p:nvSpPr>
          <p:cNvPr id="24623" name="Text Box 50"/>
          <p:cNvSpPr txBox="1">
            <a:spLocks noChangeArrowheads="1"/>
          </p:cNvSpPr>
          <p:nvPr/>
        </p:nvSpPr>
        <p:spPr bwMode="auto">
          <a:xfrm>
            <a:off x="4607616" y="1346546"/>
            <a:ext cx="1841897"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lstStyle>
          <a:p>
            <a:pPr>
              <a:spcBef>
                <a:spcPct val="50000"/>
              </a:spcBef>
            </a:pPr>
            <a:r>
              <a:rPr lang="zh-CN" altLang="en-US" sz="1800" b="1">
                <a:solidFill>
                  <a:srgbClr val="FF3300"/>
                </a:solidFill>
                <a:ea typeface="黑体" panose="02010609060101010101" pitchFamily="2" charset="-122"/>
              </a:rPr>
              <a:t>第二共和国</a:t>
            </a:r>
          </a:p>
        </p:txBody>
      </p:sp>
      <p:sp>
        <p:nvSpPr>
          <p:cNvPr id="24624" name="Text Box 51"/>
          <p:cNvSpPr txBox="1">
            <a:spLocks noChangeArrowheads="1"/>
          </p:cNvSpPr>
          <p:nvPr/>
        </p:nvSpPr>
        <p:spPr bwMode="auto">
          <a:xfrm>
            <a:off x="5957784" y="1346546"/>
            <a:ext cx="1944291"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lstStyle>
          <a:p>
            <a:pPr>
              <a:spcBef>
                <a:spcPct val="50000"/>
              </a:spcBef>
            </a:pPr>
            <a:r>
              <a:rPr lang="zh-CN" altLang="en-US" sz="1800" b="1">
                <a:solidFill>
                  <a:srgbClr val="FF3300"/>
                </a:solidFill>
                <a:ea typeface="黑体" panose="02010609060101010101" pitchFamily="2" charset="-122"/>
              </a:rPr>
              <a:t>第三共和国</a:t>
            </a:r>
          </a:p>
        </p:txBody>
      </p:sp>
      <p:sp>
        <p:nvSpPr>
          <p:cNvPr id="24625" name="AutoShape 52"/>
          <p:cNvSpPr>
            <a:spLocks noChangeArrowheads="1"/>
          </p:cNvSpPr>
          <p:nvPr/>
        </p:nvSpPr>
        <p:spPr bwMode="auto">
          <a:xfrm>
            <a:off x="1745353" y="4641005"/>
            <a:ext cx="114300" cy="114300"/>
          </a:xfrm>
          <a:prstGeom prst="flowChartConnector">
            <a:avLst/>
          </a:prstGeom>
          <a:solidFill>
            <a:srgbClr val="FF3300"/>
          </a:solidFill>
          <a:ln w="9525">
            <a:solidFill>
              <a:schemeClr val="tx1"/>
            </a:solidFill>
            <a:round/>
          </a:ln>
        </p:spPr>
        <p:txBody>
          <a:bodyPr wrap="none" anchor="ctr"/>
          <a:lstStyle>
            <a:defPPr/>
          </a:lstStyle>
          <a:p>
            <a:pPr/>
            <a:endParaRPr lang="zh-CN" altLang="en-US" sz="100"/>
          </a:p>
        </p:txBody>
      </p:sp>
      <p:sp>
        <p:nvSpPr>
          <p:cNvPr id="24626" name="AutoShape 53"/>
          <p:cNvSpPr>
            <a:spLocks noChangeArrowheads="1"/>
          </p:cNvSpPr>
          <p:nvPr/>
        </p:nvSpPr>
        <p:spPr bwMode="auto">
          <a:xfrm>
            <a:off x="1745056" y="2874935"/>
            <a:ext cx="114300" cy="114300"/>
          </a:xfrm>
          <a:prstGeom prst="flowChartConnector">
            <a:avLst/>
          </a:prstGeom>
          <a:solidFill>
            <a:srgbClr val="FF3300"/>
          </a:solidFill>
          <a:ln w="9525">
            <a:solidFill>
              <a:schemeClr val="tx1"/>
            </a:solidFill>
            <a:round/>
          </a:ln>
        </p:spPr>
        <p:txBody>
          <a:bodyPr wrap="none" anchor="ctr"/>
          <a:lstStyle>
            <a:defPPr/>
          </a:lstStyle>
          <a:p>
            <a:pPr/>
            <a:endParaRPr lang="zh-CN" altLang="en-US" sz="100"/>
          </a:p>
        </p:txBody>
      </p:sp>
      <p:sp>
        <p:nvSpPr>
          <p:cNvPr id="24627" name="AutoShape 54"/>
          <p:cNvSpPr>
            <a:spLocks noChangeArrowheads="1"/>
          </p:cNvSpPr>
          <p:nvPr/>
        </p:nvSpPr>
        <p:spPr bwMode="auto">
          <a:xfrm>
            <a:off x="1745353" y="1726355"/>
            <a:ext cx="114300" cy="114300"/>
          </a:xfrm>
          <a:prstGeom prst="flowChartConnector">
            <a:avLst/>
          </a:prstGeom>
          <a:solidFill>
            <a:srgbClr val="FF3300"/>
          </a:solidFill>
          <a:ln w="9525">
            <a:solidFill>
              <a:schemeClr val="tx1"/>
            </a:solidFill>
            <a:round/>
          </a:ln>
        </p:spPr>
        <p:txBody>
          <a:bodyPr wrap="none" anchor="ctr"/>
          <a:lstStyle>
            <a:defPPr/>
          </a:lstStyle>
          <a:p>
            <a:pPr/>
            <a:endParaRPr lang="zh-CN" altLang="en-US" sz="100"/>
          </a:p>
        </p:txBody>
      </p:sp>
      <p:sp>
        <p:nvSpPr>
          <p:cNvPr id="24628" name="Text Box 55"/>
          <p:cNvSpPr txBox="1">
            <a:spLocks noChangeArrowheads="1"/>
          </p:cNvSpPr>
          <p:nvPr/>
        </p:nvSpPr>
        <p:spPr bwMode="auto">
          <a:xfrm>
            <a:off x="4741998" y="2555030"/>
            <a:ext cx="459740" cy="11882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eaVert">
            <a:spAutoFit/>
          </a:bodyPr>
          <a:lstStyle>
            <a:defPPr/>
          </a:lstStyle>
          <a:p>
            <a:pPr>
              <a:spcBef>
                <a:spcPct val="50000"/>
              </a:spcBef>
            </a:pPr>
            <a:r>
              <a:rPr lang="zh-CN" altLang="en-US" sz="1800" b="1">
                <a:solidFill>
                  <a:srgbClr val="0000FF"/>
                </a:solidFill>
                <a:ea typeface="黑体" panose="02010609060101010101" pitchFamily="2" charset="-122"/>
              </a:rPr>
              <a:t>七月王朝</a:t>
            </a:r>
          </a:p>
        </p:txBody>
      </p:sp>
      <p:sp>
        <p:nvSpPr>
          <p:cNvPr id="14393" name="Text Box 57"/>
          <p:cNvSpPr txBox="1">
            <a:spLocks noChangeArrowheads="1"/>
          </p:cNvSpPr>
          <p:nvPr/>
        </p:nvSpPr>
        <p:spPr bwMode="auto">
          <a:xfrm>
            <a:off x="6569765" y="2199032"/>
            <a:ext cx="1028700" cy="8299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lstStyle>
          <a:p>
            <a:pPr>
              <a:spcBef>
                <a:spcPct val="50000"/>
              </a:spcBef>
            </a:pPr>
            <a:r>
              <a:rPr lang="zh-CN" altLang="en-US" sz="2400">
                <a:solidFill>
                  <a:srgbClr val="C00000"/>
                </a:solidFill>
                <a:latin typeface="华文琥珀" panose="02010800040101010101" pitchFamily="2" charset="-122"/>
                <a:ea typeface="华文琥珀" panose="02010800040101010101" pitchFamily="2" charset="-122"/>
              </a:rPr>
              <a:t>一票 共和</a:t>
            </a:r>
          </a:p>
        </p:txBody>
      </p:sp>
      <p:sp>
        <p:nvSpPr>
          <p:cNvPr id="24630" name="Text Box 58"/>
          <p:cNvSpPr txBox="1">
            <a:spLocks noChangeArrowheads="1"/>
          </p:cNvSpPr>
          <p:nvPr/>
        </p:nvSpPr>
        <p:spPr bwMode="auto">
          <a:xfrm>
            <a:off x="4392113" y="4526705"/>
            <a:ext cx="175379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lstStyle>
          <a:p>
            <a:pPr>
              <a:spcBef>
                <a:spcPct val="50000"/>
              </a:spcBef>
            </a:pPr>
            <a:r>
              <a:rPr lang="zh-CN" altLang="en-US" sz="1800" b="1">
                <a:solidFill>
                  <a:srgbClr val="0000FF"/>
                </a:solidFill>
                <a:ea typeface="黑体" panose="02010609060101010101" pitchFamily="2" charset="-122"/>
              </a:rPr>
              <a:t>波旁王朝</a:t>
            </a:r>
          </a:p>
        </p:txBody>
      </p:sp>
      <p:sp>
        <p:nvSpPr>
          <p:cNvPr id="59" name="Text Box 14"/>
          <p:cNvSpPr txBox="1">
            <a:spLocks noChangeArrowheads="1"/>
          </p:cNvSpPr>
          <p:nvPr/>
        </p:nvSpPr>
        <p:spPr bwMode="auto">
          <a:xfrm>
            <a:off x="270764" y="2750784"/>
            <a:ext cx="1544241" cy="4140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lstStyle>
          <a:p>
            <a:pPr>
              <a:spcBef>
                <a:spcPct val="50000"/>
              </a:spcBef>
            </a:pPr>
            <a:r>
              <a:rPr lang="zh-CN" altLang="en-US" sz="2100" b="1" smtClean="0">
                <a:latin typeface="Times New Roman" panose="02020603050405020304" pitchFamily="18" charset="0"/>
                <a:ea typeface="黑体" panose="02010609060101010101" pitchFamily="2" charset="-122"/>
              </a:rPr>
              <a:t>君主立宪制</a:t>
            </a:r>
            <a:endParaRPr lang="zh-CN" altLang="en-US" sz="2100" b="1">
              <a:latin typeface="Times New Roman" panose="02020603050405020304" pitchFamily="18" charset="0"/>
              <a:ea typeface="黑体" panose="02010609060101010101" pitchFamily="2" charset="-122"/>
            </a:endParaRPr>
          </a:p>
        </p:txBody>
      </p:sp>
      <p:sp>
        <p:nvSpPr>
          <p:cNvPr id="60" name="Text Box 14"/>
          <p:cNvSpPr txBox="1">
            <a:spLocks noChangeArrowheads="1"/>
          </p:cNvSpPr>
          <p:nvPr/>
        </p:nvSpPr>
        <p:spPr bwMode="auto">
          <a:xfrm>
            <a:off x="192748" y="3931043"/>
            <a:ext cx="1544241" cy="4140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lstStyle>
          <a:p>
            <a:pPr algn="ctr">
              <a:spcBef>
                <a:spcPct val="50000"/>
              </a:spcBef>
            </a:pPr>
            <a:r>
              <a:rPr lang="zh-CN" altLang="en-US" sz="2100" b="1" smtClean="0">
                <a:latin typeface="Times New Roman" panose="02020603050405020304" pitchFamily="18" charset="0"/>
                <a:ea typeface="黑体" panose="02010609060101010101" pitchFamily="2" charset="-122"/>
              </a:rPr>
              <a:t>君主制</a:t>
            </a:r>
            <a:endParaRPr lang="zh-CN" altLang="en-US" sz="2100" b="1">
              <a:latin typeface="Times New Roman" panose="02020603050405020304" pitchFamily="18" charset="0"/>
              <a:ea typeface="黑体" panose="02010609060101010101" pitchFamily="2" charset="-122"/>
            </a:endParaRPr>
          </a:p>
        </p:txBody>
      </p:sp>
      <p:sp>
        <p:nvSpPr>
          <p:cNvPr id="2" name="左大括号 1"/>
          <p:cNvSpPr/>
          <p:nvPr/>
        </p:nvSpPr>
        <p:spPr>
          <a:xfrm>
            <a:off x="1529255" y="3583730"/>
            <a:ext cx="207734" cy="1143000"/>
          </a:xfrm>
          <a:prstGeom prst="leftBrace">
            <a:avLst/>
          </a:prstGeom>
          <a:ln w="3810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defPPr/>
          </a:lstStyle>
          <a:p>
            <a:pPr algn="ctr"/>
            <a:endParaRPr lang="zh-CN" altLang="en-US" sz="100"/>
          </a:p>
        </p:txBody>
      </p:sp>
      <p:sp>
        <p:nvSpPr>
          <p:cNvPr id="3" name="文本框 2"/>
          <p:cNvSpPr txBox="1"/>
          <p:nvPr/>
        </p:nvSpPr>
        <p:spPr>
          <a:xfrm>
            <a:off x="420676" y="105779"/>
            <a:ext cx="4448357" cy="521970"/>
          </a:xfrm>
          <a:prstGeom prst="rect">
            <a:avLst/>
          </a:prstGeom>
          <a:solidFill>
            <a:srgbClr val="FFFF00"/>
          </a:solidFill>
          <a:ln w="15875">
            <a:solidFill>
              <a:srgbClr val="FF0000"/>
            </a:solidFill>
          </a:ln>
        </p:spPr>
        <p:txBody>
          <a:bodyPr wrap="square" rtlCol="0">
            <a:spAutoFit/>
          </a:bodyPr>
          <a:lstStyle>
            <a:defPPr/>
          </a:lstStyle>
          <a:p>
            <a:pPr/>
            <a:r>
              <a:rPr lang="en-US" altLang="zh-CN" sz="2800" b="1">
                <a:latin typeface="黑体" panose="02010609060101010101" pitchFamily="2" charset="-122"/>
                <a:ea typeface="黑体" panose="02010609060101010101" pitchFamily="2" charset="-122"/>
                <a:cs typeface="黑体" panose="02010609060101010101" pitchFamily="2" charset="-122"/>
              </a:rPr>
              <a:t>4</a:t>
            </a:r>
            <a:r>
              <a:rPr lang="zh-CN" altLang="en-US" sz="2800" b="1">
                <a:latin typeface="黑体" panose="02010609060101010101" pitchFamily="2" charset="-122"/>
                <a:ea typeface="黑体" panose="02010609060101010101" pitchFamily="2" charset="-122"/>
                <a:cs typeface="黑体" panose="02010609060101010101" pitchFamily="2" charset="-122"/>
              </a:rPr>
              <a:t>、法国的议会共和制</a:t>
            </a:r>
          </a:p>
        </p:txBody>
      </p:sp>
      <p:sp>
        <p:nvSpPr>
          <p:cNvPr id="13" name="文本框 12"/>
          <p:cNvSpPr txBox="1"/>
          <p:nvPr/>
        </p:nvSpPr>
        <p:spPr>
          <a:xfrm>
            <a:off x="553085" y="628015"/>
            <a:ext cx="7510145" cy="450850"/>
          </a:xfrm>
          <a:prstGeom prst="rect">
            <a:avLst/>
          </a:prstGeom>
          <a:noFill/>
        </p:spPr>
        <p:txBody>
          <a:bodyPr wrap="square" rtlCol="0">
            <a:spAutoFit/>
          </a:bodyPr>
          <a:lstStyle>
            <a:defPPr/>
          </a:lstStyle>
          <a:p>
            <a:pPr>
              <a:lnSpc>
                <a:spcPct val="90000"/>
              </a:lnSpc>
            </a:pPr>
            <a:r>
              <a:rPr lang="zh-CN" altLang="en-US" sz="2600" b="1">
                <a:solidFill>
                  <a:schemeClr val="tx1"/>
                </a:solidFill>
                <a:uFillTx/>
                <a:latin typeface="黑体" panose="02010609060101010101" pitchFamily="2" charset="-122"/>
                <a:ea typeface="黑体" panose="02010609060101010101" pitchFamily="2" charset="-122"/>
                <a:cs typeface="黑体" panose="02010609060101010101" pitchFamily="2" charset="-122"/>
              </a:rPr>
              <a:t>（</a:t>
            </a:r>
            <a:r>
              <a:rPr lang="en-US" altLang="zh-CN" sz="2600" b="1">
                <a:solidFill>
                  <a:schemeClr val="tx1"/>
                </a:solidFill>
                <a:uFillTx/>
                <a:latin typeface="黑体" panose="02010609060101010101" pitchFamily="2" charset="-122"/>
                <a:ea typeface="黑体" panose="02010609060101010101" pitchFamily="2" charset="-122"/>
                <a:cs typeface="黑体" panose="02010609060101010101" pitchFamily="2" charset="-122"/>
              </a:rPr>
              <a:t>1</a:t>
            </a:r>
            <a:r>
              <a:rPr lang="zh-CN" altLang="en-US" sz="2600" b="1">
                <a:solidFill>
                  <a:schemeClr val="tx1"/>
                </a:solidFill>
                <a:uFillTx/>
                <a:latin typeface="黑体" panose="02010609060101010101" pitchFamily="2" charset="-122"/>
                <a:ea typeface="黑体" panose="02010609060101010101" pitchFamily="2" charset="-122"/>
                <a:cs typeface="黑体" panose="02010609060101010101" pitchFamily="2" charset="-122"/>
              </a:rPr>
              <a:t>）法国大革命和</a:t>
            </a:r>
            <a:r>
              <a:rPr lang="zh-CN" altLang="en-US" sz="2600" b="1">
                <a:solidFill>
                  <a:schemeClr val="tx1">
                    <a:lumMod val="95000"/>
                    <a:lumOff val="5000"/>
                  </a:schemeClr>
                </a:solidFill>
                <a:latin typeface="华文中宋" pitchFamily="2" charset="-122"/>
                <a:ea typeface="华文中宋" pitchFamily="2" charset="-122"/>
                <a:sym typeface="+mn-ea"/>
              </a:rPr>
              <a:t>共和制确立的历程</a:t>
            </a:r>
            <a:r>
              <a:rPr lang="zh-CN" altLang="en-US" sz="2600" b="1" smtClean="0">
                <a:solidFill>
                  <a:schemeClr val="tx1">
                    <a:lumMod val="95000"/>
                    <a:lumOff val="5000"/>
                  </a:schemeClr>
                </a:solidFill>
                <a:latin typeface="华文中宋" pitchFamily="2" charset="-122"/>
                <a:ea typeface="华文中宋" pitchFamily="2" charset="-122"/>
                <a:sym typeface="+mn-ea"/>
              </a:rPr>
              <a:t>示意图</a:t>
            </a:r>
            <a:endParaRPr lang="zh-CN" altLang="en-US" sz="2600" b="1">
              <a:solidFill>
                <a:schemeClr val="tx1"/>
              </a:solidFill>
              <a:uFillTx/>
              <a:latin typeface="黑体" panose="02010609060101010101" pitchFamily="2" charset="-122"/>
              <a:ea typeface="黑体" panose="02010609060101010101" pitchFamily="2" charset="-122"/>
              <a:cs typeface="黑体" panose="02010609060101010101" pitchFamily="2" charset="-122"/>
            </a:endParaRPr>
          </a:p>
        </p:txBody>
      </p:sp>
      <p:sp>
        <p:nvSpPr>
          <p:cNvPr id="11" name="文本框 10"/>
          <p:cNvSpPr txBox="1"/>
          <p:nvPr/>
        </p:nvSpPr>
        <p:spPr>
          <a:xfrm>
            <a:off x="26035" y="5549900"/>
            <a:ext cx="8913495" cy="1322070"/>
          </a:xfrm>
          <a:prstGeom prst="rect">
            <a:avLst/>
          </a:prstGeom>
          <a:noFill/>
          <a:ln w="28575" cap="rnd" cmpd="sng">
            <a:solidFill>
              <a:schemeClr val="tx1"/>
            </a:solidFill>
            <a:prstDash val="sysDash"/>
          </a:ln>
        </p:spPr>
        <p:txBody>
          <a:bodyPr wrap="square" rtlCol="0" anchor="t">
            <a:spAutoFit/>
          </a:bodyPr>
          <a:lstStyle>
            <a:defPPr/>
          </a:lstStyle>
          <a:p>
            <a:pPr algn="just"/>
            <a:r>
              <a:rPr lang="en-US" altLang="zh-CN" sz="1315">
                <a:latin typeface="华文新魏" panose="02010800040101010101" charset="-122"/>
                <a:ea typeface="华文新魏" panose="02010800040101010101" charset="-122"/>
                <a:cs typeface="华文新魏" panose="02010800040101010101" charset="-122"/>
              </a:rPr>
              <a:t> </a:t>
            </a:r>
            <a:r>
              <a:rPr lang="en-US" altLang="zh-CN" sz="1755">
                <a:latin typeface="华文新魏" panose="02010800040101010101" charset="-122"/>
                <a:ea typeface="华文新魏" panose="02010800040101010101" charset="-122"/>
                <a:cs typeface="华文新魏" panose="02010800040101010101" charset="-122"/>
              </a:rPr>
              <a:t>     </a:t>
            </a:r>
            <a:r>
              <a:rPr lang="en-US" altLang="zh-CN" sz="1755">
                <a:latin typeface="宋体" panose="02010600030101010101" pitchFamily="2" charset="-122"/>
                <a:cs typeface="宋体" panose="02010600030101010101" pitchFamily="2" charset="-122"/>
              </a:rPr>
              <a:t>   </a:t>
            </a:r>
            <a:r>
              <a:rPr lang="en-US" altLang="zh-CN" sz="2000" b="1">
                <a:latin typeface="宋体" panose="02010600030101010101" pitchFamily="2" charset="-122"/>
                <a:cs typeface="宋体" panose="02010600030101010101" pitchFamily="2" charset="-122"/>
              </a:rPr>
              <a:t>1789年以来，法国人民争取共和制的斗争历经反复。巴黎公社失败后</a:t>
            </a:r>
            <a:r>
              <a:rPr lang="zh-CN" altLang="en-US" sz="2000" b="1">
                <a:latin typeface="宋体" panose="02010600030101010101" pitchFamily="2" charset="-122"/>
                <a:cs typeface="宋体" panose="02010600030101010101" pitchFamily="2" charset="-122"/>
              </a:rPr>
              <a:t>，</a:t>
            </a:r>
            <a:r>
              <a:rPr lang="en-US" altLang="zh-CN" sz="2000" b="1">
                <a:latin typeface="宋体" panose="02010600030101010101" pitchFamily="2" charset="-122"/>
                <a:cs typeface="宋体" panose="02010600030101010101" pitchFamily="2" charset="-122"/>
              </a:rPr>
              <a:t>法国政局动荡，各派政治</a:t>
            </a:r>
            <a:r>
              <a:rPr lang="zh-CN" altLang="en-US" sz="2000" b="1">
                <a:latin typeface="宋体" panose="02010600030101010101" pitchFamily="2" charset="-122"/>
                <a:cs typeface="宋体" panose="02010600030101010101" pitchFamily="2" charset="-122"/>
              </a:rPr>
              <a:t>力量</a:t>
            </a:r>
            <a:r>
              <a:rPr lang="en-US" altLang="zh-CN" sz="2000" b="1">
                <a:latin typeface="宋体" panose="02010600030101010101" pitchFamily="2" charset="-122"/>
                <a:cs typeface="宋体" panose="02010600030101010101" pitchFamily="2" charset="-122"/>
              </a:rPr>
              <a:t>围绕共和与帝制的政权形式问題反复较</a:t>
            </a:r>
            <a:r>
              <a:rPr lang="zh-CN" altLang="en-US" sz="2000" b="1">
                <a:latin typeface="宋体" panose="02010600030101010101" pitchFamily="2" charset="-122"/>
                <a:cs typeface="宋体" panose="02010600030101010101" pitchFamily="2" charset="-122"/>
              </a:rPr>
              <a:t>量。</a:t>
            </a:r>
            <a:r>
              <a:rPr lang="en-US" altLang="zh-CN" sz="2000" b="1">
                <a:latin typeface="宋体" panose="02010600030101010101" pitchFamily="2" charset="-122"/>
                <a:cs typeface="宋体" panose="02010600030101010101" pitchFamily="2" charset="-122"/>
              </a:rPr>
              <a:t>1875年1月，国民议会以一票多数通过了法兰西第三共和国宪法，从此共和政体在</a:t>
            </a:r>
            <a:r>
              <a:rPr lang="zh-CN" altLang="zh-CN" sz="2000" b="1">
                <a:latin typeface="宋体" panose="02010600030101010101" pitchFamily="2" charset="-122"/>
                <a:cs typeface="宋体" panose="02010600030101010101" pitchFamily="2" charset="-122"/>
              </a:rPr>
              <a:t>法律上</a:t>
            </a:r>
            <a:r>
              <a:rPr lang="en-US" altLang="zh-CN" sz="2000" b="1">
                <a:latin typeface="宋体" panose="02010600030101010101" pitchFamily="2" charset="-122"/>
                <a:cs typeface="宋体" panose="02010600030101010101" pitchFamily="2" charset="-122"/>
              </a:rPr>
              <a:t>得以确立</a:t>
            </a:r>
            <a:r>
              <a:rPr lang="zh-CN" altLang="en-US" sz="2000" b="1">
                <a:latin typeface="宋体" panose="02010600030101010101" pitchFamily="2" charset="-122"/>
                <a:cs typeface="宋体" panose="02010600030101010101" pitchFamily="2" charset="-122"/>
              </a:rPr>
              <a:t>（一票共和）。</a:t>
            </a:r>
          </a:p>
        </p:txBody>
      </p:sp>
    </p:spTree>
  </p:cSld>
  <p:clrMapOvr>
    <a:masterClrMapping/>
  </p:clrMapOvr>
  <mc:AlternateContent>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4393"/>
                                        </p:tgtEl>
                                        <p:attrNameLst>
                                          <p:attrName>style.visibility</p:attrName>
                                        </p:attrNameLst>
                                      </p:cBhvr>
                                      <p:to>
                                        <p:strVal val="visible"/>
                                      </p:to>
                                    </p:set>
                                    <p:animEffect transition="in" filter="wipe(down)">
                                      <p:cBhvr>
                                        <p:cTn id="7" dur="500"/>
                                        <p:tgtEl>
                                          <p:spTgt spid="1439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93" grpId="0"/>
    </p:bldLst>
  </p:timing>
</p:sld>
</file>

<file path=ppt/slides/slide2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文本框 3"/>
          <p:cNvSpPr txBox="1"/>
          <p:nvPr/>
        </p:nvSpPr>
        <p:spPr>
          <a:xfrm>
            <a:off x="296466" y="729695"/>
            <a:ext cx="5236210" cy="460375"/>
          </a:xfrm>
          <a:prstGeom prst="rect">
            <a:avLst/>
          </a:prstGeom>
          <a:solidFill>
            <a:srgbClr val="FFFF00"/>
          </a:solidFill>
          <a:ln w="15875">
            <a:solidFill>
              <a:srgbClr val="FF0000"/>
            </a:solidFill>
          </a:ln>
        </p:spPr>
        <p:txBody>
          <a:bodyPr wrap="none" rtlCol="0">
            <a:spAutoFit/>
          </a:bodyPr>
          <a:lstStyle>
            <a:defPPr/>
          </a:lstStyle>
          <a:p>
            <a:pPr/>
            <a:r>
              <a:rPr lang="zh-CN" altLang="en-US" sz="2400" b="1" smtClean="0">
                <a:solidFill>
                  <a:srgbClr val="C00000"/>
                </a:solidFill>
                <a:latin typeface="黑体" panose="02010609060101010101" pitchFamily="2" charset="-122"/>
                <a:ea typeface="黑体" panose="02010609060101010101" pitchFamily="2" charset="-122"/>
                <a:cs typeface="黑体" panose="02010609060101010101" pitchFamily="2" charset="-122"/>
              </a:rPr>
              <a:t>（</a:t>
            </a:r>
            <a:r>
              <a:rPr lang="en-US" altLang="zh-CN" sz="2400" b="1" smtClean="0">
                <a:solidFill>
                  <a:srgbClr val="C00000"/>
                </a:solidFill>
                <a:latin typeface="黑体" panose="02010609060101010101" pitchFamily="2" charset="-122"/>
                <a:ea typeface="黑体" panose="02010609060101010101" pitchFamily="2" charset="-122"/>
                <a:cs typeface="黑体" panose="02010609060101010101" pitchFamily="2" charset="-122"/>
              </a:rPr>
              <a:t>2</a:t>
            </a:r>
            <a:r>
              <a:rPr lang="zh-CN" altLang="en-US" sz="2400" b="1" smtClean="0">
                <a:solidFill>
                  <a:srgbClr val="C00000"/>
                </a:solidFill>
                <a:latin typeface="黑体" panose="02010609060101010101" pitchFamily="2" charset="-122"/>
                <a:ea typeface="黑体" panose="02010609060101010101" pitchFamily="2" charset="-122"/>
                <a:cs typeface="黑体" panose="02010609060101010101" pitchFamily="2" charset="-122"/>
              </a:rPr>
              <a:t>）</a:t>
            </a:r>
            <a:r>
              <a:rPr lang="en-US" altLang="zh-CN" sz="2400" b="1" smtClean="0">
                <a:solidFill>
                  <a:srgbClr val="C00000"/>
                </a:solidFill>
                <a:latin typeface="黑体" panose="02010609060101010101" pitchFamily="2" charset="-122"/>
                <a:ea typeface="黑体" panose="02010609060101010101" pitchFamily="2" charset="-122"/>
                <a:cs typeface="黑体" panose="02010609060101010101" pitchFamily="2" charset="-122"/>
              </a:rPr>
              <a:t>1875</a:t>
            </a:r>
            <a:r>
              <a:rPr lang="zh-CN" altLang="en-US" sz="2400" b="1" smtClean="0">
                <a:solidFill>
                  <a:srgbClr val="C00000"/>
                </a:solidFill>
                <a:latin typeface="黑体" panose="02010609060101010101" pitchFamily="2" charset="-122"/>
                <a:ea typeface="黑体" panose="02010609060101010101" pitchFamily="2" charset="-122"/>
                <a:cs typeface="黑体" panose="02010609060101010101" pitchFamily="2" charset="-122"/>
              </a:rPr>
              <a:t>年宪法：确立议会制</a:t>
            </a:r>
            <a:r>
              <a:rPr lang="zh-CN" altLang="en-US" sz="2400" b="1">
                <a:solidFill>
                  <a:srgbClr val="C00000"/>
                </a:solidFill>
                <a:latin typeface="黑体" panose="02010609060101010101" pitchFamily="2" charset="-122"/>
                <a:ea typeface="黑体" panose="02010609060101010101" pitchFamily="2" charset="-122"/>
                <a:cs typeface="黑体" panose="02010609060101010101" pitchFamily="2" charset="-122"/>
              </a:rPr>
              <a:t>共和制</a:t>
            </a:r>
          </a:p>
        </p:txBody>
      </p:sp>
      <p:graphicFrame>
        <p:nvGraphicFramePr>
          <p:cNvPr id="6" name="Group 66"/>
          <p:cNvGraphicFramePr>
            <a:graphicFrameLocks noGrp="1"/>
          </p:cNvGraphicFramePr>
          <p:nvPr>
            <p:custDataLst>
              <p:tags r:id="rId2"/>
            </p:custDataLst>
          </p:nvPr>
        </p:nvGraphicFramePr>
        <p:xfrm>
          <a:off x="296466" y="2023251"/>
          <a:ext cx="8423910" cy="3891280"/>
        </p:xfrm>
        <a:graphic>
          <a:graphicData uri="http://schemas.openxmlformats.org/drawingml/2006/table">
            <a:tbl>
              <a:tblPr/>
              <a:tblGrid>
                <a:gridCol w="795020"/>
                <a:gridCol w="3237230"/>
                <a:gridCol w="4391660"/>
              </a:tblGrid>
              <a:tr h="671195">
                <a:tc>
                  <a:txBody>
                    <a:bodyPr vert="horz" wrap="square"/>
                    <a:lstStyle>
                      <a:defPPr/>
                      <a:lvl1pPr>
                        <a:spcBef>
                          <a:spcPct val="20000"/>
                        </a:spcBef>
                        <a:buClr>
                          <a:schemeClr val="hlink"/>
                        </a:buClr>
                        <a:buSzPct val="70000"/>
                        <a:buFont typeface="Wingdings" panose="05000000000000000000" pitchFamily="2" charset="2"/>
                        <a:defRPr sz="2800">
                          <a:solidFill>
                            <a:schemeClr val="tx1"/>
                          </a:solidFill>
                          <a:latin typeface="Arial" panose="020b0604020202020204" pitchFamily="34" charset="0"/>
                          <a:ea typeface="宋体" panose="02010600030101010101" pitchFamily="2" charset="-122"/>
                        </a:defRPr>
                      </a:lvl1pPr>
                      <a:lvl2pPr>
                        <a:spcBef>
                          <a:spcPct val="20000"/>
                        </a:spcBef>
                        <a:buClr>
                          <a:schemeClr val="accent2"/>
                        </a:buClr>
                        <a:buSzPct val="85000"/>
                        <a:buFont typeface="Wingdings" panose="05000000000000000000" pitchFamily="2" charset="2"/>
                        <a:defRPr sz="2400">
                          <a:solidFill>
                            <a:schemeClr val="tx1"/>
                          </a:solidFill>
                          <a:latin typeface="Arial" panose="020b0604020202020204" pitchFamily="34" charset="0"/>
                          <a:ea typeface="宋体" panose="02010600030101010101" pitchFamily="2" charset="-122"/>
                        </a:defRPr>
                      </a:lvl2pPr>
                      <a:lvl3pPr>
                        <a:spcBef>
                          <a:spcPct val="20000"/>
                        </a:spcBef>
                        <a:buClr>
                          <a:schemeClr val="hlink"/>
                        </a:buClr>
                        <a:buSzPct val="80000"/>
                        <a:buFont typeface="Wingdings" panose="05000000000000000000" pitchFamily="2" charset="2"/>
                        <a:defRPr sz="2000">
                          <a:solidFill>
                            <a:schemeClr val="tx1"/>
                          </a:solidFill>
                          <a:latin typeface="Arial" panose="020b0604020202020204" pitchFamily="34" charset="0"/>
                          <a:ea typeface="宋体" panose="02010600030101010101" pitchFamily="2" charset="-122"/>
                        </a:defRPr>
                      </a:lvl3pPr>
                      <a:lvl4pPr>
                        <a:spcBef>
                          <a:spcPct val="20000"/>
                        </a:spcBef>
                        <a:buClr>
                          <a:schemeClr val="accent2"/>
                        </a:buClr>
                        <a:buSzPct val="90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4pPr>
                      <a:lvl5pPr>
                        <a:spcBef>
                          <a:spcPct val="20000"/>
                        </a:spcBef>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pPr>
                      <a:endParaRPr kumimoji="0" lang="zh-CN" altLang="zh-CN" sz="21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L="68580" marR="68580" marT="34290" marB="3429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defPPr/>
                      <a:lvl1pPr>
                        <a:spcBef>
                          <a:spcPct val="20000"/>
                        </a:spcBef>
                        <a:buClr>
                          <a:schemeClr val="hlink"/>
                        </a:buClr>
                        <a:buSzPct val="70000"/>
                        <a:buFont typeface="Wingdings" panose="05000000000000000000" pitchFamily="2" charset="2"/>
                        <a:defRPr sz="2800">
                          <a:solidFill>
                            <a:schemeClr val="tx1"/>
                          </a:solidFill>
                          <a:latin typeface="Arial" panose="020b0604020202020204" pitchFamily="34" charset="0"/>
                          <a:ea typeface="宋体" panose="02010600030101010101" pitchFamily="2" charset="-122"/>
                        </a:defRPr>
                      </a:lvl1pPr>
                      <a:lvl2pPr>
                        <a:spcBef>
                          <a:spcPct val="20000"/>
                        </a:spcBef>
                        <a:buClr>
                          <a:schemeClr val="accent2"/>
                        </a:buClr>
                        <a:buSzPct val="85000"/>
                        <a:buFont typeface="Wingdings" panose="05000000000000000000" pitchFamily="2" charset="2"/>
                        <a:defRPr sz="2400">
                          <a:solidFill>
                            <a:schemeClr val="tx1"/>
                          </a:solidFill>
                          <a:latin typeface="Arial" panose="020b0604020202020204" pitchFamily="34" charset="0"/>
                          <a:ea typeface="宋体" panose="02010600030101010101" pitchFamily="2" charset="-122"/>
                        </a:defRPr>
                      </a:lvl2pPr>
                      <a:lvl3pPr>
                        <a:spcBef>
                          <a:spcPct val="20000"/>
                        </a:spcBef>
                        <a:buClr>
                          <a:schemeClr val="hlink"/>
                        </a:buClr>
                        <a:buSzPct val="80000"/>
                        <a:buFont typeface="Wingdings" panose="05000000000000000000" pitchFamily="2" charset="2"/>
                        <a:defRPr sz="2000">
                          <a:solidFill>
                            <a:schemeClr val="tx1"/>
                          </a:solidFill>
                          <a:latin typeface="Arial" panose="020b0604020202020204" pitchFamily="34" charset="0"/>
                          <a:ea typeface="宋体" panose="02010600030101010101" pitchFamily="2" charset="-122"/>
                        </a:defRPr>
                      </a:lvl3pPr>
                      <a:lvl4pPr>
                        <a:spcBef>
                          <a:spcPct val="20000"/>
                        </a:spcBef>
                        <a:buClr>
                          <a:schemeClr val="accent2"/>
                        </a:buClr>
                        <a:buSzPct val="90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4pPr>
                      <a:lvl5pPr>
                        <a:spcBef>
                          <a:spcPct val="20000"/>
                        </a:spcBef>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pPr>
                      <a:r>
                        <a:rPr kumimoji="0" lang="zh-CN" altLang="en-US" sz="2100" b="1" i="0" u="none" strike="noStrike" cap="none" normalizeH="0" baseline="0" smtClean="0">
                          <a:ln>
                            <a:noFill/>
                          </a:ln>
                          <a:solidFill>
                            <a:srgbClr val="000000"/>
                          </a:solidFill>
                          <a:effectLst/>
                          <a:latin typeface="Arial" panose="020b0604020202020204" pitchFamily="34" charset="0"/>
                          <a:ea typeface="宋体" panose="02010600030101010101" pitchFamily="2" charset="-122"/>
                        </a:rPr>
                        <a:t>产生方式</a:t>
                      </a:r>
                      <a:endParaRPr kumimoji="0" lang="zh-CN" altLang="en-US" sz="2100" b="1" i="0" u="none" strike="noStrike" cap="none" normalizeH="0" baseline="0" smtClean="0">
                        <a:ln>
                          <a:noFill/>
                        </a:ln>
                        <a:solidFill>
                          <a:srgbClr val="000000"/>
                        </a:solidFill>
                        <a:effectLst/>
                        <a:latin typeface="Arial" panose="020b0604020202020204" pitchFamily="34" charset="0"/>
                        <a:ea typeface="宋体" panose="02010600030101010101" pitchFamily="2" charset="-122"/>
                      </a:endParaRPr>
                    </a:p>
                  </a:txBody>
                  <a:tcPr marL="68580" marR="68580"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defPPr/>
                      <a:lvl1pPr>
                        <a:spcBef>
                          <a:spcPct val="20000"/>
                        </a:spcBef>
                        <a:buClr>
                          <a:schemeClr val="hlink"/>
                        </a:buClr>
                        <a:buSzPct val="70000"/>
                        <a:buFont typeface="Wingdings" panose="05000000000000000000" pitchFamily="2" charset="2"/>
                        <a:defRPr sz="2800">
                          <a:solidFill>
                            <a:schemeClr val="tx1"/>
                          </a:solidFill>
                          <a:latin typeface="Arial" panose="020b0604020202020204" pitchFamily="34" charset="0"/>
                          <a:ea typeface="宋体" panose="02010600030101010101" pitchFamily="2" charset="-122"/>
                        </a:defRPr>
                      </a:lvl1pPr>
                      <a:lvl2pPr>
                        <a:spcBef>
                          <a:spcPct val="20000"/>
                        </a:spcBef>
                        <a:buClr>
                          <a:schemeClr val="accent2"/>
                        </a:buClr>
                        <a:buSzPct val="85000"/>
                        <a:buFont typeface="Wingdings" panose="05000000000000000000" pitchFamily="2" charset="2"/>
                        <a:defRPr sz="2400">
                          <a:solidFill>
                            <a:schemeClr val="tx1"/>
                          </a:solidFill>
                          <a:latin typeface="Arial" panose="020b0604020202020204" pitchFamily="34" charset="0"/>
                          <a:ea typeface="宋体" panose="02010600030101010101" pitchFamily="2" charset="-122"/>
                        </a:defRPr>
                      </a:lvl2pPr>
                      <a:lvl3pPr>
                        <a:spcBef>
                          <a:spcPct val="20000"/>
                        </a:spcBef>
                        <a:buClr>
                          <a:schemeClr val="hlink"/>
                        </a:buClr>
                        <a:buSzPct val="80000"/>
                        <a:buFont typeface="Wingdings" panose="05000000000000000000" pitchFamily="2" charset="2"/>
                        <a:defRPr sz="2000">
                          <a:solidFill>
                            <a:schemeClr val="tx1"/>
                          </a:solidFill>
                          <a:latin typeface="Arial" panose="020b0604020202020204" pitchFamily="34" charset="0"/>
                          <a:ea typeface="宋体" panose="02010600030101010101" pitchFamily="2" charset="-122"/>
                        </a:defRPr>
                      </a:lvl3pPr>
                      <a:lvl4pPr>
                        <a:spcBef>
                          <a:spcPct val="20000"/>
                        </a:spcBef>
                        <a:buClr>
                          <a:schemeClr val="accent2"/>
                        </a:buClr>
                        <a:buSzPct val="90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4pPr>
                      <a:lvl5pPr>
                        <a:spcBef>
                          <a:spcPct val="20000"/>
                        </a:spcBef>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pPr>
                      <a:r>
                        <a:rPr kumimoji="0" lang="zh-CN" altLang="en-US" sz="2100" b="1" i="0" u="none" strike="noStrike" cap="none" normalizeH="0" baseline="0" smtClean="0">
                          <a:ln>
                            <a:noFill/>
                          </a:ln>
                          <a:solidFill>
                            <a:srgbClr val="000000"/>
                          </a:solidFill>
                          <a:effectLst/>
                          <a:latin typeface="Arial" panose="020b0604020202020204" pitchFamily="34" charset="0"/>
                          <a:ea typeface="宋体" panose="02010600030101010101" pitchFamily="2" charset="-122"/>
                        </a:rPr>
                        <a:t>职权</a:t>
                      </a:r>
                      <a:endParaRPr kumimoji="0" lang="zh-CN" altLang="en-US" sz="2100" b="1" i="0" u="none" strike="noStrike" cap="none" normalizeH="0" baseline="0" smtClean="0">
                        <a:ln>
                          <a:noFill/>
                        </a:ln>
                        <a:solidFill>
                          <a:srgbClr val="000000"/>
                        </a:solidFill>
                        <a:effectLst/>
                        <a:latin typeface="Arial" panose="020b0604020202020204" pitchFamily="34" charset="0"/>
                        <a:ea typeface="宋体" panose="02010600030101010101" pitchFamily="2" charset="-122"/>
                      </a:endParaRPr>
                    </a:p>
                  </a:txBody>
                  <a:tcPr marL="68580" marR="68580" marT="34290" marB="3429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239520">
                <a:tc>
                  <a:txBody>
                    <a:bodyPr vert="horz" wrap="square"/>
                    <a:lstStyle>
                      <a:defPPr/>
                      <a:lvl1pPr>
                        <a:spcBef>
                          <a:spcPct val="20000"/>
                        </a:spcBef>
                        <a:buClr>
                          <a:schemeClr val="hlink"/>
                        </a:buClr>
                        <a:buSzPct val="70000"/>
                        <a:buFont typeface="Wingdings" panose="05000000000000000000" pitchFamily="2" charset="2"/>
                        <a:defRPr sz="2800">
                          <a:solidFill>
                            <a:schemeClr val="tx1"/>
                          </a:solidFill>
                          <a:latin typeface="Arial" panose="020b0604020202020204" pitchFamily="34" charset="0"/>
                          <a:ea typeface="宋体" panose="02010600030101010101" pitchFamily="2" charset="-122"/>
                        </a:defRPr>
                      </a:lvl1pPr>
                      <a:lvl2pPr>
                        <a:spcBef>
                          <a:spcPct val="20000"/>
                        </a:spcBef>
                        <a:buClr>
                          <a:schemeClr val="accent2"/>
                        </a:buClr>
                        <a:buSzPct val="85000"/>
                        <a:buFont typeface="Wingdings" panose="05000000000000000000" pitchFamily="2" charset="2"/>
                        <a:defRPr sz="2400">
                          <a:solidFill>
                            <a:schemeClr val="tx1"/>
                          </a:solidFill>
                          <a:latin typeface="Arial" panose="020b0604020202020204" pitchFamily="34" charset="0"/>
                          <a:ea typeface="宋体" panose="02010600030101010101" pitchFamily="2" charset="-122"/>
                        </a:defRPr>
                      </a:lvl2pPr>
                      <a:lvl3pPr>
                        <a:spcBef>
                          <a:spcPct val="20000"/>
                        </a:spcBef>
                        <a:buClr>
                          <a:schemeClr val="hlink"/>
                        </a:buClr>
                        <a:buSzPct val="80000"/>
                        <a:buFont typeface="Wingdings" panose="05000000000000000000" pitchFamily="2" charset="2"/>
                        <a:defRPr sz="2000">
                          <a:solidFill>
                            <a:schemeClr val="tx1"/>
                          </a:solidFill>
                          <a:latin typeface="Arial" panose="020b0604020202020204" pitchFamily="34" charset="0"/>
                          <a:ea typeface="宋体" panose="02010600030101010101" pitchFamily="2" charset="-122"/>
                        </a:defRPr>
                      </a:lvl3pPr>
                      <a:lvl4pPr>
                        <a:spcBef>
                          <a:spcPct val="20000"/>
                        </a:spcBef>
                        <a:buClr>
                          <a:schemeClr val="accent2"/>
                        </a:buClr>
                        <a:buSzPct val="90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4pPr>
                      <a:lvl5pPr>
                        <a:spcBef>
                          <a:spcPct val="20000"/>
                        </a:spcBef>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pPr>
                      <a:r>
                        <a:rPr kumimoji="0" lang="zh-CN" altLang="en-US" sz="2100" b="1" i="0" u="none" strike="noStrike" cap="none" normalizeH="0" baseline="0" smtClean="0">
                          <a:ln>
                            <a:noFill/>
                          </a:ln>
                          <a:solidFill>
                            <a:srgbClr val="000000"/>
                          </a:solidFill>
                          <a:effectLst/>
                          <a:latin typeface="Arial" panose="020b0604020202020204" pitchFamily="34" charset="0"/>
                          <a:ea typeface="宋体" panose="02010600030101010101" pitchFamily="2" charset="-122"/>
                        </a:rPr>
                        <a:t>总统</a:t>
                      </a:r>
                      <a:endParaRPr kumimoji="0" lang="zh-CN" altLang="en-US" sz="2100" b="1" i="0" u="none" strike="noStrike" cap="none" normalizeH="0" baseline="0" smtClean="0">
                        <a:ln>
                          <a:noFill/>
                        </a:ln>
                        <a:solidFill>
                          <a:srgbClr val="000000"/>
                        </a:solidFill>
                        <a:effectLst/>
                        <a:latin typeface="Arial" panose="020b0604020202020204" pitchFamily="34" charset="0"/>
                        <a:ea typeface="宋体" panose="02010600030101010101" pitchFamily="2" charset="-122"/>
                      </a:endParaRPr>
                    </a:p>
                  </a:txBody>
                  <a:tcPr marL="68580" marR="68580" marT="34290" marB="3429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defPPr/>
                      <a:lvl1pPr>
                        <a:spcBef>
                          <a:spcPct val="20000"/>
                        </a:spcBef>
                        <a:buClr>
                          <a:schemeClr val="hlink"/>
                        </a:buClr>
                        <a:buSzPct val="70000"/>
                        <a:buFont typeface="Wingdings" panose="05000000000000000000" pitchFamily="2" charset="2"/>
                        <a:defRPr sz="2800">
                          <a:solidFill>
                            <a:schemeClr val="tx1"/>
                          </a:solidFill>
                          <a:latin typeface="Arial" panose="020b0604020202020204" pitchFamily="34" charset="0"/>
                          <a:ea typeface="宋体" panose="02010600030101010101" pitchFamily="2" charset="-122"/>
                        </a:defRPr>
                      </a:lvl1pPr>
                      <a:lvl2pPr>
                        <a:spcBef>
                          <a:spcPct val="20000"/>
                        </a:spcBef>
                        <a:buClr>
                          <a:schemeClr val="accent2"/>
                        </a:buClr>
                        <a:buSzPct val="85000"/>
                        <a:buFont typeface="Wingdings" panose="05000000000000000000" pitchFamily="2" charset="2"/>
                        <a:defRPr sz="2400">
                          <a:solidFill>
                            <a:schemeClr val="tx1"/>
                          </a:solidFill>
                          <a:latin typeface="Arial" panose="020b0604020202020204" pitchFamily="34" charset="0"/>
                          <a:ea typeface="宋体" panose="02010600030101010101" pitchFamily="2" charset="-122"/>
                        </a:defRPr>
                      </a:lvl2pPr>
                      <a:lvl3pPr>
                        <a:spcBef>
                          <a:spcPct val="20000"/>
                        </a:spcBef>
                        <a:buClr>
                          <a:schemeClr val="hlink"/>
                        </a:buClr>
                        <a:buSzPct val="80000"/>
                        <a:buFont typeface="Wingdings" panose="05000000000000000000" pitchFamily="2" charset="2"/>
                        <a:defRPr sz="2000">
                          <a:solidFill>
                            <a:schemeClr val="tx1"/>
                          </a:solidFill>
                          <a:latin typeface="Arial" panose="020b0604020202020204" pitchFamily="34" charset="0"/>
                          <a:ea typeface="宋体" panose="02010600030101010101" pitchFamily="2" charset="-122"/>
                        </a:defRPr>
                      </a:lvl3pPr>
                      <a:lvl4pPr>
                        <a:spcBef>
                          <a:spcPct val="20000"/>
                        </a:spcBef>
                        <a:buClr>
                          <a:schemeClr val="accent2"/>
                        </a:buClr>
                        <a:buSzPct val="90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4pPr>
                      <a:lvl5pPr>
                        <a:spcBef>
                          <a:spcPct val="20000"/>
                        </a:spcBef>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pPr>
                      <a:endParaRPr kumimoji="0" lang="zh-CN" altLang="zh-CN" sz="21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L="68580" marR="68580"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defPPr/>
                      <a:lvl1pPr>
                        <a:spcBef>
                          <a:spcPct val="20000"/>
                        </a:spcBef>
                        <a:buClr>
                          <a:schemeClr val="hlink"/>
                        </a:buClr>
                        <a:buSzPct val="70000"/>
                        <a:buFont typeface="Wingdings" panose="05000000000000000000" pitchFamily="2" charset="2"/>
                        <a:defRPr sz="2800">
                          <a:solidFill>
                            <a:schemeClr val="tx1"/>
                          </a:solidFill>
                          <a:latin typeface="Arial" panose="020b0604020202020204" pitchFamily="34" charset="0"/>
                          <a:ea typeface="宋体" panose="02010600030101010101" pitchFamily="2" charset="-122"/>
                        </a:defRPr>
                      </a:lvl1pPr>
                      <a:lvl2pPr>
                        <a:spcBef>
                          <a:spcPct val="20000"/>
                        </a:spcBef>
                        <a:buClr>
                          <a:schemeClr val="accent2"/>
                        </a:buClr>
                        <a:buSzPct val="85000"/>
                        <a:buFont typeface="Wingdings" panose="05000000000000000000" pitchFamily="2" charset="2"/>
                        <a:defRPr sz="2400">
                          <a:solidFill>
                            <a:schemeClr val="tx1"/>
                          </a:solidFill>
                          <a:latin typeface="Arial" panose="020b0604020202020204" pitchFamily="34" charset="0"/>
                          <a:ea typeface="宋体" panose="02010600030101010101" pitchFamily="2" charset="-122"/>
                        </a:defRPr>
                      </a:lvl2pPr>
                      <a:lvl3pPr>
                        <a:spcBef>
                          <a:spcPct val="20000"/>
                        </a:spcBef>
                        <a:buClr>
                          <a:schemeClr val="hlink"/>
                        </a:buClr>
                        <a:buSzPct val="80000"/>
                        <a:buFont typeface="Wingdings" panose="05000000000000000000" pitchFamily="2" charset="2"/>
                        <a:defRPr sz="2000">
                          <a:solidFill>
                            <a:schemeClr val="tx1"/>
                          </a:solidFill>
                          <a:latin typeface="Arial" panose="020b0604020202020204" pitchFamily="34" charset="0"/>
                          <a:ea typeface="宋体" panose="02010600030101010101" pitchFamily="2" charset="-122"/>
                        </a:defRPr>
                      </a:lvl3pPr>
                      <a:lvl4pPr>
                        <a:spcBef>
                          <a:spcPct val="20000"/>
                        </a:spcBef>
                        <a:buClr>
                          <a:schemeClr val="accent2"/>
                        </a:buClr>
                        <a:buSzPct val="90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4pPr>
                      <a:lvl5pPr>
                        <a:spcBef>
                          <a:spcPct val="20000"/>
                        </a:spcBef>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pPr>
                      <a:endParaRPr kumimoji="0" lang="zh-CN" altLang="zh-CN" sz="21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L="68580" marR="68580" marT="34290" marB="3429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990600">
                <a:tc>
                  <a:txBody>
                    <a:bodyPr vert="horz" wrap="square"/>
                    <a:lstStyle>
                      <a:defPPr/>
                      <a:lvl1pPr>
                        <a:spcBef>
                          <a:spcPct val="20000"/>
                        </a:spcBef>
                        <a:buClr>
                          <a:schemeClr val="hlink"/>
                        </a:buClr>
                        <a:buSzPct val="70000"/>
                        <a:buFont typeface="Wingdings" panose="05000000000000000000" pitchFamily="2" charset="2"/>
                        <a:defRPr sz="2800">
                          <a:solidFill>
                            <a:schemeClr val="tx1"/>
                          </a:solidFill>
                          <a:latin typeface="Arial" panose="020b0604020202020204" pitchFamily="34" charset="0"/>
                          <a:ea typeface="宋体" panose="02010600030101010101" pitchFamily="2" charset="-122"/>
                        </a:defRPr>
                      </a:lvl1pPr>
                      <a:lvl2pPr>
                        <a:spcBef>
                          <a:spcPct val="20000"/>
                        </a:spcBef>
                        <a:buClr>
                          <a:schemeClr val="accent2"/>
                        </a:buClr>
                        <a:buSzPct val="85000"/>
                        <a:buFont typeface="Wingdings" panose="05000000000000000000" pitchFamily="2" charset="2"/>
                        <a:defRPr sz="2400">
                          <a:solidFill>
                            <a:schemeClr val="tx1"/>
                          </a:solidFill>
                          <a:latin typeface="Arial" panose="020b0604020202020204" pitchFamily="34" charset="0"/>
                          <a:ea typeface="宋体" panose="02010600030101010101" pitchFamily="2" charset="-122"/>
                        </a:defRPr>
                      </a:lvl2pPr>
                      <a:lvl3pPr>
                        <a:spcBef>
                          <a:spcPct val="20000"/>
                        </a:spcBef>
                        <a:buClr>
                          <a:schemeClr val="hlink"/>
                        </a:buClr>
                        <a:buSzPct val="80000"/>
                        <a:buFont typeface="Wingdings" panose="05000000000000000000" pitchFamily="2" charset="2"/>
                        <a:defRPr sz="2000">
                          <a:solidFill>
                            <a:schemeClr val="tx1"/>
                          </a:solidFill>
                          <a:latin typeface="Arial" panose="020b0604020202020204" pitchFamily="34" charset="0"/>
                          <a:ea typeface="宋体" panose="02010600030101010101" pitchFamily="2" charset="-122"/>
                        </a:defRPr>
                      </a:lvl3pPr>
                      <a:lvl4pPr>
                        <a:spcBef>
                          <a:spcPct val="20000"/>
                        </a:spcBef>
                        <a:buClr>
                          <a:schemeClr val="accent2"/>
                        </a:buClr>
                        <a:buSzPct val="90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4pPr>
                      <a:lvl5pPr>
                        <a:spcBef>
                          <a:spcPct val="20000"/>
                        </a:spcBef>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pPr>
                      <a:r>
                        <a:rPr kumimoji="0" lang="en-US" altLang="zh-CN" sz="2100" b="0" i="0" u="none" strike="noStrike" cap="none" normalizeH="0" baseline="0" smtClean="0">
                          <a:ln>
                            <a:noFill/>
                          </a:ln>
                          <a:solidFill>
                            <a:schemeClr val="tx1"/>
                          </a:solidFill>
                          <a:effectLst/>
                          <a:latin typeface="Arial" panose="020b0604020202020204" pitchFamily="34" charset="0"/>
                          <a:ea typeface="宋体" panose="02010600030101010101" pitchFamily="2" charset="-122"/>
                        </a:rPr>
                        <a:t> </a:t>
                      </a:r>
                      <a:r>
                        <a:rPr kumimoji="0" lang="zh-CN" altLang="en-US" sz="2100" b="1" i="0" u="none" strike="noStrike" cap="none" normalizeH="0" baseline="0" smtClean="0">
                          <a:ln>
                            <a:noFill/>
                          </a:ln>
                          <a:solidFill>
                            <a:srgbClr val="000000"/>
                          </a:solidFill>
                          <a:effectLst/>
                          <a:latin typeface="Arial" panose="020b0604020202020204" pitchFamily="34" charset="0"/>
                          <a:ea typeface="宋体" panose="02010600030101010101" pitchFamily="2" charset="-122"/>
                        </a:rPr>
                        <a:t>内阁</a:t>
                      </a:r>
                      <a:endParaRPr kumimoji="0" lang="zh-CN" altLang="en-US" sz="2100" b="1" i="0" u="none" strike="noStrike" cap="none" normalizeH="0" baseline="0" smtClean="0">
                        <a:ln>
                          <a:noFill/>
                        </a:ln>
                        <a:solidFill>
                          <a:srgbClr val="000000"/>
                        </a:solidFill>
                        <a:effectLst/>
                        <a:latin typeface="Arial" panose="020b0604020202020204" pitchFamily="34" charset="0"/>
                        <a:ea typeface="宋体" panose="02010600030101010101" pitchFamily="2" charset="-122"/>
                      </a:endParaRPr>
                    </a:p>
                  </a:txBody>
                  <a:tcPr marL="68580" marR="68580" marT="34290" marB="3429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defPPr/>
                      <a:lvl1pPr>
                        <a:spcBef>
                          <a:spcPct val="20000"/>
                        </a:spcBef>
                        <a:buClr>
                          <a:schemeClr val="hlink"/>
                        </a:buClr>
                        <a:buSzPct val="70000"/>
                        <a:buFont typeface="Wingdings" panose="05000000000000000000" pitchFamily="2" charset="2"/>
                        <a:defRPr sz="2800">
                          <a:solidFill>
                            <a:schemeClr val="tx1"/>
                          </a:solidFill>
                          <a:latin typeface="Arial" panose="020b0604020202020204" pitchFamily="34" charset="0"/>
                          <a:ea typeface="宋体" panose="02010600030101010101" pitchFamily="2" charset="-122"/>
                        </a:defRPr>
                      </a:lvl1pPr>
                      <a:lvl2pPr>
                        <a:spcBef>
                          <a:spcPct val="20000"/>
                        </a:spcBef>
                        <a:buClr>
                          <a:schemeClr val="accent2"/>
                        </a:buClr>
                        <a:buSzPct val="85000"/>
                        <a:buFont typeface="Wingdings" panose="05000000000000000000" pitchFamily="2" charset="2"/>
                        <a:defRPr sz="2400">
                          <a:solidFill>
                            <a:schemeClr val="tx1"/>
                          </a:solidFill>
                          <a:latin typeface="Arial" panose="020b0604020202020204" pitchFamily="34" charset="0"/>
                          <a:ea typeface="宋体" panose="02010600030101010101" pitchFamily="2" charset="-122"/>
                        </a:defRPr>
                      </a:lvl2pPr>
                      <a:lvl3pPr>
                        <a:spcBef>
                          <a:spcPct val="20000"/>
                        </a:spcBef>
                        <a:buClr>
                          <a:schemeClr val="hlink"/>
                        </a:buClr>
                        <a:buSzPct val="80000"/>
                        <a:buFont typeface="Wingdings" panose="05000000000000000000" pitchFamily="2" charset="2"/>
                        <a:defRPr sz="2000">
                          <a:solidFill>
                            <a:schemeClr val="tx1"/>
                          </a:solidFill>
                          <a:latin typeface="Arial" panose="020b0604020202020204" pitchFamily="34" charset="0"/>
                          <a:ea typeface="宋体" panose="02010600030101010101" pitchFamily="2" charset="-122"/>
                        </a:defRPr>
                      </a:lvl3pPr>
                      <a:lvl4pPr>
                        <a:spcBef>
                          <a:spcPct val="20000"/>
                        </a:spcBef>
                        <a:buClr>
                          <a:schemeClr val="accent2"/>
                        </a:buClr>
                        <a:buSzPct val="90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4pPr>
                      <a:lvl5pPr>
                        <a:spcBef>
                          <a:spcPct val="20000"/>
                        </a:spcBef>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pPr>
                      <a:endParaRPr kumimoji="0" lang="zh-CN" altLang="zh-CN" sz="21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L="68580" marR="68580"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defPPr/>
                      <a:lvl1pPr>
                        <a:spcBef>
                          <a:spcPct val="20000"/>
                        </a:spcBef>
                        <a:buClr>
                          <a:schemeClr val="hlink"/>
                        </a:buClr>
                        <a:buSzPct val="70000"/>
                        <a:buFont typeface="Wingdings" panose="05000000000000000000" pitchFamily="2" charset="2"/>
                        <a:defRPr sz="2800">
                          <a:solidFill>
                            <a:schemeClr val="tx1"/>
                          </a:solidFill>
                          <a:latin typeface="Arial" panose="020b0604020202020204" pitchFamily="34" charset="0"/>
                          <a:ea typeface="宋体" panose="02010600030101010101" pitchFamily="2" charset="-122"/>
                        </a:defRPr>
                      </a:lvl1pPr>
                      <a:lvl2pPr>
                        <a:spcBef>
                          <a:spcPct val="20000"/>
                        </a:spcBef>
                        <a:buClr>
                          <a:schemeClr val="accent2"/>
                        </a:buClr>
                        <a:buSzPct val="85000"/>
                        <a:buFont typeface="Wingdings" panose="05000000000000000000" pitchFamily="2" charset="2"/>
                        <a:defRPr sz="2400">
                          <a:solidFill>
                            <a:schemeClr val="tx1"/>
                          </a:solidFill>
                          <a:latin typeface="Arial" panose="020b0604020202020204" pitchFamily="34" charset="0"/>
                          <a:ea typeface="宋体" panose="02010600030101010101" pitchFamily="2" charset="-122"/>
                        </a:defRPr>
                      </a:lvl2pPr>
                      <a:lvl3pPr>
                        <a:spcBef>
                          <a:spcPct val="20000"/>
                        </a:spcBef>
                        <a:buClr>
                          <a:schemeClr val="hlink"/>
                        </a:buClr>
                        <a:buSzPct val="80000"/>
                        <a:buFont typeface="Wingdings" panose="05000000000000000000" pitchFamily="2" charset="2"/>
                        <a:defRPr sz="2000">
                          <a:solidFill>
                            <a:schemeClr val="tx1"/>
                          </a:solidFill>
                          <a:latin typeface="Arial" panose="020b0604020202020204" pitchFamily="34" charset="0"/>
                          <a:ea typeface="宋体" panose="02010600030101010101" pitchFamily="2" charset="-122"/>
                        </a:defRPr>
                      </a:lvl3pPr>
                      <a:lvl4pPr>
                        <a:spcBef>
                          <a:spcPct val="20000"/>
                        </a:spcBef>
                        <a:buClr>
                          <a:schemeClr val="accent2"/>
                        </a:buClr>
                        <a:buSzPct val="90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4pPr>
                      <a:lvl5pPr>
                        <a:spcBef>
                          <a:spcPct val="20000"/>
                        </a:spcBef>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pPr>
                      <a:endParaRPr kumimoji="0" lang="zh-CN" altLang="zh-CN" sz="21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L="68580" marR="68580" marT="34290" marB="3429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989965">
                <a:tc>
                  <a:txBody>
                    <a:bodyPr vert="horz" wrap="square"/>
                    <a:lstStyle>
                      <a:defPPr/>
                      <a:lvl1pPr>
                        <a:spcBef>
                          <a:spcPct val="20000"/>
                        </a:spcBef>
                        <a:buClr>
                          <a:schemeClr val="hlink"/>
                        </a:buClr>
                        <a:buSzPct val="70000"/>
                        <a:buFont typeface="Wingdings" panose="05000000000000000000" pitchFamily="2" charset="2"/>
                        <a:defRPr sz="2800">
                          <a:solidFill>
                            <a:schemeClr val="tx1"/>
                          </a:solidFill>
                          <a:latin typeface="Arial" panose="020b0604020202020204" pitchFamily="34" charset="0"/>
                          <a:ea typeface="宋体" panose="02010600030101010101" pitchFamily="2" charset="-122"/>
                        </a:defRPr>
                      </a:lvl1pPr>
                      <a:lvl2pPr>
                        <a:spcBef>
                          <a:spcPct val="20000"/>
                        </a:spcBef>
                        <a:buClr>
                          <a:schemeClr val="accent2"/>
                        </a:buClr>
                        <a:buSzPct val="85000"/>
                        <a:buFont typeface="Wingdings" panose="05000000000000000000" pitchFamily="2" charset="2"/>
                        <a:defRPr sz="2400">
                          <a:solidFill>
                            <a:schemeClr val="tx1"/>
                          </a:solidFill>
                          <a:latin typeface="Arial" panose="020b0604020202020204" pitchFamily="34" charset="0"/>
                          <a:ea typeface="宋体" panose="02010600030101010101" pitchFamily="2" charset="-122"/>
                        </a:defRPr>
                      </a:lvl2pPr>
                      <a:lvl3pPr>
                        <a:spcBef>
                          <a:spcPct val="20000"/>
                        </a:spcBef>
                        <a:buClr>
                          <a:schemeClr val="hlink"/>
                        </a:buClr>
                        <a:buSzPct val="80000"/>
                        <a:buFont typeface="Wingdings" panose="05000000000000000000" pitchFamily="2" charset="2"/>
                        <a:defRPr sz="2000">
                          <a:solidFill>
                            <a:schemeClr val="tx1"/>
                          </a:solidFill>
                          <a:latin typeface="Arial" panose="020b0604020202020204" pitchFamily="34" charset="0"/>
                          <a:ea typeface="宋体" panose="02010600030101010101" pitchFamily="2" charset="-122"/>
                        </a:defRPr>
                      </a:lvl3pPr>
                      <a:lvl4pPr>
                        <a:spcBef>
                          <a:spcPct val="20000"/>
                        </a:spcBef>
                        <a:buClr>
                          <a:schemeClr val="accent2"/>
                        </a:buClr>
                        <a:buSzPct val="90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4pPr>
                      <a:lvl5pPr>
                        <a:spcBef>
                          <a:spcPct val="20000"/>
                        </a:spcBef>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pPr>
                      <a:r>
                        <a:rPr kumimoji="0" lang="zh-CN" altLang="en-US" sz="2100" b="1" i="0" u="none" strike="noStrike" cap="none" normalizeH="0" baseline="0" smtClean="0">
                          <a:ln>
                            <a:noFill/>
                          </a:ln>
                          <a:solidFill>
                            <a:srgbClr val="000000"/>
                          </a:solidFill>
                          <a:effectLst/>
                          <a:latin typeface="Arial" panose="020b0604020202020204" pitchFamily="34" charset="0"/>
                          <a:ea typeface="宋体" panose="02010600030101010101" pitchFamily="2" charset="-122"/>
                        </a:rPr>
                        <a:t>议会</a:t>
                      </a:r>
                      <a:endParaRPr kumimoji="0" lang="zh-CN" altLang="en-US" sz="2100" b="1" i="0" u="none" strike="noStrike" cap="none" normalizeH="0" baseline="0" smtClean="0">
                        <a:ln>
                          <a:noFill/>
                        </a:ln>
                        <a:solidFill>
                          <a:srgbClr val="000000"/>
                        </a:solidFill>
                        <a:effectLst/>
                        <a:latin typeface="Arial" panose="020b0604020202020204" pitchFamily="34" charset="0"/>
                        <a:ea typeface="宋体" panose="02010600030101010101" pitchFamily="2" charset="-122"/>
                      </a:endParaRPr>
                    </a:p>
                  </a:txBody>
                  <a:tcPr marL="68580" marR="68580" marT="34290" marB="3429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defPPr/>
                      <a:lvl1pPr>
                        <a:spcBef>
                          <a:spcPct val="20000"/>
                        </a:spcBef>
                        <a:buClr>
                          <a:schemeClr val="hlink"/>
                        </a:buClr>
                        <a:buSzPct val="70000"/>
                        <a:buFont typeface="Wingdings" panose="05000000000000000000" pitchFamily="2" charset="2"/>
                        <a:defRPr sz="2800">
                          <a:solidFill>
                            <a:schemeClr val="tx1"/>
                          </a:solidFill>
                          <a:latin typeface="Arial" panose="020b0604020202020204" pitchFamily="34" charset="0"/>
                          <a:ea typeface="宋体" panose="02010600030101010101" pitchFamily="2" charset="-122"/>
                        </a:defRPr>
                      </a:lvl1pPr>
                      <a:lvl2pPr>
                        <a:spcBef>
                          <a:spcPct val="20000"/>
                        </a:spcBef>
                        <a:buClr>
                          <a:schemeClr val="accent2"/>
                        </a:buClr>
                        <a:buSzPct val="85000"/>
                        <a:buFont typeface="Wingdings" panose="05000000000000000000" pitchFamily="2" charset="2"/>
                        <a:defRPr sz="2400">
                          <a:solidFill>
                            <a:schemeClr val="tx1"/>
                          </a:solidFill>
                          <a:latin typeface="Arial" panose="020b0604020202020204" pitchFamily="34" charset="0"/>
                          <a:ea typeface="宋体" panose="02010600030101010101" pitchFamily="2" charset="-122"/>
                        </a:defRPr>
                      </a:lvl2pPr>
                      <a:lvl3pPr>
                        <a:spcBef>
                          <a:spcPct val="20000"/>
                        </a:spcBef>
                        <a:buClr>
                          <a:schemeClr val="hlink"/>
                        </a:buClr>
                        <a:buSzPct val="80000"/>
                        <a:buFont typeface="Wingdings" panose="05000000000000000000" pitchFamily="2" charset="2"/>
                        <a:defRPr sz="2000">
                          <a:solidFill>
                            <a:schemeClr val="tx1"/>
                          </a:solidFill>
                          <a:latin typeface="Arial" panose="020b0604020202020204" pitchFamily="34" charset="0"/>
                          <a:ea typeface="宋体" panose="02010600030101010101" pitchFamily="2" charset="-122"/>
                        </a:defRPr>
                      </a:lvl3pPr>
                      <a:lvl4pPr>
                        <a:spcBef>
                          <a:spcPct val="20000"/>
                        </a:spcBef>
                        <a:buClr>
                          <a:schemeClr val="accent2"/>
                        </a:buClr>
                        <a:buSzPct val="90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4pPr>
                      <a:lvl5pPr>
                        <a:spcBef>
                          <a:spcPct val="20000"/>
                        </a:spcBef>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pPr>
                      <a:endParaRPr kumimoji="0" lang="zh-CN" altLang="zh-CN" sz="21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L="68580" marR="68580"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defPPr/>
                      <a:lvl1pPr>
                        <a:spcBef>
                          <a:spcPct val="20000"/>
                        </a:spcBef>
                        <a:buClr>
                          <a:schemeClr val="hlink"/>
                        </a:buClr>
                        <a:buSzPct val="70000"/>
                        <a:buFont typeface="Wingdings" panose="05000000000000000000" pitchFamily="2" charset="2"/>
                        <a:defRPr sz="2800">
                          <a:solidFill>
                            <a:schemeClr val="tx1"/>
                          </a:solidFill>
                          <a:latin typeface="Arial" panose="020b0604020202020204" pitchFamily="34" charset="0"/>
                          <a:ea typeface="宋体" panose="02010600030101010101" pitchFamily="2" charset="-122"/>
                        </a:defRPr>
                      </a:lvl1pPr>
                      <a:lvl2pPr>
                        <a:spcBef>
                          <a:spcPct val="20000"/>
                        </a:spcBef>
                        <a:buClr>
                          <a:schemeClr val="accent2"/>
                        </a:buClr>
                        <a:buSzPct val="85000"/>
                        <a:buFont typeface="Wingdings" panose="05000000000000000000" pitchFamily="2" charset="2"/>
                        <a:defRPr sz="2400">
                          <a:solidFill>
                            <a:schemeClr val="tx1"/>
                          </a:solidFill>
                          <a:latin typeface="Arial" panose="020b0604020202020204" pitchFamily="34" charset="0"/>
                          <a:ea typeface="宋体" panose="02010600030101010101" pitchFamily="2" charset="-122"/>
                        </a:defRPr>
                      </a:lvl2pPr>
                      <a:lvl3pPr>
                        <a:spcBef>
                          <a:spcPct val="20000"/>
                        </a:spcBef>
                        <a:buClr>
                          <a:schemeClr val="hlink"/>
                        </a:buClr>
                        <a:buSzPct val="80000"/>
                        <a:buFont typeface="Wingdings" panose="05000000000000000000" pitchFamily="2" charset="2"/>
                        <a:defRPr sz="2000">
                          <a:solidFill>
                            <a:schemeClr val="tx1"/>
                          </a:solidFill>
                          <a:latin typeface="Arial" panose="020b0604020202020204" pitchFamily="34" charset="0"/>
                          <a:ea typeface="宋体" panose="02010600030101010101" pitchFamily="2" charset="-122"/>
                        </a:defRPr>
                      </a:lvl3pPr>
                      <a:lvl4pPr>
                        <a:spcBef>
                          <a:spcPct val="20000"/>
                        </a:spcBef>
                        <a:buClr>
                          <a:schemeClr val="accent2"/>
                        </a:buClr>
                        <a:buSzPct val="90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4pPr>
                      <a:lvl5pPr>
                        <a:spcBef>
                          <a:spcPct val="20000"/>
                        </a:spcBef>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pPr>
                      <a:endParaRPr kumimoji="0" lang="zh-CN" altLang="zh-CN" sz="21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L="68580" marR="68580" marT="34290" marB="3429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
        <p:nvSpPr>
          <p:cNvPr id="9" name="Text Box 62"/>
          <p:cNvSpPr txBox="1">
            <a:spLocks noChangeArrowheads="1"/>
          </p:cNvSpPr>
          <p:nvPr/>
        </p:nvSpPr>
        <p:spPr bwMode="auto">
          <a:xfrm>
            <a:off x="1174451" y="2933884"/>
            <a:ext cx="3306170" cy="73723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defPPr/>
          </a:lstStyle>
          <a:p>
            <a:pPr>
              <a:spcBef>
                <a:spcPct val="50000"/>
              </a:spcBef>
            </a:pPr>
            <a:r>
              <a:rPr lang="zh-CN" altLang="en-US" sz="2100" b="1" smtClean="0">
                <a:solidFill>
                  <a:srgbClr val="0000CC"/>
                </a:solidFill>
                <a:ea typeface="黑体" panose="02010609060101010101" pitchFamily="2" charset="-122"/>
              </a:rPr>
              <a:t>由议会绝对</a:t>
            </a:r>
            <a:r>
              <a:rPr lang="zh-CN" altLang="en-US" sz="2100" b="1">
                <a:solidFill>
                  <a:srgbClr val="0000CC"/>
                </a:solidFill>
                <a:ea typeface="黑体" panose="02010609060101010101" pitchFamily="2" charset="-122"/>
              </a:rPr>
              <a:t>多数票选</a:t>
            </a:r>
            <a:r>
              <a:rPr lang="zh-CN" altLang="en-US" sz="2100" b="1" smtClean="0">
                <a:solidFill>
                  <a:srgbClr val="0000CC"/>
                </a:solidFill>
                <a:ea typeface="黑体" panose="02010609060101010101" pitchFamily="2" charset="-122"/>
              </a:rPr>
              <a:t>出，任期</a:t>
            </a:r>
            <a:r>
              <a:rPr lang="en-US" altLang="zh-CN" sz="2100" b="1" smtClean="0">
                <a:solidFill>
                  <a:srgbClr val="0000CC"/>
                </a:solidFill>
                <a:ea typeface="黑体" panose="02010609060101010101" pitchFamily="2" charset="-122"/>
              </a:rPr>
              <a:t>7</a:t>
            </a:r>
            <a:r>
              <a:rPr lang="zh-CN" altLang="en-US" sz="2100" b="1" smtClean="0">
                <a:solidFill>
                  <a:srgbClr val="0000CC"/>
                </a:solidFill>
                <a:ea typeface="黑体" panose="02010609060101010101" pitchFamily="2" charset="-122"/>
              </a:rPr>
              <a:t>年，可连选连任</a:t>
            </a:r>
            <a:endParaRPr lang="zh-CN" altLang="en-US" sz="2100" b="1">
              <a:solidFill>
                <a:srgbClr val="0000CC"/>
              </a:solidFill>
              <a:ea typeface="黑体" panose="02010609060101010101" pitchFamily="2" charset="-122"/>
            </a:endParaRPr>
          </a:p>
        </p:txBody>
      </p:sp>
      <p:sp>
        <p:nvSpPr>
          <p:cNvPr id="10" name="Text Box 65"/>
          <p:cNvSpPr txBox="1">
            <a:spLocks noChangeArrowheads="1"/>
          </p:cNvSpPr>
          <p:nvPr/>
        </p:nvSpPr>
        <p:spPr bwMode="auto">
          <a:xfrm>
            <a:off x="4327445" y="2714119"/>
            <a:ext cx="4319423" cy="10604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defPPr/>
          </a:lstStyle>
          <a:p>
            <a:pPr/>
            <a:r>
              <a:rPr lang="zh-CN" altLang="en-US" sz="2100" b="1">
                <a:solidFill>
                  <a:srgbClr val="0000CC"/>
                </a:solidFill>
                <a:latin typeface="黑体" panose="02010609060101010101" pitchFamily="2" charset="-122"/>
                <a:ea typeface="黑体" panose="02010609060101010101" pitchFamily="2" charset="-122"/>
              </a:rPr>
              <a:t>国家元首、军队最高统帅；任命官员、 任命内阁；提出法案、经</a:t>
            </a:r>
            <a:r>
              <a:rPr lang="zh-CN" altLang="en-US" sz="2100" b="1" smtClean="0">
                <a:solidFill>
                  <a:srgbClr val="0000CC"/>
                </a:solidFill>
                <a:latin typeface="黑体" panose="02010609060101010101" pitchFamily="2" charset="-122"/>
                <a:ea typeface="黑体" panose="02010609060101010101" pitchFamily="2" charset="-122"/>
              </a:rPr>
              <a:t>参议院同意解散众议院</a:t>
            </a:r>
            <a:r>
              <a:rPr lang="zh-CN" altLang="en-US" sz="2100" b="1">
                <a:solidFill>
                  <a:srgbClr val="0000CC"/>
                </a:solidFill>
                <a:latin typeface="黑体" panose="02010609060101010101" pitchFamily="2" charset="-122"/>
                <a:ea typeface="黑体" panose="02010609060101010101" pitchFamily="2" charset="-122"/>
              </a:rPr>
              <a:t>。</a:t>
            </a:r>
          </a:p>
        </p:txBody>
      </p:sp>
      <p:sp>
        <p:nvSpPr>
          <p:cNvPr id="11" name="Text Box 67"/>
          <p:cNvSpPr txBox="1">
            <a:spLocks noChangeArrowheads="1"/>
          </p:cNvSpPr>
          <p:nvPr/>
        </p:nvSpPr>
        <p:spPr bwMode="auto">
          <a:xfrm>
            <a:off x="1889138" y="4107363"/>
            <a:ext cx="1512094" cy="460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defPPr/>
          </a:lstStyle>
          <a:p>
            <a:pPr/>
            <a:r>
              <a:rPr lang="zh-CN" altLang="en-US" sz="2400" b="1">
                <a:ea typeface="黑体" panose="02010609060101010101" pitchFamily="2" charset="-122"/>
              </a:rPr>
              <a:t>总统任命</a:t>
            </a:r>
          </a:p>
        </p:txBody>
      </p:sp>
      <p:sp>
        <p:nvSpPr>
          <p:cNvPr id="12" name="Text Box 68"/>
          <p:cNvSpPr txBox="1">
            <a:spLocks noChangeArrowheads="1"/>
          </p:cNvSpPr>
          <p:nvPr/>
        </p:nvSpPr>
        <p:spPr bwMode="auto">
          <a:xfrm>
            <a:off x="4606133" y="3935289"/>
            <a:ext cx="4016689" cy="10604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defPPr/>
          </a:lstStyle>
          <a:p>
            <a:pPr>
              <a:spcBef>
                <a:spcPct val="50000"/>
              </a:spcBef>
            </a:pPr>
            <a:r>
              <a:rPr lang="zh-CN" altLang="en-US" sz="2100" b="1">
                <a:ea typeface="黑体" panose="02010609060101010101" pitchFamily="2" charset="-122"/>
              </a:rPr>
              <a:t>和总统共掌</a:t>
            </a:r>
            <a:r>
              <a:rPr lang="zh-CN" altLang="en-US" sz="2100" b="1" smtClean="0">
                <a:ea typeface="黑体" panose="02010609060101010101" pitchFamily="2" charset="-122"/>
              </a:rPr>
              <a:t>行政权（总统的命令</a:t>
            </a:r>
            <a:r>
              <a:rPr lang="zh-CN" altLang="en-US" sz="2100" b="1">
                <a:ea typeface="黑体" panose="02010609060101010101" pitchFamily="2" charset="-122"/>
              </a:rPr>
              <a:t>须</a:t>
            </a:r>
            <a:r>
              <a:rPr lang="zh-CN" altLang="en-US" sz="2100" b="1" smtClean="0">
                <a:ea typeface="黑体" panose="02010609060101010101" pitchFamily="2" charset="-122"/>
              </a:rPr>
              <a:t>经内阁部长</a:t>
            </a:r>
            <a:r>
              <a:rPr lang="zh-CN" altLang="en-US" sz="2100" b="1">
                <a:ea typeface="黑体" panose="02010609060101010101" pitchFamily="2" charset="-122"/>
              </a:rPr>
              <a:t>副署</a:t>
            </a:r>
            <a:r>
              <a:rPr lang="zh-CN" altLang="en-US" sz="2100" b="1" smtClean="0">
                <a:ea typeface="黑体" panose="02010609060101010101" pitchFamily="2" charset="-122"/>
              </a:rPr>
              <a:t>生效），对</a:t>
            </a:r>
            <a:r>
              <a:rPr lang="zh-CN" altLang="en-US" sz="2100" b="1">
                <a:ea typeface="黑体" panose="02010609060101010101" pitchFamily="2" charset="-122"/>
              </a:rPr>
              <a:t>议会</a:t>
            </a:r>
            <a:r>
              <a:rPr lang="zh-CN" altLang="en-US" sz="2100" b="1" smtClean="0">
                <a:ea typeface="黑体" panose="02010609060101010101" pitchFamily="2" charset="-122"/>
              </a:rPr>
              <a:t>负责。</a:t>
            </a:r>
            <a:endParaRPr lang="zh-CN" altLang="en-US" sz="2100" b="1">
              <a:ea typeface="黑体" panose="02010609060101010101" pitchFamily="2" charset="-122"/>
            </a:endParaRPr>
          </a:p>
        </p:txBody>
      </p:sp>
      <p:sp>
        <p:nvSpPr>
          <p:cNvPr id="13" name="Text Box 69"/>
          <p:cNvSpPr txBox="1">
            <a:spLocks noChangeArrowheads="1"/>
          </p:cNvSpPr>
          <p:nvPr/>
        </p:nvSpPr>
        <p:spPr bwMode="auto">
          <a:xfrm>
            <a:off x="1141293" y="4893095"/>
            <a:ext cx="3430707" cy="10604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defPPr/>
          </a:lstStyle>
          <a:p>
            <a:pPr/>
            <a:r>
              <a:rPr lang="zh-CN" altLang="en-US" sz="2100" b="1">
                <a:solidFill>
                  <a:srgbClr val="EE0000"/>
                </a:solidFill>
                <a:latin typeface="黑体" panose="02010609060101010101" pitchFamily="2" charset="-122"/>
                <a:ea typeface="黑体" panose="02010609060101010101" pitchFamily="2" charset="-122"/>
              </a:rPr>
              <a:t>参：</a:t>
            </a:r>
            <a:r>
              <a:rPr lang="zh-CN" altLang="en-US" sz="2100" b="1" smtClean="0">
                <a:solidFill>
                  <a:srgbClr val="EE0000"/>
                </a:solidFill>
                <a:latin typeface="黑体" panose="02010609060101010101" pitchFamily="2" charset="-122"/>
                <a:ea typeface="黑体" panose="02010609060101010101" pitchFamily="2" charset="-122"/>
              </a:rPr>
              <a:t>间接选举，任期</a:t>
            </a:r>
            <a:r>
              <a:rPr lang="en-US" altLang="zh-CN" sz="2100" b="1" smtClean="0">
                <a:solidFill>
                  <a:srgbClr val="EE0000"/>
                </a:solidFill>
                <a:latin typeface="黑体" panose="02010609060101010101" pitchFamily="2" charset="-122"/>
                <a:ea typeface="黑体" panose="02010609060101010101" pitchFamily="2" charset="-122"/>
              </a:rPr>
              <a:t>9</a:t>
            </a:r>
            <a:r>
              <a:rPr lang="zh-CN" altLang="en-US" sz="2100" b="1" smtClean="0">
                <a:solidFill>
                  <a:srgbClr val="EE0000"/>
                </a:solidFill>
                <a:latin typeface="黑体" panose="02010609060101010101" pitchFamily="2" charset="-122"/>
                <a:ea typeface="黑体" panose="02010609060101010101" pitchFamily="2" charset="-122"/>
              </a:rPr>
              <a:t>年，每三年改选其中三分之一</a:t>
            </a:r>
            <a:r>
              <a:rPr lang="zh-CN" altLang="en-US" sz="2100" b="1">
                <a:solidFill>
                  <a:srgbClr val="EE0000"/>
                </a:solidFill>
                <a:latin typeface="黑体" panose="02010609060101010101" pitchFamily="2" charset="-122"/>
                <a:ea typeface="黑体" panose="02010609060101010101" pitchFamily="2" charset="-122"/>
              </a:rPr>
              <a:t> </a:t>
            </a:r>
            <a:r>
              <a:rPr lang="zh-CN" altLang="en-US" sz="2100" b="1" smtClean="0">
                <a:solidFill>
                  <a:srgbClr val="EE0000"/>
                </a:solidFill>
                <a:latin typeface="黑体" panose="02010609060101010101" pitchFamily="2" charset="-122"/>
                <a:ea typeface="黑体" panose="02010609060101010101" pitchFamily="2" charset="-122"/>
              </a:rPr>
              <a:t> </a:t>
            </a:r>
            <a:endParaRPr lang="en-US" altLang="zh-CN" sz="2100" b="1" smtClean="0">
              <a:solidFill>
                <a:srgbClr val="EE0000"/>
              </a:solidFill>
              <a:latin typeface="黑体" panose="02010609060101010101" pitchFamily="2" charset="-122"/>
              <a:ea typeface="黑体" panose="02010609060101010101" pitchFamily="2" charset="-122"/>
            </a:endParaRPr>
          </a:p>
          <a:p>
            <a:pPr/>
            <a:r>
              <a:rPr lang="zh-CN" altLang="en-US" sz="2100" b="1" smtClean="0">
                <a:solidFill>
                  <a:srgbClr val="EE0000"/>
                </a:solidFill>
                <a:latin typeface="黑体" panose="02010609060101010101" pitchFamily="2" charset="-122"/>
                <a:ea typeface="黑体" panose="02010609060101010101" pitchFamily="2" charset="-122"/>
              </a:rPr>
              <a:t>众</a:t>
            </a:r>
            <a:r>
              <a:rPr lang="zh-CN" altLang="en-US" sz="2100" b="1">
                <a:solidFill>
                  <a:srgbClr val="EE0000"/>
                </a:solidFill>
                <a:latin typeface="黑体" panose="02010609060101010101" pitchFamily="2" charset="-122"/>
                <a:ea typeface="黑体" panose="02010609060101010101" pitchFamily="2" charset="-122"/>
              </a:rPr>
              <a:t>：普选</a:t>
            </a:r>
            <a:r>
              <a:rPr lang="zh-CN" altLang="en-US" sz="2100" b="1" smtClean="0">
                <a:solidFill>
                  <a:srgbClr val="EE0000"/>
                </a:solidFill>
                <a:latin typeface="黑体" panose="02010609060101010101" pitchFamily="2" charset="-122"/>
                <a:ea typeface="黑体" panose="02010609060101010101" pitchFamily="2" charset="-122"/>
              </a:rPr>
              <a:t>产生，任期</a:t>
            </a:r>
            <a:r>
              <a:rPr lang="en-US" altLang="zh-CN" sz="2100" b="1" smtClean="0">
                <a:solidFill>
                  <a:srgbClr val="EE0000"/>
                </a:solidFill>
                <a:latin typeface="黑体" panose="02010609060101010101" pitchFamily="2" charset="-122"/>
                <a:ea typeface="黑体" panose="02010609060101010101" pitchFamily="2" charset="-122"/>
              </a:rPr>
              <a:t>4</a:t>
            </a:r>
            <a:r>
              <a:rPr lang="zh-CN" altLang="en-US" sz="2100" b="1" smtClean="0">
                <a:solidFill>
                  <a:srgbClr val="EE0000"/>
                </a:solidFill>
                <a:latin typeface="黑体" panose="02010609060101010101" pitchFamily="2" charset="-122"/>
                <a:ea typeface="黑体" panose="02010609060101010101" pitchFamily="2" charset="-122"/>
              </a:rPr>
              <a:t>年</a:t>
            </a:r>
            <a:endParaRPr lang="zh-CN" altLang="en-US" sz="2100" b="1">
              <a:solidFill>
                <a:srgbClr val="EE0000"/>
              </a:solidFill>
              <a:latin typeface="黑体" panose="02010609060101010101" pitchFamily="2" charset="-122"/>
              <a:ea typeface="黑体" panose="02010609060101010101" pitchFamily="2" charset="-122"/>
            </a:endParaRPr>
          </a:p>
        </p:txBody>
      </p:sp>
      <p:sp>
        <p:nvSpPr>
          <p:cNvPr id="14" name="Text Box 70"/>
          <p:cNvSpPr txBox="1">
            <a:spLocks noChangeArrowheads="1"/>
          </p:cNvSpPr>
          <p:nvPr/>
        </p:nvSpPr>
        <p:spPr bwMode="auto">
          <a:xfrm>
            <a:off x="4951622" y="5216261"/>
            <a:ext cx="3739487" cy="4140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defPPr/>
          </a:lstStyle>
          <a:p>
            <a:pPr/>
            <a:r>
              <a:rPr lang="zh-CN" altLang="en-US" sz="2100" b="1">
                <a:solidFill>
                  <a:srgbClr val="EE0000"/>
                </a:solidFill>
                <a:ea typeface="黑体" panose="02010609060101010101" pitchFamily="2" charset="-122"/>
              </a:rPr>
              <a:t>创议并制定法律，选举总统</a:t>
            </a:r>
          </a:p>
        </p:txBody>
      </p:sp>
      <p:cxnSp>
        <p:nvCxnSpPr>
          <p:cNvPr id="7" name="直接连接符 6"/>
          <p:cNvCxnSpPr/>
          <p:nvPr/>
        </p:nvCxnSpPr>
        <p:spPr>
          <a:xfrm>
            <a:off x="5831734" y="3092805"/>
            <a:ext cx="1371600" cy="9659"/>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sp>
        <p:nvSpPr>
          <p:cNvPr id="16" name="圆角矩形标注 15"/>
          <p:cNvSpPr/>
          <p:nvPr/>
        </p:nvSpPr>
        <p:spPr>
          <a:xfrm>
            <a:off x="6462245" y="2178028"/>
            <a:ext cx="930203" cy="459486"/>
          </a:xfrm>
          <a:prstGeom prst="wedgeRoundRectCallout">
            <a:avLst>
              <a:gd name="adj1" fmla="val -27875"/>
              <a:gd name="adj2" fmla="val 77215"/>
              <a:gd name="adj3" fmla="val 16667"/>
            </a:avLst>
          </a:prstGeom>
          <a:solidFill>
            <a:schemeClr val="accent4">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r>
              <a:rPr lang="zh-CN" altLang="en-US" sz="1800" b="1" smtClean="0">
                <a:solidFill>
                  <a:schemeClr val="tx1"/>
                </a:solidFill>
                <a:latin typeface="黑体" panose="02010609060101010101" pitchFamily="2" charset="-122"/>
                <a:ea typeface="黑体" panose="02010609060101010101" pitchFamily="2" charset="-122"/>
              </a:rPr>
              <a:t>军事权</a:t>
            </a:r>
            <a:endParaRPr lang="zh-CN" altLang="en-US" sz="1800" b="1">
              <a:solidFill>
                <a:schemeClr val="tx1"/>
              </a:solidFill>
              <a:latin typeface="黑体" panose="02010609060101010101" pitchFamily="2" charset="-122"/>
              <a:ea typeface="黑体" panose="02010609060101010101" pitchFamily="2" charset="-122"/>
            </a:endParaRPr>
          </a:p>
        </p:txBody>
      </p:sp>
      <p:sp>
        <p:nvSpPr>
          <p:cNvPr id="17" name="圆角矩形标注 16"/>
          <p:cNvSpPr/>
          <p:nvPr/>
        </p:nvSpPr>
        <p:spPr>
          <a:xfrm>
            <a:off x="7752390" y="2183363"/>
            <a:ext cx="902822" cy="459486"/>
          </a:xfrm>
          <a:prstGeom prst="wedgeRoundRectCallout">
            <a:avLst>
              <a:gd name="adj1" fmla="val -27875"/>
              <a:gd name="adj2" fmla="val 77215"/>
              <a:gd name="adj3" fmla="val 16667"/>
            </a:avLst>
          </a:prstGeom>
          <a:solidFill>
            <a:schemeClr val="accent4">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r>
              <a:rPr lang="zh-CN" altLang="en-US" sz="1800" b="1" smtClean="0">
                <a:solidFill>
                  <a:schemeClr val="tx1"/>
                </a:solidFill>
                <a:latin typeface="黑体" panose="02010609060101010101" pitchFamily="2" charset="-122"/>
                <a:ea typeface="黑体" panose="02010609060101010101" pitchFamily="2" charset="-122"/>
              </a:rPr>
              <a:t>行政权</a:t>
            </a:r>
            <a:endParaRPr lang="zh-CN" altLang="en-US" sz="1500" b="1">
              <a:solidFill>
                <a:schemeClr val="tx1"/>
              </a:solidFill>
              <a:latin typeface="黑体" panose="02010609060101010101" pitchFamily="2" charset="-122"/>
              <a:ea typeface="黑体" panose="02010609060101010101" pitchFamily="2" charset="-122"/>
            </a:endParaRPr>
          </a:p>
        </p:txBody>
      </p:sp>
      <p:cxnSp>
        <p:nvCxnSpPr>
          <p:cNvPr id="18" name="直接连接符 17"/>
          <p:cNvCxnSpPr/>
          <p:nvPr/>
        </p:nvCxnSpPr>
        <p:spPr>
          <a:xfrm flipV="1">
            <a:off x="5000582" y="3393508"/>
            <a:ext cx="1155412" cy="8222"/>
          </a:xfrm>
          <a:prstGeom prst="line">
            <a:avLst/>
          </a:prstGeom>
          <a:ln w="38100">
            <a:solidFill>
              <a:srgbClr val="FF6600"/>
            </a:solidFill>
          </a:ln>
        </p:spPr>
        <p:style>
          <a:lnRef idx="1">
            <a:schemeClr val="accent1"/>
          </a:lnRef>
          <a:fillRef idx="0">
            <a:schemeClr val="accent1"/>
          </a:fillRef>
          <a:effectRef idx="0">
            <a:schemeClr val="accent1"/>
          </a:effectRef>
          <a:fontRef idx="minor">
            <a:schemeClr val="tx1"/>
          </a:fontRef>
        </p:style>
      </p:cxnSp>
      <p:cxnSp>
        <p:nvCxnSpPr>
          <p:cNvPr id="20" name="直接连接符 19"/>
          <p:cNvCxnSpPr/>
          <p:nvPr/>
        </p:nvCxnSpPr>
        <p:spPr>
          <a:xfrm>
            <a:off x="7423367" y="3099047"/>
            <a:ext cx="1134101" cy="4690"/>
          </a:xfrm>
          <a:prstGeom prst="line">
            <a:avLst/>
          </a:prstGeom>
          <a:ln w="38100">
            <a:solidFill>
              <a:srgbClr val="FF6600"/>
            </a:solidFill>
          </a:ln>
        </p:spPr>
        <p:style>
          <a:lnRef idx="1">
            <a:schemeClr val="accent1"/>
          </a:lnRef>
          <a:fillRef idx="0">
            <a:schemeClr val="accent1"/>
          </a:fillRef>
          <a:effectRef idx="0">
            <a:schemeClr val="accent1"/>
          </a:effectRef>
          <a:fontRef idx="minor">
            <a:schemeClr val="tx1"/>
          </a:fontRef>
        </p:style>
      </p:cxnSp>
      <p:cxnSp>
        <p:nvCxnSpPr>
          <p:cNvPr id="22" name="直接连接符 21"/>
          <p:cNvCxnSpPr/>
          <p:nvPr/>
        </p:nvCxnSpPr>
        <p:spPr>
          <a:xfrm>
            <a:off x="6671452" y="3401729"/>
            <a:ext cx="751915" cy="0"/>
          </a:xfrm>
          <a:prstGeom prst="line">
            <a:avLst/>
          </a:prstGeom>
          <a:ln w="38100">
            <a:solidFill>
              <a:srgbClr val="00B0F0"/>
            </a:solidFill>
          </a:ln>
        </p:spPr>
        <p:style>
          <a:lnRef idx="1">
            <a:schemeClr val="accent1"/>
          </a:lnRef>
          <a:fillRef idx="0">
            <a:schemeClr val="accent1"/>
          </a:fillRef>
          <a:effectRef idx="0">
            <a:schemeClr val="accent1"/>
          </a:effectRef>
          <a:fontRef idx="minor">
            <a:schemeClr val="tx1"/>
          </a:fontRef>
        </p:style>
      </p:cxnSp>
      <p:sp>
        <p:nvSpPr>
          <p:cNvPr id="24" name="圆角矩形标注 23"/>
          <p:cNvSpPr/>
          <p:nvPr/>
        </p:nvSpPr>
        <p:spPr>
          <a:xfrm>
            <a:off x="7062327" y="3562532"/>
            <a:ext cx="1041273" cy="309690"/>
          </a:xfrm>
          <a:prstGeom prst="wedgeRoundRectCallout">
            <a:avLst>
              <a:gd name="adj1" fmla="val -47816"/>
              <a:gd name="adj2" fmla="val -81898"/>
              <a:gd name="adj3" fmla="val 16667"/>
            </a:avLst>
          </a:prstGeom>
          <a:solidFill>
            <a:schemeClr val="accent4">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r>
              <a:rPr lang="zh-CN" altLang="en-US" sz="1800" b="1" smtClean="0">
                <a:solidFill>
                  <a:schemeClr val="tx1"/>
                </a:solidFill>
                <a:latin typeface="黑体" panose="02010609060101010101" pitchFamily="2" charset="-122"/>
                <a:ea typeface="黑体" panose="02010609060101010101" pitchFamily="2" charset="-122"/>
              </a:rPr>
              <a:t>立法权</a:t>
            </a:r>
            <a:endParaRPr lang="zh-CN" altLang="en-US" sz="1800" b="1">
              <a:solidFill>
                <a:schemeClr val="tx1"/>
              </a:solidFill>
              <a:latin typeface="黑体" panose="02010609060101010101" pitchFamily="2" charset="-122"/>
              <a:ea typeface="黑体" panose="02010609060101010101" pitchFamily="2" charset="-122"/>
            </a:endParaRPr>
          </a:p>
        </p:txBody>
      </p:sp>
      <p:cxnSp>
        <p:nvCxnSpPr>
          <p:cNvPr id="27" name="直接连接符 26"/>
          <p:cNvCxnSpPr/>
          <p:nvPr/>
        </p:nvCxnSpPr>
        <p:spPr>
          <a:xfrm>
            <a:off x="4613096" y="3747163"/>
            <a:ext cx="1258363" cy="0"/>
          </a:xfrm>
          <a:prstGeom prst="line">
            <a:avLst/>
          </a:prstGeom>
          <a:ln w="38100">
            <a:solidFill>
              <a:srgbClr val="00B0F0"/>
            </a:solidFill>
          </a:ln>
        </p:spPr>
        <p:style>
          <a:lnRef idx="1">
            <a:schemeClr val="accent1"/>
          </a:lnRef>
          <a:fillRef idx="0">
            <a:schemeClr val="accent1"/>
          </a:fillRef>
          <a:effectRef idx="0">
            <a:schemeClr val="accent1"/>
          </a:effectRef>
          <a:fontRef idx="minor">
            <a:schemeClr val="tx1"/>
          </a:fontRef>
        </p:style>
      </p:cxnSp>
      <p:sp>
        <p:nvSpPr>
          <p:cNvPr id="29" name="圆角矩形 28"/>
          <p:cNvSpPr/>
          <p:nvPr/>
        </p:nvSpPr>
        <p:spPr>
          <a:xfrm>
            <a:off x="7520219" y="3120492"/>
            <a:ext cx="1250837" cy="300262"/>
          </a:xfrm>
          <a:prstGeom prst="roundRect">
            <a:avLst/>
          </a:prstGeom>
          <a:noFill/>
          <a:ln w="38100">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zh-CN" altLang="en-US" sz="100"/>
          </a:p>
        </p:txBody>
      </p:sp>
      <p:sp>
        <p:nvSpPr>
          <p:cNvPr id="30" name="圆角矩形 29"/>
          <p:cNvSpPr/>
          <p:nvPr/>
        </p:nvSpPr>
        <p:spPr>
          <a:xfrm>
            <a:off x="4423898" y="3993335"/>
            <a:ext cx="4126517" cy="899760"/>
          </a:xfrm>
          <a:prstGeom prst="round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zh-CN" altLang="en-US" sz="1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4" fill="hold" grpId="1"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afterGroup">
                            <p:stCondLst>
                              <p:cond delay="0"/>
                            </p:stCondLst>
                            <p:childTnLst>
                              <p:par>
                                <p:cTn id="17" presetID="2" presetClass="entr" presetSubtype="4" fill="hold" grpId="2" nodeType="click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500" fill="hold"/>
                                        <p:tgtEl>
                                          <p:spTgt spid="11"/>
                                        </p:tgtEl>
                                        <p:attrNameLst>
                                          <p:attrName>ppt_x</p:attrName>
                                        </p:attrNameLst>
                                      </p:cBhvr>
                                      <p:tavLst>
                                        <p:tav tm="0">
                                          <p:val>
                                            <p:strVal val="#ppt_x"/>
                                          </p:val>
                                        </p:tav>
                                        <p:tav tm="100000">
                                          <p:val>
                                            <p:strVal val="#ppt_x"/>
                                          </p:val>
                                        </p:tav>
                                      </p:tavLst>
                                    </p:anim>
                                    <p:anim calcmode="lin" valueType="num">
                                      <p:cBhvr additive="base">
                                        <p:cTn id="20"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afterGroup">
                            <p:stCondLst>
                              <p:cond delay="0"/>
                            </p:stCondLst>
                            <p:childTnLst>
                              <p:par>
                                <p:cTn id="23" presetID="2" presetClass="entr" presetSubtype="4" fill="hold" grpId="3" nodeType="click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additive="base">
                                        <p:cTn id="25" dur="500" fill="hold"/>
                                        <p:tgtEl>
                                          <p:spTgt spid="12"/>
                                        </p:tgtEl>
                                        <p:attrNameLst>
                                          <p:attrName>ppt_x</p:attrName>
                                        </p:attrNameLst>
                                      </p:cBhvr>
                                      <p:tavLst>
                                        <p:tav tm="0">
                                          <p:val>
                                            <p:strVal val="#ppt_x"/>
                                          </p:val>
                                        </p:tav>
                                        <p:tav tm="100000">
                                          <p:val>
                                            <p:strVal val="#ppt_x"/>
                                          </p:val>
                                        </p:tav>
                                      </p:tavLst>
                                    </p:anim>
                                    <p:anim calcmode="lin" valueType="num">
                                      <p:cBhvr additive="base">
                                        <p:cTn id="26"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27" fill="hold" nodeType="clickPar">
                      <p:stCondLst>
                        <p:cond delay="indefinite"/>
                      </p:stCondLst>
                      <p:childTnLst>
                        <p:par>
                          <p:cTn id="28" fill="hold" nodeType="afterGroup">
                            <p:stCondLst>
                              <p:cond delay="0"/>
                            </p:stCondLst>
                            <p:childTnLst>
                              <p:par>
                                <p:cTn id="29" presetID="2" presetClass="entr" presetSubtype="4" fill="hold" grpId="4" nodeType="clickEffect">
                                  <p:stCondLst>
                                    <p:cond delay="0"/>
                                  </p:stCondLst>
                                  <p:childTnLst>
                                    <p:set>
                                      <p:cBhvr>
                                        <p:cTn id="30" dur="1" fill="hold">
                                          <p:stCondLst>
                                            <p:cond delay="0"/>
                                          </p:stCondLst>
                                        </p:cTn>
                                        <p:tgtEl>
                                          <p:spTgt spid="13"/>
                                        </p:tgtEl>
                                        <p:attrNameLst>
                                          <p:attrName>style.visibility</p:attrName>
                                        </p:attrNameLst>
                                      </p:cBhvr>
                                      <p:to>
                                        <p:strVal val="visible"/>
                                      </p:to>
                                    </p:set>
                                    <p:anim calcmode="lin" valueType="num">
                                      <p:cBhvr additive="base">
                                        <p:cTn id="31" dur="500" fill="hold"/>
                                        <p:tgtEl>
                                          <p:spTgt spid="13"/>
                                        </p:tgtEl>
                                        <p:attrNameLst>
                                          <p:attrName>ppt_x</p:attrName>
                                        </p:attrNameLst>
                                      </p:cBhvr>
                                      <p:tavLst>
                                        <p:tav tm="0">
                                          <p:val>
                                            <p:strVal val="#ppt_x"/>
                                          </p:val>
                                        </p:tav>
                                        <p:tav tm="100000">
                                          <p:val>
                                            <p:strVal val="#ppt_x"/>
                                          </p:val>
                                        </p:tav>
                                      </p:tavLst>
                                    </p:anim>
                                    <p:anim calcmode="lin" valueType="num">
                                      <p:cBhvr additive="base">
                                        <p:cTn id="32"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33" fill="hold" nodeType="clickPar">
                      <p:stCondLst>
                        <p:cond delay="indefinite"/>
                      </p:stCondLst>
                      <p:childTnLst>
                        <p:par>
                          <p:cTn id="34" fill="hold" nodeType="afterGroup">
                            <p:stCondLst>
                              <p:cond delay="0"/>
                            </p:stCondLst>
                            <p:childTnLst>
                              <p:par>
                                <p:cTn id="35" presetID="2" presetClass="entr" presetSubtype="4" fill="hold" grpId="5" nodeType="clickEffect">
                                  <p:stCondLst>
                                    <p:cond delay="0"/>
                                  </p:stCondLst>
                                  <p:childTnLst>
                                    <p:set>
                                      <p:cBhvr>
                                        <p:cTn id="36" dur="1" fill="hold">
                                          <p:stCondLst>
                                            <p:cond delay="0"/>
                                          </p:stCondLst>
                                        </p:cTn>
                                        <p:tgtEl>
                                          <p:spTgt spid="14"/>
                                        </p:tgtEl>
                                        <p:attrNameLst>
                                          <p:attrName>style.visibility</p:attrName>
                                        </p:attrNameLst>
                                      </p:cBhvr>
                                      <p:to>
                                        <p:strVal val="visible"/>
                                      </p:to>
                                    </p:set>
                                    <p:anim calcmode="lin" valueType="num">
                                      <p:cBhvr additive="base">
                                        <p:cTn id="37" dur="500" fill="hold"/>
                                        <p:tgtEl>
                                          <p:spTgt spid="14"/>
                                        </p:tgtEl>
                                        <p:attrNameLst>
                                          <p:attrName>ppt_x</p:attrName>
                                        </p:attrNameLst>
                                      </p:cBhvr>
                                      <p:tavLst>
                                        <p:tav tm="0">
                                          <p:val>
                                            <p:strVal val="#ppt_x"/>
                                          </p:val>
                                        </p:tav>
                                        <p:tav tm="100000">
                                          <p:val>
                                            <p:strVal val="#ppt_x"/>
                                          </p:val>
                                        </p:tav>
                                      </p:tavLst>
                                    </p:anim>
                                    <p:anim calcmode="lin" valueType="num">
                                      <p:cBhvr additive="base">
                                        <p:cTn id="38"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39" fill="hold" nodeType="clickPar">
                      <p:stCondLst>
                        <p:cond delay="indefinite"/>
                      </p:stCondLst>
                      <p:childTnLst>
                        <p:par>
                          <p:cTn id="40" fill="hold" nodeType="afterGroup">
                            <p:stCondLst>
                              <p:cond delay="0"/>
                            </p:stCondLst>
                            <p:childTnLst>
                              <p:par>
                                <p:cTn id="41" presetID="2" presetClass="entr" presetSubtype="4" fill="hold" nodeType="clickEffect">
                                  <p:stCondLst>
                                    <p:cond delay="0"/>
                                  </p:stCondLst>
                                  <p:childTnLst>
                                    <p:set>
                                      <p:cBhvr>
                                        <p:cTn id="42" dur="1" fill="hold">
                                          <p:stCondLst>
                                            <p:cond delay="0"/>
                                          </p:stCondLst>
                                        </p:cTn>
                                        <p:tgtEl>
                                          <p:spTgt spid="7"/>
                                        </p:tgtEl>
                                        <p:attrNameLst>
                                          <p:attrName>style.visibility</p:attrName>
                                        </p:attrNameLst>
                                      </p:cBhvr>
                                      <p:to>
                                        <p:strVal val="visible"/>
                                      </p:to>
                                    </p:set>
                                    <p:anim calcmode="lin" valueType="num">
                                      <p:cBhvr additive="base">
                                        <p:cTn id="43" dur="500" fill="hold"/>
                                        <p:tgtEl>
                                          <p:spTgt spid="7"/>
                                        </p:tgtEl>
                                        <p:attrNameLst>
                                          <p:attrName>ppt_x</p:attrName>
                                        </p:attrNameLst>
                                      </p:cBhvr>
                                      <p:tavLst>
                                        <p:tav tm="0">
                                          <p:val>
                                            <p:strVal val="#ppt_x"/>
                                          </p:val>
                                        </p:tav>
                                        <p:tav tm="100000">
                                          <p:val>
                                            <p:strVal val="#ppt_x"/>
                                          </p:val>
                                        </p:tav>
                                      </p:tavLst>
                                    </p:anim>
                                    <p:anim calcmode="lin" valueType="num">
                                      <p:cBhvr additive="base">
                                        <p:cTn id="4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45" fill="hold" nodeType="clickPar">
                      <p:stCondLst>
                        <p:cond delay="indefinite"/>
                      </p:stCondLst>
                      <p:childTnLst>
                        <p:par>
                          <p:cTn id="46" fill="hold" nodeType="afterGroup">
                            <p:stCondLst>
                              <p:cond delay="0"/>
                            </p:stCondLst>
                            <p:childTnLst>
                              <p:par>
                                <p:cTn id="47" presetID="2" presetClass="entr" presetSubtype="4" fill="hold" grpId="6" nodeType="clickEffect">
                                  <p:stCondLst>
                                    <p:cond delay="0"/>
                                  </p:stCondLst>
                                  <p:childTnLst>
                                    <p:set>
                                      <p:cBhvr>
                                        <p:cTn id="48" dur="1" fill="hold">
                                          <p:stCondLst>
                                            <p:cond delay="0"/>
                                          </p:stCondLst>
                                        </p:cTn>
                                        <p:tgtEl>
                                          <p:spTgt spid="16"/>
                                        </p:tgtEl>
                                        <p:attrNameLst>
                                          <p:attrName>style.visibility</p:attrName>
                                        </p:attrNameLst>
                                      </p:cBhvr>
                                      <p:to>
                                        <p:strVal val="visible"/>
                                      </p:to>
                                    </p:set>
                                    <p:anim calcmode="lin" valueType="num">
                                      <p:cBhvr additive="base">
                                        <p:cTn id="49" dur="500" fill="hold"/>
                                        <p:tgtEl>
                                          <p:spTgt spid="16"/>
                                        </p:tgtEl>
                                        <p:attrNameLst>
                                          <p:attrName>ppt_x</p:attrName>
                                        </p:attrNameLst>
                                      </p:cBhvr>
                                      <p:tavLst>
                                        <p:tav tm="0">
                                          <p:val>
                                            <p:strVal val="#ppt_x"/>
                                          </p:val>
                                        </p:tav>
                                        <p:tav tm="100000">
                                          <p:val>
                                            <p:strVal val="#ppt_x"/>
                                          </p:val>
                                        </p:tav>
                                      </p:tavLst>
                                    </p:anim>
                                    <p:anim calcmode="lin" valueType="num">
                                      <p:cBhvr additive="base">
                                        <p:cTn id="50"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51" fill="hold" nodeType="clickPar">
                      <p:stCondLst>
                        <p:cond delay="indefinite"/>
                      </p:stCondLst>
                      <p:childTnLst>
                        <p:par>
                          <p:cTn id="52" fill="hold" nodeType="afterGroup">
                            <p:stCondLst>
                              <p:cond delay="0"/>
                            </p:stCondLst>
                            <p:childTnLst>
                              <p:par>
                                <p:cTn id="53" presetID="2" presetClass="entr" presetSubtype="4" fill="hold" nodeType="clickEffect">
                                  <p:stCondLst>
                                    <p:cond delay="0"/>
                                  </p:stCondLst>
                                  <p:childTnLst>
                                    <p:set>
                                      <p:cBhvr>
                                        <p:cTn id="54" dur="1" fill="hold">
                                          <p:stCondLst>
                                            <p:cond delay="0"/>
                                          </p:stCondLst>
                                        </p:cTn>
                                        <p:tgtEl>
                                          <p:spTgt spid="18"/>
                                        </p:tgtEl>
                                        <p:attrNameLst>
                                          <p:attrName>style.visibility</p:attrName>
                                        </p:attrNameLst>
                                      </p:cBhvr>
                                      <p:to>
                                        <p:strVal val="visible"/>
                                      </p:to>
                                    </p:set>
                                    <p:anim calcmode="lin" valueType="num">
                                      <p:cBhvr additive="base">
                                        <p:cTn id="55" dur="500" fill="hold"/>
                                        <p:tgtEl>
                                          <p:spTgt spid="18"/>
                                        </p:tgtEl>
                                        <p:attrNameLst>
                                          <p:attrName>ppt_x</p:attrName>
                                        </p:attrNameLst>
                                      </p:cBhvr>
                                      <p:tavLst>
                                        <p:tav tm="0">
                                          <p:val>
                                            <p:strVal val="#ppt_x"/>
                                          </p:val>
                                        </p:tav>
                                        <p:tav tm="100000">
                                          <p:val>
                                            <p:strVal val="#ppt_x"/>
                                          </p:val>
                                        </p:tav>
                                      </p:tavLst>
                                    </p:anim>
                                    <p:anim calcmode="lin" valueType="num">
                                      <p:cBhvr additive="base">
                                        <p:cTn id="56" dur="500" fill="hold"/>
                                        <p:tgtEl>
                                          <p:spTgt spid="18"/>
                                        </p:tgtEl>
                                        <p:attrNameLst>
                                          <p:attrName>ppt_y</p:attrName>
                                        </p:attrNameLst>
                                      </p:cBhvr>
                                      <p:tavLst>
                                        <p:tav tm="0">
                                          <p:val>
                                            <p:strVal val="1+#ppt_h/2"/>
                                          </p:val>
                                        </p:tav>
                                        <p:tav tm="100000">
                                          <p:val>
                                            <p:strVal val="#ppt_y"/>
                                          </p:val>
                                        </p:tav>
                                      </p:tavLst>
                                    </p:anim>
                                  </p:childTnLst>
                                </p:cTn>
                              </p:par>
                              <p:par>
                                <p:cTn id="57" presetID="2" presetClass="entr" presetSubtype="4" fill="hold" nodeType="withEffect">
                                  <p:stCondLst>
                                    <p:cond delay="0"/>
                                  </p:stCondLst>
                                  <p:childTnLst>
                                    <p:set>
                                      <p:cBhvr>
                                        <p:cTn id="58" dur="1" fill="hold">
                                          <p:stCondLst>
                                            <p:cond delay="0"/>
                                          </p:stCondLst>
                                        </p:cTn>
                                        <p:tgtEl>
                                          <p:spTgt spid="20"/>
                                        </p:tgtEl>
                                        <p:attrNameLst>
                                          <p:attrName>style.visibility</p:attrName>
                                        </p:attrNameLst>
                                      </p:cBhvr>
                                      <p:to>
                                        <p:strVal val="visible"/>
                                      </p:to>
                                    </p:set>
                                    <p:anim calcmode="lin" valueType="num">
                                      <p:cBhvr additive="base">
                                        <p:cTn id="59" dur="500" fill="hold"/>
                                        <p:tgtEl>
                                          <p:spTgt spid="20"/>
                                        </p:tgtEl>
                                        <p:attrNameLst>
                                          <p:attrName>ppt_x</p:attrName>
                                        </p:attrNameLst>
                                      </p:cBhvr>
                                      <p:tavLst>
                                        <p:tav tm="0">
                                          <p:val>
                                            <p:strVal val="#ppt_x"/>
                                          </p:val>
                                        </p:tav>
                                        <p:tav tm="100000">
                                          <p:val>
                                            <p:strVal val="#ppt_x"/>
                                          </p:val>
                                        </p:tav>
                                      </p:tavLst>
                                    </p:anim>
                                    <p:anim calcmode="lin" valueType="num">
                                      <p:cBhvr additive="base">
                                        <p:cTn id="60" dur="500" fill="hold"/>
                                        <p:tgtEl>
                                          <p:spTgt spid="20"/>
                                        </p:tgtEl>
                                        <p:attrNameLst>
                                          <p:attrName>ppt_y</p:attrName>
                                        </p:attrNameLst>
                                      </p:cBhvr>
                                      <p:tavLst>
                                        <p:tav tm="0">
                                          <p:val>
                                            <p:strVal val="1+#ppt_h/2"/>
                                          </p:val>
                                        </p:tav>
                                        <p:tav tm="100000">
                                          <p:val>
                                            <p:strVal val="#ppt_y"/>
                                          </p:val>
                                        </p:tav>
                                      </p:tavLst>
                                    </p:anim>
                                  </p:childTnLst>
                                </p:cTn>
                              </p:par>
                            </p:childTnLst>
                          </p:cTn>
                        </p:par>
                      </p:childTnLst>
                    </p:cTn>
                  </p:par>
                  <p:par>
                    <p:cTn id="61" fill="hold" nodeType="clickPar">
                      <p:stCondLst>
                        <p:cond delay="indefinite"/>
                      </p:stCondLst>
                      <p:childTnLst>
                        <p:par>
                          <p:cTn id="62" fill="hold" nodeType="afterGroup">
                            <p:stCondLst>
                              <p:cond delay="0"/>
                            </p:stCondLst>
                            <p:childTnLst>
                              <p:par>
                                <p:cTn id="63" presetID="2" presetClass="entr" presetSubtype="4" fill="hold" grpId="8" nodeType="clickEffect">
                                  <p:stCondLst>
                                    <p:cond delay="0"/>
                                  </p:stCondLst>
                                  <p:childTnLst>
                                    <p:set>
                                      <p:cBhvr>
                                        <p:cTn id="64" dur="1" fill="hold">
                                          <p:stCondLst>
                                            <p:cond delay="0"/>
                                          </p:stCondLst>
                                        </p:cTn>
                                        <p:tgtEl>
                                          <p:spTgt spid="17"/>
                                        </p:tgtEl>
                                        <p:attrNameLst>
                                          <p:attrName>style.visibility</p:attrName>
                                        </p:attrNameLst>
                                      </p:cBhvr>
                                      <p:to>
                                        <p:strVal val="visible"/>
                                      </p:to>
                                    </p:set>
                                    <p:anim calcmode="lin" valueType="num">
                                      <p:cBhvr additive="base">
                                        <p:cTn id="65" dur="500" fill="hold"/>
                                        <p:tgtEl>
                                          <p:spTgt spid="17"/>
                                        </p:tgtEl>
                                        <p:attrNameLst>
                                          <p:attrName>ppt_x</p:attrName>
                                        </p:attrNameLst>
                                      </p:cBhvr>
                                      <p:tavLst>
                                        <p:tav tm="0">
                                          <p:val>
                                            <p:strVal val="#ppt_x"/>
                                          </p:val>
                                        </p:tav>
                                        <p:tav tm="100000">
                                          <p:val>
                                            <p:strVal val="#ppt_x"/>
                                          </p:val>
                                        </p:tav>
                                      </p:tavLst>
                                    </p:anim>
                                    <p:anim calcmode="lin" valueType="num">
                                      <p:cBhvr additive="base">
                                        <p:cTn id="66"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par>
                    <p:cTn id="67" fill="hold" nodeType="clickPar">
                      <p:stCondLst>
                        <p:cond delay="indefinite"/>
                      </p:stCondLst>
                      <p:childTnLst>
                        <p:par>
                          <p:cTn id="68" fill="hold" nodeType="afterGroup">
                            <p:stCondLst>
                              <p:cond delay="0"/>
                            </p:stCondLst>
                            <p:childTnLst>
                              <p:par>
                                <p:cTn id="69" presetID="2" presetClass="entr" presetSubtype="4" fill="hold" nodeType="clickEffect">
                                  <p:stCondLst>
                                    <p:cond delay="0"/>
                                  </p:stCondLst>
                                  <p:childTnLst>
                                    <p:set>
                                      <p:cBhvr>
                                        <p:cTn id="70" dur="1" fill="hold">
                                          <p:stCondLst>
                                            <p:cond delay="0"/>
                                          </p:stCondLst>
                                        </p:cTn>
                                        <p:tgtEl>
                                          <p:spTgt spid="22"/>
                                        </p:tgtEl>
                                        <p:attrNameLst>
                                          <p:attrName>style.visibility</p:attrName>
                                        </p:attrNameLst>
                                      </p:cBhvr>
                                      <p:to>
                                        <p:strVal val="visible"/>
                                      </p:to>
                                    </p:set>
                                    <p:anim calcmode="lin" valueType="num">
                                      <p:cBhvr additive="base">
                                        <p:cTn id="71" dur="500" fill="hold"/>
                                        <p:tgtEl>
                                          <p:spTgt spid="22"/>
                                        </p:tgtEl>
                                        <p:attrNameLst>
                                          <p:attrName>ppt_x</p:attrName>
                                        </p:attrNameLst>
                                      </p:cBhvr>
                                      <p:tavLst>
                                        <p:tav tm="0">
                                          <p:val>
                                            <p:strVal val="#ppt_x"/>
                                          </p:val>
                                        </p:tav>
                                        <p:tav tm="100000">
                                          <p:val>
                                            <p:strVal val="#ppt_x"/>
                                          </p:val>
                                        </p:tav>
                                      </p:tavLst>
                                    </p:anim>
                                    <p:anim calcmode="lin" valueType="num">
                                      <p:cBhvr additive="base">
                                        <p:cTn id="72" dur="500" fill="hold"/>
                                        <p:tgtEl>
                                          <p:spTgt spid="22"/>
                                        </p:tgtEl>
                                        <p:attrNameLst>
                                          <p:attrName>ppt_y</p:attrName>
                                        </p:attrNameLst>
                                      </p:cBhvr>
                                      <p:tavLst>
                                        <p:tav tm="0">
                                          <p:val>
                                            <p:strVal val="1+#ppt_h/2"/>
                                          </p:val>
                                        </p:tav>
                                        <p:tav tm="100000">
                                          <p:val>
                                            <p:strVal val="#ppt_y"/>
                                          </p:val>
                                        </p:tav>
                                      </p:tavLst>
                                    </p:anim>
                                  </p:childTnLst>
                                </p:cTn>
                              </p:par>
                            </p:childTnLst>
                          </p:cTn>
                        </p:par>
                      </p:childTnLst>
                    </p:cTn>
                  </p:par>
                  <p:par>
                    <p:cTn id="73" fill="hold" nodeType="clickPar">
                      <p:stCondLst>
                        <p:cond delay="indefinite"/>
                      </p:stCondLst>
                      <p:childTnLst>
                        <p:par>
                          <p:cTn id="74" fill="hold" nodeType="afterGroup">
                            <p:stCondLst>
                              <p:cond delay="0"/>
                            </p:stCondLst>
                            <p:childTnLst>
                              <p:par>
                                <p:cTn id="75" presetID="2" presetClass="entr" presetSubtype="4" fill="hold" grpId="10" nodeType="clickEffect">
                                  <p:stCondLst>
                                    <p:cond delay="0"/>
                                  </p:stCondLst>
                                  <p:childTnLst>
                                    <p:set>
                                      <p:cBhvr>
                                        <p:cTn id="76" dur="1" fill="hold">
                                          <p:stCondLst>
                                            <p:cond delay="0"/>
                                          </p:stCondLst>
                                        </p:cTn>
                                        <p:tgtEl>
                                          <p:spTgt spid="24"/>
                                        </p:tgtEl>
                                        <p:attrNameLst>
                                          <p:attrName>style.visibility</p:attrName>
                                        </p:attrNameLst>
                                      </p:cBhvr>
                                      <p:to>
                                        <p:strVal val="visible"/>
                                      </p:to>
                                    </p:set>
                                    <p:anim calcmode="lin" valueType="num">
                                      <p:cBhvr additive="base">
                                        <p:cTn id="77" dur="500" fill="hold"/>
                                        <p:tgtEl>
                                          <p:spTgt spid="24"/>
                                        </p:tgtEl>
                                        <p:attrNameLst>
                                          <p:attrName>ppt_x</p:attrName>
                                        </p:attrNameLst>
                                      </p:cBhvr>
                                      <p:tavLst>
                                        <p:tav tm="0">
                                          <p:val>
                                            <p:strVal val="#ppt_x"/>
                                          </p:val>
                                        </p:tav>
                                        <p:tav tm="100000">
                                          <p:val>
                                            <p:strVal val="#ppt_x"/>
                                          </p:val>
                                        </p:tav>
                                      </p:tavLst>
                                    </p:anim>
                                    <p:anim calcmode="lin" valueType="num">
                                      <p:cBhvr additive="base">
                                        <p:cTn id="78" dur="500" fill="hold"/>
                                        <p:tgtEl>
                                          <p:spTgt spid="24"/>
                                        </p:tgtEl>
                                        <p:attrNameLst>
                                          <p:attrName>ppt_y</p:attrName>
                                        </p:attrNameLst>
                                      </p:cBhvr>
                                      <p:tavLst>
                                        <p:tav tm="0">
                                          <p:val>
                                            <p:strVal val="1+#ppt_h/2"/>
                                          </p:val>
                                        </p:tav>
                                        <p:tav tm="100000">
                                          <p:val>
                                            <p:strVal val="#ppt_y"/>
                                          </p:val>
                                        </p:tav>
                                      </p:tavLst>
                                    </p:anim>
                                  </p:childTnLst>
                                </p:cTn>
                              </p:par>
                            </p:childTnLst>
                          </p:cTn>
                        </p:par>
                      </p:childTnLst>
                    </p:cTn>
                  </p:par>
                  <p:par>
                    <p:cTn id="79" fill="hold" nodeType="clickPar">
                      <p:stCondLst>
                        <p:cond delay="indefinite"/>
                      </p:stCondLst>
                      <p:childTnLst>
                        <p:par>
                          <p:cTn id="80" fill="hold" nodeType="afterGroup">
                            <p:stCondLst>
                              <p:cond delay="0"/>
                            </p:stCondLst>
                            <p:childTnLst>
                              <p:par>
                                <p:cTn id="81" presetID="2" presetClass="entr" presetSubtype="4" fill="hold" nodeType="clickEffect">
                                  <p:stCondLst>
                                    <p:cond delay="0"/>
                                  </p:stCondLst>
                                  <p:childTnLst>
                                    <p:set>
                                      <p:cBhvr>
                                        <p:cTn id="82" dur="1" fill="hold">
                                          <p:stCondLst>
                                            <p:cond delay="0"/>
                                          </p:stCondLst>
                                        </p:cTn>
                                        <p:tgtEl>
                                          <p:spTgt spid="27"/>
                                        </p:tgtEl>
                                        <p:attrNameLst>
                                          <p:attrName>style.visibility</p:attrName>
                                        </p:attrNameLst>
                                      </p:cBhvr>
                                      <p:to>
                                        <p:strVal val="visible"/>
                                      </p:to>
                                    </p:set>
                                    <p:anim calcmode="lin" valueType="num">
                                      <p:cBhvr additive="base">
                                        <p:cTn id="83" dur="500" fill="hold"/>
                                        <p:tgtEl>
                                          <p:spTgt spid="27"/>
                                        </p:tgtEl>
                                        <p:attrNameLst>
                                          <p:attrName>ppt_x</p:attrName>
                                        </p:attrNameLst>
                                      </p:cBhvr>
                                      <p:tavLst>
                                        <p:tav tm="0">
                                          <p:val>
                                            <p:strVal val="#ppt_x"/>
                                          </p:val>
                                        </p:tav>
                                        <p:tav tm="100000">
                                          <p:val>
                                            <p:strVal val="#ppt_x"/>
                                          </p:val>
                                        </p:tav>
                                      </p:tavLst>
                                    </p:anim>
                                    <p:anim calcmode="lin" valueType="num">
                                      <p:cBhvr additive="base">
                                        <p:cTn id="84" dur="500" fill="hold"/>
                                        <p:tgtEl>
                                          <p:spTgt spid="27"/>
                                        </p:tgtEl>
                                        <p:attrNameLst>
                                          <p:attrName>ppt_y</p:attrName>
                                        </p:attrNameLst>
                                      </p:cBhvr>
                                      <p:tavLst>
                                        <p:tav tm="0">
                                          <p:val>
                                            <p:strVal val="1+#ppt_h/2"/>
                                          </p:val>
                                        </p:tav>
                                        <p:tav tm="100000">
                                          <p:val>
                                            <p:strVal val="#ppt_y"/>
                                          </p:val>
                                        </p:tav>
                                      </p:tavLst>
                                    </p:anim>
                                  </p:childTnLst>
                                </p:cTn>
                              </p:par>
                            </p:childTnLst>
                          </p:cTn>
                        </p:par>
                      </p:childTnLst>
                    </p:cTn>
                  </p:par>
                  <p:par>
                    <p:cTn id="85" fill="hold" nodeType="clickPar">
                      <p:stCondLst>
                        <p:cond delay="indefinite"/>
                      </p:stCondLst>
                      <p:childTnLst>
                        <p:par>
                          <p:cTn id="86" fill="hold" nodeType="afterGroup">
                            <p:stCondLst>
                              <p:cond delay="0"/>
                            </p:stCondLst>
                            <p:childTnLst>
                              <p:par>
                                <p:cTn id="87" presetID="2" presetClass="entr" presetSubtype="4" fill="hold" grpId="12" nodeType="clickEffect">
                                  <p:stCondLst>
                                    <p:cond delay="0"/>
                                  </p:stCondLst>
                                  <p:childTnLst>
                                    <p:set>
                                      <p:cBhvr>
                                        <p:cTn id="88" dur="1" fill="hold">
                                          <p:stCondLst>
                                            <p:cond delay="0"/>
                                          </p:stCondLst>
                                        </p:cTn>
                                        <p:tgtEl>
                                          <p:spTgt spid="29"/>
                                        </p:tgtEl>
                                        <p:attrNameLst>
                                          <p:attrName>style.visibility</p:attrName>
                                        </p:attrNameLst>
                                      </p:cBhvr>
                                      <p:to>
                                        <p:strVal val="visible"/>
                                      </p:to>
                                    </p:set>
                                    <p:anim calcmode="lin" valueType="num">
                                      <p:cBhvr additive="base">
                                        <p:cTn id="89" dur="500" fill="hold"/>
                                        <p:tgtEl>
                                          <p:spTgt spid="29"/>
                                        </p:tgtEl>
                                        <p:attrNameLst>
                                          <p:attrName>ppt_x</p:attrName>
                                        </p:attrNameLst>
                                      </p:cBhvr>
                                      <p:tavLst>
                                        <p:tav tm="0">
                                          <p:val>
                                            <p:strVal val="#ppt_x"/>
                                          </p:val>
                                        </p:tav>
                                        <p:tav tm="100000">
                                          <p:val>
                                            <p:strVal val="#ppt_x"/>
                                          </p:val>
                                        </p:tav>
                                      </p:tavLst>
                                    </p:anim>
                                    <p:anim calcmode="lin" valueType="num">
                                      <p:cBhvr additive="base">
                                        <p:cTn id="90" dur="500" fill="hold"/>
                                        <p:tgtEl>
                                          <p:spTgt spid="29"/>
                                        </p:tgtEl>
                                        <p:attrNameLst>
                                          <p:attrName>ppt_y</p:attrName>
                                        </p:attrNameLst>
                                      </p:cBhvr>
                                      <p:tavLst>
                                        <p:tav tm="0">
                                          <p:val>
                                            <p:strVal val="1+#ppt_h/2"/>
                                          </p:val>
                                        </p:tav>
                                        <p:tav tm="100000">
                                          <p:val>
                                            <p:strVal val="#ppt_y"/>
                                          </p:val>
                                        </p:tav>
                                      </p:tavLst>
                                    </p:anim>
                                  </p:childTnLst>
                                </p:cTn>
                              </p:par>
                            </p:childTnLst>
                          </p:cTn>
                        </p:par>
                      </p:childTnLst>
                    </p:cTn>
                  </p:par>
                  <p:par>
                    <p:cTn id="91" fill="hold" nodeType="clickPar">
                      <p:stCondLst>
                        <p:cond delay="indefinite"/>
                      </p:stCondLst>
                      <p:childTnLst>
                        <p:par>
                          <p:cTn id="92" fill="hold" nodeType="afterGroup">
                            <p:stCondLst>
                              <p:cond delay="0"/>
                            </p:stCondLst>
                            <p:childTnLst>
                              <p:par>
                                <p:cTn id="93" presetID="2" presetClass="entr" presetSubtype="4" fill="hold" grpId="14" nodeType="clickEffect">
                                  <p:stCondLst>
                                    <p:cond delay="0"/>
                                  </p:stCondLst>
                                  <p:childTnLst>
                                    <p:set>
                                      <p:cBhvr>
                                        <p:cTn id="94" dur="1" fill="hold">
                                          <p:stCondLst>
                                            <p:cond delay="0"/>
                                          </p:stCondLst>
                                        </p:cTn>
                                        <p:tgtEl>
                                          <p:spTgt spid="30"/>
                                        </p:tgtEl>
                                        <p:attrNameLst>
                                          <p:attrName>style.visibility</p:attrName>
                                        </p:attrNameLst>
                                      </p:cBhvr>
                                      <p:to>
                                        <p:strVal val="visible"/>
                                      </p:to>
                                    </p:set>
                                    <p:anim calcmode="lin" valueType="num">
                                      <p:cBhvr additive="base">
                                        <p:cTn id="95" dur="500" fill="hold"/>
                                        <p:tgtEl>
                                          <p:spTgt spid="30"/>
                                        </p:tgtEl>
                                        <p:attrNameLst>
                                          <p:attrName>ppt_x</p:attrName>
                                        </p:attrNameLst>
                                      </p:cBhvr>
                                      <p:tavLst>
                                        <p:tav tm="0">
                                          <p:val>
                                            <p:strVal val="#ppt_x"/>
                                          </p:val>
                                        </p:tav>
                                        <p:tav tm="100000">
                                          <p:val>
                                            <p:strVal val="#ppt_x"/>
                                          </p:val>
                                        </p:tav>
                                      </p:tavLst>
                                    </p:anim>
                                    <p:anim calcmode="lin" valueType="num">
                                      <p:cBhvr additive="base">
                                        <p:cTn id="96" dur="500" fill="hold"/>
                                        <p:tgtEl>
                                          <p:spTgt spid="30"/>
                                        </p:tgtEl>
                                        <p:attrNameLst>
                                          <p:attrName>ppt_y</p:attrName>
                                        </p:attrNameLst>
                                      </p:cBhvr>
                                      <p:tavLst>
                                        <p:tav tm="0">
                                          <p:val>
                                            <p:strVal val="1+#ppt_h/2"/>
                                          </p:val>
                                        </p:tav>
                                        <p:tav tm="100000">
                                          <p:val>
                                            <p:strVal val="#ppt_y"/>
                                          </p:val>
                                        </p:tav>
                                      </p:tavLst>
                                    </p:anim>
                                  </p:childTnLst>
                                </p:cTn>
                              </p:par>
                            </p:childTnLst>
                          </p:cTn>
                        </p:par>
                      </p:childTnLst>
                    </p:cTn>
                  </p:par>
                  <p:par>
                    <p:cTn id="97" fill="hold" nodeType="clickPar">
                      <p:stCondLst>
                        <p:cond delay="indefinite"/>
                      </p:stCondLst>
                      <p:childTnLst>
                        <p:par>
                          <p:cTn id="98" fill="hold" nodeType="afterGroup">
                            <p:stCondLst>
                              <p:cond delay="0"/>
                            </p:stCondLst>
                            <p:childTnLst>
                              <p:par>
                                <p:cTn id="99" presetID="1" presetClass="exit" presetSubtype="0" fill="hold" nodeType="clickEffect">
                                  <p:stCondLst>
                                    <p:cond delay="0"/>
                                  </p:stCondLst>
                                  <p:childTnLst>
                                    <p:set>
                                      <p:cBhvr>
                                        <p:cTn id="100" dur="1" fill="hold">
                                          <p:stCondLst>
                                            <p:cond delay="0"/>
                                          </p:stCondLst>
                                        </p:cTn>
                                        <p:tgtEl>
                                          <p:spTgt spid="7"/>
                                        </p:tgtEl>
                                        <p:attrNameLst>
                                          <p:attrName>style.visibility</p:attrName>
                                        </p:attrNameLst>
                                      </p:cBhvr>
                                      <p:to>
                                        <p:strVal val="hidden"/>
                                      </p:to>
                                    </p:set>
                                  </p:childTnLst>
                                </p:cTn>
                              </p:par>
                              <p:par>
                                <p:cTn id="101" presetID="1" presetClass="exit" presetSubtype="0" fill="hold" grpId="7" nodeType="withEffect">
                                  <p:stCondLst>
                                    <p:cond delay="0"/>
                                  </p:stCondLst>
                                  <p:childTnLst>
                                    <p:set>
                                      <p:cBhvr>
                                        <p:cTn id="102" dur="1" fill="hold">
                                          <p:stCondLst>
                                            <p:cond delay="0"/>
                                          </p:stCondLst>
                                        </p:cTn>
                                        <p:tgtEl>
                                          <p:spTgt spid="16"/>
                                        </p:tgtEl>
                                        <p:attrNameLst>
                                          <p:attrName>style.visibility</p:attrName>
                                        </p:attrNameLst>
                                      </p:cBhvr>
                                      <p:to>
                                        <p:strVal val="hidden"/>
                                      </p:to>
                                    </p:set>
                                  </p:childTnLst>
                                </p:cTn>
                              </p:par>
                              <p:par>
                                <p:cTn id="103" presetID="1" presetClass="exit" presetSubtype="0" fill="hold" nodeType="withEffect">
                                  <p:stCondLst>
                                    <p:cond delay="0"/>
                                  </p:stCondLst>
                                  <p:childTnLst>
                                    <p:set>
                                      <p:cBhvr>
                                        <p:cTn id="104" dur="1" fill="hold">
                                          <p:stCondLst>
                                            <p:cond delay="0"/>
                                          </p:stCondLst>
                                        </p:cTn>
                                        <p:tgtEl>
                                          <p:spTgt spid="18"/>
                                        </p:tgtEl>
                                        <p:attrNameLst>
                                          <p:attrName>style.visibility</p:attrName>
                                        </p:attrNameLst>
                                      </p:cBhvr>
                                      <p:to>
                                        <p:strVal val="hidden"/>
                                      </p:to>
                                    </p:set>
                                  </p:childTnLst>
                                </p:cTn>
                              </p:par>
                              <p:par>
                                <p:cTn id="105" presetID="1" presetClass="exit" presetSubtype="0" fill="hold" nodeType="withEffect">
                                  <p:stCondLst>
                                    <p:cond delay="0"/>
                                  </p:stCondLst>
                                  <p:childTnLst>
                                    <p:set>
                                      <p:cBhvr>
                                        <p:cTn id="106" dur="1" fill="hold">
                                          <p:stCondLst>
                                            <p:cond delay="0"/>
                                          </p:stCondLst>
                                        </p:cTn>
                                        <p:tgtEl>
                                          <p:spTgt spid="20"/>
                                        </p:tgtEl>
                                        <p:attrNameLst>
                                          <p:attrName>style.visibility</p:attrName>
                                        </p:attrNameLst>
                                      </p:cBhvr>
                                      <p:to>
                                        <p:strVal val="hidden"/>
                                      </p:to>
                                    </p:set>
                                  </p:childTnLst>
                                </p:cTn>
                              </p:par>
                              <p:par>
                                <p:cTn id="107" presetID="1" presetClass="exit" presetSubtype="0" fill="hold" grpId="9" nodeType="withEffect">
                                  <p:stCondLst>
                                    <p:cond delay="0"/>
                                  </p:stCondLst>
                                  <p:childTnLst>
                                    <p:set>
                                      <p:cBhvr>
                                        <p:cTn id="108" dur="1" fill="hold">
                                          <p:stCondLst>
                                            <p:cond delay="0"/>
                                          </p:stCondLst>
                                        </p:cTn>
                                        <p:tgtEl>
                                          <p:spTgt spid="17"/>
                                        </p:tgtEl>
                                        <p:attrNameLst>
                                          <p:attrName>style.visibility</p:attrName>
                                        </p:attrNameLst>
                                      </p:cBhvr>
                                      <p:to>
                                        <p:strVal val="hidden"/>
                                      </p:to>
                                    </p:set>
                                  </p:childTnLst>
                                </p:cTn>
                              </p:par>
                              <p:par>
                                <p:cTn id="109" presetID="1" presetClass="exit" presetSubtype="0" fill="hold" nodeType="withEffect">
                                  <p:stCondLst>
                                    <p:cond delay="0"/>
                                  </p:stCondLst>
                                  <p:childTnLst>
                                    <p:set>
                                      <p:cBhvr>
                                        <p:cTn id="110" dur="1" fill="hold">
                                          <p:stCondLst>
                                            <p:cond delay="0"/>
                                          </p:stCondLst>
                                        </p:cTn>
                                        <p:tgtEl>
                                          <p:spTgt spid="22"/>
                                        </p:tgtEl>
                                        <p:attrNameLst>
                                          <p:attrName>style.visibility</p:attrName>
                                        </p:attrNameLst>
                                      </p:cBhvr>
                                      <p:to>
                                        <p:strVal val="hidden"/>
                                      </p:to>
                                    </p:set>
                                  </p:childTnLst>
                                </p:cTn>
                              </p:par>
                              <p:par>
                                <p:cTn id="111" presetID="1" presetClass="exit" presetSubtype="0" fill="hold" grpId="11" nodeType="withEffect">
                                  <p:stCondLst>
                                    <p:cond delay="0"/>
                                  </p:stCondLst>
                                  <p:childTnLst>
                                    <p:set>
                                      <p:cBhvr>
                                        <p:cTn id="112" dur="1" fill="hold">
                                          <p:stCondLst>
                                            <p:cond delay="0"/>
                                          </p:stCondLst>
                                        </p:cTn>
                                        <p:tgtEl>
                                          <p:spTgt spid="24"/>
                                        </p:tgtEl>
                                        <p:attrNameLst>
                                          <p:attrName>style.visibility</p:attrName>
                                        </p:attrNameLst>
                                      </p:cBhvr>
                                      <p:to>
                                        <p:strVal val="hidden"/>
                                      </p:to>
                                    </p:set>
                                  </p:childTnLst>
                                </p:cTn>
                              </p:par>
                              <p:par>
                                <p:cTn id="113" presetID="1" presetClass="exit" presetSubtype="0" fill="hold" grpId="13" nodeType="withEffect">
                                  <p:stCondLst>
                                    <p:cond delay="0"/>
                                  </p:stCondLst>
                                  <p:childTnLst>
                                    <p:set>
                                      <p:cBhvr>
                                        <p:cTn id="114" dur="1" fill="hold">
                                          <p:stCondLst>
                                            <p:cond delay="0"/>
                                          </p:stCondLst>
                                        </p:cTn>
                                        <p:tgtEl>
                                          <p:spTgt spid="29"/>
                                        </p:tgtEl>
                                        <p:attrNameLst>
                                          <p:attrName>style.visibility</p:attrName>
                                        </p:attrNameLst>
                                      </p:cBhvr>
                                      <p:to>
                                        <p:strVal val="hidden"/>
                                      </p:to>
                                    </p:set>
                                  </p:childTnLst>
                                </p:cTn>
                              </p:par>
                              <p:par>
                                <p:cTn id="115" presetID="1" presetClass="exit" presetSubtype="0" fill="hold" nodeType="withEffect">
                                  <p:stCondLst>
                                    <p:cond delay="0"/>
                                  </p:stCondLst>
                                  <p:childTnLst>
                                    <p:set>
                                      <p:cBhvr>
                                        <p:cTn id="116" dur="1" fill="hold">
                                          <p:stCondLst>
                                            <p:cond delay="0"/>
                                          </p:stCondLst>
                                        </p:cTn>
                                        <p:tgtEl>
                                          <p:spTgt spid="27"/>
                                        </p:tgtEl>
                                        <p:attrNameLst>
                                          <p:attrName>style.visibility</p:attrName>
                                        </p:attrNameLst>
                                      </p:cBhvr>
                                      <p:to>
                                        <p:strVal val="hidden"/>
                                      </p:to>
                                    </p:set>
                                  </p:childTnLst>
                                </p:cTn>
                              </p:par>
                              <p:par>
                                <p:cTn id="117" presetID="1" presetClass="exit" presetSubtype="0" fill="hold" grpId="15" nodeType="withEffect">
                                  <p:stCondLst>
                                    <p:cond delay="0"/>
                                  </p:stCondLst>
                                  <p:childTnLst>
                                    <p:set>
                                      <p:cBhvr>
                                        <p:cTn id="118" dur="1" fill="hold">
                                          <p:stCondLst>
                                            <p:cond delay="0"/>
                                          </p:stCondLst>
                                        </p:cTn>
                                        <p:tgtEl>
                                          <p:spTgt spid="3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1"/>
      <p:bldP spid="11" grpId="2"/>
      <p:bldP spid="12" grpId="3"/>
      <p:bldP spid="13" grpId="4"/>
      <p:bldP spid="14" grpId="5"/>
      <p:bldP spid="16" grpId="6"/>
      <p:bldP spid="16" grpId="7"/>
      <p:bldP spid="17" grpId="8"/>
      <p:bldP spid="17" grpId="9"/>
      <p:bldP spid="24" grpId="10"/>
      <p:bldP spid="24" grpId="11"/>
      <p:bldP spid="29" grpId="12"/>
      <p:bldP spid="29" grpId="13"/>
      <p:bldP spid="30" grpId="14"/>
      <p:bldP spid="30" grpId="15"/>
    </p:bldLst>
  </p:timing>
</p:sld>
</file>

<file path=ppt/slides/slide2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5362" name="Rectangle 2"/>
          <p:cNvSpPr>
            <a:spLocks noChangeArrowheads="1"/>
          </p:cNvSpPr>
          <p:nvPr/>
        </p:nvSpPr>
        <p:spPr bwMode="auto">
          <a:xfrm>
            <a:off x="3657600" y="1828800"/>
            <a:ext cx="1257300" cy="628650"/>
          </a:xfrm>
          <a:prstGeom prst="rect">
            <a:avLst/>
          </a:prstGeom>
          <a:solidFill>
            <a:srgbClr val="FFFF00"/>
          </a:solidFill>
          <a:ln w="9525">
            <a:solidFill>
              <a:schemeClr val="tx1"/>
            </a:solidFill>
            <a:miter lim="800000"/>
          </a:ln>
        </p:spPr>
        <p:txBody>
          <a:bodyPr wrap="none" anchor="ctr"/>
          <a:lstStyle>
            <a:defPPr/>
            <a:lvl1pPr>
              <a:defRPr sz="2800" b="1">
                <a:solidFill>
                  <a:schemeClr val="tx1"/>
                </a:solidFill>
                <a:latin typeface="Arial" panose="020b0604020202020204" pitchFamily="34" charset="0"/>
                <a:ea typeface="宋体" panose="02010600030101010101" pitchFamily="2" charset="-122"/>
              </a:defRPr>
            </a:lvl1pPr>
            <a:lvl2pPr>
              <a:defRPr sz="2800" b="1">
                <a:solidFill>
                  <a:schemeClr val="tx1"/>
                </a:solidFill>
                <a:latin typeface="Arial" panose="020b0604020202020204" pitchFamily="34" charset="0"/>
                <a:ea typeface="宋体" panose="02010600030101010101" pitchFamily="2" charset="-122"/>
              </a:defRPr>
            </a:lvl2pPr>
            <a:lvl3pPr>
              <a:defRPr sz="2800" b="1">
                <a:solidFill>
                  <a:schemeClr val="tx1"/>
                </a:solidFill>
                <a:latin typeface="Arial" panose="020b0604020202020204" pitchFamily="34" charset="0"/>
                <a:ea typeface="宋体" panose="02010600030101010101" pitchFamily="2" charset="-122"/>
              </a:defRPr>
            </a:lvl3pPr>
            <a:lvl4pPr>
              <a:defRPr sz="2800" b="1">
                <a:solidFill>
                  <a:schemeClr val="tx1"/>
                </a:solidFill>
                <a:latin typeface="Arial" panose="020b0604020202020204" pitchFamily="34" charset="0"/>
                <a:ea typeface="宋体" panose="02010600030101010101" pitchFamily="2" charset="-122"/>
              </a:defRPr>
            </a:lvl4pPr>
            <a:lvl5pPr>
              <a:defRPr sz="2800" b="1">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sz="2800" b="1">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sz="2800" b="1">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sz="2800" b="1">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sz="2800" b="1">
                <a:solidFill>
                  <a:schemeClr val="tx1"/>
                </a:solidFill>
                <a:latin typeface="Arial" panose="020b0604020202020204" pitchFamily="34" charset="0"/>
                <a:ea typeface="宋体" panose="02010600030101010101" pitchFamily="2" charset="-122"/>
              </a:defRPr>
            </a:lvl9pPr>
          </a:lstStyle>
          <a:p>
            <a:pPr algn="ctr"/>
            <a:r>
              <a:rPr lang="zh-CN" altLang="en-US" sz="2700">
                <a:ea typeface="华文新魏" panose="02010800040101010101" charset="-122"/>
              </a:rPr>
              <a:t>议会</a:t>
            </a:r>
          </a:p>
        </p:txBody>
      </p:sp>
      <p:sp>
        <p:nvSpPr>
          <p:cNvPr id="15363" name="Rectangle 3"/>
          <p:cNvSpPr>
            <a:spLocks noChangeArrowheads="1"/>
          </p:cNvSpPr>
          <p:nvPr/>
        </p:nvSpPr>
        <p:spPr bwMode="auto">
          <a:xfrm>
            <a:off x="1657350" y="4000500"/>
            <a:ext cx="1200150" cy="685800"/>
          </a:xfrm>
          <a:prstGeom prst="rect">
            <a:avLst/>
          </a:prstGeom>
          <a:solidFill>
            <a:srgbClr val="FFFF00"/>
          </a:solidFill>
          <a:ln w="9525">
            <a:solidFill>
              <a:schemeClr val="tx1"/>
            </a:solidFill>
            <a:miter lim="800000"/>
          </a:ln>
        </p:spPr>
        <p:txBody>
          <a:bodyPr wrap="none" anchor="ctr"/>
          <a:lstStyle>
            <a:defPPr/>
            <a:lvl1pPr>
              <a:defRPr sz="2800" b="1">
                <a:solidFill>
                  <a:schemeClr val="tx1"/>
                </a:solidFill>
                <a:latin typeface="Arial" panose="020b0604020202020204" pitchFamily="34" charset="0"/>
                <a:ea typeface="宋体" panose="02010600030101010101" pitchFamily="2" charset="-122"/>
              </a:defRPr>
            </a:lvl1pPr>
            <a:lvl2pPr>
              <a:defRPr sz="2800" b="1">
                <a:solidFill>
                  <a:schemeClr val="tx1"/>
                </a:solidFill>
                <a:latin typeface="Arial" panose="020b0604020202020204" pitchFamily="34" charset="0"/>
                <a:ea typeface="宋体" panose="02010600030101010101" pitchFamily="2" charset="-122"/>
              </a:defRPr>
            </a:lvl2pPr>
            <a:lvl3pPr>
              <a:defRPr sz="2800" b="1">
                <a:solidFill>
                  <a:schemeClr val="tx1"/>
                </a:solidFill>
                <a:latin typeface="Arial" panose="020b0604020202020204" pitchFamily="34" charset="0"/>
                <a:ea typeface="宋体" panose="02010600030101010101" pitchFamily="2" charset="-122"/>
              </a:defRPr>
            </a:lvl3pPr>
            <a:lvl4pPr>
              <a:defRPr sz="2800" b="1">
                <a:solidFill>
                  <a:schemeClr val="tx1"/>
                </a:solidFill>
                <a:latin typeface="Arial" panose="020b0604020202020204" pitchFamily="34" charset="0"/>
                <a:ea typeface="宋体" panose="02010600030101010101" pitchFamily="2" charset="-122"/>
              </a:defRPr>
            </a:lvl4pPr>
            <a:lvl5pPr>
              <a:defRPr sz="2800" b="1">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sz="2800" b="1">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sz="2800" b="1">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sz="2800" b="1">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sz="2800" b="1">
                <a:solidFill>
                  <a:schemeClr val="tx1"/>
                </a:solidFill>
                <a:latin typeface="Arial" panose="020b0604020202020204" pitchFamily="34" charset="0"/>
                <a:ea typeface="宋体" panose="02010600030101010101" pitchFamily="2" charset="-122"/>
              </a:defRPr>
            </a:lvl9pPr>
          </a:lstStyle>
          <a:p>
            <a:pPr algn="ctr"/>
            <a:r>
              <a:rPr lang="zh-CN" altLang="en-US" sz="2700">
                <a:ea typeface="华文新魏" panose="02010800040101010101" charset="-122"/>
              </a:rPr>
              <a:t>总统</a:t>
            </a:r>
          </a:p>
        </p:txBody>
      </p:sp>
      <p:sp>
        <p:nvSpPr>
          <p:cNvPr id="15364" name="Rectangle 4"/>
          <p:cNvSpPr>
            <a:spLocks noChangeArrowheads="1"/>
          </p:cNvSpPr>
          <p:nvPr/>
        </p:nvSpPr>
        <p:spPr bwMode="auto">
          <a:xfrm>
            <a:off x="5816806" y="4162205"/>
            <a:ext cx="1300162" cy="685800"/>
          </a:xfrm>
          <a:prstGeom prst="rect">
            <a:avLst/>
          </a:prstGeom>
          <a:solidFill>
            <a:srgbClr val="FFFF00"/>
          </a:solidFill>
          <a:ln w="9525">
            <a:solidFill>
              <a:schemeClr val="tx1"/>
            </a:solidFill>
            <a:miter lim="800000"/>
          </a:ln>
        </p:spPr>
        <p:txBody>
          <a:bodyPr wrap="none" anchor="ctr"/>
          <a:lstStyle>
            <a:defPPr/>
            <a:lvl1pPr>
              <a:defRPr sz="2800" b="1">
                <a:solidFill>
                  <a:schemeClr val="tx1"/>
                </a:solidFill>
                <a:latin typeface="Arial" panose="020b0604020202020204" pitchFamily="34" charset="0"/>
                <a:ea typeface="宋体" panose="02010600030101010101" pitchFamily="2" charset="-122"/>
              </a:defRPr>
            </a:lvl1pPr>
            <a:lvl2pPr>
              <a:defRPr sz="2800" b="1">
                <a:solidFill>
                  <a:schemeClr val="tx1"/>
                </a:solidFill>
                <a:latin typeface="Arial" panose="020b0604020202020204" pitchFamily="34" charset="0"/>
                <a:ea typeface="宋体" panose="02010600030101010101" pitchFamily="2" charset="-122"/>
              </a:defRPr>
            </a:lvl2pPr>
            <a:lvl3pPr>
              <a:defRPr sz="2800" b="1">
                <a:solidFill>
                  <a:schemeClr val="tx1"/>
                </a:solidFill>
                <a:latin typeface="Arial" panose="020b0604020202020204" pitchFamily="34" charset="0"/>
                <a:ea typeface="宋体" panose="02010600030101010101" pitchFamily="2" charset="-122"/>
              </a:defRPr>
            </a:lvl3pPr>
            <a:lvl4pPr>
              <a:defRPr sz="2800" b="1">
                <a:solidFill>
                  <a:schemeClr val="tx1"/>
                </a:solidFill>
                <a:latin typeface="Arial" panose="020b0604020202020204" pitchFamily="34" charset="0"/>
                <a:ea typeface="宋体" panose="02010600030101010101" pitchFamily="2" charset="-122"/>
              </a:defRPr>
            </a:lvl4pPr>
            <a:lvl5pPr>
              <a:defRPr sz="2800" b="1">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sz="2800" b="1">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sz="2800" b="1">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sz="2800" b="1">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sz="2800" b="1">
                <a:solidFill>
                  <a:schemeClr val="tx1"/>
                </a:solidFill>
                <a:latin typeface="Arial" panose="020b0604020202020204" pitchFamily="34" charset="0"/>
                <a:ea typeface="宋体" panose="02010600030101010101" pitchFamily="2" charset="-122"/>
              </a:defRPr>
            </a:lvl9pPr>
          </a:lstStyle>
          <a:p>
            <a:pPr algn="ctr"/>
            <a:r>
              <a:rPr lang="zh-CN" altLang="en-US" sz="2700">
                <a:ea typeface="华文新魏" panose="02010800040101010101" charset="-122"/>
              </a:rPr>
              <a:t>内阁</a:t>
            </a:r>
          </a:p>
        </p:txBody>
      </p:sp>
      <p:sp>
        <p:nvSpPr>
          <p:cNvPr id="15365" name="Text Box 5"/>
          <p:cNvSpPr txBox="1">
            <a:spLocks noChangeArrowheads="1"/>
          </p:cNvSpPr>
          <p:nvPr/>
        </p:nvSpPr>
        <p:spPr bwMode="auto">
          <a:xfrm>
            <a:off x="3658235" y="2514600"/>
            <a:ext cx="1485265" cy="3987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lvl1pPr>
              <a:defRPr sz="2800" b="1">
                <a:solidFill>
                  <a:schemeClr val="tx1"/>
                </a:solidFill>
                <a:latin typeface="Arial" panose="020b0604020202020204" pitchFamily="34" charset="0"/>
                <a:ea typeface="宋体" panose="02010600030101010101" pitchFamily="2" charset="-122"/>
              </a:defRPr>
            </a:lvl1pPr>
            <a:lvl2pPr>
              <a:defRPr sz="2800" b="1">
                <a:solidFill>
                  <a:schemeClr val="tx1"/>
                </a:solidFill>
                <a:latin typeface="Arial" panose="020b0604020202020204" pitchFamily="34" charset="0"/>
                <a:ea typeface="宋体" panose="02010600030101010101" pitchFamily="2" charset="-122"/>
              </a:defRPr>
            </a:lvl2pPr>
            <a:lvl3pPr>
              <a:defRPr sz="2800" b="1">
                <a:solidFill>
                  <a:schemeClr val="tx1"/>
                </a:solidFill>
                <a:latin typeface="Arial" panose="020b0604020202020204" pitchFamily="34" charset="0"/>
                <a:ea typeface="宋体" panose="02010600030101010101" pitchFamily="2" charset="-122"/>
              </a:defRPr>
            </a:lvl3pPr>
            <a:lvl4pPr>
              <a:defRPr sz="2800" b="1">
                <a:solidFill>
                  <a:schemeClr val="tx1"/>
                </a:solidFill>
                <a:latin typeface="Arial" panose="020b0604020202020204" pitchFamily="34" charset="0"/>
                <a:ea typeface="宋体" panose="02010600030101010101" pitchFamily="2" charset="-122"/>
              </a:defRPr>
            </a:lvl4pPr>
            <a:lvl5pPr>
              <a:defRPr sz="2800" b="1">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sz="2800" b="1">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sz="2800" b="1">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sz="2800" b="1">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sz="2800" b="1">
                <a:solidFill>
                  <a:schemeClr val="tx1"/>
                </a:solidFill>
                <a:latin typeface="Arial" panose="020b0604020202020204" pitchFamily="34" charset="0"/>
                <a:ea typeface="宋体" panose="02010600030101010101" pitchFamily="2" charset="-122"/>
              </a:defRPr>
            </a:lvl9pPr>
          </a:lstStyle>
          <a:p>
            <a:pPr>
              <a:spcBef>
                <a:spcPct val="50000"/>
              </a:spcBef>
            </a:pPr>
            <a:r>
              <a:rPr lang="zh-CN" altLang="en-US" sz="2000">
                <a:solidFill>
                  <a:srgbClr val="FF0000"/>
                </a:solidFill>
                <a:ea typeface="黑体" panose="02010609060101010101" pitchFamily="2" charset="-122"/>
              </a:rPr>
              <a:t>（立法权）</a:t>
            </a:r>
          </a:p>
        </p:txBody>
      </p:sp>
      <p:sp>
        <p:nvSpPr>
          <p:cNvPr id="15366" name="Text Box 6"/>
          <p:cNvSpPr txBox="1">
            <a:spLocks noChangeArrowheads="1"/>
          </p:cNvSpPr>
          <p:nvPr/>
        </p:nvSpPr>
        <p:spPr bwMode="auto">
          <a:xfrm>
            <a:off x="5800725" y="4848225"/>
            <a:ext cx="1771015" cy="3987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lvl1pPr>
              <a:defRPr sz="2800" b="1">
                <a:solidFill>
                  <a:schemeClr val="tx1"/>
                </a:solidFill>
                <a:latin typeface="Arial" panose="020b0604020202020204" pitchFamily="34" charset="0"/>
                <a:ea typeface="宋体" panose="02010600030101010101" pitchFamily="2" charset="-122"/>
              </a:defRPr>
            </a:lvl1pPr>
            <a:lvl2pPr>
              <a:defRPr sz="2800" b="1">
                <a:solidFill>
                  <a:schemeClr val="tx1"/>
                </a:solidFill>
                <a:latin typeface="Arial" panose="020b0604020202020204" pitchFamily="34" charset="0"/>
                <a:ea typeface="宋体" panose="02010600030101010101" pitchFamily="2" charset="-122"/>
              </a:defRPr>
            </a:lvl2pPr>
            <a:lvl3pPr>
              <a:defRPr sz="2800" b="1">
                <a:solidFill>
                  <a:schemeClr val="tx1"/>
                </a:solidFill>
                <a:latin typeface="Arial" panose="020b0604020202020204" pitchFamily="34" charset="0"/>
                <a:ea typeface="宋体" panose="02010600030101010101" pitchFamily="2" charset="-122"/>
              </a:defRPr>
            </a:lvl3pPr>
            <a:lvl4pPr>
              <a:defRPr sz="2800" b="1">
                <a:solidFill>
                  <a:schemeClr val="tx1"/>
                </a:solidFill>
                <a:latin typeface="Arial" panose="020b0604020202020204" pitchFamily="34" charset="0"/>
                <a:ea typeface="宋体" panose="02010600030101010101" pitchFamily="2" charset="-122"/>
              </a:defRPr>
            </a:lvl4pPr>
            <a:lvl5pPr>
              <a:defRPr sz="2800" b="1">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sz="2800" b="1">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sz="2800" b="1">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sz="2800" b="1">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sz="2800" b="1">
                <a:solidFill>
                  <a:schemeClr val="tx1"/>
                </a:solidFill>
                <a:latin typeface="Arial" panose="020b0604020202020204" pitchFamily="34" charset="0"/>
                <a:ea typeface="宋体" panose="02010600030101010101" pitchFamily="2" charset="-122"/>
              </a:defRPr>
            </a:lvl9pPr>
          </a:lstStyle>
          <a:p>
            <a:pPr>
              <a:spcBef>
                <a:spcPct val="50000"/>
              </a:spcBef>
            </a:pPr>
            <a:r>
              <a:rPr lang="en-US" altLang="zh-CN" sz="1800">
                <a:ea typeface="黑体" panose="02010609060101010101" pitchFamily="2" charset="-122"/>
              </a:rPr>
              <a:t> </a:t>
            </a:r>
            <a:r>
              <a:rPr lang="zh-CN" altLang="en-US" sz="2000">
                <a:solidFill>
                  <a:srgbClr val="FF0000"/>
                </a:solidFill>
                <a:ea typeface="黑体" panose="02010609060101010101" pitchFamily="2" charset="-122"/>
              </a:rPr>
              <a:t>（行政权）</a:t>
            </a:r>
          </a:p>
        </p:txBody>
      </p:sp>
      <p:sp>
        <p:nvSpPr>
          <p:cNvPr id="15367" name="AutoShape 7"/>
          <p:cNvSpPr/>
          <p:nvPr/>
        </p:nvSpPr>
        <p:spPr bwMode="auto">
          <a:xfrm>
            <a:off x="5086350" y="1714500"/>
            <a:ext cx="57150" cy="857250"/>
          </a:xfrm>
          <a:prstGeom prst="leftBrace">
            <a:avLst>
              <a:gd name="adj1" fmla="val 125000"/>
              <a:gd name="adj2" fmla="val 50000"/>
            </a:avLst>
          </a:prstGeom>
          <a:noFill/>
          <a:ln w="22225" cmpd="sng">
            <a:solidFill>
              <a:schemeClr val="tx1"/>
            </a:solidFill>
            <a:round/>
          </a:ln>
        </p:spPr>
        <p:txBody>
          <a:bodyPr wrap="none" anchor="ctr"/>
          <a:lstStyle>
            <a:defPPr/>
            <a:lvl1pPr eaLnBrk="0" hangingPunct="0">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50000"/>
              </a:spcBef>
              <a:buFontTx/>
              <a:buNone/>
              <a:defRPr/>
            </a:pPr>
            <a:endParaRPr lang="zh-CN" altLang="en-US" sz="2100">
              <a:effectLst>
                <a:outerShdw blurRad="38100" dist="38100" dir="2700000" algn="tl">
                  <a:srgbClr val="C0C0C0"/>
                </a:outerShdw>
              </a:effectLst>
            </a:endParaRPr>
          </a:p>
        </p:txBody>
      </p:sp>
      <p:sp>
        <p:nvSpPr>
          <p:cNvPr id="15368" name="Line 8"/>
          <p:cNvSpPr>
            <a:spLocks noChangeShapeType="1"/>
          </p:cNvSpPr>
          <p:nvPr/>
        </p:nvSpPr>
        <p:spPr bwMode="auto">
          <a:xfrm flipH="1">
            <a:off x="2006756" y="2100562"/>
            <a:ext cx="1200150" cy="1428750"/>
          </a:xfrm>
          <a:prstGeom prst="line">
            <a:avLst/>
          </a:prstGeom>
          <a:noFill/>
          <a:ln w="38100">
            <a:solidFill>
              <a:schemeClr val="tx1"/>
            </a:solidFill>
            <a:round/>
            <a:tailEnd type="triangle" w="med" len="med"/>
          </a:ln>
          <a:extLst>
            <a:ext uri="{909E8E84-426E-40DD-AFC4-6F175D3DCCD1}">
              <a14:hiddenFill xmlns:a14="http://schemas.microsoft.com/office/drawing/2010/main">
                <a:noFill/>
              </a14:hiddenFill>
            </a:ext>
          </a:extLst>
        </p:spPr>
        <p:txBody>
          <a:bodyPr/>
          <a:lstStyle>
            <a:defPPr/>
          </a:lstStyle>
          <a:p>
            <a:pPr/>
            <a:endParaRPr lang="zh-CN" altLang="en-US" sz="100"/>
          </a:p>
        </p:txBody>
      </p:sp>
      <p:sp>
        <p:nvSpPr>
          <p:cNvPr id="15369" name="Text Box 9"/>
          <p:cNvSpPr txBox="1">
            <a:spLocks noChangeArrowheads="1"/>
          </p:cNvSpPr>
          <p:nvPr/>
        </p:nvSpPr>
        <p:spPr bwMode="auto">
          <a:xfrm rot="-3212915">
            <a:off x="1509937" y="2332206"/>
            <a:ext cx="174254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lvl1pPr>
              <a:defRPr sz="2800" b="1">
                <a:solidFill>
                  <a:schemeClr val="tx1"/>
                </a:solidFill>
                <a:latin typeface="Arial" panose="020b0604020202020204" pitchFamily="34" charset="0"/>
                <a:ea typeface="宋体" panose="02010600030101010101" pitchFamily="2" charset="-122"/>
              </a:defRPr>
            </a:lvl1pPr>
            <a:lvl2pPr>
              <a:defRPr sz="2800" b="1">
                <a:solidFill>
                  <a:schemeClr val="tx1"/>
                </a:solidFill>
                <a:latin typeface="Arial" panose="020b0604020202020204" pitchFamily="34" charset="0"/>
                <a:ea typeface="宋体" panose="02010600030101010101" pitchFamily="2" charset="-122"/>
              </a:defRPr>
            </a:lvl2pPr>
            <a:lvl3pPr>
              <a:defRPr sz="2800" b="1">
                <a:solidFill>
                  <a:schemeClr val="tx1"/>
                </a:solidFill>
                <a:latin typeface="Arial" panose="020b0604020202020204" pitchFamily="34" charset="0"/>
                <a:ea typeface="宋体" panose="02010600030101010101" pitchFamily="2" charset="-122"/>
              </a:defRPr>
            </a:lvl3pPr>
            <a:lvl4pPr>
              <a:defRPr sz="2800" b="1">
                <a:solidFill>
                  <a:schemeClr val="tx1"/>
                </a:solidFill>
                <a:latin typeface="Arial" panose="020b0604020202020204" pitchFamily="34" charset="0"/>
                <a:ea typeface="宋体" panose="02010600030101010101" pitchFamily="2" charset="-122"/>
              </a:defRPr>
            </a:lvl4pPr>
            <a:lvl5pPr>
              <a:defRPr sz="2800" b="1">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sz="2800" b="1">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sz="2800" b="1">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sz="2800" b="1">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sz="2800" b="1">
                <a:solidFill>
                  <a:schemeClr val="tx1"/>
                </a:solidFill>
                <a:latin typeface="Arial" panose="020b0604020202020204" pitchFamily="34" charset="0"/>
                <a:ea typeface="宋体" panose="02010600030101010101" pitchFamily="2" charset="-122"/>
              </a:defRPr>
            </a:lvl9pPr>
          </a:lstStyle>
          <a:p>
            <a:pPr>
              <a:spcBef>
                <a:spcPct val="50000"/>
              </a:spcBef>
            </a:pPr>
            <a:r>
              <a:rPr lang="zh-CN" altLang="en-US" sz="1800">
                <a:solidFill>
                  <a:srgbClr val="000099"/>
                </a:solidFill>
                <a:ea typeface="黑体" panose="02010609060101010101" pitchFamily="2" charset="-122"/>
              </a:rPr>
              <a:t>议会选举产生</a:t>
            </a:r>
          </a:p>
        </p:txBody>
      </p:sp>
      <p:sp>
        <p:nvSpPr>
          <p:cNvPr id="15370" name="Line 10"/>
          <p:cNvSpPr>
            <a:spLocks noChangeShapeType="1"/>
          </p:cNvSpPr>
          <p:nvPr/>
        </p:nvSpPr>
        <p:spPr bwMode="auto">
          <a:xfrm flipV="1">
            <a:off x="2244059" y="2282288"/>
            <a:ext cx="1085850" cy="1314450"/>
          </a:xfrm>
          <a:prstGeom prst="line">
            <a:avLst/>
          </a:prstGeom>
          <a:noFill/>
          <a:ln w="38100">
            <a:solidFill>
              <a:schemeClr val="tx1"/>
            </a:solidFill>
            <a:round/>
            <a:tailEnd type="triangle" w="med" len="med"/>
          </a:ln>
          <a:extLst>
            <a:ext uri="{909E8E84-426E-40DD-AFC4-6F175D3DCCD1}">
              <a14:hiddenFill xmlns:a14="http://schemas.microsoft.com/office/drawing/2010/main">
                <a:noFill/>
              </a14:hiddenFill>
            </a:ext>
          </a:extLst>
        </p:spPr>
        <p:txBody>
          <a:bodyPr/>
          <a:lstStyle>
            <a:defPPr/>
          </a:lstStyle>
          <a:p>
            <a:pPr/>
            <a:endParaRPr lang="zh-CN" altLang="en-US" sz="100"/>
          </a:p>
        </p:txBody>
      </p:sp>
      <p:sp>
        <p:nvSpPr>
          <p:cNvPr id="15371" name="Line 12"/>
          <p:cNvSpPr>
            <a:spLocks noChangeShapeType="1"/>
          </p:cNvSpPr>
          <p:nvPr/>
        </p:nvSpPr>
        <p:spPr bwMode="auto">
          <a:xfrm>
            <a:off x="3028950" y="4229100"/>
            <a:ext cx="2400300" cy="0"/>
          </a:xfrm>
          <a:prstGeom prst="line">
            <a:avLst/>
          </a:prstGeom>
          <a:noFill/>
          <a:ln w="38100">
            <a:solidFill>
              <a:schemeClr val="tx1"/>
            </a:solidFill>
            <a:round/>
            <a:tailEnd type="triangle" w="med" len="med"/>
          </a:ln>
          <a:extLst>
            <a:ext uri="{909E8E84-426E-40DD-AFC4-6F175D3DCCD1}">
              <a14:hiddenFill xmlns:a14="http://schemas.microsoft.com/office/drawing/2010/main">
                <a:noFill/>
              </a14:hiddenFill>
            </a:ext>
          </a:extLst>
        </p:spPr>
        <p:txBody>
          <a:bodyPr/>
          <a:lstStyle>
            <a:defPPr/>
          </a:lstStyle>
          <a:p>
            <a:pPr/>
            <a:endParaRPr lang="zh-CN" altLang="en-US" sz="100"/>
          </a:p>
        </p:txBody>
      </p:sp>
      <p:sp>
        <p:nvSpPr>
          <p:cNvPr id="15372" name="Text Box 13"/>
          <p:cNvSpPr txBox="1">
            <a:spLocks noChangeArrowheads="1"/>
          </p:cNvSpPr>
          <p:nvPr/>
        </p:nvSpPr>
        <p:spPr bwMode="auto">
          <a:xfrm>
            <a:off x="3207385" y="3859530"/>
            <a:ext cx="2592705" cy="3987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lvl1pPr>
              <a:defRPr sz="2800" b="1">
                <a:solidFill>
                  <a:schemeClr val="tx1"/>
                </a:solidFill>
                <a:latin typeface="Arial" panose="020b0604020202020204" pitchFamily="34" charset="0"/>
                <a:ea typeface="宋体" panose="02010600030101010101" pitchFamily="2" charset="-122"/>
              </a:defRPr>
            </a:lvl1pPr>
            <a:lvl2pPr>
              <a:defRPr sz="2800" b="1">
                <a:solidFill>
                  <a:schemeClr val="tx1"/>
                </a:solidFill>
                <a:latin typeface="Arial" panose="020b0604020202020204" pitchFamily="34" charset="0"/>
                <a:ea typeface="宋体" panose="02010600030101010101" pitchFamily="2" charset="-122"/>
              </a:defRPr>
            </a:lvl2pPr>
            <a:lvl3pPr>
              <a:defRPr sz="2800" b="1">
                <a:solidFill>
                  <a:schemeClr val="tx1"/>
                </a:solidFill>
                <a:latin typeface="Arial" panose="020b0604020202020204" pitchFamily="34" charset="0"/>
                <a:ea typeface="宋体" panose="02010600030101010101" pitchFamily="2" charset="-122"/>
              </a:defRPr>
            </a:lvl3pPr>
            <a:lvl4pPr>
              <a:defRPr sz="2800" b="1">
                <a:solidFill>
                  <a:schemeClr val="tx1"/>
                </a:solidFill>
                <a:latin typeface="Arial" panose="020b0604020202020204" pitchFamily="34" charset="0"/>
                <a:ea typeface="宋体" panose="02010600030101010101" pitchFamily="2" charset="-122"/>
              </a:defRPr>
            </a:lvl4pPr>
            <a:lvl5pPr>
              <a:defRPr sz="2800" b="1">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sz="2800" b="1">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sz="2800" b="1">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sz="2800" b="1">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sz="2800" b="1">
                <a:solidFill>
                  <a:schemeClr val="tx1"/>
                </a:solidFill>
                <a:latin typeface="Arial" panose="020b0604020202020204" pitchFamily="34" charset="0"/>
                <a:ea typeface="宋体" panose="02010600030101010101" pitchFamily="2" charset="-122"/>
              </a:defRPr>
            </a:lvl9pPr>
          </a:lstStyle>
          <a:p>
            <a:pPr>
              <a:spcBef>
                <a:spcPct val="50000"/>
              </a:spcBef>
            </a:pPr>
            <a:r>
              <a:rPr lang="zh-CN" altLang="en-US" sz="2000">
                <a:solidFill>
                  <a:srgbClr val="000099"/>
                </a:solidFill>
                <a:ea typeface="黑体" panose="02010609060101010101" pitchFamily="2" charset="-122"/>
              </a:rPr>
              <a:t>任命</a:t>
            </a:r>
            <a:r>
              <a:rPr lang="zh-CN" altLang="en-US" sz="2000">
                <a:solidFill>
                  <a:srgbClr val="000066"/>
                </a:solidFill>
                <a:ea typeface="黑体" panose="02010609060101010101" pitchFamily="2" charset="-122"/>
              </a:rPr>
              <a:t>（众议院同意）</a:t>
            </a:r>
            <a:endParaRPr lang="zh-CN" altLang="en-US" sz="2000">
              <a:solidFill>
                <a:srgbClr val="000099"/>
              </a:solidFill>
              <a:ea typeface="黑体" panose="02010609060101010101" pitchFamily="2" charset="-122"/>
            </a:endParaRPr>
          </a:p>
        </p:txBody>
      </p:sp>
      <p:sp>
        <p:nvSpPr>
          <p:cNvPr id="15373" name="Line 14"/>
          <p:cNvSpPr>
            <a:spLocks noChangeShapeType="1"/>
          </p:cNvSpPr>
          <p:nvPr/>
        </p:nvSpPr>
        <p:spPr bwMode="auto">
          <a:xfrm flipH="1" flipV="1">
            <a:off x="4919381" y="2775725"/>
            <a:ext cx="971550" cy="1200150"/>
          </a:xfrm>
          <a:prstGeom prst="line">
            <a:avLst/>
          </a:prstGeom>
          <a:noFill/>
          <a:ln w="38100">
            <a:solidFill>
              <a:schemeClr val="tx1"/>
            </a:solidFill>
            <a:round/>
            <a:tailEnd type="triangle" w="med" len="med"/>
          </a:ln>
          <a:extLst>
            <a:ext uri="{909E8E84-426E-40DD-AFC4-6F175D3DCCD1}">
              <a14:hiddenFill xmlns:a14="http://schemas.microsoft.com/office/drawing/2010/main">
                <a:noFill/>
              </a14:hiddenFill>
            </a:ext>
          </a:extLst>
        </p:spPr>
        <p:txBody>
          <a:bodyPr/>
          <a:lstStyle>
            <a:defPPr/>
          </a:lstStyle>
          <a:p>
            <a:pPr/>
            <a:endParaRPr lang="zh-CN" altLang="en-US" sz="100"/>
          </a:p>
        </p:txBody>
      </p:sp>
      <p:sp>
        <p:nvSpPr>
          <p:cNvPr id="15374" name="Text Box 15"/>
          <p:cNvSpPr txBox="1">
            <a:spLocks noChangeArrowheads="1"/>
          </p:cNvSpPr>
          <p:nvPr/>
        </p:nvSpPr>
        <p:spPr bwMode="auto">
          <a:xfrm rot="3104669">
            <a:off x="4825115" y="3286514"/>
            <a:ext cx="2083383"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lvl1pPr>
              <a:defRPr sz="2800" b="1">
                <a:solidFill>
                  <a:schemeClr val="tx1"/>
                </a:solidFill>
                <a:latin typeface="Arial" panose="020b0604020202020204" pitchFamily="34" charset="0"/>
                <a:ea typeface="宋体" panose="02010600030101010101" pitchFamily="2" charset="-122"/>
              </a:defRPr>
            </a:lvl1pPr>
            <a:lvl2pPr>
              <a:defRPr sz="2800" b="1">
                <a:solidFill>
                  <a:schemeClr val="tx1"/>
                </a:solidFill>
                <a:latin typeface="Arial" panose="020b0604020202020204" pitchFamily="34" charset="0"/>
                <a:ea typeface="宋体" panose="02010600030101010101" pitchFamily="2" charset="-122"/>
              </a:defRPr>
            </a:lvl2pPr>
            <a:lvl3pPr>
              <a:defRPr sz="2800" b="1">
                <a:solidFill>
                  <a:schemeClr val="tx1"/>
                </a:solidFill>
                <a:latin typeface="Arial" panose="020b0604020202020204" pitchFamily="34" charset="0"/>
                <a:ea typeface="宋体" panose="02010600030101010101" pitchFamily="2" charset="-122"/>
              </a:defRPr>
            </a:lvl3pPr>
            <a:lvl4pPr>
              <a:defRPr sz="2800" b="1">
                <a:solidFill>
                  <a:schemeClr val="tx1"/>
                </a:solidFill>
                <a:latin typeface="Arial" panose="020b0604020202020204" pitchFamily="34" charset="0"/>
                <a:ea typeface="宋体" panose="02010600030101010101" pitchFamily="2" charset="-122"/>
              </a:defRPr>
            </a:lvl4pPr>
            <a:lvl5pPr>
              <a:defRPr sz="2800" b="1">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sz="2800" b="1">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sz="2800" b="1">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sz="2800" b="1">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sz="2800" b="1">
                <a:solidFill>
                  <a:schemeClr val="tx1"/>
                </a:solidFill>
                <a:latin typeface="Arial" panose="020b0604020202020204" pitchFamily="34" charset="0"/>
                <a:ea typeface="宋体" panose="02010600030101010101" pitchFamily="2" charset="-122"/>
              </a:defRPr>
            </a:lvl9pPr>
          </a:lstStyle>
          <a:p>
            <a:pPr>
              <a:spcBef>
                <a:spcPct val="50000"/>
              </a:spcBef>
            </a:pPr>
            <a:r>
              <a:rPr lang="zh-CN" altLang="en-US" sz="1800">
                <a:solidFill>
                  <a:srgbClr val="000099"/>
                </a:solidFill>
                <a:ea typeface="黑体" panose="02010609060101010101" pitchFamily="2" charset="-122"/>
              </a:rPr>
              <a:t>与</a:t>
            </a:r>
            <a:r>
              <a:rPr lang="zh-CN" altLang="en-US" sz="1800" smtClean="0">
                <a:solidFill>
                  <a:srgbClr val="000099"/>
                </a:solidFill>
                <a:ea typeface="黑体" panose="02010609060101010101" pitchFamily="2" charset="-122"/>
              </a:rPr>
              <a:t>总统对议会负责</a:t>
            </a:r>
            <a:endParaRPr lang="zh-CN" altLang="en-US" sz="1800">
              <a:solidFill>
                <a:srgbClr val="000099"/>
              </a:solidFill>
              <a:ea typeface="黑体" panose="02010609060101010101" pitchFamily="2" charset="-122"/>
            </a:endParaRPr>
          </a:p>
        </p:txBody>
      </p:sp>
      <p:sp>
        <p:nvSpPr>
          <p:cNvPr id="15375" name="Text Box 16"/>
          <p:cNvSpPr txBox="1">
            <a:spLocks noChangeArrowheads="1"/>
          </p:cNvSpPr>
          <p:nvPr/>
        </p:nvSpPr>
        <p:spPr bwMode="auto">
          <a:xfrm>
            <a:off x="5200650" y="1543051"/>
            <a:ext cx="1200150" cy="460375"/>
          </a:xfrm>
          <a:prstGeom prst="rect">
            <a:avLst/>
          </a:prstGeom>
          <a:solidFill>
            <a:schemeClr val="accent2"/>
          </a:solidFill>
          <a:ln w="9525">
            <a:solidFill>
              <a:srgbClr val="FFFF00"/>
            </a:solidFill>
            <a:miter lim="800000"/>
          </a:ln>
        </p:spPr>
        <p:txBody>
          <a:bodyPr>
            <a:spAutoFit/>
          </a:bodyPr>
          <a:lstStyle>
            <a:defPPr/>
            <a:lvl1pPr>
              <a:defRPr sz="2800" b="1">
                <a:solidFill>
                  <a:schemeClr val="tx1"/>
                </a:solidFill>
                <a:latin typeface="Arial" panose="020b0604020202020204" pitchFamily="34" charset="0"/>
                <a:ea typeface="宋体" panose="02010600030101010101" pitchFamily="2" charset="-122"/>
              </a:defRPr>
            </a:lvl1pPr>
            <a:lvl2pPr>
              <a:defRPr sz="2800" b="1">
                <a:solidFill>
                  <a:schemeClr val="tx1"/>
                </a:solidFill>
                <a:latin typeface="Arial" panose="020b0604020202020204" pitchFamily="34" charset="0"/>
                <a:ea typeface="宋体" panose="02010600030101010101" pitchFamily="2" charset="-122"/>
              </a:defRPr>
            </a:lvl2pPr>
            <a:lvl3pPr>
              <a:defRPr sz="2800" b="1">
                <a:solidFill>
                  <a:schemeClr val="tx1"/>
                </a:solidFill>
                <a:latin typeface="Arial" panose="020b0604020202020204" pitchFamily="34" charset="0"/>
                <a:ea typeface="宋体" panose="02010600030101010101" pitchFamily="2" charset="-122"/>
              </a:defRPr>
            </a:lvl3pPr>
            <a:lvl4pPr>
              <a:defRPr sz="2800" b="1">
                <a:solidFill>
                  <a:schemeClr val="tx1"/>
                </a:solidFill>
                <a:latin typeface="Arial" panose="020b0604020202020204" pitchFamily="34" charset="0"/>
                <a:ea typeface="宋体" panose="02010600030101010101" pitchFamily="2" charset="-122"/>
              </a:defRPr>
            </a:lvl4pPr>
            <a:lvl5pPr>
              <a:defRPr sz="2800" b="1">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sz="2800" b="1">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sz="2800" b="1">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sz="2800" b="1">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sz="2800" b="1">
                <a:solidFill>
                  <a:schemeClr val="tx1"/>
                </a:solidFill>
                <a:latin typeface="Arial" panose="020b0604020202020204" pitchFamily="34" charset="0"/>
                <a:ea typeface="宋体" panose="02010600030101010101" pitchFamily="2" charset="-122"/>
              </a:defRPr>
            </a:lvl9pPr>
          </a:lstStyle>
          <a:p>
            <a:pPr algn="ctr">
              <a:spcBef>
                <a:spcPct val="50000"/>
              </a:spcBef>
            </a:pPr>
            <a:r>
              <a:rPr lang="zh-CN" altLang="en-US" sz="2400">
                <a:solidFill>
                  <a:schemeClr val="bg1"/>
                </a:solidFill>
                <a:latin typeface="Times New Roman" panose="02020603050405020304" pitchFamily="18" charset="0"/>
              </a:rPr>
              <a:t>参议院</a:t>
            </a:r>
          </a:p>
        </p:txBody>
      </p:sp>
      <p:sp>
        <p:nvSpPr>
          <p:cNvPr id="15376" name="Text Box 17"/>
          <p:cNvSpPr txBox="1">
            <a:spLocks noChangeArrowheads="1"/>
          </p:cNvSpPr>
          <p:nvPr/>
        </p:nvSpPr>
        <p:spPr bwMode="auto">
          <a:xfrm>
            <a:off x="6457950" y="1543051"/>
            <a:ext cx="1257300" cy="4140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lvl1pPr>
              <a:defRPr sz="2800" b="1">
                <a:solidFill>
                  <a:schemeClr val="tx1"/>
                </a:solidFill>
                <a:latin typeface="Arial" panose="020b0604020202020204" pitchFamily="34" charset="0"/>
                <a:ea typeface="宋体" panose="02010600030101010101" pitchFamily="2" charset="-122"/>
              </a:defRPr>
            </a:lvl1pPr>
            <a:lvl2pPr>
              <a:defRPr sz="2800" b="1">
                <a:solidFill>
                  <a:schemeClr val="tx1"/>
                </a:solidFill>
                <a:latin typeface="Arial" panose="020b0604020202020204" pitchFamily="34" charset="0"/>
                <a:ea typeface="宋体" panose="02010600030101010101" pitchFamily="2" charset="-122"/>
              </a:defRPr>
            </a:lvl2pPr>
            <a:lvl3pPr>
              <a:defRPr sz="2800" b="1">
                <a:solidFill>
                  <a:schemeClr val="tx1"/>
                </a:solidFill>
                <a:latin typeface="Arial" panose="020b0604020202020204" pitchFamily="34" charset="0"/>
                <a:ea typeface="宋体" panose="02010600030101010101" pitchFamily="2" charset="-122"/>
              </a:defRPr>
            </a:lvl3pPr>
            <a:lvl4pPr>
              <a:defRPr sz="2800" b="1">
                <a:solidFill>
                  <a:schemeClr val="tx1"/>
                </a:solidFill>
                <a:latin typeface="Arial" panose="020b0604020202020204" pitchFamily="34" charset="0"/>
                <a:ea typeface="宋体" panose="02010600030101010101" pitchFamily="2" charset="-122"/>
              </a:defRPr>
            </a:lvl4pPr>
            <a:lvl5pPr>
              <a:defRPr sz="2800" b="1">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sz="2800" b="1">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sz="2800" b="1">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sz="2800" b="1">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sz="2800" b="1">
                <a:solidFill>
                  <a:schemeClr val="tx1"/>
                </a:solidFill>
                <a:latin typeface="Arial" panose="020b0604020202020204" pitchFamily="34" charset="0"/>
                <a:ea typeface="宋体" panose="02010600030101010101" pitchFamily="2" charset="-122"/>
              </a:defRPr>
            </a:lvl9pPr>
          </a:lstStyle>
          <a:p>
            <a:pPr/>
            <a:r>
              <a:rPr lang="zh-CN" altLang="en-US" sz="1800">
                <a:latin typeface="黑体" panose="02010609060101010101" pitchFamily="2" charset="-122"/>
                <a:ea typeface="黑体" panose="02010609060101010101" pitchFamily="2" charset="-122"/>
              </a:rPr>
              <a:t>（</a:t>
            </a:r>
            <a:r>
              <a:rPr lang="zh-CN" altLang="en-US" sz="2100">
                <a:latin typeface="黑体" panose="02010609060101010101" pitchFamily="2" charset="-122"/>
                <a:ea typeface="黑体" panose="02010609060101010101" pitchFamily="2" charset="-122"/>
              </a:rPr>
              <a:t>间选</a:t>
            </a:r>
            <a:r>
              <a:rPr lang="zh-CN" altLang="en-US" sz="1800">
                <a:latin typeface="黑体" panose="02010609060101010101" pitchFamily="2" charset="-122"/>
                <a:ea typeface="黑体" panose="02010609060101010101" pitchFamily="2" charset="-122"/>
              </a:rPr>
              <a:t>）</a:t>
            </a:r>
          </a:p>
        </p:txBody>
      </p:sp>
      <p:sp>
        <p:nvSpPr>
          <p:cNvPr id="15377" name="Text Box 18"/>
          <p:cNvSpPr txBox="1">
            <a:spLocks noChangeArrowheads="1"/>
          </p:cNvSpPr>
          <p:nvPr/>
        </p:nvSpPr>
        <p:spPr bwMode="auto">
          <a:xfrm>
            <a:off x="5207794" y="2154946"/>
            <a:ext cx="1200150" cy="460375"/>
          </a:xfrm>
          <a:prstGeom prst="rect">
            <a:avLst/>
          </a:prstGeom>
          <a:solidFill>
            <a:schemeClr val="accent2"/>
          </a:solidFill>
          <a:ln w="9525">
            <a:solidFill>
              <a:srgbClr val="FFFF00"/>
            </a:solidFill>
            <a:miter lim="800000"/>
          </a:ln>
        </p:spPr>
        <p:txBody>
          <a:bodyPr>
            <a:spAutoFit/>
          </a:bodyPr>
          <a:lstStyle>
            <a:defPPr/>
            <a:lvl1pPr>
              <a:defRPr sz="2800" b="1">
                <a:solidFill>
                  <a:schemeClr val="tx1"/>
                </a:solidFill>
                <a:latin typeface="Arial" panose="020b0604020202020204" pitchFamily="34" charset="0"/>
                <a:ea typeface="宋体" panose="02010600030101010101" pitchFamily="2" charset="-122"/>
              </a:defRPr>
            </a:lvl1pPr>
            <a:lvl2pPr>
              <a:defRPr sz="2800" b="1">
                <a:solidFill>
                  <a:schemeClr val="tx1"/>
                </a:solidFill>
                <a:latin typeface="Arial" panose="020b0604020202020204" pitchFamily="34" charset="0"/>
                <a:ea typeface="宋体" panose="02010600030101010101" pitchFamily="2" charset="-122"/>
              </a:defRPr>
            </a:lvl2pPr>
            <a:lvl3pPr>
              <a:defRPr sz="2800" b="1">
                <a:solidFill>
                  <a:schemeClr val="tx1"/>
                </a:solidFill>
                <a:latin typeface="Arial" panose="020b0604020202020204" pitchFamily="34" charset="0"/>
                <a:ea typeface="宋体" panose="02010600030101010101" pitchFamily="2" charset="-122"/>
              </a:defRPr>
            </a:lvl3pPr>
            <a:lvl4pPr>
              <a:defRPr sz="2800" b="1">
                <a:solidFill>
                  <a:schemeClr val="tx1"/>
                </a:solidFill>
                <a:latin typeface="Arial" panose="020b0604020202020204" pitchFamily="34" charset="0"/>
                <a:ea typeface="宋体" panose="02010600030101010101" pitchFamily="2" charset="-122"/>
              </a:defRPr>
            </a:lvl4pPr>
            <a:lvl5pPr>
              <a:defRPr sz="2800" b="1">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sz="2800" b="1">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sz="2800" b="1">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sz="2800" b="1">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sz="2800" b="1">
                <a:solidFill>
                  <a:schemeClr val="tx1"/>
                </a:solidFill>
                <a:latin typeface="Arial" panose="020b0604020202020204" pitchFamily="34" charset="0"/>
                <a:ea typeface="宋体" panose="02010600030101010101" pitchFamily="2" charset="-122"/>
              </a:defRPr>
            </a:lvl9pPr>
          </a:lstStyle>
          <a:p>
            <a:pPr algn="ctr">
              <a:spcBef>
                <a:spcPct val="50000"/>
              </a:spcBef>
            </a:pPr>
            <a:r>
              <a:rPr lang="zh-CN" altLang="en-US" sz="2400">
                <a:solidFill>
                  <a:schemeClr val="bg1"/>
                </a:solidFill>
                <a:latin typeface="Times New Roman" panose="02020603050405020304" pitchFamily="18" charset="0"/>
              </a:rPr>
              <a:t>众议院</a:t>
            </a:r>
          </a:p>
        </p:txBody>
      </p:sp>
      <p:sp>
        <p:nvSpPr>
          <p:cNvPr id="15378" name="Text Box 19"/>
          <p:cNvSpPr txBox="1">
            <a:spLocks noChangeArrowheads="1"/>
          </p:cNvSpPr>
          <p:nvPr/>
        </p:nvSpPr>
        <p:spPr bwMode="auto">
          <a:xfrm>
            <a:off x="6457950" y="2228851"/>
            <a:ext cx="1257300" cy="4140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lvl1pPr>
              <a:defRPr sz="2800" b="1">
                <a:solidFill>
                  <a:schemeClr val="tx1"/>
                </a:solidFill>
                <a:latin typeface="Arial" panose="020b0604020202020204" pitchFamily="34" charset="0"/>
                <a:ea typeface="宋体" panose="02010600030101010101" pitchFamily="2" charset="-122"/>
              </a:defRPr>
            </a:lvl1pPr>
            <a:lvl2pPr>
              <a:defRPr sz="2800" b="1">
                <a:solidFill>
                  <a:schemeClr val="tx1"/>
                </a:solidFill>
                <a:latin typeface="Arial" panose="020b0604020202020204" pitchFamily="34" charset="0"/>
                <a:ea typeface="宋体" panose="02010600030101010101" pitchFamily="2" charset="-122"/>
              </a:defRPr>
            </a:lvl2pPr>
            <a:lvl3pPr>
              <a:defRPr sz="2800" b="1">
                <a:solidFill>
                  <a:schemeClr val="tx1"/>
                </a:solidFill>
                <a:latin typeface="Arial" panose="020b0604020202020204" pitchFamily="34" charset="0"/>
                <a:ea typeface="宋体" panose="02010600030101010101" pitchFamily="2" charset="-122"/>
              </a:defRPr>
            </a:lvl3pPr>
            <a:lvl4pPr>
              <a:defRPr sz="2800" b="1">
                <a:solidFill>
                  <a:schemeClr val="tx1"/>
                </a:solidFill>
                <a:latin typeface="Arial" panose="020b0604020202020204" pitchFamily="34" charset="0"/>
                <a:ea typeface="宋体" panose="02010600030101010101" pitchFamily="2" charset="-122"/>
              </a:defRPr>
            </a:lvl4pPr>
            <a:lvl5pPr>
              <a:defRPr sz="2800" b="1">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sz="2800" b="1">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sz="2800" b="1">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sz="2800" b="1">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sz="2800" b="1">
                <a:solidFill>
                  <a:schemeClr val="tx1"/>
                </a:solidFill>
                <a:latin typeface="Arial" panose="020b0604020202020204" pitchFamily="34" charset="0"/>
                <a:ea typeface="宋体" panose="02010600030101010101" pitchFamily="2" charset="-122"/>
              </a:defRPr>
            </a:lvl9pPr>
          </a:lstStyle>
          <a:p>
            <a:pPr>
              <a:spcBef>
                <a:spcPct val="50000"/>
              </a:spcBef>
            </a:pPr>
            <a:r>
              <a:rPr lang="zh-CN" altLang="en-US" sz="2100">
                <a:latin typeface="Times New Roman" panose="02020603050405020304" pitchFamily="18" charset="0"/>
                <a:ea typeface="黑体" panose="02010609060101010101" pitchFamily="2" charset="-122"/>
              </a:rPr>
              <a:t>（普选）</a:t>
            </a:r>
            <a:endParaRPr lang="zh-CN" altLang="en-US" sz="1800">
              <a:latin typeface="Times New Roman" panose="02020603050405020304" pitchFamily="18" charset="0"/>
            </a:endParaRPr>
          </a:p>
        </p:txBody>
      </p:sp>
      <p:sp>
        <p:nvSpPr>
          <p:cNvPr id="15379" name="Line 20"/>
          <p:cNvSpPr>
            <a:spLocks noChangeShapeType="1"/>
          </p:cNvSpPr>
          <p:nvPr/>
        </p:nvSpPr>
        <p:spPr bwMode="auto">
          <a:xfrm flipH="1">
            <a:off x="3028950" y="4457700"/>
            <a:ext cx="2343150" cy="0"/>
          </a:xfrm>
          <a:prstGeom prst="line">
            <a:avLst/>
          </a:prstGeom>
          <a:noFill/>
          <a:ln w="38100">
            <a:solidFill>
              <a:schemeClr val="tx1"/>
            </a:solidFill>
            <a:round/>
            <a:tailEnd type="triangle" w="med" len="med"/>
          </a:ln>
          <a:extLst>
            <a:ext uri="{909E8E84-426E-40DD-AFC4-6F175D3DCCD1}">
              <a14:hiddenFill xmlns:a14="http://schemas.microsoft.com/office/drawing/2010/main">
                <a:noFill/>
              </a14:hiddenFill>
            </a:ext>
          </a:extLst>
        </p:spPr>
        <p:txBody>
          <a:bodyPr/>
          <a:lstStyle>
            <a:defPPr/>
          </a:lstStyle>
          <a:p>
            <a:pPr/>
            <a:endParaRPr lang="zh-CN" altLang="en-US" sz="100"/>
          </a:p>
        </p:txBody>
      </p:sp>
      <p:sp>
        <p:nvSpPr>
          <p:cNvPr id="15380" name="Text Box 21"/>
          <p:cNvSpPr txBox="1">
            <a:spLocks noChangeArrowheads="1"/>
          </p:cNvSpPr>
          <p:nvPr/>
        </p:nvSpPr>
        <p:spPr bwMode="auto">
          <a:xfrm>
            <a:off x="3971478" y="4501757"/>
            <a:ext cx="85725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lvl1pPr>
              <a:defRPr sz="2800" b="1">
                <a:solidFill>
                  <a:schemeClr val="tx1"/>
                </a:solidFill>
                <a:latin typeface="Arial" panose="020b0604020202020204" pitchFamily="34" charset="0"/>
                <a:ea typeface="宋体" panose="02010600030101010101" pitchFamily="2" charset="-122"/>
              </a:defRPr>
            </a:lvl1pPr>
            <a:lvl2pPr>
              <a:defRPr sz="2800" b="1">
                <a:solidFill>
                  <a:schemeClr val="tx1"/>
                </a:solidFill>
                <a:latin typeface="Arial" panose="020b0604020202020204" pitchFamily="34" charset="0"/>
                <a:ea typeface="宋体" panose="02010600030101010101" pitchFamily="2" charset="-122"/>
              </a:defRPr>
            </a:lvl2pPr>
            <a:lvl3pPr>
              <a:defRPr sz="2800" b="1">
                <a:solidFill>
                  <a:schemeClr val="tx1"/>
                </a:solidFill>
                <a:latin typeface="Arial" panose="020b0604020202020204" pitchFamily="34" charset="0"/>
                <a:ea typeface="宋体" panose="02010600030101010101" pitchFamily="2" charset="-122"/>
              </a:defRPr>
            </a:lvl3pPr>
            <a:lvl4pPr>
              <a:defRPr sz="2800" b="1">
                <a:solidFill>
                  <a:schemeClr val="tx1"/>
                </a:solidFill>
                <a:latin typeface="Arial" panose="020b0604020202020204" pitchFamily="34" charset="0"/>
                <a:ea typeface="宋体" panose="02010600030101010101" pitchFamily="2" charset="-122"/>
              </a:defRPr>
            </a:lvl4pPr>
            <a:lvl5pPr>
              <a:defRPr sz="2800" b="1">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sz="2800" b="1">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sz="2800" b="1">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sz="2800" b="1">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sz="2800" b="1">
                <a:solidFill>
                  <a:schemeClr val="tx1"/>
                </a:solidFill>
                <a:latin typeface="Arial" panose="020b0604020202020204" pitchFamily="34" charset="0"/>
                <a:ea typeface="宋体" panose="02010600030101010101" pitchFamily="2" charset="-122"/>
              </a:defRPr>
            </a:lvl9pPr>
          </a:lstStyle>
          <a:p>
            <a:pPr/>
            <a:r>
              <a:rPr lang="zh-CN" altLang="en-US" sz="1800">
                <a:solidFill>
                  <a:srgbClr val="000099"/>
                </a:solidFill>
                <a:ea typeface="黑体" panose="02010609060101010101" pitchFamily="2" charset="-122"/>
              </a:rPr>
              <a:t>副署</a:t>
            </a:r>
          </a:p>
        </p:txBody>
      </p:sp>
      <p:sp>
        <p:nvSpPr>
          <p:cNvPr id="16404" name="Text Box 22"/>
          <p:cNvSpPr txBox="1">
            <a:spLocks noChangeArrowheads="1"/>
          </p:cNvSpPr>
          <p:nvPr/>
        </p:nvSpPr>
        <p:spPr bwMode="auto">
          <a:xfrm>
            <a:off x="2857500" y="1028700"/>
            <a:ext cx="3314700"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lvl1pPr>
              <a:defRPr sz="2800" b="1">
                <a:solidFill>
                  <a:schemeClr val="tx1"/>
                </a:solidFill>
                <a:latin typeface="Arial" panose="020b0604020202020204" pitchFamily="34" charset="0"/>
                <a:ea typeface="宋体" panose="02010600030101010101" pitchFamily="2" charset="-122"/>
              </a:defRPr>
            </a:lvl1pPr>
            <a:lvl2pPr>
              <a:defRPr sz="2800" b="1">
                <a:solidFill>
                  <a:schemeClr val="tx1"/>
                </a:solidFill>
                <a:latin typeface="Arial" panose="020b0604020202020204" pitchFamily="34" charset="0"/>
                <a:ea typeface="宋体" panose="02010600030101010101" pitchFamily="2" charset="-122"/>
              </a:defRPr>
            </a:lvl2pPr>
            <a:lvl3pPr>
              <a:defRPr sz="2800" b="1">
                <a:solidFill>
                  <a:schemeClr val="tx1"/>
                </a:solidFill>
                <a:latin typeface="Arial" panose="020b0604020202020204" pitchFamily="34" charset="0"/>
                <a:ea typeface="宋体" panose="02010600030101010101" pitchFamily="2" charset="-122"/>
              </a:defRPr>
            </a:lvl3pPr>
            <a:lvl4pPr>
              <a:defRPr sz="2800" b="1">
                <a:solidFill>
                  <a:schemeClr val="tx1"/>
                </a:solidFill>
                <a:latin typeface="Arial" panose="020b0604020202020204" pitchFamily="34" charset="0"/>
                <a:ea typeface="宋体" panose="02010600030101010101" pitchFamily="2" charset="-122"/>
              </a:defRPr>
            </a:lvl4pPr>
            <a:lvl5pPr>
              <a:defRPr sz="2800" b="1">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sz="2800" b="1">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sz="2800" b="1">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sz="2800" b="1">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sz="2800" b="1">
                <a:solidFill>
                  <a:schemeClr val="tx1"/>
                </a:solidFill>
                <a:latin typeface="Arial" panose="020b0604020202020204" pitchFamily="34" charset="0"/>
                <a:ea typeface="宋体" panose="02010600030101010101" pitchFamily="2" charset="-122"/>
              </a:defRPr>
            </a:lvl9pPr>
          </a:lstStyle>
          <a:p>
            <a:pPr/>
            <a:r>
              <a:rPr lang="zh-CN" altLang="en-US" sz="2400">
                <a:ea typeface="黑体" panose="02010609060101010101" pitchFamily="2" charset="-122"/>
              </a:rPr>
              <a:t>法国共和制结构示意图</a:t>
            </a:r>
          </a:p>
        </p:txBody>
      </p:sp>
      <p:sp>
        <p:nvSpPr>
          <p:cNvPr id="15382" name="Text Box 23"/>
          <p:cNvSpPr txBox="1">
            <a:spLocks noChangeArrowheads="1"/>
          </p:cNvSpPr>
          <p:nvPr/>
        </p:nvSpPr>
        <p:spPr bwMode="auto">
          <a:xfrm>
            <a:off x="458470" y="4686300"/>
            <a:ext cx="3845560" cy="3987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lvl1pPr>
              <a:defRPr sz="2800" b="1">
                <a:solidFill>
                  <a:schemeClr val="tx1"/>
                </a:solidFill>
                <a:latin typeface="Arial" panose="020b0604020202020204" pitchFamily="34" charset="0"/>
                <a:ea typeface="宋体" panose="02010600030101010101" pitchFamily="2" charset="-122"/>
              </a:defRPr>
            </a:lvl1pPr>
            <a:lvl2pPr>
              <a:defRPr sz="2800" b="1">
                <a:solidFill>
                  <a:schemeClr val="tx1"/>
                </a:solidFill>
                <a:latin typeface="Arial" panose="020b0604020202020204" pitchFamily="34" charset="0"/>
                <a:ea typeface="宋体" panose="02010600030101010101" pitchFamily="2" charset="-122"/>
              </a:defRPr>
            </a:lvl2pPr>
            <a:lvl3pPr>
              <a:defRPr sz="2800" b="1">
                <a:solidFill>
                  <a:schemeClr val="tx1"/>
                </a:solidFill>
                <a:latin typeface="Arial" panose="020b0604020202020204" pitchFamily="34" charset="0"/>
                <a:ea typeface="宋体" panose="02010600030101010101" pitchFamily="2" charset="-122"/>
              </a:defRPr>
            </a:lvl3pPr>
            <a:lvl4pPr>
              <a:defRPr sz="2800" b="1">
                <a:solidFill>
                  <a:schemeClr val="tx1"/>
                </a:solidFill>
                <a:latin typeface="Arial" panose="020b0604020202020204" pitchFamily="34" charset="0"/>
                <a:ea typeface="宋体" panose="02010600030101010101" pitchFamily="2" charset="-122"/>
              </a:defRPr>
            </a:lvl4pPr>
            <a:lvl5pPr>
              <a:defRPr sz="2800" b="1">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sz="2800" b="1">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sz="2800" b="1">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sz="2800" b="1">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sz="2800" b="1">
                <a:solidFill>
                  <a:schemeClr val="tx1"/>
                </a:solidFill>
                <a:latin typeface="Arial" panose="020b0604020202020204" pitchFamily="34" charset="0"/>
                <a:ea typeface="宋体" panose="02010600030101010101" pitchFamily="2" charset="-122"/>
              </a:defRPr>
            </a:lvl9pPr>
          </a:lstStyle>
          <a:p>
            <a:pPr/>
            <a:r>
              <a:rPr lang="zh-CN" altLang="en-US" sz="2000">
                <a:solidFill>
                  <a:srgbClr val="FF0000"/>
                </a:solidFill>
                <a:ea typeface="黑体" panose="02010609060101010101" pitchFamily="2" charset="-122"/>
              </a:rPr>
              <a:t>（行政权、军事权、立法权）</a:t>
            </a:r>
          </a:p>
        </p:txBody>
      </p:sp>
      <p:sp>
        <p:nvSpPr>
          <p:cNvPr id="15383" name="Text Box 25"/>
          <p:cNvSpPr txBox="1">
            <a:spLocks noChangeArrowheads="1"/>
          </p:cNvSpPr>
          <p:nvPr/>
        </p:nvSpPr>
        <p:spPr bwMode="auto">
          <a:xfrm rot="-3212915">
            <a:off x="2303436" y="2940233"/>
            <a:ext cx="1605173" cy="6451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lvl1pPr>
              <a:defRPr sz="2800" b="1">
                <a:solidFill>
                  <a:schemeClr val="tx1"/>
                </a:solidFill>
                <a:latin typeface="Arial" panose="020b0604020202020204" pitchFamily="34" charset="0"/>
                <a:ea typeface="宋体" panose="02010600030101010101" pitchFamily="2" charset="-122"/>
              </a:defRPr>
            </a:lvl1pPr>
            <a:lvl2pPr>
              <a:defRPr sz="2800" b="1">
                <a:solidFill>
                  <a:schemeClr val="tx1"/>
                </a:solidFill>
                <a:latin typeface="Arial" panose="020b0604020202020204" pitchFamily="34" charset="0"/>
                <a:ea typeface="宋体" panose="02010600030101010101" pitchFamily="2" charset="-122"/>
              </a:defRPr>
            </a:lvl2pPr>
            <a:lvl3pPr>
              <a:defRPr sz="2800" b="1">
                <a:solidFill>
                  <a:schemeClr val="tx1"/>
                </a:solidFill>
                <a:latin typeface="Arial" panose="020b0604020202020204" pitchFamily="34" charset="0"/>
                <a:ea typeface="宋体" panose="02010600030101010101" pitchFamily="2" charset="-122"/>
              </a:defRPr>
            </a:lvl3pPr>
            <a:lvl4pPr>
              <a:defRPr sz="2800" b="1">
                <a:solidFill>
                  <a:schemeClr val="tx1"/>
                </a:solidFill>
                <a:latin typeface="Arial" panose="020b0604020202020204" pitchFamily="34" charset="0"/>
                <a:ea typeface="宋体" panose="02010600030101010101" pitchFamily="2" charset="-122"/>
              </a:defRPr>
            </a:lvl4pPr>
            <a:lvl5pPr>
              <a:defRPr sz="2800" b="1">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sz="2800" b="1">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sz="2800" b="1">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sz="2800" b="1">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sz="2800" b="1">
                <a:solidFill>
                  <a:schemeClr val="tx1"/>
                </a:solidFill>
                <a:latin typeface="Arial" panose="020b0604020202020204" pitchFamily="34" charset="0"/>
                <a:ea typeface="宋体" panose="02010600030101010101" pitchFamily="2" charset="-122"/>
              </a:defRPr>
            </a:lvl9pPr>
          </a:lstStyle>
          <a:p>
            <a:pPr>
              <a:spcBef>
                <a:spcPct val="50000"/>
              </a:spcBef>
            </a:pPr>
            <a:r>
              <a:rPr lang="zh-CN" altLang="en-US" sz="1800">
                <a:solidFill>
                  <a:srgbClr val="000099"/>
                </a:solidFill>
                <a:ea typeface="黑体" panose="02010609060101010101" pitchFamily="2" charset="-122"/>
              </a:rPr>
              <a:t>参议院同意</a:t>
            </a:r>
            <a:r>
              <a:rPr lang="zh-CN" altLang="en-US" sz="1800" smtClean="0">
                <a:solidFill>
                  <a:srgbClr val="000099"/>
                </a:solidFill>
                <a:ea typeface="黑体" panose="02010609060101010101" pitchFamily="2" charset="-122"/>
              </a:rPr>
              <a:t>可解散</a:t>
            </a:r>
            <a:r>
              <a:rPr lang="zh-CN" altLang="en-US" sz="1800">
                <a:solidFill>
                  <a:srgbClr val="000099"/>
                </a:solidFill>
                <a:ea typeface="黑体" panose="02010609060101010101" pitchFamily="2" charset="-122"/>
              </a:rPr>
              <a:t>众议院</a:t>
            </a:r>
          </a:p>
        </p:txBody>
      </p:sp>
      <p:sp>
        <p:nvSpPr>
          <p:cNvPr id="26" name="文本框 25"/>
          <p:cNvSpPr txBox="1"/>
          <p:nvPr/>
        </p:nvSpPr>
        <p:spPr>
          <a:xfrm flipH="1">
            <a:off x="184785" y="5247005"/>
            <a:ext cx="2059305" cy="497205"/>
          </a:xfrm>
          <a:prstGeom prst="rect">
            <a:avLst/>
          </a:prstGeom>
          <a:noFill/>
        </p:spPr>
        <p:txBody>
          <a:bodyPr wrap="square" rtlCol="0">
            <a:spAutoFit/>
          </a:bodyPr>
          <a:lstStyle>
            <a:defPPr/>
          </a:lstStyle>
          <a:p>
            <a:pPr>
              <a:lnSpc>
                <a:spcPct val="110000"/>
              </a:lnSpc>
            </a:pPr>
            <a:r>
              <a:rPr lang="zh-CN" altLang="en-US" sz="2400" b="1" smtClean="0">
                <a:solidFill>
                  <a:srgbClr val="C00000"/>
                </a:solidFill>
                <a:latin typeface="黑体" panose="02010609060101010101" pitchFamily="2" charset="-122"/>
                <a:ea typeface="黑体" panose="02010609060101010101" pitchFamily="2" charset="-122"/>
              </a:rPr>
              <a:t>（</a:t>
            </a:r>
            <a:r>
              <a:rPr lang="en-US" altLang="zh-CN" sz="2400" b="1" smtClean="0">
                <a:solidFill>
                  <a:srgbClr val="C00000"/>
                </a:solidFill>
                <a:latin typeface="黑体" panose="02010609060101010101" pitchFamily="2" charset="-122"/>
                <a:ea typeface="黑体" panose="02010609060101010101" pitchFamily="2" charset="-122"/>
              </a:rPr>
              <a:t>2</a:t>
            </a:r>
            <a:r>
              <a:rPr lang="zh-CN" altLang="en-US" sz="2400" b="1" smtClean="0">
                <a:solidFill>
                  <a:srgbClr val="C00000"/>
                </a:solidFill>
                <a:latin typeface="黑体" panose="02010609060101010101" pitchFamily="2" charset="-122"/>
                <a:ea typeface="黑体" panose="02010609060101010101" pitchFamily="2" charset="-122"/>
              </a:rPr>
              <a:t>）特点：</a:t>
            </a:r>
            <a:endParaRPr lang="zh-CN" altLang="en-US" sz="2400" b="1">
              <a:solidFill>
                <a:srgbClr val="C00000"/>
              </a:solidFill>
              <a:latin typeface="黑体" panose="02010609060101010101" pitchFamily="2" charset="-122"/>
              <a:ea typeface="黑体" panose="02010609060101010101" pitchFamily="2" charset="-122"/>
            </a:endParaRPr>
          </a:p>
        </p:txBody>
      </p:sp>
      <p:sp>
        <p:nvSpPr>
          <p:cNvPr id="27" name="矩形 26"/>
          <p:cNvSpPr/>
          <p:nvPr/>
        </p:nvSpPr>
        <p:spPr>
          <a:xfrm>
            <a:off x="508635" y="5744210"/>
            <a:ext cx="7784465" cy="902970"/>
          </a:xfrm>
          <a:prstGeom prst="rect">
            <a:avLst/>
          </a:prstGeom>
        </p:spPr>
        <p:txBody>
          <a:bodyPr wrap="square">
            <a:spAutoFit/>
          </a:bodyPr>
          <a:lstStyle>
            <a:defPPr/>
          </a:lstStyle>
          <a:p>
            <a:pPr>
              <a:lnSpc>
                <a:spcPct val="110000"/>
              </a:lnSpc>
            </a:pPr>
            <a:r>
              <a:rPr lang="zh-CN" altLang="en-US" sz="2100">
                <a:solidFill>
                  <a:srgbClr val="C00000"/>
                </a:solidFill>
                <a:latin typeface="黑体" panose="02010609060101010101" pitchFamily="2" charset="-122"/>
                <a:ea typeface="黑体" panose="02010609060101010101" pitchFamily="2" charset="-122"/>
                <a:sym typeface="Wingdings 2" panose="05020102010507070707" pitchFamily="18" charset="2"/>
              </a:rPr>
              <a:t></a:t>
            </a:r>
            <a:r>
              <a:rPr lang="zh-CN" altLang="en-US" sz="2400" b="1">
                <a:solidFill>
                  <a:srgbClr val="C00000"/>
                </a:solidFill>
                <a:latin typeface="黑体" panose="02010609060101010101" pitchFamily="2" charset="-122"/>
                <a:ea typeface="黑体" panose="02010609060101010101" pitchFamily="2" charset="-122"/>
              </a:rPr>
              <a:t>实行分权制衡；</a:t>
            </a:r>
            <a:r>
              <a:rPr lang="zh-CN" altLang="en-US" sz="2400" b="1">
                <a:solidFill>
                  <a:srgbClr val="C00000"/>
                </a:solidFill>
                <a:latin typeface="黑体" panose="02010609060101010101" pitchFamily="2" charset="-122"/>
                <a:ea typeface="黑体" panose="02010609060101010101" pitchFamily="2" charset="-122"/>
                <a:sym typeface="Wingdings 2" panose="05020102010507070707" pitchFamily="18" charset="2"/>
              </a:rPr>
              <a:t></a:t>
            </a:r>
            <a:r>
              <a:rPr lang="zh-CN" altLang="en-US" sz="2400" b="1">
                <a:solidFill>
                  <a:srgbClr val="C00000"/>
                </a:solidFill>
                <a:latin typeface="黑体" panose="02010609060101010101" pitchFamily="2" charset="-122"/>
                <a:ea typeface="黑体" panose="02010609060101010101" pitchFamily="2" charset="-122"/>
              </a:rPr>
              <a:t>权力中心在议会，立法权控制行政权；</a:t>
            </a:r>
            <a:r>
              <a:rPr lang="zh-CN" altLang="en-US" sz="2400" b="1">
                <a:solidFill>
                  <a:srgbClr val="C00000"/>
                </a:solidFill>
                <a:latin typeface="黑体" panose="02010609060101010101" pitchFamily="2" charset="-122"/>
                <a:ea typeface="黑体" panose="02010609060101010101" pitchFamily="2" charset="-122"/>
                <a:sym typeface="Wingdings 2" panose="05020102010507070707" pitchFamily="18" charset="2"/>
              </a:rPr>
              <a:t></a:t>
            </a:r>
            <a:r>
              <a:rPr lang="zh-CN" altLang="en-US" sz="2400" b="1">
                <a:solidFill>
                  <a:srgbClr val="C00000"/>
                </a:solidFill>
                <a:latin typeface="黑体" panose="02010609060101010101" pitchFamily="2" charset="-122"/>
                <a:ea typeface="黑体" panose="02010609060101010101" pitchFamily="2" charset="-122"/>
              </a:rPr>
              <a:t>实行议会制共和制。</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9" presetClass="entr" presetSubtype="0" fill="hold" grpId="0" nodeType="clickEffect">
                                  <p:stCondLst>
                                    <p:cond delay="0"/>
                                  </p:stCondLst>
                                  <p:childTnLst>
                                    <p:set>
                                      <p:cBhvr>
                                        <p:cTn id="6" dur="1" fill="hold">
                                          <p:stCondLst>
                                            <p:cond delay="0"/>
                                          </p:stCondLst>
                                        </p:cTn>
                                        <p:tgtEl>
                                          <p:spTgt spid="15362"/>
                                        </p:tgtEl>
                                        <p:attrNameLst>
                                          <p:attrName>style.visibility</p:attrName>
                                        </p:attrNameLst>
                                      </p:cBhvr>
                                      <p:to>
                                        <p:strVal val="visible"/>
                                      </p:to>
                                    </p:set>
                                    <p:animEffect transition="in" filter="dissolve">
                                      <p:cBhvr>
                                        <p:cTn id="7" dur="500"/>
                                        <p:tgtEl>
                                          <p:spTgt spid="15362"/>
                                        </p:tgtEl>
                                      </p:cBhvr>
                                    </p:animEffect>
                                  </p:childTnLst>
                                </p:cTn>
                              </p:par>
                              <p:par>
                                <p:cTn id="8" presetID="9" presetClass="entr" presetSubtype="0" fill="hold" grpId="1" nodeType="withEffect">
                                  <p:stCondLst>
                                    <p:cond delay="0"/>
                                  </p:stCondLst>
                                  <p:childTnLst>
                                    <p:set>
                                      <p:cBhvr>
                                        <p:cTn id="9" dur="1" fill="hold">
                                          <p:stCondLst>
                                            <p:cond delay="0"/>
                                          </p:stCondLst>
                                        </p:cTn>
                                        <p:tgtEl>
                                          <p:spTgt spid="15363"/>
                                        </p:tgtEl>
                                        <p:attrNameLst>
                                          <p:attrName>style.visibility</p:attrName>
                                        </p:attrNameLst>
                                      </p:cBhvr>
                                      <p:to>
                                        <p:strVal val="visible"/>
                                      </p:to>
                                    </p:set>
                                    <p:animEffect transition="in" filter="dissolve">
                                      <p:cBhvr>
                                        <p:cTn id="10" dur="500"/>
                                        <p:tgtEl>
                                          <p:spTgt spid="15363"/>
                                        </p:tgtEl>
                                      </p:cBhvr>
                                    </p:animEffect>
                                  </p:childTnLst>
                                </p:cTn>
                              </p:par>
                              <p:par>
                                <p:cTn id="11" presetID="9" presetClass="entr" presetSubtype="0" fill="hold" grpId="2" nodeType="withEffect">
                                  <p:stCondLst>
                                    <p:cond delay="0"/>
                                  </p:stCondLst>
                                  <p:childTnLst>
                                    <p:set>
                                      <p:cBhvr>
                                        <p:cTn id="12" dur="1" fill="hold">
                                          <p:stCondLst>
                                            <p:cond delay="0"/>
                                          </p:stCondLst>
                                        </p:cTn>
                                        <p:tgtEl>
                                          <p:spTgt spid="15364"/>
                                        </p:tgtEl>
                                        <p:attrNameLst>
                                          <p:attrName>style.visibility</p:attrName>
                                        </p:attrNameLst>
                                      </p:cBhvr>
                                      <p:to>
                                        <p:strVal val="visible"/>
                                      </p:to>
                                    </p:set>
                                    <p:animEffect transition="in" filter="dissolve">
                                      <p:cBhvr>
                                        <p:cTn id="13" dur="500"/>
                                        <p:tgtEl>
                                          <p:spTgt spid="15364"/>
                                        </p:tgtEl>
                                      </p:cBhvr>
                                    </p:animEffect>
                                  </p:childTnLst>
                                </p:cTn>
                              </p:par>
                            </p:childTnLst>
                          </p:cTn>
                        </p:par>
                      </p:childTnLst>
                    </p:cTn>
                  </p:par>
                  <p:par>
                    <p:cTn id="14" fill="hold" nodeType="clickPar">
                      <p:stCondLst>
                        <p:cond delay="indefinite"/>
                      </p:stCondLst>
                      <p:childTnLst>
                        <p:par>
                          <p:cTn id="15" fill="hold" nodeType="afterGroup">
                            <p:stCondLst>
                              <p:cond delay="0"/>
                            </p:stCondLst>
                            <p:childTnLst>
                              <p:par>
                                <p:cTn id="16" presetID="16" presetClass="entr" presetSubtype="26" fill="hold" nodeType="clickEffect">
                                  <p:stCondLst>
                                    <p:cond delay="0"/>
                                  </p:stCondLst>
                                  <p:childTnLst>
                                    <p:set>
                                      <p:cBhvr>
                                        <p:cTn id="17" dur="1" fill="hold">
                                          <p:stCondLst>
                                            <p:cond delay="0"/>
                                          </p:stCondLst>
                                        </p:cTn>
                                        <p:tgtEl>
                                          <p:spTgt spid="15365"/>
                                        </p:tgtEl>
                                        <p:attrNameLst>
                                          <p:attrName>style.visibility</p:attrName>
                                        </p:attrNameLst>
                                      </p:cBhvr>
                                      <p:to>
                                        <p:strVal val="visible"/>
                                      </p:to>
                                    </p:set>
                                    <p:animEffect transition="in" filter="barn(inHorizontal)">
                                      <p:cBhvr>
                                        <p:cTn id="18" dur="500"/>
                                        <p:tgtEl>
                                          <p:spTgt spid="15365"/>
                                        </p:tgtEl>
                                      </p:cBhvr>
                                    </p:animEffect>
                                  </p:childTnLst>
                                </p:cTn>
                              </p:par>
                            </p:childTnLst>
                          </p:cTn>
                        </p:par>
                        <p:par>
                          <p:cTn id="19" fill="hold" nodeType="afterGroup">
                            <p:stCondLst>
                              <p:cond delay="500"/>
                            </p:stCondLst>
                            <p:childTnLst>
                              <p:par>
                                <p:cTn id="20" presetID="2" presetClass="entr" presetSubtype="4" fill="hold" grpId="16" nodeType="afterEffect">
                                  <p:stCondLst>
                                    <p:cond delay="500"/>
                                  </p:stCondLst>
                                  <p:childTnLst>
                                    <p:set>
                                      <p:cBhvr>
                                        <p:cTn id="21" dur="1" fill="hold">
                                          <p:stCondLst>
                                            <p:cond delay="0"/>
                                          </p:stCondLst>
                                        </p:cTn>
                                        <p:tgtEl>
                                          <p:spTgt spid="15382"/>
                                        </p:tgtEl>
                                        <p:attrNameLst>
                                          <p:attrName>style.visibility</p:attrName>
                                        </p:attrNameLst>
                                      </p:cBhvr>
                                      <p:to>
                                        <p:strVal val="visible"/>
                                      </p:to>
                                    </p:set>
                                    <p:anim calcmode="lin" valueType="num">
                                      <p:cBhvr additive="base">
                                        <p:cTn id="22" dur="500" fill="hold"/>
                                        <p:tgtEl>
                                          <p:spTgt spid="15382"/>
                                        </p:tgtEl>
                                        <p:attrNameLst>
                                          <p:attrName>ppt_x</p:attrName>
                                        </p:attrNameLst>
                                      </p:cBhvr>
                                      <p:tavLst>
                                        <p:tav tm="0">
                                          <p:val>
                                            <p:strVal val="#ppt_x"/>
                                          </p:val>
                                        </p:tav>
                                        <p:tav tm="100000">
                                          <p:val>
                                            <p:strVal val="#ppt_x"/>
                                          </p:val>
                                        </p:tav>
                                      </p:tavLst>
                                    </p:anim>
                                    <p:anim calcmode="lin" valueType="num">
                                      <p:cBhvr additive="base">
                                        <p:cTn id="23" dur="500" fill="hold"/>
                                        <p:tgtEl>
                                          <p:spTgt spid="15382"/>
                                        </p:tgtEl>
                                        <p:attrNameLst>
                                          <p:attrName>ppt_y</p:attrName>
                                        </p:attrNameLst>
                                      </p:cBhvr>
                                      <p:tavLst>
                                        <p:tav tm="0">
                                          <p:val>
                                            <p:strVal val="1+#ppt_h/2"/>
                                          </p:val>
                                        </p:tav>
                                        <p:tav tm="100000">
                                          <p:val>
                                            <p:strVal val="#ppt_y"/>
                                          </p:val>
                                        </p:tav>
                                      </p:tavLst>
                                    </p:anim>
                                  </p:childTnLst>
                                </p:cTn>
                              </p:par>
                            </p:childTnLst>
                          </p:cTn>
                        </p:par>
                        <p:par>
                          <p:cTn id="24" fill="hold" nodeType="afterGroup">
                            <p:stCondLst>
                              <p:cond delay="1500"/>
                            </p:stCondLst>
                            <p:childTnLst>
                              <p:par>
                                <p:cTn id="25" presetID="2" presetClass="entr" presetSubtype="4" fill="hold" grpId="3" nodeType="afterEffect">
                                  <p:stCondLst>
                                    <p:cond delay="1000"/>
                                  </p:stCondLst>
                                  <p:childTnLst>
                                    <p:set>
                                      <p:cBhvr>
                                        <p:cTn id="26" dur="1" fill="hold">
                                          <p:stCondLst>
                                            <p:cond delay="0"/>
                                          </p:stCondLst>
                                        </p:cTn>
                                        <p:tgtEl>
                                          <p:spTgt spid="15366"/>
                                        </p:tgtEl>
                                        <p:attrNameLst>
                                          <p:attrName>style.visibility</p:attrName>
                                        </p:attrNameLst>
                                      </p:cBhvr>
                                      <p:to>
                                        <p:strVal val="visible"/>
                                      </p:to>
                                    </p:set>
                                    <p:anim calcmode="lin" valueType="num">
                                      <p:cBhvr additive="base">
                                        <p:cTn id="27" dur="500" fill="hold"/>
                                        <p:tgtEl>
                                          <p:spTgt spid="15366"/>
                                        </p:tgtEl>
                                        <p:attrNameLst>
                                          <p:attrName>ppt_x</p:attrName>
                                        </p:attrNameLst>
                                      </p:cBhvr>
                                      <p:tavLst>
                                        <p:tav tm="0">
                                          <p:val>
                                            <p:strVal val="#ppt_x"/>
                                          </p:val>
                                        </p:tav>
                                        <p:tav tm="100000">
                                          <p:val>
                                            <p:strVal val="#ppt_x"/>
                                          </p:val>
                                        </p:tav>
                                      </p:tavLst>
                                    </p:anim>
                                    <p:anim calcmode="lin" valueType="num">
                                      <p:cBhvr additive="base">
                                        <p:cTn id="28" dur="500" fill="hold"/>
                                        <p:tgtEl>
                                          <p:spTgt spid="15366"/>
                                        </p:tgtEl>
                                        <p:attrNameLst>
                                          <p:attrName>ppt_y</p:attrName>
                                        </p:attrNameLst>
                                      </p:cBhvr>
                                      <p:tavLst>
                                        <p:tav tm="0">
                                          <p:val>
                                            <p:strVal val="1+#ppt_h/2"/>
                                          </p:val>
                                        </p:tav>
                                        <p:tav tm="100000">
                                          <p:val>
                                            <p:strVal val="#ppt_y"/>
                                          </p:val>
                                        </p:tav>
                                      </p:tavLst>
                                    </p:anim>
                                  </p:childTnLst>
                                </p:cTn>
                              </p:par>
                            </p:childTnLst>
                          </p:cTn>
                        </p:par>
                      </p:childTnLst>
                    </p:cTn>
                  </p:par>
                  <p:par>
                    <p:cTn id="29" fill="hold" nodeType="clickPar">
                      <p:stCondLst>
                        <p:cond delay="indefinite"/>
                      </p:stCondLst>
                      <p:childTnLst>
                        <p:par>
                          <p:cTn id="30" fill="hold" nodeType="afterGroup">
                            <p:stCondLst>
                              <p:cond delay="0"/>
                            </p:stCondLst>
                            <p:childTnLst>
                              <p:par>
                                <p:cTn id="31" presetID="22" presetClass="entr" presetSubtype="8" fill="hold" grpId="4" nodeType="clickEffect">
                                  <p:stCondLst>
                                    <p:cond delay="0"/>
                                  </p:stCondLst>
                                  <p:childTnLst>
                                    <p:set>
                                      <p:cBhvr>
                                        <p:cTn id="32" dur="1" fill="hold">
                                          <p:stCondLst>
                                            <p:cond delay="0"/>
                                          </p:stCondLst>
                                        </p:cTn>
                                        <p:tgtEl>
                                          <p:spTgt spid="15367"/>
                                        </p:tgtEl>
                                        <p:attrNameLst>
                                          <p:attrName>style.visibility</p:attrName>
                                        </p:attrNameLst>
                                      </p:cBhvr>
                                      <p:to>
                                        <p:strVal val="visible"/>
                                      </p:to>
                                    </p:set>
                                    <p:animEffect transition="in" filter="wipe(left)">
                                      <p:cBhvr>
                                        <p:cTn id="33" dur="500"/>
                                        <p:tgtEl>
                                          <p:spTgt spid="15367"/>
                                        </p:tgtEl>
                                      </p:cBhvr>
                                    </p:animEffect>
                                  </p:childTnLst>
                                </p:cTn>
                              </p:par>
                              <p:par>
                                <p:cTn id="34" presetID="22" presetClass="entr" presetSubtype="8" fill="hold" grpId="12" nodeType="withEffect">
                                  <p:stCondLst>
                                    <p:cond delay="0"/>
                                  </p:stCondLst>
                                  <p:childTnLst>
                                    <p:set>
                                      <p:cBhvr>
                                        <p:cTn id="35" dur="1" fill="hold">
                                          <p:stCondLst>
                                            <p:cond delay="0"/>
                                          </p:stCondLst>
                                        </p:cTn>
                                        <p:tgtEl>
                                          <p:spTgt spid="15375"/>
                                        </p:tgtEl>
                                        <p:attrNameLst>
                                          <p:attrName>style.visibility</p:attrName>
                                        </p:attrNameLst>
                                      </p:cBhvr>
                                      <p:to>
                                        <p:strVal val="visible"/>
                                      </p:to>
                                    </p:set>
                                    <p:animEffect transition="in" filter="wipe(left)">
                                      <p:cBhvr>
                                        <p:cTn id="36" dur="500"/>
                                        <p:tgtEl>
                                          <p:spTgt spid="15375"/>
                                        </p:tgtEl>
                                      </p:cBhvr>
                                    </p:animEffect>
                                  </p:childTnLst>
                                </p:cTn>
                              </p:par>
                              <p:par>
                                <p:cTn id="37" presetID="22" presetClass="entr" presetSubtype="8" fill="hold" grpId="13" nodeType="withEffect">
                                  <p:stCondLst>
                                    <p:cond delay="0"/>
                                  </p:stCondLst>
                                  <p:childTnLst>
                                    <p:set>
                                      <p:cBhvr>
                                        <p:cTn id="38" dur="1" fill="hold">
                                          <p:stCondLst>
                                            <p:cond delay="0"/>
                                          </p:stCondLst>
                                        </p:cTn>
                                        <p:tgtEl>
                                          <p:spTgt spid="15377"/>
                                        </p:tgtEl>
                                        <p:attrNameLst>
                                          <p:attrName>style.visibility</p:attrName>
                                        </p:attrNameLst>
                                      </p:cBhvr>
                                      <p:to>
                                        <p:strVal val="visible"/>
                                      </p:to>
                                    </p:set>
                                    <p:animEffect transition="in" filter="wipe(left)">
                                      <p:cBhvr>
                                        <p:cTn id="39" dur="500"/>
                                        <p:tgtEl>
                                          <p:spTgt spid="15377"/>
                                        </p:tgtEl>
                                      </p:cBhvr>
                                    </p:animEffect>
                                  </p:childTnLst>
                                </p:cTn>
                              </p:par>
                            </p:childTnLst>
                          </p:cTn>
                        </p:par>
                      </p:childTnLst>
                    </p:cTn>
                  </p:par>
                  <p:par>
                    <p:cTn id="40" fill="hold" nodeType="clickPar">
                      <p:stCondLst>
                        <p:cond delay="indefinite"/>
                      </p:stCondLst>
                      <p:childTnLst>
                        <p:par>
                          <p:cTn id="41" fill="hold" nodeType="afterGroup">
                            <p:stCondLst>
                              <p:cond delay="0"/>
                            </p:stCondLst>
                            <p:childTnLst>
                              <p:par>
                                <p:cTn id="42" presetID="17" presetClass="entr" presetSubtype="10" fill="hold" nodeType="clickEffect">
                                  <p:stCondLst>
                                    <p:cond delay="0"/>
                                  </p:stCondLst>
                                  <p:childTnLst>
                                    <p:set>
                                      <p:cBhvr>
                                        <p:cTn id="43" dur="1" fill="hold">
                                          <p:stCondLst>
                                            <p:cond delay="0"/>
                                          </p:stCondLst>
                                        </p:cTn>
                                        <p:tgtEl>
                                          <p:spTgt spid="15376"/>
                                        </p:tgtEl>
                                        <p:attrNameLst>
                                          <p:attrName>style.visibility</p:attrName>
                                        </p:attrNameLst>
                                      </p:cBhvr>
                                      <p:to>
                                        <p:strVal val="visible"/>
                                      </p:to>
                                    </p:set>
                                    <p:anim calcmode="lin" valueType="num">
                                      <p:cBhvr>
                                        <p:cTn id="44" dur="500" fill="hold"/>
                                        <p:tgtEl>
                                          <p:spTgt spid="15376"/>
                                        </p:tgtEl>
                                        <p:attrNameLst>
                                          <p:attrName>ppt_w</p:attrName>
                                        </p:attrNameLst>
                                      </p:cBhvr>
                                      <p:tavLst>
                                        <p:tav tm="0">
                                          <p:val>
                                            <p:fltVal val="0"/>
                                          </p:val>
                                        </p:tav>
                                        <p:tav tm="100000">
                                          <p:val>
                                            <p:strVal val="#ppt_w"/>
                                          </p:val>
                                        </p:tav>
                                      </p:tavLst>
                                    </p:anim>
                                    <p:anim calcmode="lin" valueType="num">
                                      <p:cBhvr>
                                        <p:cTn id="45" dur="500" fill="hold"/>
                                        <p:tgtEl>
                                          <p:spTgt spid="15376"/>
                                        </p:tgtEl>
                                        <p:attrNameLst>
                                          <p:attrName>ppt_h</p:attrName>
                                        </p:attrNameLst>
                                      </p:cBhvr>
                                      <p:tavLst>
                                        <p:tav tm="0">
                                          <p:val>
                                            <p:strVal val="#ppt_h"/>
                                          </p:val>
                                        </p:tav>
                                        <p:tav tm="100000">
                                          <p:val>
                                            <p:strVal val="#ppt_h"/>
                                          </p:val>
                                        </p:tav>
                                      </p:tavLst>
                                    </p:anim>
                                  </p:childTnLst>
                                </p:cTn>
                              </p:par>
                            </p:childTnLst>
                          </p:cTn>
                        </p:par>
                      </p:childTnLst>
                    </p:cTn>
                  </p:par>
                  <p:par>
                    <p:cTn id="46" fill="hold" nodeType="clickPar">
                      <p:stCondLst>
                        <p:cond delay="indefinite"/>
                      </p:stCondLst>
                      <p:childTnLst>
                        <p:par>
                          <p:cTn id="47" fill="hold" nodeType="afterGroup">
                            <p:stCondLst>
                              <p:cond delay="0"/>
                            </p:stCondLst>
                            <p:childTnLst>
                              <p:par>
                                <p:cTn id="48" presetID="23" presetClass="entr" presetSubtype="16" fill="hold" nodeType="clickEffect">
                                  <p:stCondLst>
                                    <p:cond delay="0"/>
                                  </p:stCondLst>
                                  <p:childTnLst>
                                    <p:set>
                                      <p:cBhvr>
                                        <p:cTn id="49" dur="1" fill="hold">
                                          <p:stCondLst>
                                            <p:cond delay="0"/>
                                          </p:stCondLst>
                                        </p:cTn>
                                        <p:tgtEl>
                                          <p:spTgt spid="15378"/>
                                        </p:tgtEl>
                                        <p:attrNameLst>
                                          <p:attrName>style.visibility</p:attrName>
                                        </p:attrNameLst>
                                      </p:cBhvr>
                                      <p:to>
                                        <p:strVal val="visible"/>
                                      </p:to>
                                    </p:set>
                                    <p:anim calcmode="lin" valueType="num">
                                      <p:cBhvr>
                                        <p:cTn id="50" dur="500" fill="hold"/>
                                        <p:tgtEl>
                                          <p:spTgt spid="15378"/>
                                        </p:tgtEl>
                                        <p:attrNameLst>
                                          <p:attrName>ppt_w</p:attrName>
                                        </p:attrNameLst>
                                      </p:cBhvr>
                                      <p:tavLst>
                                        <p:tav tm="0">
                                          <p:val>
                                            <p:fltVal val="0"/>
                                          </p:val>
                                        </p:tav>
                                        <p:tav tm="100000">
                                          <p:val>
                                            <p:strVal val="#ppt_w"/>
                                          </p:val>
                                        </p:tav>
                                      </p:tavLst>
                                    </p:anim>
                                    <p:anim calcmode="lin" valueType="num">
                                      <p:cBhvr>
                                        <p:cTn id="51" dur="500" fill="hold"/>
                                        <p:tgtEl>
                                          <p:spTgt spid="15378"/>
                                        </p:tgtEl>
                                        <p:attrNameLst>
                                          <p:attrName>ppt_h</p:attrName>
                                        </p:attrNameLst>
                                      </p:cBhvr>
                                      <p:tavLst>
                                        <p:tav tm="0">
                                          <p:val>
                                            <p:fltVal val="0"/>
                                          </p:val>
                                        </p:tav>
                                        <p:tav tm="100000">
                                          <p:val>
                                            <p:strVal val="#ppt_h"/>
                                          </p:val>
                                        </p:tav>
                                      </p:tavLst>
                                    </p:anim>
                                  </p:childTnLst>
                                </p:cTn>
                              </p:par>
                            </p:childTnLst>
                          </p:cTn>
                        </p:par>
                      </p:childTnLst>
                    </p:cTn>
                  </p:par>
                  <p:par>
                    <p:cTn id="52" fill="hold" nodeType="clickPar">
                      <p:stCondLst>
                        <p:cond delay="indefinite"/>
                      </p:stCondLst>
                      <p:childTnLst>
                        <p:par>
                          <p:cTn id="53" fill="hold" nodeType="afterGroup">
                            <p:stCondLst>
                              <p:cond delay="0"/>
                            </p:stCondLst>
                            <p:childTnLst>
                              <p:par>
                                <p:cTn id="54" presetID="29" presetClass="entr" presetSubtype="0" fill="hold" grpId="5" nodeType="clickEffect">
                                  <p:stCondLst>
                                    <p:cond delay="0"/>
                                  </p:stCondLst>
                                  <p:childTnLst>
                                    <p:set>
                                      <p:cBhvr>
                                        <p:cTn id="55" dur="1" fill="hold">
                                          <p:stCondLst>
                                            <p:cond delay="0"/>
                                          </p:stCondLst>
                                        </p:cTn>
                                        <p:tgtEl>
                                          <p:spTgt spid="15368"/>
                                        </p:tgtEl>
                                        <p:attrNameLst>
                                          <p:attrName>style.visibility</p:attrName>
                                        </p:attrNameLst>
                                      </p:cBhvr>
                                      <p:to>
                                        <p:strVal val="visible"/>
                                      </p:to>
                                    </p:set>
                                    <p:anim calcmode="lin" valueType="num">
                                      <p:cBhvr>
                                        <p:cTn id="56" dur="1000" fill="hold"/>
                                        <p:tgtEl>
                                          <p:spTgt spid="15368"/>
                                        </p:tgtEl>
                                        <p:attrNameLst>
                                          <p:attrName>ppt_x</p:attrName>
                                        </p:attrNameLst>
                                      </p:cBhvr>
                                      <p:tavLst>
                                        <p:tav tm="0">
                                          <p:val>
                                            <p:strVal val="#ppt_x-.2"/>
                                          </p:val>
                                        </p:tav>
                                        <p:tav tm="100000">
                                          <p:val>
                                            <p:strVal val="#ppt_x"/>
                                          </p:val>
                                        </p:tav>
                                      </p:tavLst>
                                    </p:anim>
                                    <p:anim calcmode="lin" valueType="num">
                                      <p:cBhvr>
                                        <p:cTn id="57" dur="1000" fill="hold"/>
                                        <p:tgtEl>
                                          <p:spTgt spid="15368"/>
                                        </p:tgtEl>
                                        <p:attrNameLst>
                                          <p:attrName>ppt_y</p:attrName>
                                        </p:attrNameLst>
                                      </p:cBhvr>
                                      <p:tavLst>
                                        <p:tav tm="0">
                                          <p:val>
                                            <p:strVal val="#ppt_y"/>
                                          </p:val>
                                        </p:tav>
                                        <p:tav tm="100000">
                                          <p:val>
                                            <p:strVal val="#ppt_y"/>
                                          </p:val>
                                        </p:tav>
                                      </p:tavLst>
                                    </p:anim>
                                    <p:animEffect transition="in" filter="wipe(right)" prLst="gradientSize: 0.1">
                                      <p:cBhvr>
                                        <p:cTn id="58" dur="1000"/>
                                        <p:tgtEl>
                                          <p:spTgt spid="15368"/>
                                        </p:tgtEl>
                                      </p:cBhvr>
                                    </p:animEffect>
                                  </p:childTnLst>
                                </p:cTn>
                              </p:par>
                            </p:childTnLst>
                          </p:cTn>
                        </p:par>
                      </p:childTnLst>
                    </p:cTn>
                  </p:par>
                  <p:par>
                    <p:cTn id="59" fill="hold" nodeType="clickPar">
                      <p:stCondLst>
                        <p:cond delay="indefinite"/>
                      </p:stCondLst>
                      <p:childTnLst>
                        <p:par>
                          <p:cTn id="60" fill="hold" nodeType="afterGroup">
                            <p:stCondLst>
                              <p:cond delay="0"/>
                            </p:stCondLst>
                            <p:childTnLst>
                              <p:par>
                                <p:cTn id="61" presetID="9" presetClass="entr" presetSubtype="0" fill="hold" grpId="6" nodeType="clickEffect">
                                  <p:stCondLst>
                                    <p:cond delay="0"/>
                                  </p:stCondLst>
                                  <p:childTnLst>
                                    <p:set>
                                      <p:cBhvr>
                                        <p:cTn id="62" dur="1" fill="hold">
                                          <p:stCondLst>
                                            <p:cond delay="0"/>
                                          </p:stCondLst>
                                        </p:cTn>
                                        <p:tgtEl>
                                          <p:spTgt spid="15369"/>
                                        </p:tgtEl>
                                        <p:attrNameLst>
                                          <p:attrName>style.visibility</p:attrName>
                                        </p:attrNameLst>
                                      </p:cBhvr>
                                      <p:to>
                                        <p:strVal val="visible"/>
                                      </p:to>
                                    </p:set>
                                    <p:animEffect transition="in" filter="dissolve">
                                      <p:cBhvr>
                                        <p:cTn id="63" dur="500"/>
                                        <p:tgtEl>
                                          <p:spTgt spid="15369"/>
                                        </p:tgtEl>
                                      </p:cBhvr>
                                    </p:animEffect>
                                  </p:childTnLst>
                                </p:cTn>
                              </p:par>
                            </p:childTnLst>
                          </p:cTn>
                        </p:par>
                      </p:childTnLst>
                    </p:cTn>
                  </p:par>
                  <p:par>
                    <p:cTn id="64" fill="hold" nodeType="clickPar">
                      <p:stCondLst>
                        <p:cond delay="indefinite"/>
                      </p:stCondLst>
                      <p:childTnLst>
                        <p:par>
                          <p:cTn id="65" fill="hold" nodeType="afterGroup">
                            <p:stCondLst>
                              <p:cond delay="0"/>
                            </p:stCondLst>
                            <p:childTnLst>
                              <p:par>
                                <p:cTn id="66" presetID="29" presetClass="entr" presetSubtype="0" fill="hold" grpId="7" nodeType="clickEffect">
                                  <p:stCondLst>
                                    <p:cond delay="0"/>
                                  </p:stCondLst>
                                  <p:childTnLst>
                                    <p:set>
                                      <p:cBhvr>
                                        <p:cTn id="67" dur="1" fill="hold">
                                          <p:stCondLst>
                                            <p:cond delay="0"/>
                                          </p:stCondLst>
                                        </p:cTn>
                                        <p:tgtEl>
                                          <p:spTgt spid="15370"/>
                                        </p:tgtEl>
                                        <p:attrNameLst>
                                          <p:attrName>style.visibility</p:attrName>
                                        </p:attrNameLst>
                                      </p:cBhvr>
                                      <p:to>
                                        <p:strVal val="visible"/>
                                      </p:to>
                                    </p:set>
                                    <p:anim calcmode="lin" valueType="num">
                                      <p:cBhvr>
                                        <p:cTn id="68" dur="1000" fill="hold"/>
                                        <p:tgtEl>
                                          <p:spTgt spid="15370"/>
                                        </p:tgtEl>
                                        <p:attrNameLst>
                                          <p:attrName>ppt_x</p:attrName>
                                        </p:attrNameLst>
                                      </p:cBhvr>
                                      <p:tavLst>
                                        <p:tav tm="0">
                                          <p:val>
                                            <p:strVal val="#ppt_x-.2"/>
                                          </p:val>
                                        </p:tav>
                                        <p:tav tm="100000">
                                          <p:val>
                                            <p:strVal val="#ppt_x"/>
                                          </p:val>
                                        </p:tav>
                                      </p:tavLst>
                                    </p:anim>
                                    <p:anim calcmode="lin" valueType="num">
                                      <p:cBhvr>
                                        <p:cTn id="69" dur="1000" fill="hold"/>
                                        <p:tgtEl>
                                          <p:spTgt spid="15370"/>
                                        </p:tgtEl>
                                        <p:attrNameLst>
                                          <p:attrName>ppt_y</p:attrName>
                                        </p:attrNameLst>
                                      </p:cBhvr>
                                      <p:tavLst>
                                        <p:tav tm="0">
                                          <p:val>
                                            <p:strVal val="#ppt_y"/>
                                          </p:val>
                                        </p:tav>
                                        <p:tav tm="100000">
                                          <p:val>
                                            <p:strVal val="#ppt_y"/>
                                          </p:val>
                                        </p:tav>
                                      </p:tavLst>
                                    </p:anim>
                                    <p:animEffect transition="in" filter="wipe(right)" prLst="gradientSize: 0.1">
                                      <p:cBhvr>
                                        <p:cTn id="70" dur="1000"/>
                                        <p:tgtEl>
                                          <p:spTgt spid="15370"/>
                                        </p:tgtEl>
                                      </p:cBhvr>
                                    </p:animEffect>
                                  </p:childTnLst>
                                </p:cTn>
                              </p:par>
                            </p:childTnLst>
                          </p:cTn>
                        </p:par>
                      </p:childTnLst>
                    </p:cTn>
                  </p:par>
                  <p:par>
                    <p:cTn id="71" fill="hold" nodeType="clickPar">
                      <p:stCondLst>
                        <p:cond delay="indefinite"/>
                      </p:stCondLst>
                      <p:childTnLst>
                        <p:par>
                          <p:cTn id="72" fill="hold" nodeType="afterGroup">
                            <p:stCondLst>
                              <p:cond delay="0"/>
                            </p:stCondLst>
                            <p:childTnLst>
                              <p:par>
                                <p:cTn id="73" presetID="9" presetClass="entr" presetSubtype="0" fill="hold" grpId="17" nodeType="clickEffect">
                                  <p:stCondLst>
                                    <p:cond delay="0"/>
                                  </p:stCondLst>
                                  <p:childTnLst>
                                    <p:set>
                                      <p:cBhvr>
                                        <p:cTn id="74" dur="1" fill="hold">
                                          <p:stCondLst>
                                            <p:cond delay="0"/>
                                          </p:stCondLst>
                                        </p:cTn>
                                        <p:tgtEl>
                                          <p:spTgt spid="15383"/>
                                        </p:tgtEl>
                                        <p:attrNameLst>
                                          <p:attrName>style.visibility</p:attrName>
                                        </p:attrNameLst>
                                      </p:cBhvr>
                                      <p:to>
                                        <p:strVal val="visible"/>
                                      </p:to>
                                    </p:set>
                                    <p:animEffect transition="in" filter="dissolve">
                                      <p:cBhvr>
                                        <p:cTn id="75" dur="500"/>
                                        <p:tgtEl>
                                          <p:spTgt spid="15383"/>
                                        </p:tgtEl>
                                      </p:cBhvr>
                                    </p:animEffect>
                                  </p:childTnLst>
                                </p:cTn>
                              </p:par>
                            </p:childTnLst>
                          </p:cTn>
                        </p:par>
                      </p:childTnLst>
                    </p:cTn>
                  </p:par>
                  <p:par>
                    <p:cTn id="76" fill="hold" nodeType="clickPar">
                      <p:stCondLst>
                        <p:cond delay="indefinite"/>
                      </p:stCondLst>
                      <p:childTnLst>
                        <p:par>
                          <p:cTn id="77" fill="hold" nodeType="afterGroup">
                            <p:stCondLst>
                              <p:cond delay="0"/>
                            </p:stCondLst>
                            <p:childTnLst>
                              <p:par>
                                <p:cTn id="78" presetID="9" presetClass="entr" presetSubtype="0" fill="hold" grpId="8" nodeType="clickEffect">
                                  <p:stCondLst>
                                    <p:cond delay="0"/>
                                  </p:stCondLst>
                                  <p:childTnLst>
                                    <p:set>
                                      <p:cBhvr>
                                        <p:cTn id="79" dur="1" fill="hold">
                                          <p:stCondLst>
                                            <p:cond delay="0"/>
                                          </p:stCondLst>
                                        </p:cTn>
                                        <p:tgtEl>
                                          <p:spTgt spid="15371"/>
                                        </p:tgtEl>
                                        <p:attrNameLst>
                                          <p:attrName>style.visibility</p:attrName>
                                        </p:attrNameLst>
                                      </p:cBhvr>
                                      <p:to>
                                        <p:strVal val="visible"/>
                                      </p:to>
                                    </p:set>
                                    <p:animEffect transition="in" filter="dissolve">
                                      <p:cBhvr>
                                        <p:cTn id="80" dur="500"/>
                                        <p:tgtEl>
                                          <p:spTgt spid="15371"/>
                                        </p:tgtEl>
                                      </p:cBhvr>
                                    </p:animEffect>
                                  </p:childTnLst>
                                </p:cTn>
                              </p:par>
                            </p:childTnLst>
                          </p:cTn>
                        </p:par>
                      </p:childTnLst>
                    </p:cTn>
                  </p:par>
                  <p:par>
                    <p:cTn id="81" fill="hold" nodeType="clickPar">
                      <p:stCondLst>
                        <p:cond delay="indefinite"/>
                      </p:stCondLst>
                      <p:childTnLst>
                        <p:par>
                          <p:cTn id="82" fill="hold" nodeType="afterGroup">
                            <p:stCondLst>
                              <p:cond delay="0"/>
                            </p:stCondLst>
                            <p:childTnLst>
                              <p:par>
                                <p:cTn id="83" presetID="9" presetClass="entr" presetSubtype="0" fill="hold" grpId="9" nodeType="clickEffect">
                                  <p:stCondLst>
                                    <p:cond delay="0"/>
                                  </p:stCondLst>
                                  <p:childTnLst>
                                    <p:set>
                                      <p:cBhvr>
                                        <p:cTn id="84" dur="1" fill="hold">
                                          <p:stCondLst>
                                            <p:cond delay="0"/>
                                          </p:stCondLst>
                                        </p:cTn>
                                        <p:tgtEl>
                                          <p:spTgt spid="15372"/>
                                        </p:tgtEl>
                                        <p:attrNameLst>
                                          <p:attrName>style.visibility</p:attrName>
                                        </p:attrNameLst>
                                      </p:cBhvr>
                                      <p:to>
                                        <p:strVal val="visible"/>
                                      </p:to>
                                    </p:set>
                                    <p:animEffect transition="in" filter="dissolve">
                                      <p:cBhvr>
                                        <p:cTn id="85" dur="500"/>
                                        <p:tgtEl>
                                          <p:spTgt spid="15372"/>
                                        </p:tgtEl>
                                      </p:cBhvr>
                                    </p:animEffect>
                                  </p:childTnLst>
                                </p:cTn>
                              </p:par>
                            </p:childTnLst>
                          </p:cTn>
                        </p:par>
                      </p:childTnLst>
                    </p:cTn>
                  </p:par>
                  <p:par>
                    <p:cTn id="86" fill="hold" nodeType="clickPar">
                      <p:stCondLst>
                        <p:cond delay="indefinite"/>
                      </p:stCondLst>
                      <p:childTnLst>
                        <p:par>
                          <p:cTn id="87" fill="hold" nodeType="afterGroup">
                            <p:stCondLst>
                              <p:cond delay="0"/>
                            </p:stCondLst>
                            <p:childTnLst>
                              <p:par>
                                <p:cTn id="88" presetID="22" presetClass="entr" presetSubtype="4" fill="hold" grpId="15" nodeType="clickEffect">
                                  <p:stCondLst>
                                    <p:cond delay="0"/>
                                  </p:stCondLst>
                                  <p:childTnLst>
                                    <p:set>
                                      <p:cBhvr>
                                        <p:cTn id="89" dur="1" fill="hold">
                                          <p:stCondLst>
                                            <p:cond delay="0"/>
                                          </p:stCondLst>
                                        </p:cTn>
                                        <p:tgtEl>
                                          <p:spTgt spid="15380"/>
                                        </p:tgtEl>
                                        <p:attrNameLst>
                                          <p:attrName>style.visibility</p:attrName>
                                        </p:attrNameLst>
                                      </p:cBhvr>
                                      <p:to>
                                        <p:strVal val="visible"/>
                                      </p:to>
                                    </p:set>
                                    <p:animEffect transition="in" filter="wipe(down)">
                                      <p:cBhvr>
                                        <p:cTn id="90" dur="500"/>
                                        <p:tgtEl>
                                          <p:spTgt spid="15380"/>
                                        </p:tgtEl>
                                      </p:cBhvr>
                                    </p:animEffect>
                                  </p:childTnLst>
                                </p:cTn>
                              </p:par>
                              <p:par>
                                <p:cTn id="91" presetID="9" presetClass="entr" presetSubtype="0" fill="hold" grpId="14" nodeType="withEffect">
                                  <p:stCondLst>
                                    <p:cond delay="0"/>
                                  </p:stCondLst>
                                  <p:childTnLst>
                                    <p:set>
                                      <p:cBhvr>
                                        <p:cTn id="92" dur="1" fill="hold">
                                          <p:stCondLst>
                                            <p:cond delay="0"/>
                                          </p:stCondLst>
                                        </p:cTn>
                                        <p:tgtEl>
                                          <p:spTgt spid="15379"/>
                                        </p:tgtEl>
                                        <p:attrNameLst>
                                          <p:attrName>style.visibility</p:attrName>
                                        </p:attrNameLst>
                                      </p:cBhvr>
                                      <p:to>
                                        <p:strVal val="visible"/>
                                      </p:to>
                                    </p:set>
                                    <p:animEffect transition="in" filter="dissolve">
                                      <p:cBhvr>
                                        <p:cTn id="93" dur="500"/>
                                        <p:tgtEl>
                                          <p:spTgt spid="15379"/>
                                        </p:tgtEl>
                                      </p:cBhvr>
                                    </p:animEffect>
                                  </p:childTnLst>
                                </p:cTn>
                              </p:par>
                            </p:childTnLst>
                          </p:cTn>
                        </p:par>
                      </p:childTnLst>
                    </p:cTn>
                  </p:par>
                  <p:par>
                    <p:cTn id="94" fill="hold" nodeType="clickPar">
                      <p:stCondLst>
                        <p:cond delay="indefinite"/>
                      </p:stCondLst>
                      <p:childTnLst>
                        <p:par>
                          <p:cTn id="95" fill="hold" nodeType="afterGroup">
                            <p:stCondLst>
                              <p:cond delay="0"/>
                            </p:stCondLst>
                            <p:childTnLst>
                              <p:par>
                                <p:cTn id="96" presetID="9" presetClass="entr" presetSubtype="0" fill="hold" grpId="10" nodeType="clickEffect">
                                  <p:stCondLst>
                                    <p:cond delay="0"/>
                                  </p:stCondLst>
                                  <p:childTnLst>
                                    <p:set>
                                      <p:cBhvr>
                                        <p:cTn id="97" dur="1" fill="hold">
                                          <p:stCondLst>
                                            <p:cond delay="0"/>
                                          </p:stCondLst>
                                        </p:cTn>
                                        <p:tgtEl>
                                          <p:spTgt spid="15373"/>
                                        </p:tgtEl>
                                        <p:attrNameLst>
                                          <p:attrName>style.visibility</p:attrName>
                                        </p:attrNameLst>
                                      </p:cBhvr>
                                      <p:to>
                                        <p:strVal val="visible"/>
                                      </p:to>
                                    </p:set>
                                    <p:animEffect transition="in" filter="dissolve">
                                      <p:cBhvr>
                                        <p:cTn id="98" dur="500"/>
                                        <p:tgtEl>
                                          <p:spTgt spid="15373"/>
                                        </p:tgtEl>
                                      </p:cBhvr>
                                    </p:animEffect>
                                  </p:childTnLst>
                                </p:cTn>
                              </p:par>
                            </p:childTnLst>
                          </p:cTn>
                        </p:par>
                      </p:childTnLst>
                    </p:cTn>
                  </p:par>
                  <p:par>
                    <p:cTn id="99" fill="hold" nodeType="clickPar">
                      <p:stCondLst>
                        <p:cond delay="indefinite"/>
                      </p:stCondLst>
                      <p:childTnLst>
                        <p:par>
                          <p:cTn id="100" fill="hold" nodeType="afterGroup">
                            <p:stCondLst>
                              <p:cond delay="0"/>
                            </p:stCondLst>
                            <p:childTnLst>
                              <p:par>
                                <p:cTn id="101" presetID="9" presetClass="entr" presetSubtype="0" fill="hold" grpId="11" nodeType="clickEffect">
                                  <p:stCondLst>
                                    <p:cond delay="0"/>
                                  </p:stCondLst>
                                  <p:childTnLst>
                                    <p:set>
                                      <p:cBhvr>
                                        <p:cTn id="102" dur="1" fill="hold">
                                          <p:stCondLst>
                                            <p:cond delay="0"/>
                                          </p:stCondLst>
                                        </p:cTn>
                                        <p:tgtEl>
                                          <p:spTgt spid="15374"/>
                                        </p:tgtEl>
                                        <p:attrNameLst>
                                          <p:attrName>style.visibility</p:attrName>
                                        </p:attrNameLst>
                                      </p:cBhvr>
                                      <p:to>
                                        <p:strVal val="visible"/>
                                      </p:to>
                                    </p:set>
                                    <p:animEffect transition="in" filter="dissolve">
                                      <p:cBhvr>
                                        <p:cTn id="103" dur="500"/>
                                        <p:tgtEl>
                                          <p:spTgt spid="15374"/>
                                        </p:tgtEl>
                                      </p:cBhvr>
                                    </p:animEffect>
                                  </p:childTnLst>
                                </p:cTn>
                              </p:par>
                            </p:childTnLst>
                          </p:cTn>
                        </p:par>
                      </p:childTnLst>
                    </p:cTn>
                  </p:par>
                  <p:par>
                    <p:cTn id="104" fill="hold" nodeType="clickPar">
                      <p:stCondLst>
                        <p:cond delay="indefinite"/>
                      </p:stCondLst>
                      <p:childTnLst>
                        <p:par>
                          <p:cTn id="105" fill="hold" nodeType="afterGroup">
                            <p:stCondLst>
                              <p:cond delay="0"/>
                            </p:stCondLst>
                            <p:childTnLst>
                              <p:par>
                                <p:cTn id="106" presetID="2" presetClass="entr" presetSubtype="4" fill="hold" grpId="18" nodeType="clickEffect">
                                  <p:stCondLst>
                                    <p:cond delay="0"/>
                                  </p:stCondLst>
                                  <p:childTnLst>
                                    <p:set>
                                      <p:cBhvr>
                                        <p:cTn id="107" dur="1" fill="hold">
                                          <p:stCondLst>
                                            <p:cond delay="0"/>
                                          </p:stCondLst>
                                        </p:cTn>
                                        <p:tgtEl>
                                          <p:spTgt spid="27"/>
                                        </p:tgtEl>
                                        <p:attrNameLst>
                                          <p:attrName>style.visibility</p:attrName>
                                        </p:attrNameLst>
                                      </p:cBhvr>
                                      <p:to>
                                        <p:strVal val="visible"/>
                                      </p:to>
                                    </p:set>
                                    <p:anim calcmode="lin" valueType="num">
                                      <p:cBhvr additive="base">
                                        <p:cTn id="108" dur="500" fill="hold"/>
                                        <p:tgtEl>
                                          <p:spTgt spid="27"/>
                                        </p:tgtEl>
                                        <p:attrNameLst>
                                          <p:attrName>ppt_x</p:attrName>
                                        </p:attrNameLst>
                                      </p:cBhvr>
                                      <p:tavLst>
                                        <p:tav tm="0">
                                          <p:val>
                                            <p:strVal val="#ppt_x"/>
                                          </p:val>
                                        </p:tav>
                                        <p:tav tm="100000">
                                          <p:val>
                                            <p:strVal val="#ppt_x"/>
                                          </p:val>
                                        </p:tav>
                                      </p:tavLst>
                                    </p:anim>
                                    <p:anim calcmode="lin" valueType="num">
                                      <p:cBhvr additive="base">
                                        <p:cTn id="109" dur="500" fill="hold"/>
                                        <p:tgtEl>
                                          <p:spTgt spid="2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362" grpId="0"/>
      <p:bldP spid="15363" grpId="1"/>
      <p:bldP spid="15364" grpId="2"/>
      <p:bldP spid="15366" grpId="3"/>
      <p:bldP spid="15367" grpId="4"/>
      <p:bldP spid="15368" grpId="5"/>
      <p:bldP spid="15369" grpId="6"/>
      <p:bldP spid="15370" grpId="7"/>
      <p:bldP spid="15371" grpId="8"/>
      <p:bldP spid="15372" grpId="9"/>
      <p:bldP spid="15373" grpId="10"/>
      <p:bldP spid="15374" grpId="11"/>
      <p:bldP spid="15375" grpId="12"/>
      <p:bldP spid="15377" grpId="13"/>
      <p:bldP spid="15379" grpId="14"/>
      <p:bldP spid="15380" grpId="15"/>
      <p:bldP spid="15382" grpId="16"/>
      <p:bldP spid="15383" grpId="17"/>
      <p:bldP spid="27" grpId="18"/>
    </p:bldLst>
  </p:timing>
</p:sld>
</file>

<file path=ppt/slides/slide2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文本框 2"/>
          <p:cNvSpPr txBox="1"/>
          <p:nvPr/>
        </p:nvSpPr>
        <p:spPr>
          <a:xfrm>
            <a:off x="561975" y="555943"/>
            <a:ext cx="8019098" cy="598805"/>
          </a:xfrm>
          <a:prstGeom prst="rect">
            <a:avLst/>
          </a:prstGeom>
          <a:solidFill>
            <a:srgbClr val="FFFF00"/>
          </a:solidFill>
          <a:ln w="31750" cmpd="dbl">
            <a:solidFill>
              <a:srgbClr val="FF0000"/>
            </a:solidFill>
            <a:prstDash val="sysDot"/>
          </a:ln>
        </p:spPr>
        <p:txBody>
          <a:bodyPr wrap="square" rtlCol="0">
            <a:spAutoFit/>
          </a:bodyPr>
          <a:lstStyle>
            <a:defPPr/>
          </a:lstStyle>
          <a:p>
            <a:pPr/>
            <a:r>
              <a:rPr lang="zh-CN" altLang="en-US" sz="3300" b="1">
                <a:solidFill>
                  <a:srgbClr val="C51514"/>
                </a:solidFill>
                <a:latin typeface="黑体" panose="02010609060101010101" pitchFamily="2" charset="-122"/>
                <a:ea typeface="黑体" panose="02010609060101010101" pitchFamily="2" charset="-122"/>
              </a:rPr>
              <a:t>近代民主政治呈现的特点及其发展趋势</a:t>
            </a:r>
          </a:p>
        </p:txBody>
      </p:sp>
      <p:sp>
        <p:nvSpPr>
          <p:cNvPr id="5" name="矩形 4"/>
          <p:cNvSpPr/>
          <p:nvPr/>
        </p:nvSpPr>
        <p:spPr>
          <a:xfrm>
            <a:off x="503873" y="1915001"/>
            <a:ext cx="7986236" cy="3831908"/>
          </a:xfrm>
          <a:prstGeom prst="rect">
            <a:avLst/>
          </a:prstGeom>
          <a:solidFill>
            <a:schemeClr val="bg1">
              <a:alpha val="40000"/>
            </a:schemeClr>
          </a:solidFill>
          <a:ln>
            <a:solidFill>
              <a:schemeClr val="bg1">
                <a:alpha val="5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zh-CN" altLang="en-US" sz="100"/>
          </a:p>
        </p:txBody>
      </p:sp>
      <p:sp>
        <p:nvSpPr>
          <p:cNvPr id="6" name="文本框 5"/>
          <p:cNvSpPr txBox="1"/>
          <p:nvPr/>
        </p:nvSpPr>
        <p:spPr>
          <a:xfrm>
            <a:off x="859155" y="1297940"/>
            <a:ext cx="7802245" cy="2399665"/>
          </a:xfrm>
          <a:prstGeom prst="rect">
            <a:avLst/>
          </a:prstGeom>
          <a:noFill/>
        </p:spPr>
        <p:txBody>
          <a:bodyPr wrap="square" rtlCol="0">
            <a:spAutoFit/>
          </a:bodyPr>
          <a:lstStyle>
            <a:defPPr/>
          </a:lstStyle>
          <a:p>
            <a:pPr/>
            <a:r>
              <a:rPr lang="en-US" altLang="zh-CN" sz="3000" b="1">
                <a:latin typeface="宋体" panose="02010600030101010101" pitchFamily="2" charset="-122"/>
                <a:cs typeface="宋体" panose="02010600030101010101" pitchFamily="2" charset="-122"/>
              </a:rPr>
              <a:t>1</a:t>
            </a:r>
            <a:r>
              <a:rPr lang="zh-CN" altLang="en-US" sz="3000" b="1">
                <a:latin typeface="宋体" panose="02010600030101010101" pitchFamily="2" charset="-122"/>
                <a:cs typeface="宋体" panose="02010600030101010101" pitchFamily="2" charset="-122"/>
              </a:rPr>
              <a:t>、继承古代政治的优良传统。</a:t>
            </a:r>
            <a:endParaRPr lang="en-US" altLang="zh-CN" sz="3000" b="1">
              <a:latin typeface="宋体" pitchFamily="2" charset="-122"/>
              <a:cs typeface="宋体" panose="02010600030101010101" pitchFamily="2" charset="-122"/>
            </a:endParaRPr>
          </a:p>
          <a:p>
            <a:pPr/>
            <a:r>
              <a:rPr lang="en-US" altLang="zh-CN" sz="3000" b="1">
                <a:latin typeface="宋体" panose="02010600030101010101" pitchFamily="2" charset="-122"/>
                <a:cs typeface="宋体" panose="02010600030101010101" pitchFamily="2" charset="-122"/>
              </a:rPr>
              <a:t>2</a:t>
            </a:r>
            <a:r>
              <a:rPr lang="zh-CN" altLang="en-US" sz="3000" b="1">
                <a:latin typeface="宋体" panose="02010600030101010101" pitchFamily="2" charset="-122"/>
                <a:cs typeface="宋体" panose="02010600030101010101" pitchFamily="2" charset="-122"/>
              </a:rPr>
              <a:t>、</a:t>
            </a:r>
            <a:r>
              <a:rPr lang="zh-CN" altLang="en-US" sz="3000" b="1">
                <a:latin typeface="宋体" panose="02010600030101010101" pitchFamily="2" charset="-122"/>
                <a:cs typeface="宋体" panose="02010600030101010101" pitchFamily="2" charset="-122"/>
                <a:sym typeface="+mn-ea"/>
              </a:rPr>
              <a:t>实行分权制衡原则。</a:t>
            </a:r>
            <a:endParaRPr lang="zh-CN" altLang="en-US" sz="3000" b="1">
              <a:latin typeface="宋体" pitchFamily="2" charset="-122"/>
              <a:cs typeface="宋体" panose="02010600030101010101" pitchFamily="2" charset="-122"/>
            </a:endParaRPr>
          </a:p>
          <a:p>
            <a:pPr/>
            <a:r>
              <a:rPr lang="en-US" altLang="zh-CN" sz="3000" b="1">
                <a:latin typeface="宋体" panose="02010600030101010101" pitchFamily="2" charset="-122"/>
                <a:cs typeface="宋体" panose="02010600030101010101" pitchFamily="2" charset="-122"/>
              </a:rPr>
              <a:t>3</a:t>
            </a:r>
            <a:r>
              <a:rPr lang="zh-CN" altLang="en-US" sz="3000" b="1">
                <a:latin typeface="宋体" panose="02010600030101010101" pitchFamily="2" charset="-122"/>
                <a:cs typeface="宋体" panose="02010600030101010101" pitchFamily="2" charset="-122"/>
              </a:rPr>
              <a:t>、代议制。以议会作为参政的一个窗口。</a:t>
            </a:r>
          </a:p>
          <a:p>
            <a:pPr/>
            <a:r>
              <a:rPr lang="en-US" altLang="zh-CN" sz="3000" b="1">
                <a:latin typeface="宋体" panose="02010600030101010101" pitchFamily="2" charset="-122"/>
                <a:cs typeface="宋体" panose="02010600030101010101" pitchFamily="2" charset="-122"/>
              </a:rPr>
              <a:t>4</a:t>
            </a:r>
            <a:r>
              <a:rPr lang="zh-CN" altLang="en-US" sz="3000" b="1">
                <a:latin typeface="宋体" panose="02010600030101010101" pitchFamily="2" charset="-122"/>
                <a:cs typeface="宋体" panose="02010600030101010101" pitchFamily="2" charset="-122"/>
              </a:rPr>
              <a:t>、完善法律，强调法治。</a:t>
            </a:r>
          </a:p>
          <a:p>
            <a:pPr/>
            <a:r>
              <a:rPr lang="en-US" altLang="zh-CN" sz="3000" b="1">
                <a:latin typeface="宋体" panose="02010600030101010101" pitchFamily="2" charset="-122"/>
                <a:cs typeface="宋体" panose="02010600030101010101" pitchFamily="2" charset="-122"/>
              </a:rPr>
              <a:t>5</a:t>
            </a:r>
            <a:r>
              <a:rPr lang="zh-CN" altLang="en-US" sz="3000" b="1">
                <a:latin typeface="宋体" panose="02010600030101010101" pitchFamily="2" charset="-122"/>
                <a:cs typeface="宋体" panose="02010600030101010101" pitchFamily="2" charset="-122"/>
              </a:rPr>
              <a:t>、民主范围逐渐扩大，民主制度逐步完善。</a:t>
            </a:r>
          </a:p>
        </p:txBody>
      </p:sp>
      <p:pic>
        <p:nvPicPr>
          <p:cNvPr id="9" name="图片 8"/>
          <p:cNvPicPr>
            <a:picLocks noChangeAspect="1"/>
          </p:cNvPicPr>
          <p:nvPr/>
        </p:nvPicPr>
        <p:blipFill>
          <a:blip r:embed="rId3"/>
          <a:stretch>
            <a:fillRect/>
          </a:stretch>
        </p:blipFill>
        <p:spPr>
          <a:xfrm>
            <a:off x="2124710" y="4053840"/>
            <a:ext cx="3600450" cy="533400"/>
          </a:xfrm>
          <a:prstGeom prst="rect">
            <a:avLst/>
          </a:prstGeom>
        </p:spPr>
      </p:pic>
      <p:pic>
        <p:nvPicPr>
          <p:cNvPr id="10" name="图片 9"/>
          <p:cNvPicPr>
            <a:picLocks noChangeAspect="1"/>
          </p:cNvPicPr>
          <p:nvPr/>
        </p:nvPicPr>
        <p:blipFill>
          <a:blip r:embed="rId4"/>
          <a:stretch>
            <a:fillRect/>
          </a:stretch>
        </p:blipFill>
        <p:spPr>
          <a:xfrm>
            <a:off x="1981200" y="4744244"/>
            <a:ext cx="4267200" cy="533400"/>
          </a:xfrm>
          <a:prstGeom prst="rect">
            <a:avLst/>
          </a:prstGeom>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9"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dissolve">
                                      <p:cBhvr>
                                        <p:cTn id="7" dur="500"/>
                                        <p:tgtEl>
                                          <p:spTgt spid="6"/>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12" presetClass="entr" presetSubtype="4" fill="hold" nodeType="clickEffect">
                                  <p:stCondLst>
                                    <p:cond delay="0"/>
                                  </p:stCondLst>
                                  <p:childTnLst>
                                    <p:set>
                                      <p:cBhvr>
                                        <p:cTn id="11" dur="1" fill="hold">
                                          <p:stCondLst>
                                            <p:cond delay="0"/>
                                          </p:stCondLst>
                                        </p:cTn>
                                        <p:tgtEl>
                                          <p:spTgt spid="9"/>
                                        </p:tgtEl>
                                        <p:attrNameLst>
                                          <p:attrName>style.visibility</p:attrName>
                                        </p:attrNameLst>
                                      </p:cBhvr>
                                      <p:to>
                                        <p:strVal val="visible"/>
                                      </p:to>
                                    </p:set>
                                    <p:anim calcmode="lin" valueType="num">
                                      <p:cBhvr additive="base">
                                        <p:cTn id="12" dur="500"/>
                                        <p:tgtEl>
                                          <p:spTgt spid="9"/>
                                        </p:tgtEl>
                                        <p:attrNameLst>
                                          <p:attrName>ppt_y</p:attrName>
                                        </p:attrNameLst>
                                      </p:cBhvr>
                                      <p:tavLst>
                                        <p:tav tm="0">
                                          <p:val>
                                            <p:strVal val="#ppt_y+#ppt_h*1.125000"/>
                                          </p:val>
                                        </p:tav>
                                        <p:tav tm="100000">
                                          <p:val>
                                            <p:strVal val="#ppt_y"/>
                                          </p:val>
                                        </p:tav>
                                      </p:tavLst>
                                    </p:anim>
                                    <p:animEffect transition="in" filter="wipe(up)">
                                      <p:cBhvr>
                                        <p:cTn id="13" dur="500"/>
                                        <p:tgtEl>
                                          <p:spTgt spid="9"/>
                                        </p:tgtEl>
                                      </p:cBhvr>
                                    </p:animEffect>
                                  </p:childTnLst>
                                </p:cTn>
                              </p:par>
                            </p:childTnLst>
                          </p:cTn>
                        </p:par>
                      </p:childTnLst>
                    </p:cTn>
                  </p:par>
                  <p:par>
                    <p:cTn id="14" fill="hold" nodeType="clickPar">
                      <p:stCondLst>
                        <p:cond delay="indefinite"/>
                      </p:stCondLst>
                      <p:childTnLst>
                        <p:par>
                          <p:cTn id="15" fill="hold" nodeType="afterGroup">
                            <p:stCondLst>
                              <p:cond delay="0"/>
                            </p:stCondLst>
                            <p:childTnLst>
                              <p:par>
                                <p:cTn id="16" presetID="12" presetClass="entr" presetSubtype="4" fill="hold" nodeType="click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additive="base">
                                        <p:cTn id="18" dur="500"/>
                                        <p:tgtEl>
                                          <p:spTgt spid="10"/>
                                        </p:tgtEl>
                                        <p:attrNameLst>
                                          <p:attrName>ppt_y</p:attrName>
                                        </p:attrNameLst>
                                      </p:cBhvr>
                                      <p:tavLst>
                                        <p:tav tm="0">
                                          <p:val>
                                            <p:strVal val="#ppt_y+#ppt_h*1.125000"/>
                                          </p:val>
                                        </p:tav>
                                        <p:tav tm="100000">
                                          <p:val>
                                            <p:strVal val="#ppt_y"/>
                                          </p:val>
                                        </p:tav>
                                      </p:tavLst>
                                    </p:anim>
                                    <p:animEffect transition="in" filter="wipe(up)">
                                      <p:cBhvr>
                                        <p:cTn id="19"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文本框 1"/>
          <p:cNvSpPr txBox="1"/>
          <p:nvPr/>
        </p:nvSpPr>
        <p:spPr>
          <a:xfrm>
            <a:off x="92710" y="1119823"/>
            <a:ext cx="9144000" cy="2306955"/>
          </a:xfrm>
          <a:prstGeom prst="rect">
            <a:avLst/>
          </a:prstGeom>
          <a:noFill/>
        </p:spPr>
        <p:txBody>
          <a:bodyPr wrap="square" rtlCol="0" anchor="t">
            <a:spAutoFit/>
          </a:bodyPr>
          <a:lstStyle>
            <a:defPPr/>
          </a:lstStyle>
          <a:p>
            <a:pPr/>
            <a:r>
              <a:rPr lang="zh-CN" altLang="en-US" sz="2400" b="1"/>
              <a:t>（1）近代西方政治制度适应了资本主义发展的需要，部分实现了文艺复兴和启蒙运动的理想</a:t>
            </a:r>
          </a:p>
          <a:p>
            <a:pPr/>
            <a:r>
              <a:rPr lang="zh-CN" altLang="en-US" sz="2400" b="1"/>
              <a:t>（2）局限：英国妇女长期没有选举权，美国宪法一度承认黑奴合法</a:t>
            </a:r>
          </a:p>
          <a:p>
            <a:pPr/>
            <a:r>
              <a:rPr lang="zh-CN" altLang="en-US" sz="2400" b="1"/>
              <a:t>（3）发展：经过19-20世纪的多次改革和革命，西方政治制度逐渐走向稳定和成熟。</a:t>
            </a:r>
          </a:p>
        </p:txBody>
      </p:sp>
      <p:sp>
        <p:nvSpPr>
          <p:cNvPr id="122882" name="矩形 122881"/>
          <p:cNvSpPr/>
          <p:nvPr/>
        </p:nvSpPr>
        <p:spPr>
          <a:xfrm>
            <a:off x="281940" y="3651568"/>
            <a:ext cx="8422005" cy="2306955"/>
          </a:xfrm>
          <a:prstGeom prst="rect">
            <a:avLst/>
          </a:prstGeom>
          <a:solidFill>
            <a:schemeClr val="accent1">
              <a:lumMod val="20000"/>
              <a:lumOff val="80000"/>
            </a:schemeClr>
          </a:solidFill>
          <a:ln w="57150" cap="flat" cmpd="sng">
            <a:solidFill>
              <a:srgbClr val="FF0000"/>
            </a:solidFill>
            <a:prstDash val="sysDot"/>
            <a:miter/>
            <a:headEnd type="none" w="med" len="med"/>
            <a:tailEnd type="none" w="med" len="med"/>
          </a:ln>
        </p:spPr>
        <p:txBody>
          <a:bodyPr wrap="square" anchor="ctr">
            <a:spAutoFit/>
          </a:bodyPr>
          <a:lstStyle>
            <a:defPPr/>
          </a:lstStyle>
          <a:p>
            <a:pPr fontAlgn="auto">
              <a:spcBef>
                <a:spcPct val="0"/>
              </a:spcBef>
            </a:pPr>
            <a:r>
              <a:rPr lang="en-US" altLang="zh-CN" sz="2400" b="1">
                <a:solidFill>
                  <a:srgbClr val="000000"/>
                </a:solidFill>
                <a:latin typeface="黑体" panose="02010609060101010101" pitchFamily="2" charset="-122"/>
                <a:ea typeface="黑体" panose="02010609060101010101" pitchFamily="2" charset="-122"/>
              </a:rPr>
              <a:t>1832</a:t>
            </a:r>
            <a:r>
              <a:rPr lang="zh-CN" altLang="en-US" sz="2400" b="1">
                <a:solidFill>
                  <a:srgbClr val="000000"/>
                </a:solidFill>
                <a:latin typeface="黑体" panose="02010609060101010101" pitchFamily="2" charset="-122"/>
                <a:ea typeface="黑体" panose="02010609060101010101" pitchFamily="2" charset="-122"/>
              </a:rPr>
              <a:t>年，第一次议会改革，</a:t>
            </a:r>
            <a:r>
              <a:rPr lang="zh-CN" altLang="en-US" sz="2400" b="1">
                <a:solidFill>
                  <a:srgbClr val="FF0000"/>
                </a:solidFill>
                <a:latin typeface="黑体" panose="02010609060101010101" pitchFamily="2" charset="-122"/>
                <a:ea typeface="黑体" panose="02010609060101010101" pitchFamily="2" charset="-122"/>
              </a:rPr>
              <a:t>工业资产阶级；</a:t>
            </a:r>
          </a:p>
          <a:p>
            <a:pPr fontAlgn="auto">
              <a:spcBef>
                <a:spcPct val="0"/>
              </a:spcBef>
            </a:pPr>
            <a:r>
              <a:rPr lang="en-US" altLang="zh-CN" sz="2400" b="1">
                <a:solidFill>
                  <a:srgbClr val="000000"/>
                </a:solidFill>
                <a:latin typeface="黑体" panose="02010609060101010101" pitchFamily="2" charset="-122"/>
                <a:ea typeface="黑体" panose="02010609060101010101" pitchFamily="2" charset="-122"/>
              </a:rPr>
              <a:t>1867</a:t>
            </a:r>
            <a:r>
              <a:rPr lang="zh-CN" altLang="en-US" sz="2400" b="1">
                <a:solidFill>
                  <a:srgbClr val="000000"/>
                </a:solidFill>
                <a:latin typeface="黑体" panose="02010609060101010101" pitchFamily="2" charset="-122"/>
                <a:ea typeface="黑体" panose="02010609060101010101" pitchFamily="2" charset="-122"/>
              </a:rPr>
              <a:t>年，第二次议会改革，</a:t>
            </a:r>
            <a:r>
              <a:rPr lang="zh-CN" altLang="en-US" sz="2400" b="1">
                <a:solidFill>
                  <a:srgbClr val="FF0000"/>
                </a:solidFill>
                <a:latin typeface="黑体" panose="02010609060101010101" pitchFamily="2" charset="-122"/>
                <a:ea typeface="黑体" panose="02010609060101010101" pitchFamily="2" charset="-122"/>
              </a:rPr>
              <a:t>城市小资产阶级和城市工人</a:t>
            </a:r>
            <a:r>
              <a:rPr lang="zh-CN" altLang="en-US" sz="2400" b="1">
                <a:solidFill>
                  <a:srgbClr val="000000"/>
                </a:solidFill>
                <a:latin typeface="黑体" panose="02010609060101010101" pitchFamily="2" charset="-122"/>
                <a:ea typeface="黑体" panose="02010609060101010101" pitchFamily="2" charset="-122"/>
              </a:rPr>
              <a:t>；</a:t>
            </a:r>
          </a:p>
          <a:p>
            <a:pPr fontAlgn="auto">
              <a:spcBef>
                <a:spcPct val="0"/>
              </a:spcBef>
            </a:pPr>
            <a:r>
              <a:rPr lang="en-US" altLang="zh-CN" sz="2400" b="1">
                <a:solidFill>
                  <a:srgbClr val="000000"/>
                </a:solidFill>
                <a:latin typeface="黑体" panose="02010609060101010101" pitchFamily="2" charset="-122"/>
                <a:ea typeface="黑体" panose="02010609060101010101" pitchFamily="2" charset="-122"/>
              </a:rPr>
              <a:t>1884</a:t>
            </a:r>
            <a:r>
              <a:rPr lang="zh-CN" altLang="en-US" sz="2400" b="1">
                <a:solidFill>
                  <a:srgbClr val="000000"/>
                </a:solidFill>
                <a:latin typeface="黑体" panose="02010609060101010101" pitchFamily="2" charset="-122"/>
                <a:ea typeface="黑体" panose="02010609060101010101" pitchFamily="2" charset="-122"/>
              </a:rPr>
              <a:t>年，第三次议会改革，</a:t>
            </a:r>
            <a:r>
              <a:rPr lang="zh-CN" altLang="en-US" sz="2400" b="1">
                <a:solidFill>
                  <a:srgbClr val="FF0000"/>
                </a:solidFill>
                <a:latin typeface="黑体" panose="02010609060101010101" pitchFamily="2" charset="-122"/>
                <a:ea typeface="黑体" panose="02010609060101010101" pitchFamily="2" charset="-122"/>
              </a:rPr>
              <a:t>农业工人</a:t>
            </a:r>
            <a:r>
              <a:rPr lang="zh-CN" altLang="en-US" sz="2400" b="1">
                <a:solidFill>
                  <a:srgbClr val="000000"/>
                </a:solidFill>
                <a:latin typeface="黑体" panose="02010609060101010101" pitchFamily="2" charset="-122"/>
                <a:ea typeface="黑体" panose="02010609060101010101" pitchFamily="2" charset="-122"/>
              </a:rPr>
              <a:t>；</a:t>
            </a:r>
          </a:p>
          <a:p>
            <a:pPr fontAlgn="auto">
              <a:spcBef>
                <a:spcPct val="0"/>
              </a:spcBef>
            </a:pPr>
            <a:r>
              <a:rPr lang="en-US" altLang="zh-CN" sz="2400" b="1">
                <a:solidFill>
                  <a:srgbClr val="000000"/>
                </a:solidFill>
                <a:latin typeface="黑体" panose="02010609060101010101" pitchFamily="2" charset="-122"/>
                <a:ea typeface="黑体" panose="02010609060101010101" pitchFamily="2" charset="-122"/>
              </a:rPr>
              <a:t>1918</a:t>
            </a:r>
            <a:r>
              <a:rPr lang="zh-CN" altLang="en-US" sz="2400" b="1">
                <a:solidFill>
                  <a:srgbClr val="000000"/>
                </a:solidFill>
                <a:latin typeface="黑体" panose="02010609060101010101" pitchFamily="2" charset="-122"/>
                <a:ea typeface="黑体" panose="02010609060101010101" pitchFamily="2" charset="-122"/>
              </a:rPr>
              <a:t>年，</a:t>
            </a:r>
            <a:r>
              <a:rPr lang="en-US" altLang="zh-CN" sz="2400" b="1">
                <a:solidFill>
                  <a:srgbClr val="FF0000"/>
                </a:solidFill>
                <a:latin typeface="黑体" panose="02010609060101010101" pitchFamily="2" charset="-122"/>
                <a:ea typeface="黑体" panose="02010609060101010101" pitchFamily="2" charset="-122"/>
              </a:rPr>
              <a:t>30</a:t>
            </a:r>
            <a:r>
              <a:rPr lang="zh-CN" altLang="en-US" sz="2400" b="1">
                <a:solidFill>
                  <a:srgbClr val="FF0000"/>
                </a:solidFill>
                <a:latin typeface="黑体" panose="02010609060101010101" pitchFamily="2" charset="-122"/>
                <a:ea typeface="黑体" panose="02010609060101010101" pitchFamily="2" charset="-122"/>
              </a:rPr>
              <a:t>岁</a:t>
            </a:r>
            <a:r>
              <a:rPr lang="zh-CN" altLang="en-US" sz="2400" b="1">
                <a:solidFill>
                  <a:srgbClr val="000000"/>
                </a:solidFill>
                <a:latin typeface="黑体" panose="02010609060101010101" pitchFamily="2" charset="-122"/>
                <a:ea typeface="黑体" panose="02010609060101010101" pitchFamily="2" charset="-122"/>
              </a:rPr>
              <a:t>以上有一定财产的</a:t>
            </a:r>
            <a:r>
              <a:rPr lang="zh-CN" altLang="en-US" sz="2400" b="1">
                <a:solidFill>
                  <a:srgbClr val="FF0000"/>
                </a:solidFill>
                <a:latin typeface="黑体" panose="02010609060101010101" pitchFamily="2" charset="-122"/>
                <a:ea typeface="黑体" panose="02010609060101010101" pitchFamily="2" charset="-122"/>
              </a:rPr>
              <a:t>妇女；</a:t>
            </a:r>
          </a:p>
          <a:p>
            <a:pPr fontAlgn="auto">
              <a:spcBef>
                <a:spcPct val="0"/>
              </a:spcBef>
            </a:pPr>
            <a:r>
              <a:rPr lang="en-US" altLang="zh-CN" sz="2400" b="1">
                <a:solidFill>
                  <a:srgbClr val="000000"/>
                </a:solidFill>
                <a:latin typeface="黑体" panose="02010609060101010101" pitchFamily="2" charset="-122"/>
                <a:ea typeface="黑体" panose="02010609060101010101" pitchFamily="2" charset="-122"/>
              </a:rPr>
              <a:t>1928</a:t>
            </a:r>
            <a:r>
              <a:rPr lang="zh-CN" altLang="en-US" sz="2400" b="1">
                <a:solidFill>
                  <a:srgbClr val="000000"/>
                </a:solidFill>
                <a:latin typeface="黑体" panose="02010609060101010101" pitchFamily="2" charset="-122"/>
                <a:ea typeface="黑体" panose="02010609060101010101" pitchFamily="2" charset="-122"/>
              </a:rPr>
              <a:t>年，妇女的年龄降到</a:t>
            </a:r>
            <a:r>
              <a:rPr lang="en-US" altLang="zh-CN" sz="2400" b="1">
                <a:solidFill>
                  <a:srgbClr val="FF0000"/>
                </a:solidFill>
                <a:latin typeface="黑体" panose="02010609060101010101" pitchFamily="2" charset="-122"/>
                <a:ea typeface="黑体" panose="02010609060101010101" pitchFamily="2" charset="-122"/>
              </a:rPr>
              <a:t>21</a:t>
            </a:r>
            <a:r>
              <a:rPr lang="zh-CN" altLang="en-US" sz="2400" b="1">
                <a:solidFill>
                  <a:srgbClr val="FF0000"/>
                </a:solidFill>
                <a:latin typeface="黑体" panose="02010609060101010101" pitchFamily="2" charset="-122"/>
                <a:ea typeface="黑体" panose="02010609060101010101" pitchFamily="2" charset="-122"/>
              </a:rPr>
              <a:t>岁；</a:t>
            </a:r>
          </a:p>
          <a:p>
            <a:pPr fontAlgn="auto">
              <a:spcBef>
                <a:spcPct val="0"/>
              </a:spcBef>
            </a:pPr>
            <a:r>
              <a:rPr lang="en-US" altLang="zh-CN" sz="2400" b="1">
                <a:solidFill>
                  <a:srgbClr val="000000"/>
                </a:solidFill>
                <a:latin typeface="黑体" panose="02010609060101010101" pitchFamily="2" charset="-122"/>
                <a:ea typeface="黑体" panose="02010609060101010101" pitchFamily="2" charset="-122"/>
              </a:rPr>
              <a:t>1969</a:t>
            </a:r>
            <a:r>
              <a:rPr lang="zh-CN" altLang="en-US" sz="2400" b="1">
                <a:solidFill>
                  <a:srgbClr val="000000"/>
                </a:solidFill>
                <a:latin typeface="黑体" panose="02010609060101010101" pitchFamily="2" charset="-122"/>
                <a:ea typeface="黑体" panose="02010609060101010101" pitchFamily="2" charset="-122"/>
              </a:rPr>
              <a:t>年，凡满</a:t>
            </a:r>
            <a:r>
              <a:rPr lang="en-US" altLang="zh-CN" sz="2400" b="1">
                <a:solidFill>
                  <a:srgbClr val="FF0000"/>
                </a:solidFill>
                <a:latin typeface="黑体" panose="02010609060101010101" pitchFamily="2" charset="-122"/>
                <a:ea typeface="黑体" panose="02010609060101010101" pitchFamily="2" charset="-122"/>
              </a:rPr>
              <a:t>18</a:t>
            </a:r>
            <a:r>
              <a:rPr lang="zh-CN" altLang="en-US" sz="2400" b="1">
                <a:solidFill>
                  <a:srgbClr val="FF0000"/>
                </a:solidFill>
                <a:latin typeface="黑体" panose="02010609060101010101" pitchFamily="2" charset="-122"/>
                <a:ea typeface="黑体" panose="02010609060101010101" pitchFamily="2" charset="-122"/>
              </a:rPr>
              <a:t>岁</a:t>
            </a:r>
            <a:r>
              <a:rPr lang="zh-CN" altLang="en-US" sz="2400" b="1">
                <a:solidFill>
                  <a:srgbClr val="000000"/>
                </a:solidFill>
                <a:latin typeface="黑体" panose="02010609060101010101" pitchFamily="2" charset="-122"/>
                <a:ea typeface="黑体" panose="02010609060101010101" pitchFamily="2" charset="-122"/>
              </a:rPr>
              <a:t>的男女都获普选权； </a:t>
            </a:r>
          </a:p>
        </p:txBody>
      </p:sp>
      <p:sp>
        <p:nvSpPr>
          <p:cNvPr id="3" name="文本框 2"/>
          <p:cNvSpPr txBox="1"/>
          <p:nvPr/>
        </p:nvSpPr>
        <p:spPr>
          <a:xfrm>
            <a:off x="453390" y="336550"/>
            <a:ext cx="4391025" cy="521970"/>
          </a:xfrm>
          <a:prstGeom prst="rect">
            <a:avLst/>
          </a:prstGeom>
          <a:solidFill>
            <a:srgbClr val="FFFF00"/>
          </a:solidFill>
          <a:ln w="19050">
            <a:solidFill>
              <a:srgbClr val="FF0000"/>
            </a:solidFill>
          </a:ln>
        </p:spPr>
        <p:txBody>
          <a:bodyPr wrap="none" rtlCol="0" anchor="t">
            <a:spAutoFit/>
          </a:bodyPr>
          <a:lstStyle>
            <a:defPPr/>
          </a:lstStyle>
          <a:p>
            <a:pPr/>
            <a:r>
              <a:rPr lang="en-US" altLang="zh-CN" sz="2800" b="1">
                <a:sym typeface="+mn-ea"/>
              </a:rPr>
              <a:t>5</a:t>
            </a:r>
            <a:r>
              <a:rPr lang="zh-CN" altLang="en-US" sz="2800" b="1">
                <a:sym typeface="+mn-ea"/>
              </a:rPr>
              <a:t>.西方近代民主政体的评价</a:t>
            </a:r>
            <a:endParaRPr lang="zh-CN" altLang="en-US" sz="2800"/>
          </a:p>
        </p:txBody>
      </p:sp>
    </p:spTree>
    <p:custDataLst>
      <p:tags r:id="rId2"/>
    </p:custData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500"/>
                                        <p:tgtEl>
                                          <p:spTgt spid="2">
                                            <p:txEl>
                                              <p:pRg st="0" end="0"/>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2">
                                            <p:txEl>
                                              <p:pRg st="1" end="1"/>
                                            </p:txEl>
                                          </p:spTgt>
                                        </p:tgtEl>
                                        <p:attrNameLst>
                                          <p:attrName>style.visibility</p:attrName>
                                        </p:attrNameLst>
                                      </p:cBhvr>
                                      <p:to>
                                        <p:strVal val="visible"/>
                                      </p:to>
                                    </p:set>
                                    <p:animEffect transition="in" filter="fade">
                                      <p:cBhvr>
                                        <p:cTn id="10" dur="500"/>
                                        <p:tgtEl>
                                          <p:spTgt spid="2">
                                            <p:txEl>
                                              <p:pRg st="1" end="1"/>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2">
                                            <p:txEl>
                                              <p:pRg st="2" end="2"/>
                                            </p:txEl>
                                          </p:spTgt>
                                        </p:tgtEl>
                                        <p:attrNameLst>
                                          <p:attrName>style.visibility</p:attrName>
                                        </p:attrNameLst>
                                      </p:cBhvr>
                                      <p:to>
                                        <p:strVal val="visible"/>
                                      </p:to>
                                    </p:set>
                                    <p:animEffect transition="in" filter="fade">
                                      <p:cBhvr>
                                        <p:cTn id="13" dur="500"/>
                                        <p:tgtEl>
                                          <p:spTgt spid="2">
                                            <p:txEl>
                                              <p:pRg st="2" end="2"/>
                                            </p:txEl>
                                          </p:spTgt>
                                        </p:tgtEl>
                                      </p:cBhvr>
                                    </p:animEffect>
                                  </p:childTnLst>
                                </p:cTn>
                              </p:par>
                            </p:childTnLst>
                          </p:cTn>
                        </p:par>
                      </p:childTnLst>
                    </p:cTn>
                  </p:par>
                  <p:par>
                    <p:cTn id="14" fill="hold" nodeType="clickPar">
                      <p:stCondLst>
                        <p:cond delay="indefinite"/>
                      </p:stCondLst>
                      <p:childTnLst>
                        <p:par>
                          <p:cTn id="15" fill="hold" nodeType="afterGroup">
                            <p:stCondLst>
                              <p:cond delay="0"/>
                            </p:stCondLst>
                            <p:childTnLst>
                              <p:par>
                                <p:cTn id="16" presetID="4" presetClass="entr" presetSubtype="16" fill="hold" nodeType="clickEffect">
                                  <p:stCondLst>
                                    <p:cond delay="0"/>
                                  </p:stCondLst>
                                  <p:childTnLst>
                                    <p:set>
                                      <p:cBhvr>
                                        <p:cTn id="17" dur="1" fill="hold">
                                          <p:stCondLst>
                                            <p:cond delay="0"/>
                                          </p:stCondLst>
                                        </p:cTn>
                                        <p:tgtEl>
                                          <p:spTgt spid="122882">
                                            <p:txEl>
                                              <p:pRg st="1" end="1"/>
                                            </p:txEl>
                                          </p:spTgt>
                                        </p:tgtEl>
                                        <p:attrNameLst>
                                          <p:attrName>style.visibility</p:attrName>
                                        </p:attrNameLst>
                                      </p:cBhvr>
                                      <p:to>
                                        <p:strVal val="visible"/>
                                      </p:to>
                                    </p:set>
                                    <p:animEffect transition="in" filter="box(in)">
                                      <p:cBhvr>
                                        <p:cTn id="18" dur="500"/>
                                        <p:tgtEl>
                                          <p:spTgt spid="122882">
                                            <p:txEl>
                                              <p:pRg st="1" end="1"/>
                                            </p:txEl>
                                          </p:spTgt>
                                        </p:tgtEl>
                                      </p:cBhvr>
                                    </p:animEffect>
                                  </p:childTnLst>
                                </p:cTn>
                              </p:par>
                            </p:childTnLst>
                          </p:cTn>
                        </p:par>
                        <p:par>
                          <p:cTn id="19" fill="hold" nodeType="afterGroup">
                            <p:stCondLst>
                              <p:cond delay="500"/>
                            </p:stCondLst>
                            <p:childTnLst>
                              <p:par>
                                <p:cTn id="20" presetID="4" presetClass="entr" presetSubtype="16" fill="hold" nodeType="afterEffect">
                                  <p:stCondLst>
                                    <p:cond delay="500"/>
                                  </p:stCondLst>
                                  <p:childTnLst>
                                    <p:set>
                                      <p:cBhvr>
                                        <p:cTn id="21" dur="1" fill="hold">
                                          <p:stCondLst>
                                            <p:cond delay="0"/>
                                          </p:stCondLst>
                                        </p:cTn>
                                        <p:tgtEl>
                                          <p:spTgt spid="122882">
                                            <p:txEl>
                                              <p:pRg st="2" end="2"/>
                                            </p:txEl>
                                          </p:spTgt>
                                        </p:tgtEl>
                                        <p:attrNameLst>
                                          <p:attrName>style.visibility</p:attrName>
                                        </p:attrNameLst>
                                      </p:cBhvr>
                                      <p:to>
                                        <p:strVal val="visible"/>
                                      </p:to>
                                    </p:set>
                                    <p:animEffect transition="in" filter="box(in)">
                                      <p:cBhvr>
                                        <p:cTn id="22" dur="500"/>
                                        <p:tgtEl>
                                          <p:spTgt spid="122882">
                                            <p:txEl>
                                              <p:pRg st="2" end="2"/>
                                            </p:txEl>
                                          </p:spTgt>
                                        </p:tgtEl>
                                      </p:cBhvr>
                                    </p:animEffect>
                                  </p:childTnLst>
                                </p:cTn>
                              </p:par>
                            </p:childTnLst>
                          </p:cTn>
                        </p:par>
                        <p:par>
                          <p:cTn id="23" fill="hold" nodeType="afterGroup">
                            <p:stCondLst>
                              <p:cond delay="1500"/>
                            </p:stCondLst>
                            <p:childTnLst>
                              <p:par>
                                <p:cTn id="24" presetID="4" presetClass="entr" presetSubtype="16" fill="hold" nodeType="afterEffect">
                                  <p:stCondLst>
                                    <p:cond delay="1000"/>
                                  </p:stCondLst>
                                  <p:childTnLst>
                                    <p:set>
                                      <p:cBhvr>
                                        <p:cTn id="25" dur="1" fill="hold">
                                          <p:stCondLst>
                                            <p:cond delay="0"/>
                                          </p:stCondLst>
                                        </p:cTn>
                                        <p:tgtEl>
                                          <p:spTgt spid="122882">
                                            <p:txEl>
                                              <p:pRg st="3" end="3"/>
                                            </p:txEl>
                                          </p:spTgt>
                                        </p:tgtEl>
                                        <p:attrNameLst>
                                          <p:attrName>style.visibility</p:attrName>
                                        </p:attrNameLst>
                                      </p:cBhvr>
                                      <p:to>
                                        <p:strVal val="visible"/>
                                      </p:to>
                                    </p:set>
                                    <p:animEffect transition="in" filter="box(in)">
                                      <p:cBhvr>
                                        <p:cTn id="26" dur="500"/>
                                        <p:tgtEl>
                                          <p:spTgt spid="122882">
                                            <p:txEl>
                                              <p:pRg st="3" end="3"/>
                                            </p:txEl>
                                          </p:spTgt>
                                        </p:tgtEl>
                                      </p:cBhvr>
                                    </p:animEffect>
                                  </p:childTnLst>
                                </p:cTn>
                              </p:par>
                            </p:childTnLst>
                          </p:cTn>
                        </p:par>
                        <p:par>
                          <p:cTn id="27" fill="hold" nodeType="afterGroup">
                            <p:stCondLst>
                              <p:cond delay="3000"/>
                            </p:stCondLst>
                            <p:childTnLst>
                              <p:par>
                                <p:cTn id="28" presetID="4" presetClass="entr" presetSubtype="16" fill="hold" nodeType="afterEffect">
                                  <p:stCondLst>
                                    <p:cond delay="1500"/>
                                  </p:stCondLst>
                                  <p:childTnLst>
                                    <p:set>
                                      <p:cBhvr>
                                        <p:cTn id="29" dur="1" fill="hold">
                                          <p:stCondLst>
                                            <p:cond delay="0"/>
                                          </p:stCondLst>
                                        </p:cTn>
                                        <p:tgtEl>
                                          <p:spTgt spid="122882">
                                            <p:txEl>
                                              <p:pRg st="4" end="4"/>
                                            </p:txEl>
                                          </p:spTgt>
                                        </p:tgtEl>
                                        <p:attrNameLst>
                                          <p:attrName>style.visibility</p:attrName>
                                        </p:attrNameLst>
                                      </p:cBhvr>
                                      <p:to>
                                        <p:strVal val="visible"/>
                                      </p:to>
                                    </p:set>
                                    <p:animEffect transition="in" filter="box(in)">
                                      <p:cBhvr>
                                        <p:cTn id="30" dur="500"/>
                                        <p:tgtEl>
                                          <p:spTgt spid="122882">
                                            <p:txEl>
                                              <p:pRg st="4" end="4"/>
                                            </p:txEl>
                                          </p:spTgt>
                                        </p:tgtEl>
                                      </p:cBhvr>
                                    </p:animEffect>
                                  </p:childTnLst>
                                </p:cTn>
                              </p:par>
                            </p:childTnLst>
                          </p:cTn>
                        </p:par>
                        <p:par>
                          <p:cTn id="31" fill="hold" nodeType="afterGroup">
                            <p:stCondLst>
                              <p:cond delay="5000"/>
                            </p:stCondLst>
                            <p:childTnLst>
                              <p:par>
                                <p:cTn id="32" presetID="4" presetClass="entr" presetSubtype="16" fill="hold" nodeType="afterEffect">
                                  <p:stCondLst>
                                    <p:cond delay="2000"/>
                                  </p:stCondLst>
                                  <p:childTnLst>
                                    <p:set>
                                      <p:cBhvr>
                                        <p:cTn id="33" dur="1" fill="hold">
                                          <p:stCondLst>
                                            <p:cond delay="0"/>
                                          </p:stCondLst>
                                        </p:cTn>
                                        <p:tgtEl>
                                          <p:spTgt spid="122882">
                                            <p:txEl>
                                              <p:pRg st="5" end="5"/>
                                            </p:txEl>
                                          </p:spTgt>
                                        </p:tgtEl>
                                        <p:attrNameLst>
                                          <p:attrName>style.visibility</p:attrName>
                                        </p:attrNameLst>
                                      </p:cBhvr>
                                      <p:to>
                                        <p:strVal val="visible"/>
                                      </p:to>
                                    </p:set>
                                    <p:animEffect transition="in" filter="box(in)">
                                      <p:cBhvr>
                                        <p:cTn id="34" dur="500"/>
                                        <p:tgtEl>
                                          <p:spTgt spid="122882">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文本框 3"/>
          <p:cNvSpPr txBox="1"/>
          <p:nvPr/>
        </p:nvSpPr>
        <p:spPr>
          <a:xfrm>
            <a:off x="365284" y="4296093"/>
            <a:ext cx="8387715" cy="1337945"/>
          </a:xfrm>
          <a:prstGeom prst="rect">
            <a:avLst/>
          </a:prstGeom>
          <a:solidFill>
            <a:srgbClr val="FFFF00"/>
          </a:solidFill>
          <a:ln w="34925" cmpd="sng">
            <a:solidFill>
              <a:srgbClr val="FF0000"/>
            </a:solidFill>
            <a:prstDash val="sysDot"/>
          </a:ln>
        </p:spPr>
        <p:txBody>
          <a:bodyPr wrap="square" rtlCol="0" anchor="t">
            <a:spAutoFit/>
          </a:bodyPr>
          <a:lstStyle>
            <a:defPPr/>
          </a:lstStyle>
          <a:p>
            <a:pPr/>
            <a:r>
              <a:rPr lang="zh-CN" altLang="en-US" sz="2700" b="1">
                <a:solidFill>
                  <a:schemeClr val="tx1"/>
                </a:solidFill>
                <a:latin typeface="黑体" panose="02010609060101010101" pitchFamily="2" charset="-122"/>
                <a:ea typeface="黑体" panose="02010609060101010101" pitchFamily="2" charset="-122"/>
              </a:rPr>
              <a:t>任何一种制度都不是十全十美的；不同国家和地区的制度，应当在坚持自身优秀传统的基础上，从社会实际状况出发，互相取长补短，臻于完善！</a:t>
            </a:r>
          </a:p>
        </p:txBody>
      </p:sp>
      <p:pic>
        <p:nvPicPr>
          <p:cNvPr id="5" name="图片 4"/>
          <p:cNvPicPr>
            <a:picLocks noChangeAspect="1"/>
          </p:cNvPicPr>
          <p:nvPr/>
        </p:nvPicPr>
        <p:blipFill>
          <a:blip r:embed="rId3"/>
          <a:stretch>
            <a:fillRect/>
          </a:stretch>
        </p:blipFill>
        <p:spPr>
          <a:xfrm>
            <a:off x="316389" y="1035526"/>
            <a:ext cx="8436769" cy="2859881"/>
          </a:xfrm>
          <a:prstGeom prst="rect">
            <a:avLst/>
          </a:prstGeom>
        </p:spPr>
      </p:pic>
      <p:sp>
        <p:nvSpPr>
          <p:cNvPr id="3" name="文本框 2"/>
          <p:cNvSpPr txBox="1"/>
          <p:nvPr/>
        </p:nvSpPr>
        <p:spPr>
          <a:xfrm>
            <a:off x="2917190" y="235585"/>
            <a:ext cx="3027680" cy="598805"/>
          </a:xfrm>
          <a:prstGeom prst="rect">
            <a:avLst/>
          </a:prstGeom>
          <a:solidFill>
            <a:srgbClr val="FFFF00"/>
          </a:solidFill>
          <a:ln w="31750" cmpd="dbl">
            <a:solidFill>
              <a:srgbClr val="FF0000"/>
            </a:solidFill>
            <a:prstDash val="sysDot"/>
          </a:ln>
        </p:spPr>
        <p:txBody>
          <a:bodyPr wrap="square" rtlCol="0">
            <a:spAutoFit/>
          </a:bodyPr>
          <a:lstStyle>
            <a:defPPr/>
          </a:lstStyle>
          <a:p>
            <a:pPr/>
            <a:r>
              <a:rPr lang="en-US" altLang="zh-CN" sz="3300" b="1">
                <a:solidFill>
                  <a:srgbClr val="C51514"/>
                </a:solidFill>
                <a:latin typeface="黑体" panose="02010609060101010101" pitchFamily="2" charset="-122"/>
                <a:ea typeface="黑体" panose="02010609060101010101" pitchFamily="2" charset="-122"/>
              </a:rPr>
              <a:t>   </a:t>
            </a:r>
            <a:r>
              <a:rPr lang="zh-CN" altLang="en-US" sz="3300" b="1">
                <a:solidFill>
                  <a:srgbClr val="C51514"/>
                </a:solidFill>
                <a:latin typeface="黑体" panose="02010609060101010101" pitchFamily="2" charset="-122"/>
                <a:ea typeface="黑体" panose="02010609060101010101" pitchFamily="2" charset="-122"/>
              </a:rPr>
              <a:t>课堂小结</a:t>
            </a:r>
          </a:p>
        </p:txBody>
      </p:sp>
    </p:spTree>
  </p:cSld>
  <p:clrMapOvr>
    <a:masterClrMapping/>
  </p:clrMapOvr>
  <p:transition/>
  <p:timing/>
</p:sld>
</file>

<file path=ppt/slides/slide30.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grpSp>
        <p:nvGrpSpPr>
          <p:cNvPr id="244738" name="组合 244737"/>
          <p:cNvGrpSpPr/>
          <p:nvPr/>
        </p:nvGrpSpPr>
        <p:grpSpPr>
          <a:xfrm>
            <a:off x="4457700" y="6238875"/>
            <a:ext cx="928688" cy="415925"/>
            <a:chExt cx="928694" cy="415937"/>
          </a:xfrm>
        </p:grpSpPr>
        <p:cxnSp>
          <p:nvCxnSpPr>
            <p:cNvPr id="244739" name="直接连接符 15"/>
            <p:cNvCxnSpPr/>
            <p:nvPr/>
          </p:nvCxnSpPr>
          <p:spPr>
            <a:xfrm>
              <a:off x="0" y="207969"/>
              <a:ext cx="928694" cy="1587"/>
            </a:xfrm>
            <a:prstGeom prst="line">
              <a:avLst/>
            </a:prstGeom>
            <a:ln w="9525" cap="flat" cmpd="sng">
              <a:solidFill>
                <a:srgbClr val="4A7EBB"/>
              </a:solidFill>
              <a:prstDash val="solid"/>
              <a:headEnd type="none" w="med" len="med"/>
              <a:tailEnd type="none" w="med" len="med"/>
            </a:ln>
          </p:spPr>
        </p:cxnSp>
        <p:cxnSp>
          <p:nvCxnSpPr>
            <p:cNvPr id="244740" name="直接连接符 17"/>
            <p:cNvCxnSpPr/>
            <p:nvPr/>
          </p:nvCxnSpPr>
          <p:spPr>
            <a:xfrm rot="5400000">
              <a:off x="256375" y="207174"/>
              <a:ext cx="415937" cy="1588"/>
            </a:xfrm>
            <a:prstGeom prst="line">
              <a:avLst/>
            </a:prstGeom>
            <a:ln w="9525" cap="flat" cmpd="sng">
              <a:solidFill>
                <a:srgbClr val="4A7EBB"/>
              </a:solidFill>
              <a:prstDash val="solid"/>
              <a:headEnd type="none" w="med" len="med"/>
              <a:tailEnd type="none" w="med" len="med"/>
            </a:ln>
          </p:spPr>
        </p:cxnSp>
      </p:grpSp>
      <p:grpSp>
        <p:nvGrpSpPr>
          <p:cNvPr id="244741" name="组合 244740"/>
          <p:cNvGrpSpPr/>
          <p:nvPr/>
        </p:nvGrpSpPr>
        <p:grpSpPr>
          <a:xfrm>
            <a:off x="4635500" y="6350000"/>
            <a:ext cx="928688" cy="415925"/>
            <a:chExt cx="928694" cy="415937"/>
          </a:xfrm>
        </p:grpSpPr>
        <p:cxnSp>
          <p:nvCxnSpPr>
            <p:cNvPr id="244742" name="直接连接符 20"/>
            <p:cNvCxnSpPr/>
            <p:nvPr/>
          </p:nvCxnSpPr>
          <p:spPr>
            <a:xfrm>
              <a:off x="0" y="207969"/>
              <a:ext cx="928694" cy="1587"/>
            </a:xfrm>
            <a:prstGeom prst="line">
              <a:avLst/>
            </a:prstGeom>
            <a:ln w="9525" cap="flat" cmpd="sng">
              <a:solidFill>
                <a:srgbClr val="4A7EBB"/>
              </a:solidFill>
              <a:prstDash val="solid"/>
              <a:headEnd type="none" w="med" len="med"/>
              <a:tailEnd type="none" w="med" len="med"/>
            </a:ln>
          </p:spPr>
        </p:cxnSp>
        <p:cxnSp>
          <p:nvCxnSpPr>
            <p:cNvPr id="244743" name="直接连接符 21"/>
            <p:cNvCxnSpPr/>
            <p:nvPr/>
          </p:nvCxnSpPr>
          <p:spPr>
            <a:xfrm rot="5400000">
              <a:off x="256375" y="207174"/>
              <a:ext cx="415937" cy="1588"/>
            </a:xfrm>
            <a:prstGeom prst="line">
              <a:avLst/>
            </a:prstGeom>
            <a:ln w="9525" cap="flat" cmpd="sng">
              <a:solidFill>
                <a:srgbClr val="4A7EBB"/>
              </a:solidFill>
              <a:prstDash val="solid"/>
              <a:headEnd type="none" w="med" len="med"/>
              <a:tailEnd type="none" w="med" len="med"/>
            </a:ln>
          </p:spPr>
        </p:cxnSp>
      </p:grpSp>
      <p:grpSp>
        <p:nvGrpSpPr>
          <p:cNvPr id="244744" name="组合 244743"/>
          <p:cNvGrpSpPr/>
          <p:nvPr/>
        </p:nvGrpSpPr>
        <p:grpSpPr>
          <a:xfrm>
            <a:off x="863600" y="4221163"/>
            <a:ext cx="1784350" cy="5589587"/>
            <a:chExt cx="1785011" cy="5589599"/>
          </a:xfrm>
        </p:grpSpPr>
        <p:pic>
          <p:nvPicPr>
            <p:cNvPr id="244745" name="图片 26" descr="人物倒影.png"/>
            <p:cNvPicPr>
              <a:picLocks noChangeAspect="1"/>
            </p:cNvPicPr>
            <p:nvPr/>
          </p:nvPicPr>
          <p:blipFill>
            <a:blip r:embed="rId2"/>
            <a:stretch>
              <a:fillRect/>
            </a:stretch>
          </p:blipFill>
          <p:spPr>
            <a:xfrm>
              <a:off x="0" y="2771458"/>
              <a:ext cx="1752306" cy="2818141"/>
            </a:xfrm>
            <a:prstGeom prst="rect">
              <a:avLst/>
            </a:prstGeom>
            <a:noFill/>
            <a:ln w="9525">
              <a:noFill/>
            </a:ln>
          </p:spPr>
        </p:pic>
        <p:sp>
          <p:nvSpPr>
            <p:cNvPr id="244746" name="矩形 27"/>
            <p:cNvSpPr/>
            <p:nvPr/>
          </p:nvSpPr>
          <p:spPr>
            <a:xfrm>
              <a:off x="23822" y="0"/>
              <a:ext cx="1761189" cy="2862268"/>
            </a:xfrm>
            <a:prstGeom prst="rect">
              <a:avLst/>
            </a:prstGeom>
            <a:noFill/>
            <a:ln w="9525">
              <a:noFill/>
            </a:ln>
          </p:spPr>
          <p:txBody>
            <a:bodyPr anchor="ctr"/>
            <a:lstStyle>
              <a:defPPr/>
            </a:lstStyle>
            <a:p>
              <a:pPr algn="ctr" eaLnBrk="1" hangingPunct="1">
                <a:buFont typeface="Arial" panose="020b0604020202020204" pitchFamily="34" charset="0"/>
                <a:buNone/>
              </a:pPr>
              <a:endParaRPr lang="zh-CN" altLang="en-US">
                <a:solidFill>
                  <a:srgbClr val="FFFFFF"/>
                </a:solidFill>
                <a:latin typeface="Calibri" panose="020f0502020204030204" pitchFamily="34" charset="0"/>
              </a:endParaRPr>
            </a:p>
          </p:txBody>
        </p:sp>
      </p:grpSp>
      <p:pic>
        <p:nvPicPr>
          <p:cNvPr id="244747" name="图片 30" descr="图片2.png"/>
          <p:cNvPicPr>
            <a:picLocks noChangeAspect="1"/>
          </p:cNvPicPr>
          <p:nvPr/>
        </p:nvPicPr>
        <p:blipFill>
          <a:blip r:embed="rId3"/>
          <a:stretch>
            <a:fillRect/>
          </a:stretch>
        </p:blipFill>
        <p:spPr>
          <a:xfrm>
            <a:off x="8293100" y="722313"/>
            <a:ext cx="2428875" cy="2427287"/>
          </a:xfrm>
          <a:prstGeom prst="rect">
            <a:avLst/>
          </a:prstGeom>
          <a:noFill/>
          <a:ln w="9525">
            <a:noFill/>
          </a:ln>
        </p:spPr>
      </p:pic>
      <p:sp>
        <p:nvSpPr>
          <p:cNvPr id="244748" name="Rectangle 39"/>
          <p:cNvSpPr/>
          <p:nvPr/>
        </p:nvSpPr>
        <p:spPr>
          <a:xfrm>
            <a:off x="-20558125" y="2132013"/>
            <a:ext cx="16417925" cy="2160587"/>
          </a:xfrm>
          <a:prstGeom prst="rect">
            <a:avLst/>
          </a:prstGeom>
          <a:noFill/>
          <a:ln w="9525">
            <a:noFill/>
          </a:ln>
        </p:spPr>
        <p:txBody>
          <a:bodyPr wrap="none" anchor="ctr"/>
          <a:lstStyle>
            <a:defPPr/>
          </a:lstStyle>
          <a:p>
            <a:pPr eaLnBrk="1" hangingPunct="1">
              <a:buFont typeface="Arial" panose="020b0604020202020204" pitchFamily="34" charset="0"/>
              <a:buNone/>
            </a:pPr>
            <a:endParaRPr lang="zh-CN" altLang="en-US">
              <a:latin typeface="Arial" panose="020b0604020202020204" pitchFamily="34" charset="0"/>
            </a:endParaRPr>
          </a:p>
        </p:txBody>
      </p:sp>
      <p:grpSp>
        <p:nvGrpSpPr>
          <p:cNvPr id="244749" name="组合 244748"/>
          <p:cNvGrpSpPr/>
          <p:nvPr/>
        </p:nvGrpSpPr>
        <p:grpSpPr>
          <a:xfrm>
            <a:off x="650875" y="2822575"/>
            <a:ext cx="30851475" cy="1901825"/>
            <a:chExt cx="19435" cy="1198"/>
          </a:xfrm>
        </p:grpSpPr>
        <p:pic>
          <p:nvPicPr>
            <p:cNvPr id="244750" name="Picture 24" descr="红2"/>
            <p:cNvPicPr>
              <a:picLocks noChangeAspect="1"/>
            </p:cNvPicPr>
            <p:nvPr/>
          </p:nvPicPr>
          <p:blipFill>
            <a:blip r:embed="rId4"/>
            <a:stretch>
              <a:fillRect/>
            </a:stretch>
          </p:blipFill>
          <p:spPr>
            <a:xfrm>
              <a:off x="3279" y="0"/>
              <a:ext cx="1959" cy="1198"/>
            </a:xfrm>
            <a:prstGeom prst="rect">
              <a:avLst/>
            </a:prstGeom>
            <a:noFill/>
            <a:ln w="9525">
              <a:noFill/>
            </a:ln>
          </p:spPr>
        </p:pic>
        <p:grpSp>
          <p:nvGrpSpPr>
            <p:cNvPr id="244751" name="组合 244750"/>
            <p:cNvGrpSpPr/>
            <p:nvPr/>
          </p:nvGrpSpPr>
          <p:grpSpPr>
            <a:xfrm>
              <a:off x="0" y="382"/>
              <a:ext cx="19435" cy="544"/>
              <a:chExt cx="19435" cy="544"/>
            </a:xfrm>
          </p:grpSpPr>
          <p:sp>
            <p:nvSpPr>
              <p:cNvPr id="244752" name="Rectangle 41"/>
              <p:cNvSpPr/>
              <p:nvPr/>
            </p:nvSpPr>
            <p:spPr>
              <a:xfrm flipH="1">
                <a:off x="9819" y="0"/>
                <a:ext cx="9616" cy="544"/>
              </a:xfrm>
              <a:prstGeom prst="rect">
                <a:avLst/>
              </a:prstGeom>
              <a:noFill/>
              <a:ln w="9525">
                <a:noFill/>
              </a:ln>
            </p:spPr>
            <p:txBody>
              <a:bodyPr wrap="none" anchor="ctr"/>
              <a:lstStyle>
                <a:defPPr/>
              </a:lstStyle>
              <a:p>
                <a:pPr eaLnBrk="1" hangingPunct="1">
                  <a:buFont typeface="Arial" panose="020b0604020202020204" pitchFamily="34" charset="0"/>
                  <a:buNone/>
                </a:pPr>
                <a:endParaRPr lang="zh-CN" altLang="en-US">
                  <a:latin typeface="Arial" panose="020b0604020202020204" pitchFamily="34" charset="0"/>
                </a:endParaRPr>
              </a:p>
            </p:txBody>
          </p:sp>
          <p:sp>
            <p:nvSpPr>
              <p:cNvPr id="244753" name="Rectangle 42"/>
              <p:cNvSpPr/>
              <p:nvPr/>
            </p:nvSpPr>
            <p:spPr>
              <a:xfrm>
                <a:off x="0" y="136"/>
                <a:ext cx="3287" cy="408"/>
              </a:xfrm>
              <a:prstGeom prst="rect">
                <a:avLst/>
              </a:prstGeom>
              <a:noFill/>
              <a:ln w="9525">
                <a:noFill/>
              </a:ln>
            </p:spPr>
            <p:txBody>
              <a:bodyPr wrap="none" anchor="ctr"/>
              <a:lstStyle>
                <a:defPPr/>
              </a:lstStyle>
              <a:p>
                <a:pPr eaLnBrk="1" hangingPunct="1">
                  <a:buFont typeface="Arial" panose="020b0604020202020204" pitchFamily="34" charset="0"/>
                  <a:buNone/>
                </a:pPr>
                <a:endParaRPr lang="zh-CN" altLang="en-US">
                  <a:latin typeface="Arial" panose="020b0604020202020204" pitchFamily="34" charset="0"/>
                </a:endParaRPr>
              </a:p>
            </p:txBody>
          </p:sp>
        </p:grpSp>
      </p:grpSp>
      <p:pic>
        <p:nvPicPr>
          <p:cNvPr id="244754" name="Picture 2" descr="彩虹1"/>
          <p:cNvPicPr>
            <a:picLocks noChangeAspect="1"/>
          </p:cNvPicPr>
          <p:nvPr/>
        </p:nvPicPr>
        <p:blipFill>
          <a:blip r:embed="rId5"/>
          <a:stretch>
            <a:fillRect/>
          </a:stretch>
        </p:blipFill>
        <p:spPr>
          <a:xfrm>
            <a:off x="-36512" y="2997200"/>
            <a:ext cx="10971212" cy="2552700"/>
          </a:xfrm>
          <a:prstGeom prst="rect">
            <a:avLst/>
          </a:prstGeom>
          <a:noFill/>
          <a:ln w="9525">
            <a:noFill/>
          </a:ln>
        </p:spPr>
      </p:pic>
      <p:pic>
        <p:nvPicPr>
          <p:cNvPr id="244755" name="图片 3" descr="波浪后2.png"/>
          <p:cNvPicPr>
            <a:picLocks noChangeAspect="1"/>
          </p:cNvPicPr>
          <p:nvPr/>
        </p:nvPicPr>
        <p:blipFill>
          <a:blip r:embed="rId6"/>
          <a:stretch>
            <a:fillRect/>
          </a:stretch>
        </p:blipFill>
        <p:spPr>
          <a:xfrm rot="21540000">
            <a:off x="-481012" y="5013325"/>
            <a:ext cx="10071100" cy="2713038"/>
          </a:xfrm>
          <a:prstGeom prst="rect">
            <a:avLst/>
          </a:prstGeom>
          <a:noFill/>
          <a:ln w="9525">
            <a:noFill/>
          </a:ln>
        </p:spPr>
      </p:pic>
      <p:pic>
        <p:nvPicPr>
          <p:cNvPr id="244756" name="图片 8" descr="1.png"/>
          <p:cNvPicPr>
            <a:picLocks noChangeAspect="1"/>
          </p:cNvPicPr>
          <p:nvPr/>
        </p:nvPicPr>
        <p:blipFill>
          <a:blip r:embed="rId7"/>
          <a:stretch>
            <a:fillRect/>
          </a:stretch>
        </p:blipFill>
        <p:spPr>
          <a:xfrm>
            <a:off x="457200" y="5259388"/>
            <a:ext cx="9144000" cy="787400"/>
          </a:xfrm>
          <a:prstGeom prst="rect">
            <a:avLst/>
          </a:prstGeom>
          <a:noFill/>
          <a:ln w="9525">
            <a:noFill/>
          </a:ln>
        </p:spPr>
      </p:pic>
      <p:pic>
        <p:nvPicPr>
          <p:cNvPr id="244757" name="图片 11" descr="1.png"/>
          <p:cNvPicPr>
            <a:picLocks noChangeAspect="1"/>
          </p:cNvPicPr>
          <p:nvPr/>
        </p:nvPicPr>
        <p:blipFill>
          <a:blip r:embed="rId8"/>
          <a:stretch>
            <a:fillRect/>
          </a:stretch>
        </p:blipFill>
        <p:spPr>
          <a:xfrm>
            <a:off x="498475" y="5759450"/>
            <a:ext cx="9144000" cy="787400"/>
          </a:xfrm>
          <a:prstGeom prst="rect">
            <a:avLst/>
          </a:prstGeom>
          <a:noFill/>
          <a:ln w="9525">
            <a:noFill/>
          </a:ln>
        </p:spPr>
      </p:pic>
      <p:grpSp>
        <p:nvGrpSpPr>
          <p:cNvPr id="244758" name="组合 244757"/>
          <p:cNvGrpSpPr/>
          <p:nvPr/>
        </p:nvGrpSpPr>
        <p:grpSpPr>
          <a:xfrm>
            <a:off x="863600" y="3573463"/>
            <a:ext cx="1785938" cy="5589587"/>
            <a:chExt cx="1785950" cy="5590258"/>
          </a:xfrm>
        </p:grpSpPr>
        <p:pic>
          <p:nvPicPr>
            <p:cNvPr id="244759" name="图片 23" descr="人物.png"/>
            <p:cNvPicPr>
              <a:picLocks noChangeAspect="1"/>
            </p:cNvPicPr>
            <p:nvPr/>
          </p:nvPicPr>
          <p:blipFill>
            <a:blip r:embed="rId9"/>
            <a:stretch>
              <a:fillRect/>
            </a:stretch>
          </p:blipFill>
          <p:spPr>
            <a:xfrm>
              <a:off x="24611" y="0"/>
              <a:ext cx="1761339" cy="2863304"/>
            </a:xfrm>
            <a:prstGeom prst="rect">
              <a:avLst/>
            </a:prstGeom>
            <a:noFill/>
            <a:ln w="9525">
              <a:noFill/>
            </a:ln>
          </p:spPr>
        </p:pic>
        <p:sp>
          <p:nvSpPr>
            <p:cNvPr id="244760" name="矩形 24"/>
            <p:cNvSpPr/>
            <p:nvPr/>
          </p:nvSpPr>
          <p:spPr>
            <a:xfrm>
              <a:off x="0" y="2772108"/>
              <a:ext cx="1752612" cy="2818150"/>
            </a:xfrm>
            <a:prstGeom prst="rect">
              <a:avLst/>
            </a:prstGeom>
            <a:noFill/>
            <a:ln w="9525">
              <a:noFill/>
            </a:ln>
          </p:spPr>
          <p:txBody>
            <a:bodyPr anchor="ctr"/>
            <a:lstStyle>
              <a:defPPr/>
            </a:lstStyle>
            <a:p>
              <a:pPr algn="ctr" eaLnBrk="1" hangingPunct="1">
                <a:buFont typeface="Arial" panose="020b0604020202020204" pitchFamily="34" charset="0"/>
                <a:buNone/>
              </a:pPr>
              <a:endParaRPr lang="zh-CN" altLang="en-US">
                <a:solidFill>
                  <a:srgbClr val="FFFFFF"/>
                </a:solidFill>
                <a:latin typeface="Calibri" panose="020f0502020204030204" pitchFamily="34" charset="0"/>
              </a:endParaRPr>
            </a:p>
          </p:txBody>
        </p:sp>
      </p:grpSp>
      <p:pic>
        <p:nvPicPr>
          <p:cNvPr id="244761" name="图片 4" descr="波浪前1.png"/>
          <p:cNvPicPr>
            <a:picLocks noChangeAspect="1"/>
          </p:cNvPicPr>
          <p:nvPr/>
        </p:nvPicPr>
        <p:blipFill>
          <a:blip r:embed="rId10"/>
          <a:stretch>
            <a:fillRect/>
          </a:stretch>
        </p:blipFill>
        <p:spPr>
          <a:xfrm>
            <a:off x="-573087" y="5368925"/>
            <a:ext cx="10642600" cy="2341563"/>
          </a:xfrm>
          <a:prstGeom prst="rect">
            <a:avLst/>
          </a:prstGeom>
          <a:noFill/>
          <a:ln w="9525">
            <a:noFill/>
          </a:ln>
        </p:spPr>
      </p:pic>
      <p:grpSp>
        <p:nvGrpSpPr>
          <p:cNvPr id="244762" name="组合 244761"/>
          <p:cNvGrpSpPr/>
          <p:nvPr/>
        </p:nvGrpSpPr>
        <p:grpSpPr>
          <a:xfrm>
            <a:off x="4457700" y="6238875"/>
            <a:ext cx="928688" cy="415925"/>
            <a:chExt cx="928694" cy="415937"/>
          </a:xfrm>
        </p:grpSpPr>
        <p:cxnSp>
          <p:nvCxnSpPr>
            <p:cNvPr id="244763" name="直接连接符 15"/>
            <p:cNvCxnSpPr/>
            <p:nvPr/>
          </p:nvCxnSpPr>
          <p:spPr>
            <a:xfrm>
              <a:off x="0" y="207969"/>
              <a:ext cx="928694" cy="1587"/>
            </a:xfrm>
            <a:prstGeom prst="line">
              <a:avLst/>
            </a:prstGeom>
            <a:ln w="9525" cap="flat" cmpd="sng">
              <a:solidFill>
                <a:srgbClr val="4A7EBB"/>
              </a:solidFill>
              <a:prstDash val="solid"/>
              <a:headEnd type="none" w="med" len="med"/>
              <a:tailEnd type="none" w="med" len="med"/>
            </a:ln>
          </p:spPr>
        </p:cxnSp>
        <p:cxnSp>
          <p:nvCxnSpPr>
            <p:cNvPr id="244764" name="直接连接符 17"/>
            <p:cNvCxnSpPr/>
            <p:nvPr/>
          </p:nvCxnSpPr>
          <p:spPr>
            <a:xfrm rot="5400000">
              <a:off x="256375" y="207174"/>
              <a:ext cx="415937" cy="1588"/>
            </a:xfrm>
            <a:prstGeom prst="line">
              <a:avLst/>
            </a:prstGeom>
            <a:ln w="9525" cap="flat" cmpd="sng">
              <a:solidFill>
                <a:srgbClr val="4A7EBB"/>
              </a:solidFill>
              <a:prstDash val="solid"/>
              <a:headEnd type="none" w="med" len="med"/>
              <a:tailEnd type="none" w="med" len="med"/>
            </a:ln>
          </p:spPr>
        </p:cxnSp>
      </p:grpSp>
      <p:grpSp>
        <p:nvGrpSpPr>
          <p:cNvPr id="244765" name="组合 244764"/>
          <p:cNvGrpSpPr/>
          <p:nvPr/>
        </p:nvGrpSpPr>
        <p:grpSpPr>
          <a:xfrm>
            <a:off x="4635500" y="6350000"/>
            <a:ext cx="928688" cy="415925"/>
            <a:chExt cx="928694" cy="415937"/>
          </a:xfrm>
        </p:grpSpPr>
        <p:cxnSp>
          <p:nvCxnSpPr>
            <p:cNvPr id="244766" name="直接连接符 20"/>
            <p:cNvCxnSpPr/>
            <p:nvPr/>
          </p:nvCxnSpPr>
          <p:spPr>
            <a:xfrm>
              <a:off x="0" y="207969"/>
              <a:ext cx="928694" cy="1587"/>
            </a:xfrm>
            <a:prstGeom prst="line">
              <a:avLst/>
            </a:prstGeom>
            <a:ln w="9525" cap="flat" cmpd="sng">
              <a:solidFill>
                <a:srgbClr val="4A7EBB"/>
              </a:solidFill>
              <a:prstDash val="solid"/>
              <a:headEnd type="none" w="med" len="med"/>
              <a:tailEnd type="none" w="med" len="med"/>
            </a:ln>
          </p:spPr>
        </p:cxnSp>
        <p:cxnSp>
          <p:nvCxnSpPr>
            <p:cNvPr id="244767" name="直接连接符 21"/>
            <p:cNvCxnSpPr/>
            <p:nvPr/>
          </p:nvCxnSpPr>
          <p:spPr>
            <a:xfrm rot="5400000">
              <a:off x="256375" y="207174"/>
              <a:ext cx="415937" cy="1588"/>
            </a:xfrm>
            <a:prstGeom prst="line">
              <a:avLst/>
            </a:prstGeom>
            <a:ln w="9525" cap="flat" cmpd="sng">
              <a:solidFill>
                <a:srgbClr val="4A7EBB"/>
              </a:solidFill>
              <a:prstDash val="solid"/>
              <a:headEnd type="none" w="med" len="med"/>
              <a:tailEnd type="none" w="med" len="med"/>
            </a:ln>
          </p:spPr>
        </p:cxnSp>
      </p:grpSp>
      <p:grpSp>
        <p:nvGrpSpPr>
          <p:cNvPr id="244768" name="组合 244767"/>
          <p:cNvGrpSpPr/>
          <p:nvPr/>
        </p:nvGrpSpPr>
        <p:grpSpPr>
          <a:xfrm>
            <a:off x="863600" y="3716338"/>
            <a:ext cx="1784350" cy="5589587"/>
            <a:chExt cx="1785011" cy="5589599"/>
          </a:xfrm>
        </p:grpSpPr>
        <p:pic>
          <p:nvPicPr>
            <p:cNvPr id="244769" name="图片 26" descr="人物倒影.png"/>
            <p:cNvPicPr>
              <a:picLocks noChangeAspect="1"/>
            </p:cNvPicPr>
            <p:nvPr/>
          </p:nvPicPr>
          <p:blipFill>
            <a:blip r:embed="rId2"/>
            <a:stretch>
              <a:fillRect/>
            </a:stretch>
          </p:blipFill>
          <p:spPr>
            <a:xfrm>
              <a:off x="0" y="2771458"/>
              <a:ext cx="1752306" cy="2818141"/>
            </a:xfrm>
            <a:prstGeom prst="rect">
              <a:avLst/>
            </a:prstGeom>
            <a:noFill/>
            <a:ln w="9525">
              <a:noFill/>
            </a:ln>
          </p:spPr>
        </p:pic>
        <p:sp>
          <p:nvSpPr>
            <p:cNvPr id="244770" name="矩形 27"/>
            <p:cNvSpPr/>
            <p:nvPr/>
          </p:nvSpPr>
          <p:spPr>
            <a:xfrm>
              <a:off x="23822" y="0"/>
              <a:ext cx="1761189" cy="2862268"/>
            </a:xfrm>
            <a:prstGeom prst="rect">
              <a:avLst/>
            </a:prstGeom>
            <a:noFill/>
            <a:ln w="9525">
              <a:noFill/>
            </a:ln>
          </p:spPr>
          <p:txBody>
            <a:bodyPr anchor="ctr"/>
            <a:lstStyle>
              <a:defPPr/>
            </a:lstStyle>
            <a:p>
              <a:pPr algn="ctr" eaLnBrk="1" hangingPunct="1">
                <a:buFont typeface="Arial" panose="020b0604020202020204" pitchFamily="34" charset="0"/>
                <a:buNone/>
              </a:pPr>
              <a:endParaRPr lang="zh-CN" altLang="en-US">
                <a:solidFill>
                  <a:srgbClr val="FFFFFF"/>
                </a:solidFill>
                <a:latin typeface="Calibri" panose="020f0502020204030204" pitchFamily="34" charset="0"/>
              </a:endParaRPr>
            </a:p>
          </p:txBody>
        </p:sp>
      </p:grpSp>
      <p:pic>
        <p:nvPicPr>
          <p:cNvPr id="244771" name="图片 30" descr="图片2.png"/>
          <p:cNvPicPr>
            <a:picLocks noChangeAspect="1"/>
          </p:cNvPicPr>
          <p:nvPr/>
        </p:nvPicPr>
        <p:blipFill>
          <a:blip r:embed="rId3"/>
          <a:stretch>
            <a:fillRect/>
          </a:stretch>
        </p:blipFill>
        <p:spPr>
          <a:xfrm>
            <a:off x="4859338" y="908050"/>
            <a:ext cx="2428875" cy="2427288"/>
          </a:xfrm>
          <a:prstGeom prst="rect">
            <a:avLst/>
          </a:prstGeom>
          <a:noFill/>
          <a:ln w="9525">
            <a:noFill/>
          </a:ln>
        </p:spPr>
      </p:pic>
      <p:grpSp>
        <p:nvGrpSpPr>
          <p:cNvPr id="244772" name="组合 244771"/>
          <p:cNvGrpSpPr/>
          <p:nvPr/>
        </p:nvGrpSpPr>
        <p:grpSpPr>
          <a:xfrm>
            <a:off x="1490663" y="2492375"/>
            <a:ext cx="30013275" cy="1541463"/>
            <a:chExt cx="18906" cy="971"/>
          </a:xfrm>
        </p:grpSpPr>
        <p:pic>
          <p:nvPicPr>
            <p:cNvPr id="244773" name="Picture 23" descr="红1"/>
            <p:cNvPicPr>
              <a:picLocks noChangeAspect="1"/>
            </p:cNvPicPr>
            <p:nvPr/>
          </p:nvPicPr>
          <p:blipFill>
            <a:blip r:embed="rId11"/>
            <a:stretch>
              <a:fillRect/>
            </a:stretch>
          </p:blipFill>
          <p:spPr>
            <a:xfrm>
              <a:off x="0" y="91"/>
              <a:ext cx="3278" cy="880"/>
            </a:xfrm>
            <a:prstGeom prst="rect">
              <a:avLst/>
            </a:prstGeom>
            <a:noFill/>
            <a:ln w="9525">
              <a:noFill/>
            </a:ln>
          </p:spPr>
        </p:pic>
        <p:sp>
          <p:nvSpPr>
            <p:cNvPr id="244774" name="Rectangle 29"/>
            <p:cNvSpPr/>
            <p:nvPr/>
          </p:nvSpPr>
          <p:spPr>
            <a:xfrm flipH="1">
              <a:off x="5887" y="0"/>
              <a:ext cx="13019" cy="544"/>
            </a:xfrm>
            <a:prstGeom prst="rect">
              <a:avLst/>
            </a:prstGeom>
            <a:noFill/>
            <a:ln w="9525">
              <a:noFill/>
            </a:ln>
          </p:spPr>
          <p:txBody>
            <a:bodyPr wrap="none" anchor="ctr"/>
            <a:lstStyle>
              <a:defPPr/>
            </a:lstStyle>
            <a:p>
              <a:pPr eaLnBrk="1" hangingPunct="1">
                <a:buFont typeface="Arial" panose="020b0604020202020204" pitchFamily="34" charset="0"/>
                <a:buNone/>
              </a:pPr>
              <a:endParaRPr lang="zh-CN" altLang="en-US">
                <a:latin typeface="Arial" panose="020b0604020202020204" pitchFamily="34" charset="0"/>
              </a:endParaRPr>
            </a:p>
          </p:txBody>
        </p:sp>
      </p:grpSp>
      <p:pic>
        <p:nvPicPr>
          <p:cNvPr id="244775" name="Picture 35" descr="红1"/>
          <p:cNvPicPr>
            <a:picLocks noChangeAspect="1"/>
          </p:cNvPicPr>
          <p:nvPr/>
        </p:nvPicPr>
        <p:blipFill>
          <a:blip r:embed="rId11"/>
          <a:stretch>
            <a:fillRect/>
          </a:stretch>
        </p:blipFill>
        <p:spPr>
          <a:xfrm>
            <a:off x="1490663" y="2636838"/>
            <a:ext cx="5203825" cy="1397000"/>
          </a:xfrm>
          <a:prstGeom prst="rect">
            <a:avLst/>
          </a:prstGeom>
          <a:noFill/>
          <a:ln w="9525">
            <a:noFill/>
          </a:ln>
        </p:spPr>
      </p:pic>
      <p:pic>
        <p:nvPicPr>
          <p:cNvPr id="244776" name="Picture 36" descr="红2"/>
          <p:cNvPicPr>
            <a:picLocks noChangeAspect="1"/>
          </p:cNvPicPr>
          <p:nvPr/>
        </p:nvPicPr>
        <p:blipFill>
          <a:blip r:embed="rId4"/>
          <a:stretch>
            <a:fillRect/>
          </a:stretch>
        </p:blipFill>
        <p:spPr>
          <a:xfrm>
            <a:off x="5854700" y="2822575"/>
            <a:ext cx="3109913" cy="1901825"/>
          </a:xfrm>
          <a:prstGeom prst="rect">
            <a:avLst/>
          </a:prstGeom>
          <a:noFill/>
          <a:ln w="9525">
            <a:noFill/>
          </a:ln>
        </p:spPr>
      </p:pic>
      <p:sp>
        <p:nvSpPr>
          <p:cNvPr id="244777" name="Rectangle 39"/>
          <p:cNvSpPr/>
          <p:nvPr/>
        </p:nvSpPr>
        <p:spPr>
          <a:xfrm>
            <a:off x="-20558125" y="2132013"/>
            <a:ext cx="16417925" cy="2160587"/>
          </a:xfrm>
          <a:prstGeom prst="rect">
            <a:avLst/>
          </a:prstGeom>
          <a:noFill/>
          <a:ln w="9525">
            <a:noFill/>
          </a:ln>
        </p:spPr>
        <p:txBody>
          <a:bodyPr wrap="none" anchor="ctr"/>
          <a:lstStyle>
            <a:defPPr/>
          </a:lstStyle>
          <a:p>
            <a:pPr eaLnBrk="1" hangingPunct="1">
              <a:buFont typeface="Arial" panose="020b0604020202020204" pitchFamily="34" charset="0"/>
              <a:buNone/>
            </a:pPr>
            <a:endParaRPr lang="zh-CN" altLang="en-US">
              <a:latin typeface="Arial" panose="020b0604020202020204" pitchFamily="34" charset="0"/>
            </a:endParaRPr>
          </a:p>
        </p:txBody>
      </p:sp>
      <p:sp>
        <p:nvSpPr>
          <p:cNvPr id="244778" name="文本框 244777"/>
          <p:cNvSpPr txBox="1"/>
          <p:nvPr/>
        </p:nvSpPr>
        <p:spPr>
          <a:xfrm>
            <a:off x="2413000" y="4581525"/>
            <a:ext cx="6264275" cy="854075"/>
          </a:xfrm>
          <a:prstGeom prst="rect">
            <a:avLst/>
          </a:prstGeom>
          <a:noFill/>
          <a:ln w="9525">
            <a:noFill/>
          </a:ln>
        </p:spPr>
        <p:txBody>
          <a:bodyPr>
            <a:spAutoFit/>
          </a:bodyPr>
          <a:lstStyle>
            <a:defPPr/>
          </a:lstStyle>
          <a:p>
            <a:pPr eaLnBrk="1" hangingPunct="1">
              <a:spcBef>
                <a:spcPct val="50000"/>
              </a:spcBef>
              <a:buFont typeface="Arial" panose="020b0604020202020204" pitchFamily="34" charset="0"/>
              <a:buNone/>
            </a:pPr>
            <a:r>
              <a:rPr lang="zh-CN" altLang="en-US" sz="5000" b="1">
                <a:solidFill>
                  <a:srgbClr val="CC00CC"/>
                </a:solidFill>
                <a:latin typeface="Kunstler Script" pitchFamily="2" charset="0"/>
                <a:ea typeface="迷你简毡笔黑" pitchFamily="1" charset="-122"/>
              </a:rPr>
              <a:t>谢  谢  观  看</a:t>
            </a:r>
          </a:p>
        </p:txBody>
      </p:sp>
      <p:pic>
        <p:nvPicPr>
          <p:cNvPr id="244779" name="New picture"/>
          <p:cNvPicPr/>
          <p:nvPr/>
        </p:nvPicPr>
        <p:blipFill>
          <a:blip r:embed="rId12"/>
          <a:stretch>
            <a:fillRect/>
          </a:stretch>
        </p:blipFill>
        <p:spPr>
          <a:xfrm>
            <a:off x="10934700" y="12115800"/>
            <a:ext cx="317500" cy="241300"/>
          </a:xfrm>
          <a:prstGeom prst="cube">
            <a:avLst/>
          </a:prstGeom>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1" presetClass="path" presetSubtype="0" repeatCount="indefinite" accel="50000" decel="50000" fill="hold" nodeType="withEffect">
                                  <p:stCondLst>
                                    <p:cond delay="0"/>
                                  </p:stCondLst>
                                  <p:childTnLst>
                                    <p:animMotion origin="layout" path="M 1.38889E-06 -2.96296E-06 C 0.00573 0.04769 -0.01719 0.09283 -0.05156 0.09931 C -0.08577 0.10672 -0.11788 0.07338 -0.12344 0.0257 C -0.12899 -0.02222 -0.1059 -0.06643 -0.07136 -0.07361 C -0.03733 -0.08055 -0.00486 -0.04815 1.38889E-06 -2.96296E-06 Z" pathEditMode="relative" rAng="2115020160" ptsTypes="fffff">
                                      <p:cBhvr>
                                        <p:cTn id="6" dur="5000" spd="-99700" fill="hold"/>
                                        <p:tgtEl>
                                          <p:spTgt spid="244747"/>
                                        </p:tgtEl>
                                        <p:attrNameLst>
                                          <p:attrName>ppt_x</p:attrName>
                                          <p:attrName>ppt_y</p:attrName>
                                        </p:attrNameLst>
                                      </p:cBhvr>
                                      <p:rCtr x="-5800" y="1300"/>
                                    </p:animMotion>
                                  </p:childTnLst>
                                </p:cTn>
                              </p:par>
                              <p:par>
                                <p:cTn id="7" presetID="9" presetClass="emph" presetSubtype="0" nodeType="withEffect">
                                  <p:stCondLst>
                                    <p:cond delay="0"/>
                                  </p:stCondLst>
                                  <p:childTnLst>
                                    <p:set>
                                      <p:cBhvr rctx="PPT">
                                        <p:cTn id="8" dur="indefinite"/>
                                        <p:tgtEl>
                                          <p:spTgt spid="244747"/>
                                        </p:tgtEl>
                                        <p:attrNameLst>
                                          <p:attrName>style.opacity</p:attrName>
                                        </p:attrNameLst>
                                      </p:cBhvr>
                                      <p:to>
                                        <p:strVal val="0.65"/>
                                      </p:to>
                                    </p:set>
                                    <p:animEffect filter="image" prLst="opacity: 0.65">
                                      <p:cBhvr rctx="IE">
                                        <p:cTn id="9" dur="indefinite"/>
                                        <p:tgtEl>
                                          <p:spTgt spid="244747"/>
                                        </p:tgtEl>
                                      </p:cBhvr>
                                    </p:animEffect>
                                  </p:childTnLst>
                                </p:cTn>
                              </p:par>
                              <p:par>
                                <p:cTn id="10" presetID="8" presetClass="emph" presetSubtype="0" repeatCount="indefinite" accel="50000" decel="50000" autoRev="1" fill="hold" nodeType="withEffect">
                                  <p:stCondLst>
                                    <p:cond delay="0"/>
                                  </p:stCondLst>
                                  <p:childTnLst>
                                    <p:animRot by="300000">
                                      <p:cBhvr>
                                        <p:cTn id="11" dur="3000" fill="hold"/>
                                        <p:tgtEl>
                                          <p:spTgt spid="244744"/>
                                        </p:tgtEl>
                                        <p:attrNameLst>
                                          <p:attrName>r</p:attrName>
                                        </p:attrNameLst>
                                      </p:cBhvr>
                                    </p:animRot>
                                  </p:childTnLst>
                                </p:cTn>
                              </p:par>
                              <p:par>
                                <p:cTn id="12" presetID="1" presetClass="path" presetSubtype="0" repeatCount="indefinite" accel="50000" decel="50000" fill="hold" nodeType="withEffect">
                                  <p:stCondLst>
                                    <p:cond delay="0"/>
                                  </p:stCondLst>
                                  <p:childTnLst>
                                    <p:animMotion origin="layout" path="M 1.38889E-06 -2.96296E-06 C 0.00573 0.04769 -0.01719 0.09283 -0.05156 0.09931 C -0.08577 0.10672 -0.11788 0.07338 -0.12344 0.0257 C -0.12899 -0.02222 -0.1059 -0.06643 -0.07136 -0.07361 C -0.03733 -0.08055 -0.00486 -0.04815 1.38889E-06 -2.96296E-06 Z" pathEditMode="relative" rAng="2115020160" ptsTypes="fffff">
                                      <p:cBhvr>
                                        <p:cTn id="13" dur="5000" spd="-99700" fill="hold"/>
                                        <p:tgtEl>
                                          <p:spTgt spid="244771"/>
                                        </p:tgtEl>
                                        <p:attrNameLst>
                                          <p:attrName>ppt_x</p:attrName>
                                          <p:attrName>ppt_y</p:attrName>
                                        </p:attrNameLst>
                                      </p:cBhvr>
                                      <p:rCtr x="-5800" y="1300"/>
                                    </p:animMotion>
                                  </p:childTnLst>
                                </p:cTn>
                              </p:par>
                              <p:par>
                                <p:cTn id="14" presetID="9" presetClass="emph" presetSubtype="0" nodeType="withEffect">
                                  <p:stCondLst>
                                    <p:cond delay="0"/>
                                  </p:stCondLst>
                                  <p:childTnLst>
                                    <p:set>
                                      <p:cBhvr rctx="PPT">
                                        <p:cTn id="15" dur="indefinite"/>
                                        <p:tgtEl>
                                          <p:spTgt spid="244771"/>
                                        </p:tgtEl>
                                        <p:attrNameLst>
                                          <p:attrName>style.opacity</p:attrName>
                                        </p:attrNameLst>
                                      </p:cBhvr>
                                      <p:to>
                                        <p:strVal val="0.65"/>
                                      </p:to>
                                    </p:set>
                                    <p:animEffect filter="image" prLst="opacity: 0.65">
                                      <p:cBhvr rctx="IE">
                                        <p:cTn id="16" dur="indefinite"/>
                                        <p:tgtEl>
                                          <p:spTgt spid="244771"/>
                                        </p:tgtEl>
                                      </p:cBhvr>
                                    </p:animEffect>
                                  </p:childTnLst>
                                </p:cTn>
                              </p:par>
                              <p:par>
                                <p:cTn id="17" presetID="42" presetClass="entr" presetSubtype="0" repeatCount="indefinite" fill="hold" nodeType="withEffect">
                                  <p:stCondLst>
                                    <p:cond delay="0"/>
                                  </p:stCondLst>
                                  <p:childTnLst>
                                    <p:set>
                                      <p:cBhvr>
                                        <p:cTn id="18" dur="1" fill="hold">
                                          <p:stCondLst>
                                            <p:cond delay="0"/>
                                          </p:stCondLst>
                                        </p:cTn>
                                        <p:tgtEl>
                                          <p:spTgt spid="244757"/>
                                        </p:tgtEl>
                                        <p:attrNameLst>
                                          <p:attrName>style.visibility</p:attrName>
                                        </p:attrNameLst>
                                      </p:cBhvr>
                                      <p:to>
                                        <p:strVal val="visible"/>
                                      </p:to>
                                    </p:set>
                                    <p:animEffect transition="in" filter="fade">
                                      <p:cBhvr>
                                        <p:cTn id="19" dur="2000"/>
                                        <p:tgtEl>
                                          <p:spTgt spid="244757"/>
                                        </p:tgtEl>
                                      </p:cBhvr>
                                    </p:animEffect>
                                    <p:anim calcmode="lin" valueType="num">
                                      <p:cBhvr>
                                        <p:cTn id="20" dur="2000" fill="hold"/>
                                        <p:tgtEl>
                                          <p:spTgt spid="244757"/>
                                        </p:tgtEl>
                                        <p:attrNameLst>
                                          <p:attrName>ppt_x</p:attrName>
                                        </p:attrNameLst>
                                      </p:cBhvr>
                                      <p:tavLst>
                                        <p:tav tm="0">
                                          <p:val>
                                            <p:strVal val="#ppt_x"/>
                                          </p:val>
                                        </p:tav>
                                        <p:tav tm="100000">
                                          <p:val>
                                            <p:strVal val="#ppt_x"/>
                                          </p:val>
                                        </p:tav>
                                      </p:tavLst>
                                    </p:anim>
                                    <p:anim calcmode="lin" valueType="num">
                                      <p:cBhvr>
                                        <p:cTn id="21" dur="2000" fill="hold"/>
                                        <p:tgtEl>
                                          <p:spTgt spid="244757"/>
                                        </p:tgtEl>
                                        <p:attrNameLst>
                                          <p:attrName>ppt_y</p:attrName>
                                        </p:attrNameLst>
                                      </p:cBhvr>
                                      <p:tavLst>
                                        <p:tav tm="0">
                                          <p:val>
                                            <p:strVal val="#ppt_y+.1"/>
                                          </p:val>
                                        </p:tav>
                                        <p:tav tm="100000">
                                          <p:val>
                                            <p:strVal val="#ppt_y"/>
                                          </p:val>
                                        </p:tav>
                                      </p:tavLst>
                                    </p:anim>
                                  </p:childTnLst>
                                </p:cTn>
                              </p:par>
                              <p:par>
                                <p:cTn id="22" presetID="47" presetClass="exit" presetSubtype="0" repeatCount="indefinite" fill="hold" nodeType="withEffect">
                                  <p:stCondLst>
                                    <p:cond delay="300"/>
                                  </p:stCondLst>
                                  <p:childTnLst>
                                    <p:animEffect transition="out" filter="fade">
                                      <p:cBhvr>
                                        <p:cTn id="23" dur="2000"/>
                                        <p:tgtEl>
                                          <p:spTgt spid="244756"/>
                                        </p:tgtEl>
                                      </p:cBhvr>
                                    </p:animEffect>
                                    <p:anim calcmode="lin" valueType="num">
                                      <p:cBhvr>
                                        <p:cTn id="24" dur="2000"/>
                                        <p:tgtEl>
                                          <p:spTgt spid="244756"/>
                                        </p:tgtEl>
                                        <p:attrNameLst>
                                          <p:attrName>ppt_x</p:attrName>
                                        </p:attrNameLst>
                                      </p:cBhvr>
                                      <p:tavLst>
                                        <p:tav tm="0">
                                          <p:val>
                                            <p:strVal val="ppt_x"/>
                                          </p:val>
                                        </p:tav>
                                        <p:tav tm="100000">
                                          <p:val>
                                            <p:strVal val="ppt_x"/>
                                          </p:val>
                                        </p:tav>
                                      </p:tavLst>
                                    </p:anim>
                                    <p:anim calcmode="lin" valueType="num">
                                      <p:cBhvr>
                                        <p:cTn id="25" dur="2000"/>
                                        <p:tgtEl>
                                          <p:spTgt spid="244756"/>
                                        </p:tgtEl>
                                        <p:attrNameLst>
                                          <p:attrName>ppt_y</p:attrName>
                                        </p:attrNameLst>
                                      </p:cBhvr>
                                      <p:tavLst>
                                        <p:tav tm="0">
                                          <p:val>
                                            <p:strVal val="ppt_y"/>
                                          </p:val>
                                        </p:tav>
                                        <p:tav tm="100000">
                                          <p:val>
                                            <p:strVal val="ppt_y-.1"/>
                                          </p:val>
                                        </p:tav>
                                      </p:tavLst>
                                    </p:anim>
                                    <p:set>
                                      <p:cBhvr>
                                        <p:cTn id="26" dur="1" fill="hold">
                                          <p:stCondLst>
                                            <p:cond delay="1999"/>
                                          </p:stCondLst>
                                        </p:cTn>
                                        <p:tgtEl>
                                          <p:spTgt spid="244756"/>
                                        </p:tgtEl>
                                        <p:attrNameLst>
                                          <p:attrName>style.visibility</p:attrName>
                                        </p:attrNameLst>
                                      </p:cBhvr>
                                      <p:to>
                                        <p:strVal val="hidden"/>
                                      </p:to>
                                    </p:set>
                                  </p:childTnLst>
                                </p:cTn>
                              </p:par>
                              <p:par>
                                <p:cTn id="27" presetID="47" presetClass="exit" presetSubtype="0" repeatCount="indefinite" fill="hold" nodeType="withEffect">
                                  <p:stCondLst>
                                    <p:cond delay="600"/>
                                  </p:stCondLst>
                                  <p:childTnLst>
                                    <p:animEffect transition="out" filter="fade">
                                      <p:cBhvr>
                                        <p:cTn id="28" dur="2000"/>
                                        <p:tgtEl>
                                          <p:spTgt spid="244757"/>
                                        </p:tgtEl>
                                      </p:cBhvr>
                                    </p:animEffect>
                                    <p:anim calcmode="lin" valueType="num">
                                      <p:cBhvr>
                                        <p:cTn id="29" dur="2000"/>
                                        <p:tgtEl>
                                          <p:spTgt spid="244757"/>
                                        </p:tgtEl>
                                        <p:attrNameLst>
                                          <p:attrName>ppt_x</p:attrName>
                                        </p:attrNameLst>
                                      </p:cBhvr>
                                      <p:tavLst>
                                        <p:tav tm="0">
                                          <p:val>
                                            <p:strVal val="ppt_x"/>
                                          </p:val>
                                        </p:tav>
                                        <p:tav tm="100000">
                                          <p:val>
                                            <p:strVal val="ppt_x"/>
                                          </p:val>
                                        </p:tav>
                                      </p:tavLst>
                                    </p:anim>
                                    <p:anim calcmode="lin" valueType="num">
                                      <p:cBhvr>
                                        <p:cTn id="30" dur="2000"/>
                                        <p:tgtEl>
                                          <p:spTgt spid="244757"/>
                                        </p:tgtEl>
                                        <p:attrNameLst>
                                          <p:attrName>ppt_y</p:attrName>
                                        </p:attrNameLst>
                                      </p:cBhvr>
                                      <p:tavLst>
                                        <p:tav tm="0">
                                          <p:val>
                                            <p:strVal val="ppt_y"/>
                                          </p:val>
                                        </p:tav>
                                        <p:tav tm="100000">
                                          <p:val>
                                            <p:strVal val="ppt_y-.1"/>
                                          </p:val>
                                        </p:tav>
                                      </p:tavLst>
                                    </p:anim>
                                    <p:set>
                                      <p:cBhvr>
                                        <p:cTn id="31" dur="1" fill="hold">
                                          <p:stCondLst>
                                            <p:cond delay="1999"/>
                                          </p:stCondLst>
                                        </p:cTn>
                                        <p:tgtEl>
                                          <p:spTgt spid="244757"/>
                                        </p:tgtEl>
                                        <p:attrNameLst>
                                          <p:attrName>style.visibility</p:attrName>
                                        </p:attrNameLst>
                                      </p:cBhvr>
                                      <p:to>
                                        <p:strVal val="hidden"/>
                                      </p:to>
                                    </p:set>
                                  </p:childTnLst>
                                </p:cTn>
                              </p:par>
                              <p:par>
                                <p:cTn id="32" presetID="42" presetClass="entr" presetSubtype="0" repeatCount="indefinite" fill="hold" nodeType="withEffect">
                                  <p:stCondLst>
                                    <p:cond delay="900"/>
                                  </p:stCondLst>
                                  <p:childTnLst>
                                    <p:set>
                                      <p:cBhvr>
                                        <p:cTn id="33" dur="1" fill="hold">
                                          <p:stCondLst>
                                            <p:cond delay="0"/>
                                          </p:stCondLst>
                                        </p:cTn>
                                        <p:tgtEl>
                                          <p:spTgt spid="244756"/>
                                        </p:tgtEl>
                                        <p:attrNameLst>
                                          <p:attrName>style.visibility</p:attrName>
                                        </p:attrNameLst>
                                      </p:cBhvr>
                                      <p:to>
                                        <p:strVal val="visible"/>
                                      </p:to>
                                    </p:set>
                                    <p:animEffect transition="in" filter="fade">
                                      <p:cBhvr>
                                        <p:cTn id="34" dur="2000"/>
                                        <p:tgtEl>
                                          <p:spTgt spid="244756"/>
                                        </p:tgtEl>
                                      </p:cBhvr>
                                    </p:animEffect>
                                    <p:anim calcmode="lin" valueType="num">
                                      <p:cBhvr>
                                        <p:cTn id="35" dur="2000" fill="hold"/>
                                        <p:tgtEl>
                                          <p:spTgt spid="244756"/>
                                        </p:tgtEl>
                                        <p:attrNameLst>
                                          <p:attrName>ppt_x</p:attrName>
                                        </p:attrNameLst>
                                      </p:cBhvr>
                                      <p:tavLst>
                                        <p:tav tm="0">
                                          <p:val>
                                            <p:strVal val="#ppt_x"/>
                                          </p:val>
                                        </p:tav>
                                        <p:tav tm="100000">
                                          <p:val>
                                            <p:strVal val="#ppt_x"/>
                                          </p:val>
                                        </p:tav>
                                      </p:tavLst>
                                    </p:anim>
                                    <p:anim calcmode="lin" valueType="num">
                                      <p:cBhvr>
                                        <p:cTn id="36" dur="2000" fill="hold"/>
                                        <p:tgtEl>
                                          <p:spTgt spid="244756"/>
                                        </p:tgtEl>
                                        <p:attrNameLst>
                                          <p:attrName>ppt_y</p:attrName>
                                        </p:attrNameLst>
                                      </p:cBhvr>
                                      <p:tavLst>
                                        <p:tav tm="0">
                                          <p:val>
                                            <p:strVal val="#ppt_y+.1"/>
                                          </p:val>
                                        </p:tav>
                                        <p:tav tm="100000">
                                          <p:val>
                                            <p:strVal val="#ppt_y"/>
                                          </p:val>
                                        </p:tav>
                                      </p:tavLst>
                                    </p:anim>
                                  </p:childTnLst>
                                </p:cTn>
                              </p:par>
                              <p:par>
                                <p:cTn id="37" presetID="23" presetClass="path" presetSubtype="0" repeatCount="indefinite" accel="50000" decel="50000" fill="hold" nodeType="withEffect">
                                  <p:stCondLst>
                                    <p:cond delay="300"/>
                                  </p:stCondLst>
                                  <p:childTnLst>
                                    <p:animMotion origin="layout" path="M 1.66667E-06 4.07407E-06 C 0.0184 0.00231 0.02569 0.00625 0.01979 0.01018 C -0.00399 0.00972 -0.02413 0.00717 -0.03212 0.0037 C -0.01215 0.00138 0.01302 0.00162 0.03229 0.0037 C 0.02361 0.0074 0.00278 0.00972 -0.01997 0.01018 C -0.02604 0.00601 -0.01754 0.00231 1.66667E-06 4.07407E-06 Z" pathEditMode="relative" rAng="0" ptsTypes="ffffff">
                                      <p:cBhvr>
                                        <p:cTn id="38" dur="10000" fill="hold"/>
                                        <p:tgtEl>
                                          <p:spTgt spid="244761"/>
                                        </p:tgtEl>
                                        <p:attrNameLst>
                                          <p:attrName>ppt_x</p:attrName>
                                          <p:attrName>ppt_y</p:attrName>
                                        </p:attrNameLst>
                                      </p:cBhvr>
                                      <p:rCtr x="0" y="500"/>
                                    </p:animMotion>
                                  </p:childTnLst>
                                </p:cTn>
                              </p:par>
                              <p:par>
                                <p:cTn id="39" presetID="23" presetClass="path" presetSubtype="0" repeatCount="indefinite" accel="50000" decel="50000" fill="hold" nodeType="withEffect">
                                  <p:stCondLst>
                                    <p:cond delay="2000"/>
                                  </p:stCondLst>
                                  <p:childTnLst>
                                    <p:animMotion origin="layout" path="M -1.94444E-06 -7.40741E-07 C 0.02031 0.00278 0.0283 0.00741 0.0217 0.01181 C -0.00434 0.01134 -0.02621 0.00857 -0.03524 0.0044 C -0.01337 0.00185 0.01441 0.00208 0.03542 0.0044 C 0.02587 0.0088 0.00295 0.01134 -0.02187 0.01181 C -0.02864 0.00718 -0.01927 0.00278 -1.94444E-06 -7.40741E-07 Z" pathEditMode="relative" rAng="0" ptsTypes="ffffff">
                                      <p:cBhvr>
                                        <p:cTn id="40" dur="10000" fill="hold"/>
                                        <p:tgtEl>
                                          <p:spTgt spid="244755"/>
                                        </p:tgtEl>
                                        <p:attrNameLst>
                                          <p:attrName>ppt_x</p:attrName>
                                          <p:attrName>ppt_y</p:attrName>
                                        </p:attrNameLst>
                                      </p:cBhvr>
                                      <p:rCtr x="0" y="600"/>
                                    </p:animMotion>
                                  </p:childTnLst>
                                </p:cTn>
                              </p:par>
                              <p:par>
                                <p:cTn id="41" presetID="8" presetClass="emph" presetSubtype="0" repeatCount="indefinite" accel="50000" decel="50000" autoRev="1" fill="hold" nodeType="withEffect">
                                  <p:stCondLst>
                                    <p:cond delay="0"/>
                                  </p:stCondLst>
                                  <p:childTnLst>
                                    <p:animRot by="300000">
                                      <p:cBhvr>
                                        <p:cTn id="42" dur="3000" fill="hold"/>
                                        <p:tgtEl>
                                          <p:spTgt spid="244758"/>
                                        </p:tgtEl>
                                        <p:attrNameLst>
                                          <p:attrName>r</p:attrName>
                                        </p:attrNameLst>
                                      </p:cBhvr>
                                    </p:animRot>
                                  </p:childTnLst>
                                </p:cTn>
                              </p:par>
                              <p:par>
                                <p:cTn id="43" presetID="8" presetClass="emph" presetSubtype="0" repeatCount="indefinite" accel="50000" decel="50000" autoRev="1" fill="hold" nodeType="withEffect">
                                  <p:stCondLst>
                                    <p:cond delay="0"/>
                                  </p:stCondLst>
                                  <p:childTnLst>
                                    <p:animRot by="300000">
                                      <p:cBhvr>
                                        <p:cTn id="44" dur="3000" fill="hold"/>
                                        <p:tgtEl>
                                          <p:spTgt spid="244768"/>
                                        </p:tgtEl>
                                        <p:attrNameLst>
                                          <p:attrName>r</p:attrName>
                                        </p:attrNameLst>
                                      </p:cBhvr>
                                    </p:animRot>
                                  </p:childTnLst>
                                </p:cTn>
                              </p:par>
                              <p:par>
                                <p:cTn id="45" presetID="9" presetClass="emph" presetSubtype="0" nodeType="withEffect">
                                  <p:stCondLst>
                                    <p:cond delay="0"/>
                                  </p:stCondLst>
                                  <p:childTnLst>
                                    <p:set>
                                      <p:cBhvr rctx="PPT">
                                        <p:cTn id="46" dur="indefinite"/>
                                        <p:tgtEl>
                                          <p:spTgt spid="244775"/>
                                        </p:tgtEl>
                                        <p:attrNameLst>
                                          <p:attrName>style.opacity</p:attrName>
                                        </p:attrNameLst>
                                      </p:cBhvr>
                                      <p:to>
                                        <p:strVal val="0.55"/>
                                      </p:to>
                                    </p:set>
                                    <p:animEffect filter="image" prLst="opacity: 0.55">
                                      <p:cBhvr rctx="IE">
                                        <p:cTn id="47" dur="indefinite"/>
                                        <p:tgtEl>
                                          <p:spTgt spid="244775"/>
                                        </p:tgtEl>
                                      </p:cBhvr>
                                    </p:animEffect>
                                  </p:childTnLst>
                                </p:cTn>
                              </p:par>
                              <p:par>
                                <p:cTn id="48" presetID="9" presetClass="emph" presetSubtype="0" nodeType="withEffect">
                                  <p:stCondLst>
                                    <p:cond delay="0"/>
                                  </p:stCondLst>
                                  <p:childTnLst>
                                    <p:set>
                                      <p:cBhvr rctx="PPT">
                                        <p:cTn id="49" dur="indefinite"/>
                                        <p:tgtEl>
                                          <p:spTgt spid="244776"/>
                                        </p:tgtEl>
                                        <p:attrNameLst>
                                          <p:attrName>style.opacity</p:attrName>
                                        </p:attrNameLst>
                                      </p:cBhvr>
                                      <p:to>
                                        <p:strVal val="0.55"/>
                                      </p:to>
                                    </p:set>
                                    <p:animEffect filter="image" prLst="opacity: 0.55">
                                      <p:cBhvr rctx="IE">
                                        <p:cTn id="50" dur="indefinite"/>
                                        <p:tgtEl>
                                          <p:spTgt spid="244776"/>
                                        </p:tgtEl>
                                      </p:cBhvr>
                                    </p:animEffect>
                                  </p:childTnLst>
                                </p:cTn>
                              </p:par>
                              <p:par>
                                <p:cTn id="51" presetID="22" presetClass="entr" presetSubtype="8" repeatCount="indefinite" fill="hold" nodeType="withEffect">
                                  <p:stCondLst>
                                    <p:cond delay="0"/>
                                  </p:stCondLst>
                                  <p:childTnLst>
                                    <p:set>
                                      <p:cBhvr>
                                        <p:cTn id="52" dur="1" fill="hold">
                                          <p:stCondLst>
                                            <p:cond delay="0"/>
                                          </p:stCondLst>
                                        </p:cTn>
                                        <p:tgtEl>
                                          <p:spTgt spid="244772"/>
                                        </p:tgtEl>
                                        <p:attrNameLst>
                                          <p:attrName>style.visibility</p:attrName>
                                        </p:attrNameLst>
                                      </p:cBhvr>
                                      <p:to>
                                        <p:strVal val="visible"/>
                                      </p:to>
                                    </p:set>
                                    <p:animEffect transition="in" filter="wipe(left)">
                                      <p:cBhvr>
                                        <p:cTn id="53" dur="15000"/>
                                        <p:tgtEl>
                                          <p:spTgt spid="244772"/>
                                        </p:tgtEl>
                                      </p:cBhvr>
                                    </p:animEffect>
                                  </p:childTnLst>
                                </p:cTn>
                              </p:par>
                              <p:par>
                                <p:cTn id="54" presetID="22" presetClass="entr" presetSubtype="8" repeatCount="indefinite" fill="hold" nodeType="withEffect">
                                  <p:stCondLst>
                                    <p:cond delay="0"/>
                                  </p:stCondLst>
                                  <p:childTnLst>
                                    <p:set>
                                      <p:cBhvr>
                                        <p:cTn id="55" dur="1" fill="hold">
                                          <p:stCondLst>
                                            <p:cond delay="0"/>
                                          </p:stCondLst>
                                        </p:cTn>
                                        <p:tgtEl>
                                          <p:spTgt spid="244749"/>
                                        </p:tgtEl>
                                        <p:attrNameLst>
                                          <p:attrName>style.visibility</p:attrName>
                                        </p:attrNameLst>
                                      </p:cBhvr>
                                      <p:to>
                                        <p:strVal val="visible"/>
                                      </p:to>
                                    </p:set>
                                    <p:animEffect transition="in" filter="wipe(left)">
                                      <p:cBhvr>
                                        <p:cTn id="56" dur="15000"/>
                                        <p:tgtEl>
                                          <p:spTgt spid="244749"/>
                                        </p:tgtEl>
                                      </p:cBhvr>
                                    </p:animEffect>
                                  </p:childTnLst>
                                </p:cTn>
                              </p:par>
                              <p:par>
                                <p:cTn id="57" presetID="31" presetClass="entr" presetSubtype="0" fill="hold" grpId="0" nodeType="withEffect">
                                  <p:stCondLst>
                                    <p:cond delay="0"/>
                                  </p:stCondLst>
                                  <p:iterate type="lt">
                                    <p:tmPct val="5000"/>
                                  </p:iterate>
                                  <p:childTnLst>
                                    <p:set>
                                      <p:cBhvr>
                                        <p:cTn id="58" dur="1" fill="hold">
                                          <p:stCondLst>
                                            <p:cond delay="0"/>
                                          </p:stCondLst>
                                        </p:cTn>
                                        <p:tgtEl>
                                          <p:spTgt spid="244778"/>
                                        </p:tgtEl>
                                        <p:attrNameLst>
                                          <p:attrName>style.visibility</p:attrName>
                                        </p:attrNameLst>
                                      </p:cBhvr>
                                      <p:to>
                                        <p:strVal val="visible"/>
                                      </p:to>
                                    </p:set>
                                    <p:anim calcmode="lin" valueType="num">
                                      <p:cBhvr>
                                        <p:cTn id="59" dur="1000" fill="hold"/>
                                        <p:tgtEl>
                                          <p:spTgt spid="244778"/>
                                        </p:tgtEl>
                                        <p:attrNameLst>
                                          <p:attrName>ppt_w</p:attrName>
                                        </p:attrNameLst>
                                      </p:cBhvr>
                                      <p:tavLst>
                                        <p:tav tm="0">
                                          <p:val>
                                            <p:fltVal val="0"/>
                                          </p:val>
                                        </p:tav>
                                        <p:tav tm="100000">
                                          <p:val>
                                            <p:strVal val="#ppt_w"/>
                                          </p:val>
                                        </p:tav>
                                      </p:tavLst>
                                    </p:anim>
                                    <p:anim calcmode="lin" valueType="num">
                                      <p:cBhvr>
                                        <p:cTn id="60" dur="1000" fill="hold"/>
                                        <p:tgtEl>
                                          <p:spTgt spid="244778"/>
                                        </p:tgtEl>
                                        <p:attrNameLst>
                                          <p:attrName>ppt_h</p:attrName>
                                        </p:attrNameLst>
                                      </p:cBhvr>
                                      <p:tavLst>
                                        <p:tav tm="0">
                                          <p:val>
                                            <p:fltVal val="0"/>
                                          </p:val>
                                        </p:tav>
                                        <p:tav tm="100000">
                                          <p:val>
                                            <p:strVal val="#ppt_h"/>
                                          </p:val>
                                        </p:tav>
                                      </p:tavLst>
                                    </p:anim>
                                    <p:anim calcmode="lin" valueType="num">
                                      <p:cBhvr>
                                        <p:cTn id="61" dur="1000" fill="hold"/>
                                        <p:tgtEl>
                                          <p:spTgt spid="244778"/>
                                        </p:tgtEl>
                                        <p:attrNameLst>
                                          <p:attrName>style.rotation</p:attrName>
                                        </p:attrNameLst>
                                      </p:cBhvr>
                                      <p:tavLst>
                                        <p:tav tm="0">
                                          <p:val>
                                            <p:fltVal val="90"/>
                                          </p:val>
                                        </p:tav>
                                        <p:tav tm="100000">
                                          <p:val>
                                            <p:fltVal val="0"/>
                                          </p:val>
                                        </p:tav>
                                      </p:tavLst>
                                    </p:anim>
                                    <p:animEffect transition="in" filter="fade">
                                      <p:cBhvr>
                                        <p:cTn id="62" dur="1000"/>
                                        <p:tgtEl>
                                          <p:spTgt spid="24477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4778" grpId="0"/>
    </p:bldLst>
  </p:timing>
</p:sld>
</file>

<file path=ppt/tags/tag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6.xml><?xml version="1.0" encoding="utf-8"?>
<p:tagLst xmlns:p="http://schemas.openxmlformats.org/presentationml/2006/main">
  <p:tag name="KSO_WM_UNIT_TABLE_BEAUTIFY" val="smartTable{33eb3bd9-6286-4a50-beb4-ecf48260323d}"/>
</p:tagLst>
</file>

<file path=ppt/tags/tag7.xml><?xml version="1.0" encoding="utf-8"?>
<p:tagLst xmlns:p="http://schemas.openxmlformats.org/presentationml/2006/main">
  <p:tag name="KSO_WM_BEAUTIFY_FLAG" val="#wm#"/>
  <p:tag name="KSO_WM_SLIDE_ID" val="custom20205081_1"/>
  <p:tag name="KSO_WM_SLIDE_INDEX" val="1"/>
  <p:tag name="KSO_WM_SLIDE_ITEM_CNT" val="0"/>
  <p:tag name="KSO_WM_SLIDE_LAYOUT" val="a_b"/>
  <p:tag name="KSO_WM_SLIDE_LAYOUT_CNT" val="1_1"/>
  <p:tag name="KSO_WM_SLIDE_SUBTYPE" val="defaultBlank"/>
  <p:tag name="KSO_WM_SLIDE_TYPE" val="title"/>
  <p:tag name="KSO_WM_TAG_VERSION" val="1.0"/>
  <p:tag name="KSO_WM_TEMPLATE_CATEGORY" val="custom"/>
  <p:tag name="KSO_WM_TEMPLATE_COLOR_TYPE" val="1"/>
  <p:tag name="KSO_WM_TEMPLATE_INDEX" val="20205081"/>
  <p:tag name="KSO_WM_TEMPLATE_MASTER_TYPE" val="0"/>
  <p:tag name="KSO_WM_TEMPLATE_SUBCATEGORY" val="19"/>
  <p:tag name="KSO_WM_TEMPLATE_THUMBS_INDEX" val="1、4、7、12、13、14、15、16、17、18、20、24、25、28、33、36、40、43、44"/>
  <p:tag name="KSO_WM_UNIT_SHOW_EDIT_AREA_INDICATION" val="1"/>
</p:tagLst>
</file>

<file path=ppt/tags/tag8.xml><?xml version="1.0" encoding="utf-8"?>
<p:tagLst xmlns:p="http://schemas.openxmlformats.org/presentationml/2006/main">
  <p:tag name="KSO_WM_UNIT_TABLE_BEAUTIFY" val="smartTable{eddf28f5-8db3-4b59-a756-ef30017bd99d}"/>
</p:tagLst>
</file>

<file path=ppt/tags/tag9.xml><?xml version="1.0" encoding="utf-8"?>
<p:tagLst xmlns:p="http://schemas.openxmlformats.org/presentationml/2006/main">
  <p:tag name="KSO_WM_UNIT_TABLE_BEAUTIFY" val="smartTable{eddf28f5-8db3-4b59-a756-ef30017bd99d}"/>
</p:tagLst>
</file>

<file path=ppt/tags/tag10.xml><?xml version="1.0" encoding="utf-8"?>
<p:tagLst xmlns:p="http://schemas.openxmlformats.org/presentationml/2006/main">
  <p:tag name="KSO_WM_UNIT_TABLE_BEAUTIFY" val="smartTable{0702d34f-228c-4d0d-a8dc-a1b3bf636147}"/>
</p:tagLst>
</file>

<file path=ppt/tags/tag11.xml><?xml version="1.0" encoding="utf-8"?>
<p:tagLst xmlns:p="http://schemas.openxmlformats.org/presentationml/2006/main">
  <p:tag name="KSO_WM_UNIT_TABLE_BEAUTIFY" val="smartTable{d06d518f-bfbe-4dce-9357-3a6aa5256a7c}"/>
  <p:tag name="REFSHAPE" val="693528124"/>
</p:tagLst>
</file>

<file path=ppt/tags/tag12.xml><?xml version="1.0" encoding="utf-8"?>
<p:tagLst xmlns:p="http://schemas.openxmlformats.org/presentationml/2006/main">
  <p:tag name="KSO_WM_BEAUTIFY_FLAG" val="#wm#"/>
  <p:tag name="KSO_WM_SLIDE_ID" val="custom20205081_1"/>
  <p:tag name="KSO_WM_SLIDE_INDEX" val="1"/>
  <p:tag name="KSO_WM_SLIDE_ITEM_CNT" val="0"/>
  <p:tag name="KSO_WM_SLIDE_LAYOUT" val="a_b"/>
  <p:tag name="KSO_WM_SLIDE_LAYOUT_CNT" val="1_1"/>
  <p:tag name="KSO_WM_SLIDE_SUBTYPE" val="defaultBlank"/>
  <p:tag name="KSO_WM_SLIDE_TYPE" val="title"/>
  <p:tag name="KSO_WM_TAG_VERSION" val="1.0"/>
  <p:tag name="KSO_WM_TEMPLATE_CATEGORY" val="custom"/>
  <p:tag name="KSO_WM_TEMPLATE_COLOR_TYPE" val="1"/>
  <p:tag name="KSO_WM_TEMPLATE_INDEX" val="20205081"/>
  <p:tag name="KSO_WM_TEMPLATE_MASTER_TYPE" val="0"/>
  <p:tag name="KSO_WM_TEMPLATE_SUBCATEGORY" val="19"/>
  <p:tag name="KSO_WM_TEMPLATE_THUMBS_INDEX" val="1、4、7、12、13、14、15、16、17、18、20、24、25、28、33、36、40、43、44"/>
  <p:tag name="KSO_WM_UNIT_SHOW_EDIT_AREA_INDICATION" val="1"/>
</p:tagLst>
</file>

<file path=ppt/tags/tag13.xml><?xml version="1.0" encoding="utf-8"?>
<p:tagLst xmlns:p="http://schemas.openxmlformats.org/presentationml/2006/main">
  <p:tag name="KSO_WM_UNIT_TABLE_BEAUTIFY" val="smartTable{99958b82-fb30-493f-94b4-af86666328a6}"/>
</p:tagLst>
</file>

<file path=ppt/tags/tag14.xml><?xml version="1.0" encoding="utf-8"?>
<p:tagLst xmlns:p="http://schemas.openxmlformats.org/presentationml/2006/main">
  <p:tag name="KSO_WM_BEAUTIFY_FLAG" val="#wm#"/>
  <p:tag name="KSO_WM_SLIDE_ID" val="custom20205081_1"/>
  <p:tag name="KSO_WM_SLIDE_INDEX" val="1"/>
  <p:tag name="KSO_WM_SLIDE_ITEM_CNT" val="0"/>
  <p:tag name="KSO_WM_SLIDE_LAYOUT" val="a_b"/>
  <p:tag name="KSO_WM_SLIDE_LAYOUT_CNT" val="1_1"/>
  <p:tag name="KSO_WM_SLIDE_SUBTYPE" val="defaultBlank"/>
  <p:tag name="KSO_WM_SLIDE_TYPE" val="title"/>
  <p:tag name="KSO_WM_TAG_VERSION" val="1.0"/>
  <p:tag name="KSO_WM_TEMPLATE_CATEGORY" val="custom"/>
  <p:tag name="KSO_WM_TEMPLATE_COLOR_TYPE" val="1"/>
  <p:tag name="KSO_WM_TEMPLATE_INDEX" val="20205081"/>
  <p:tag name="KSO_WM_TEMPLATE_MASTER_TYPE" val="0"/>
  <p:tag name="KSO_WM_TEMPLATE_SUBCATEGORY" val="19"/>
  <p:tag name="KSO_WM_TEMPLATE_THUMBS_INDEX" val="1、4、7、12、13、14、15、16、17、18、20、24、25、28、33、36、40、43、44"/>
  <p:tag name="KSO_WM_UNIT_SHOW_EDIT_AREA_INDICATION" val="1"/>
</p:tagLst>
</file>

<file path=ppt/tags/tag15.xml><?xml version="1.0" encoding="utf-8"?>
<p:tagLst xmlns:p="http://schemas.openxmlformats.org/presentationml/2006/main">
  <p:tag name="AS_NET" val="4.0.30319.42000"/>
  <p:tag name="AS_OS" val="Microsoft Windows NT 6.1.7601 Service Pack 1"/>
  <p:tag name="AS_RELEASE_DATE" val="2020.04.14"/>
  <p:tag name="AS_TITLE" val="Aspose.Slides for .NET 4.0 Client Profile"/>
  <p:tag name="AS_VERSION" val="20.4"/>
</p:tagLst>
</file>

<file path=ppt/theme/theme1.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C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C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vt="http://schemas.openxmlformats.org/officeDocument/2006/docPropsVTypes" xmlns="http://schemas.openxmlformats.org/officeDocument/2006/extended-properties">
  <Company/>
  <PresentationFormat>On-screen Show (4:3)</PresentationFormat>
  <Paragraphs>318</Paragraphs>
  <Slides>30</Slides>
  <Notes>18</Notes>
  <TotalTime>0</TotalTime>
  <HiddenSlides>0</HiddenSlides>
  <MMClips>0</MMClips>
  <ScaleCrop>0</ScaleCrop>
  <HeadingPairs>
    <vt:vector baseType="variant" size="6">
      <vt:variant>
        <vt:lpstr>Fonts used</vt:lpstr>
      </vt:variant>
      <vt:variant>
        <vt:i4>21</vt:i4>
      </vt:variant>
      <vt:variant>
        <vt:lpstr>Theme</vt:lpstr>
      </vt:variant>
      <vt:variant>
        <vt:i4>1</vt:i4>
      </vt:variant>
      <vt:variant>
        <vt:lpstr>Slide Titles</vt:lpstr>
      </vt:variant>
      <vt:variant>
        <vt:i4>30</vt:i4>
      </vt:variant>
    </vt:vector>
  </HeadingPairs>
  <TitlesOfParts>
    <vt:vector baseType="lpstr" size="52">
      <vt:lpstr>Arial</vt:lpstr>
      <vt:lpstr>Calibri</vt:lpstr>
      <vt:lpstr>宋体</vt:lpstr>
      <vt:lpstr>华文行楷</vt:lpstr>
      <vt:lpstr>Times New Roman</vt:lpstr>
      <vt:lpstr>隶书</vt:lpstr>
      <vt:lpstr>方正清楷 简</vt:lpstr>
      <vt:lpstr>微软雅黑</vt:lpstr>
      <vt:lpstr>Wingdings</vt:lpstr>
      <vt:lpstr>Calibri Light</vt:lpstr>
      <vt:lpstr>黑体</vt:lpstr>
      <vt:lpstr>書體坊顏體㊣</vt:lpstr>
      <vt:lpstr>楷体_GB2312</vt:lpstr>
      <vt:lpstr>楷体</vt:lpstr>
      <vt:lpstr>华文细黑</vt:lpstr>
      <vt:lpstr>华文新魏</vt:lpstr>
      <vt:lpstr>华文琥珀</vt:lpstr>
      <vt:lpstr>华文中宋</vt:lpstr>
      <vt:lpstr>Wingdings 2</vt:lpstr>
      <vt:lpstr>Kunstler Script</vt:lpstr>
      <vt:lpstr>迷你简毡笔黑</vt:lpstr>
      <vt:lpstr>Office 主题​​</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0</LinksUpToDate>
  <SharedDoc>0</SharedDoc>
  <HyperlinksChanged>0</HyperlinksChanged>
  <Application>Aspose.Slides for .NET</Application>
  <AppVersion>20.0400</AppVersion>
</Properties>
</file>

<file path=docProps/core.xml><?xml version="1.0" encoding="utf-8"?>
<cp:coreProperties xmlns:dc="http://purl.org/dc/elements/1.1/" xmlns:dcterms="http://purl.org/dc/terms/" xmlns:dcmitype="http://purl.org/dc/dcmitype/" xmlns:xsi="http://www.w3.org/2001/XMLSchema-instance" xmlns:cp="http://schemas.openxmlformats.org/package/2006/metadata/core-properties">
  <cp:revision>1</cp:revision>
  <cp:lastPrinted>2020-12-21T11:04:01.028</cp:lastPrinted>
  <dcterms:created xsi:type="dcterms:W3CDTF">2020-12-21T11:04:01Z</dcterms:created>
  <dcterms:modified xsi:type="dcterms:W3CDTF">2020-12-21T03:04:01Z</dcterms:modified>
</cp:coreProperties>
</file>