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72" r:id="rId2"/>
    <p:sldMasterId id="2147483673" r:id="rId3"/>
    <p:sldMasterId id="2147483674" r:id="rId4"/>
    <p:sldMasterId id="2147483675" r:id="rId5"/>
    <p:sldMasterId id="2147483676" r:id="rId6"/>
    <p:sldMasterId id="2147483677" r:id="rId7"/>
    <p:sldMasterId id="2147483678" r:id="rId8"/>
    <p:sldMasterId id="2147483680" r:id="rId9"/>
    <p:sldMasterId id="2147483681" r:id="rId10"/>
    <p:sldMasterId id="2147483682" r:id="rId11"/>
    <p:sldMasterId id="2147483683" r:id="rId12"/>
  </p:sldMasterIdLst>
  <p:notesMasterIdLst>
    <p:notesMasterId r:id="rId13"/>
  </p:notesMasterIdLst>
  <p:sldIdLst>
    <p:sldId id="312" r:id="rId14"/>
    <p:sldId id="270" r:id="rId15"/>
    <p:sldId id="446" r:id="rId16"/>
    <p:sldId id="456" r:id="rId17"/>
    <p:sldId id="458" r:id="rId18"/>
    <p:sldId id="369" r:id="rId19"/>
    <p:sldId id="459" r:id="rId20"/>
    <p:sldId id="370" r:id="rId21"/>
    <p:sldId id="460" r:id="rId22"/>
    <p:sldId id="372" r:id="rId23"/>
    <p:sldId id="464" r:id="rId24"/>
    <p:sldId id="409" r:id="rId25"/>
    <p:sldId id="406" r:id="rId26"/>
    <p:sldId id="400" r:id="rId27"/>
    <p:sldId id="408" r:id="rId28"/>
    <p:sldId id="401" r:id="rId29"/>
    <p:sldId id="435" r:id="rId30"/>
    <p:sldId id="436" r:id="rId31"/>
    <p:sldId id="437" r:id="rId32"/>
    <p:sldId id="381" r:id="rId33"/>
    <p:sldId id="438" r:id="rId34"/>
    <p:sldId id="411" r:id="rId35"/>
    <p:sldId id="392" r:id="rId36"/>
    <p:sldId id="412" r:id="rId37"/>
    <p:sldId id="414" r:id="rId38"/>
    <p:sldId id="415" r:id="rId39"/>
    <p:sldId id="416" r:id="rId40"/>
    <p:sldId id="395" r:id="rId41"/>
    <p:sldId id="396" r:id="rId42"/>
    <p:sldId id="397" r:id="rId43"/>
    <p:sldId id="453" r:id="rId44"/>
    <p:sldId id="455" r:id="rId45"/>
    <p:sldId id="413" r:id="rId46"/>
    <p:sldId id="268" r:id="rId47"/>
  </p:sldIdLst>
  <p:sldSz cx="9144000" cy="6858000" type="screen4x3"/>
  <p:notesSz cx="6858000" cy="9144000"/>
  <p:custDataLst>
    <p:tags r:id="rId48"/>
  </p:custDataLst>
  <p:defaultTextStyle>
    <a:defPPr algn="l" rtl="0" eaLnBrk="1" hangingPunct="1">
      <a:defRPr kumimoji="0"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68" d="100"/>
          <a:sy n="68" d="100"/>
        </p:scale>
        <p:origin x="0" y="0"/>
      </p:cViewPr>
    </p:cSldViewPr>
  </p:slideViewPr>
  <p:notesViewPr>
    <p:cSldViewPr>
      <p:cViewPr varScale="1">
        <p:scale>
          <a:sx n="10" d="100"/>
          <a:sy n="10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Master" Target="slideMasters/slideMaster10.xml" /><Relationship Id="rId11" Type="http://schemas.openxmlformats.org/officeDocument/2006/relationships/slideMaster" Target="slideMasters/slideMaster11.xml" /><Relationship Id="rId12" Type="http://schemas.openxmlformats.org/officeDocument/2006/relationships/slideMaster" Target="slideMasters/slideMaster12.xml" /><Relationship Id="rId13" Type="http://schemas.openxmlformats.org/officeDocument/2006/relationships/notesMaster" Target="notesMasters/notesMaster1.xml" /><Relationship Id="rId14" Type="http://schemas.openxmlformats.org/officeDocument/2006/relationships/slide" Target="slides/slide1.xml" /><Relationship Id="rId15" Type="http://schemas.openxmlformats.org/officeDocument/2006/relationships/slide" Target="slides/slide2.xml" /><Relationship Id="rId16" Type="http://schemas.openxmlformats.org/officeDocument/2006/relationships/slide" Target="slides/slide3.xml" /><Relationship Id="rId17" Type="http://schemas.openxmlformats.org/officeDocument/2006/relationships/slide" Target="slides/slide4.xml" /><Relationship Id="rId18" Type="http://schemas.openxmlformats.org/officeDocument/2006/relationships/slide" Target="slides/slide5.xml" /><Relationship Id="rId19" Type="http://schemas.openxmlformats.org/officeDocument/2006/relationships/slide" Target="slides/slide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7.xml" /><Relationship Id="rId21" Type="http://schemas.openxmlformats.org/officeDocument/2006/relationships/slide" Target="slides/slide8.xml" /><Relationship Id="rId22" Type="http://schemas.openxmlformats.org/officeDocument/2006/relationships/slide" Target="slides/slide9.xml" /><Relationship Id="rId23" Type="http://schemas.openxmlformats.org/officeDocument/2006/relationships/slide" Target="slides/slide10.xml" /><Relationship Id="rId24" Type="http://schemas.openxmlformats.org/officeDocument/2006/relationships/slide" Target="slides/slide11.xml" /><Relationship Id="rId25" Type="http://schemas.openxmlformats.org/officeDocument/2006/relationships/slide" Target="slides/slide12.xml" /><Relationship Id="rId26" Type="http://schemas.openxmlformats.org/officeDocument/2006/relationships/slide" Target="slides/slide13.xml" /><Relationship Id="rId27" Type="http://schemas.openxmlformats.org/officeDocument/2006/relationships/slide" Target="slides/slide14.xml" /><Relationship Id="rId28" Type="http://schemas.openxmlformats.org/officeDocument/2006/relationships/slide" Target="slides/slide15.xml" /><Relationship Id="rId29" Type="http://schemas.openxmlformats.org/officeDocument/2006/relationships/slide" Target="slides/slide16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17.xml" /><Relationship Id="rId31" Type="http://schemas.openxmlformats.org/officeDocument/2006/relationships/slide" Target="slides/slide18.xml" /><Relationship Id="rId32" Type="http://schemas.openxmlformats.org/officeDocument/2006/relationships/slide" Target="slides/slide19.xml" /><Relationship Id="rId33" Type="http://schemas.openxmlformats.org/officeDocument/2006/relationships/slide" Target="slides/slide20.xml" /><Relationship Id="rId34" Type="http://schemas.openxmlformats.org/officeDocument/2006/relationships/slide" Target="slides/slide21.xml" /><Relationship Id="rId35" Type="http://schemas.openxmlformats.org/officeDocument/2006/relationships/slide" Target="slides/slide22.xml" /><Relationship Id="rId36" Type="http://schemas.openxmlformats.org/officeDocument/2006/relationships/slide" Target="slides/slide23.xml" /><Relationship Id="rId37" Type="http://schemas.openxmlformats.org/officeDocument/2006/relationships/slide" Target="slides/slide24.xml" /><Relationship Id="rId38" Type="http://schemas.openxmlformats.org/officeDocument/2006/relationships/slide" Target="slides/slide25.xml" /><Relationship Id="rId39" Type="http://schemas.openxmlformats.org/officeDocument/2006/relationships/slide" Target="slides/slide26.xml" /><Relationship Id="rId4" Type="http://schemas.openxmlformats.org/officeDocument/2006/relationships/slideMaster" Target="slideMasters/slideMaster4.xml" /><Relationship Id="rId40" Type="http://schemas.openxmlformats.org/officeDocument/2006/relationships/slide" Target="slides/slide27.xml" /><Relationship Id="rId41" Type="http://schemas.openxmlformats.org/officeDocument/2006/relationships/slide" Target="slides/slide28.xml" /><Relationship Id="rId42" Type="http://schemas.openxmlformats.org/officeDocument/2006/relationships/slide" Target="slides/slide29.xml" /><Relationship Id="rId43" Type="http://schemas.openxmlformats.org/officeDocument/2006/relationships/slide" Target="slides/slide30.xml" /><Relationship Id="rId44" Type="http://schemas.openxmlformats.org/officeDocument/2006/relationships/slide" Target="slides/slide31.xml" /><Relationship Id="rId45" Type="http://schemas.openxmlformats.org/officeDocument/2006/relationships/slide" Target="slides/slide32.xml" /><Relationship Id="rId46" Type="http://schemas.openxmlformats.org/officeDocument/2006/relationships/slide" Target="slides/slide33.xml" /><Relationship Id="rId47" Type="http://schemas.openxmlformats.org/officeDocument/2006/relationships/slide" Target="slides/slide34.xml" /><Relationship Id="rId48" Type="http://schemas.openxmlformats.org/officeDocument/2006/relationships/tags" Target="tags/tag422.xml" /><Relationship Id="rId49" Type="http://schemas.openxmlformats.org/officeDocument/2006/relationships/presProps" Target="presProps.xml" /><Relationship Id="rId5" Type="http://schemas.openxmlformats.org/officeDocument/2006/relationships/slideMaster" Target="slideMasters/slideMaster5.xml" /><Relationship Id="rId50" Type="http://schemas.openxmlformats.org/officeDocument/2006/relationships/viewProps" Target="viewProps.xml" /><Relationship Id="rId51" Type="http://schemas.openxmlformats.org/officeDocument/2006/relationships/theme" Target="theme/theme1.xml" /><Relationship Id="rId52" Type="http://schemas.openxmlformats.org/officeDocument/2006/relationships/tableStyles" Target="tableStyles.xml" /><Relationship Id="rId6" Type="http://schemas.openxmlformats.org/officeDocument/2006/relationships/slideMaster" Target="slideMasters/slideMaster6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Master" Target="slideMasters/slideMaster9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5.xml" /><Relationship Id="rId2" Type="http://schemas.openxmlformats.org/officeDocument/2006/relationships/tags" Target="../tags/tag176.xml" /><Relationship Id="rId3" Type="http://schemas.openxmlformats.org/officeDocument/2006/relationships/tags" Target="../tags/tag177.xml" /><Relationship Id="rId4" Type="http://schemas.openxmlformats.org/officeDocument/2006/relationships/tags" Target="../tags/tag178.xml" /><Relationship Id="rId5" Type="http://schemas.openxmlformats.org/officeDocument/2006/relationships/tags" Target="../tags/tag179.xml" /><Relationship Id="rId6" Type="http://schemas.openxmlformats.org/officeDocument/2006/relationships/tags" Target="../tags/tag180.xml" /><Relationship Id="rId7" Type="http://schemas.openxmlformats.org/officeDocument/2006/relationships/tags" Target="../tags/tag181.xml" /><Relationship Id="rId8" Type="http://schemas.openxmlformats.org/officeDocument/2006/relationships/theme" Target="../theme/theme1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48130" name="页眉占位符 1"/>
          <p:cNvSpPr/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latin typeface="Calibri"/>
            </a:endParaRPr>
          </a:p>
        </p:txBody>
      </p:sp>
      <p:sp>
        <p:nvSpPr>
          <p:cNvPr id="48131" name="日期占位符 2"/>
          <p:cNvSpPr/>
          <p:nvPr>
            <p:ph type="dt" idx="2"/>
            <p:custDataLst>
              <p:tags r:id="rId3"/>
            </p:custDataLst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latin typeface="Calibri"/>
            </a:endParaRPr>
          </a:p>
        </p:txBody>
      </p:sp>
      <p:sp>
        <p:nvSpPr>
          <p:cNvPr id="48132" name="幻灯片图像占位符 3"/>
          <p:cNvSpPr>
            <a:spLocks noGrp="1" noRot="1" noChangeAspect="1"/>
          </p:cNvSpPr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8133" name="备注占位符 4"/>
          <p:cNvSpPr/>
          <p:nvPr>
            <p:ph type="body" sz="quarter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8134" name="页脚占位符 5"/>
          <p:cNvSpPr/>
          <p:nvPr>
            <p:ph type="ftr" sz="quarter" idx="3"/>
            <p:custDataLst>
              <p:tags r:id="rId6"/>
            </p:custDataLst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latin typeface="Calibri"/>
            </a:endParaRPr>
          </a:p>
        </p:txBody>
      </p:sp>
      <p:sp>
        <p:nvSpPr>
          <p:cNvPr id="48135" name="灯片编号占位符 6"/>
          <p:cNvSpPr/>
          <p:nvPr>
            <p:ph type="sldNum" sz="quarter" idx="4"/>
            <p:custDataLst>
              <p:tags r:id="rId7"/>
            </p:custDataLst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96BAFDE-F2BE-4BD5-A108-9AA4F5D641AC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02.xml" /><Relationship Id="rId4" Type="http://schemas.openxmlformats.org/officeDocument/2006/relationships/tags" Target="../tags/tag203.xml" /><Relationship Id="rId5" Type="http://schemas.openxmlformats.org/officeDocument/2006/relationships/tags" Target="../tags/tag204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09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tags" Target="../tags/tag312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22.xml" /><Relationship Id="rId4" Type="http://schemas.openxmlformats.org/officeDocument/2006/relationships/tags" Target="../tags/tag323.xml" /><Relationship Id="rId5" Type="http://schemas.openxmlformats.org/officeDocument/2006/relationships/tags" Target="../tags/tag324.xml" /><Relationship Id="rId6" Type="http://schemas.openxmlformats.org/officeDocument/2006/relationships/tags" Target="../tags/tag325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49154" name="幻灯片图像占位符 1"/>
          <p:cNvSpPr/>
          <p:nvPr>
            <p:ph type="sldImg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bevel/>
          </a:ln>
        </p:spPr>
      </p:sp>
      <p:sp>
        <p:nvSpPr>
          <p:cNvPr id="49155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zh-CN" altLang="en-US" sz="1200">
              <a:solidFill>
                <a:schemeClr val="tx1"/>
              </a:solidFill>
              <a:latin typeface="Calibri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0178" name="Rectangle 7"/>
          <p:cNvSpPr/>
          <p:nvPr>
            <p:ph type="sldNum"/>
            <p:custDataLst>
              <p:tags r:id="rId4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E7516C4B-678E-41F3-8E11-E96F66E9746B}" type="slidenum">
              <a:rPr lang="en-US" altLang="zh-CN" sz="1200"/>
              <a:t>19</a:t>
            </a:fld>
            <a:endParaRPr lang="en-US" altLang="zh-CN" sz="1200"/>
          </a:p>
        </p:txBody>
      </p:sp>
      <p:sp>
        <p:nvSpPr>
          <p:cNvPr id="50179" name="Rectangle 2"/>
          <p:cNvSpPr/>
          <p:nvPr>
            <p:ph type="sldImg"/>
            <p:custDataLst>
              <p:tags r:id="rId5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0180" name="Rectangle 3"/>
          <p:cNvSpPr/>
          <p:nvPr>
            <p:ph type="body" idx="1"/>
            <p:custDataLst>
              <p:tags r:id="rId6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wrap="square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zh-CN" sz="12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51202" name="Rectangle 7"/>
          <p:cNvSpPr/>
          <p:nvPr>
            <p:ph type="sldNum"/>
            <p:custDataLst>
              <p:tags r:id="rId4"/>
            </p:custDataLst>
          </p:nvPr>
        </p:nvSpPr>
        <p:spPr>
          <a:xfrm>
            <a:off x="3884612" y="8685212"/>
            <a:ext cx="2971800" cy="458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314BB42-AC40-4E80-8A9B-343287F62EB0}" type="slidenum">
              <a:rPr lang="en-US" altLang="zh-CN" sz="1200"/>
              <a:t>21</a:t>
            </a:fld>
            <a:endParaRPr lang="en-US" altLang="zh-CN" sz="1200"/>
          </a:p>
        </p:txBody>
      </p:sp>
      <p:sp>
        <p:nvSpPr>
          <p:cNvPr id="51203" name="Rectangle 2"/>
          <p:cNvSpPr/>
          <p:nvPr>
            <p:ph type="sldImg"/>
            <p:custDataLst>
              <p:tags r:id="rId5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1204" name="Rectangle 3"/>
          <p:cNvSpPr/>
          <p:nvPr>
            <p:ph type="body" idx="1"/>
            <p:custDataLst>
              <p:tags r:id="rId6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wrap="square" lIns="91440" tIns="45720" rIns="91440" bIns="4572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1pPr>
            <a:lvl2pPr marL="4572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2pPr>
            <a:lvl3pPr marL="9144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3pPr>
            <a:lvl4pPr marL="13716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4pPr>
            <a:lvl5pPr marL="1828800" indent="0" algn="l" defTabSz="4572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/>
              </a:defRPr>
            </a:lvl5pPr>
          </a:lstStyle>
          <a:p>
            <a:pPr marL="0" lv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lang="en-US" altLang="zh-CN" sz="12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.xml" /><Relationship Id="rId2" Type="http://schemas.openxmlformats.org/officeDocument/2006/relationships/tags" Target="../tags/tag15.xml" /><Relationship Id="rId3" Type="http://schemas.openxmlformats.org/officeDocument/2006/relationships/tags" Target="../tags/tag16.xml" /><Relationship Id="rId4" Type="http://schemas.openxmlformats.org/officeDocument/2006/relationships/slideMaster" Target="../slideMasters/slideMaster2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.xml" /><Relationship Id="rId2" Type="http://schemas.openxmlformats.org/officeDocument/2006/relationships/tags" Target="../tags/tag18.xml" /><Relationship Id="rId3" Type="http://schemas.openxmlformats.org/officeDocument/2006/relationships/tags" Target="../tags/tag19.xml" /><Relationship Id="rId4" Type="http://schemas.openxmlformats.org/officeDocument/2006/relationships/slideMaster" Target="../slideMasters/slideMaster2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.xml" /><Relationship Id="rId2" Type="http://schemas.openxmlformats.org/officeDocument/2006/relationships/tags" Target="../tags/tag21.xml" /><Relationship Id="rId3" Type="http://schemas.openxmlformats.org/officeDocument/2006/relationships/tags" Target="../tags/tag22.xml" /><Relationship Id="rId4" Type="http://schemas.openxmlformats.org/officeDocument/2006/relationships/tags" Target="../tags/tag23.xml" /><Relationship Id="rId5" Type="http://schemas.openxmlformats.org/officeDocument/2006/relationships/slideMaster" Target="../slideMasters/slideMaster2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4.xml" /><Relationship Id="rId2" Type="http://schemas.openxmlformats.org/officeDocument/2006/relationships/tags" Target="../tags/tag25.xml" /><Relationship Id="rId3" Type="http://schemas.openxmlformats.org/officeDocument/2006/relationships/tags" Target="../tags/tag26.xml" /><Relationship Id="rId4" Type="http://schemas.openxmlformats.org/officeDocument/2006/relationships/tags" Target="../tags/tag27.xml" /><Relationship Id="rId5" Type="http://schemas.openxmlformats.org/officeDocument/2006/relationships/tags" Target="../tags/tag28.xml" /><Relationship Id="rId6" Type="http://schemas.openxmlformats.org/officeDocument/2006/relationships/tags" Target="../tags/tag29.xml" /><Relationship Id="rId7" Type="http://schemas.openxmlformats.org/officeDocument/2006/relationships/slideMaster" Target="../slideMasters/slideMaster2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2.xml" /><Relationship Id="rId2" Type="http://schemas.openxmlformats.org/officeDocument/2006/relationships/slideMaster" Target="../slideMasters/slideMaster2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3.xml" /><Relationship Id="rId2" Type="http://schemas.openxmlformats.org/officeDocument/2006/relationships/tags" Target="../tags/tag34.xml" /><Relationship Id="rId3" Type="http://schemas.openxmlformats.org/officeDocument/2006/relationships/tags" Target="../tags/tag35.xml" /><Relationship Id="rId4" Type="http://schemas.openxmlformats.org/officeDocument/2006/relationships/tags" Target="../tags/tag36.xml" /><Relationship Id="rId5" Type="http://schemas.openxmlformats.org/officeDocument/2006/relationships/slideMaster" Target="../slideMasters/slideMaster2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slideMaster" Target="../slideMasters/slideMaster2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1.xml" /><Relationship Id="rId2" Type="http://schemas.openxmlformats.org/officeDocument/2006/relationships/tags" Target="../tags/tag42.xml" /><Relationship Id="rId3" Type="http://schemas.openxmlformats.org/officeDocument/2006/relationships/tags" Target="../tags/tag43.xml" /><Relationship Id="rId4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0.xml" /><Relationship Id="rId2" Type="http://schemas.openxmlformats.org/officeDocument/2006/relationships/tags" Target="../tags/tag51.xml" /><Relationship Id="rId3" Type="http://schemas.openxmlformats.org/officeDocument/2006/relationships/tags" Target="../tags/tag52.xml" /><Relationship Id="rId4" Type="http://schemas.openxmlformats.org/officeDocument/2006/relationships/tags" Target="../tags/tag53.xml" /><Relationship Id="rId5" Type="http://schemas.openxmlformats.org/officeDocument/2006/relationships/tags" Target="../tags/tag54.xml" /><Relationship Id="rId6" Type="http://schemas.openxmlformats.org/officeDocument/2006/relationships/tags" Target="../tags/tag55.xml" /><Relationship Id="rId7" Type="http://schemas.openxmlformats.org/officeDocument/2006/relationships/slideMaster" Target="../slideMasters/slideMaster3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2.xml" /><Relationship Id="rId2" Type="http://schemas.openxmlformats.org/officeDocument/2006/relationships/tags" Target="../tags/tag63.xml" /><Relationship Id="rId3" Type="http://schemas.openxmlformats.org/officeDocument/2006/relationships/tags" Target="../tags/tag64.xml" /><Relationship Id="rId4" Type="http://schemas.openxmlformats.org/officeDocument/2006/relationships/tags" Target="../tags/tag65.xml" /><Relationship Id="rId5" Type="http://schemas.openxmlformats.org/officeDocument/2006/relationships/tags" Target="../tags/tag66.xml" /><Relationship Id="rId6" Type="http://schemas.openxmlformats.org/officeDocument/2006/relationships/tags" Target="../tags/tag67.xml" /><Relationship Id="rId7" Type="http://schemas.openxmlformats.org/officeDocument/2006/relationships/slideMaster" Target="../slideMasters/slideMaster4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4.xml" /><Relationship Id="rId2" Type="http://schemas.openxmlformats.org/officeDocument/2006/relationships/tags" Target="../tags/tag75.xml" /><Relationship Id="rId3" Type="http://schemas.openxmlformats.org/officeDocument/2006/relationships/tags" Target="../tags/tag76.xml" /><Relationship Id="rId4" Type="http://schemas.openxmlformats.org/officeDocument/2006/relationships/tags" Target="../tags/tag77.xml" /><Relationship Id="rId5" Type="http://schemas.openxmlformats.org/officeDocument/2006/relationships/tags" Target="../tags/tag78.xml" /><Relationship Id="rId6" Type="http://schemas.openxmlformats.org/officeDocument/2006/relationships/tags" Target="../tags/tag79.xml" /><Relationship Id="rId7" Type="http://schemas.openxmlformats.org/officeDocument/2006/relationships/slideMaster" Target="../slideMasters/slideMaster5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6.xml" /><Relationship Id="rId2" Type="http://schemas.openxmlformats.org/officeDocument/2006/relationships/tags" Target="../tags/tag87.xml" /><Relationship Id="rId3" Type="http://schemas.openxmlformats.org/officeDocument/2006/relationships/tags" Target="../tags/tag88.xml" /><Relationship Id="rId4" Type="http://schemas.openxmlformats.org/officeDocument/2006/relationships/tags" Target="../tags/tag89.xml" /><Relationship Id="rId5" Type="http://schemas.openxmlformats.org/officeDocument/2006/relationships/tags" Target="../tags/tag90.xml" /><Relationship Id="rId6" Type="http://schemas.openxmlformats.org/officeDocument/2006/relationships/tags" Target="../tags/tag91.xml" /><Relationship Id="rId7" Type="http://schemas.openxmlformats.org/officeDocument/2006/relationships/tags" Target="../tags/tag92.xml" /><Relationship Id="rId8" Type="http://schemas.openxmlformats.org/officeDocument/2006/relationships/slideMaster" Target="../slideMasters/slideMaster6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9.xml" /><Relationship Id="rId10" Type="http://schemas.openxmlformats.org/officeDocument/2006/relationships/slideMaster" Target="../slideMasters/slideMaster7.xml" /><Relationship Id="rId2" Type="http://schemas.openxmlformats.org/officeDocument/2006/relationships/tags" Target="../tags/tag100.xml" /><Relationship Id="rId3" Type="http://schemas.openxmlformats.org/officeDocument/2006/relationships/tags" Target="../tags/tag101.xml" /><Relationship Id="rId4" Type="http://schemas.openxmlformats.org/officeDocument/2006/relationships/tags" Target="../tags/tag102.xml" /><Relationship Id="rId5" Type="http://schemas.openxmlformats.org/officeDocument/2006/relationships/tags" Target="../tags/tag103.xml" /><Relationship Id="rId6" Type="http://schemas.openxmlformats.org/officeDocument/2006/relationships/tags" Target="../tags/tag104.xml" /><Relationship Id="rId7" Type="http://schemas.openxmlformats.org/officeDocument/2006/relationships/tags" Target="../tags/tag105.xml" /><Relationship Id="rId8" Type="http://schemas.openxmlformats.org/officeDocument/2006/relationships/tags" Target="../tags/tag106.xml" /><Relationship Id="rId9" Type="http://schemas.openxmlformats.org/officeDocument/2006/relationships/tags" Target="../tags/tag107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4.xml" /><Relationship Id="rId2" Type="http://schemas.openxmlformats.org/officeDocument/2006/relationships/tags" Target="../tags/tag115.xml" /><Relationship Id="rId3" Type="http://schemas.openxmlformats.org/officeDocument/2006/relationships/tags" Target="../tags/tag116.xml" /><Relationship Id="rId4" Type="http://schemas.openxmlformats.org/officeDocument/2006/relationships/tags" Target="../tags/tag117.xml" /><Relationship Id="rId5" Type="http://schemas.openxmlformats.org/officeDocument/2006/relationships/tags" Target="../tags/tag118.xml" /><Relationship Id="rId6" Type="http://schemas.openxmlformats.org/officeDocument/2006/relationships/slideMaster" Target="../slideMasters/slideMaster8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5.xml" /><Relationship Id="rId2" Type="http://schemas.openxmlformats.org/officeDocument/2006/relationships/tags" Target="../tags/tag126.xml" /><Relationship Id="rId3" Type="http://schemas.openxmlformats.org/officeDocument/2006/relationships/tags" Target="../tags/tag127.xml" /><Relationship Id="rId4" Type="http://schemas.openxmlformats.org/officeDocument/2006/relationships/tags" Target="../tags/tag128.xml" /><Relationship Id="rId5" Type="http://schemas.openxmlformats.org/officeDocument/2006/relationships/tags" Target="../tags/tag129.xml" /><Relationship Id="rId6" Type="http://schemas.openxmlformats.org/officeDocument/2006/relationships/tags" Target="../tags/tag130.xml" /><Relationship Id="rId7" Type="http://schemas.openxmlformats.org/officeDocument/2006/relationships/tags" Target="../tags/tag131.xml" /><Relationship Id="rId8" Type="http://schemas.openxmlformats.org/officeDocument/2006/relationships/slideMaster" Target="../slideMasters/slideMaster9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8.xml" /><Relationship Id="rId2" Type="http://schemas.openxmlformats.org/officeDocument/2006/relationships/tags" Target="../tags/tag139.xml" /><Relationship Id="rId3" Type="http://schemas.openxmlformats.org/officeDocument/2006/relationships/tags" Target="../tags/tag140.xml" /><Relationship Id="rId4" Type="http://schemas.openxmlformats.org/officeDocument/2006/relationships/tags" Target="../tags/tag141.xml" /><Relationship Id="rId5" Type="http://schemas.openxmlformats.org/officeDocument/2006/relationships/tags" Target="../tags/tag142.xml" /><Relationship Id="rId6" Type="http://schemas.openxmlformats.org/officeDocument/2006/relationships/tags" Target="../tags/tag143.xml" /><Relationship Id="rId7" Type="http://schemas.openxmlformats.org/officeDocument/2006/relationships/tags" Target="../tags/tag144.xml" /><Relationship Id="rId8" Type="http://schemas.openxmlformats.org/officeDocument/2006/relationships/slideMaster" Target="../slideMasters/slideMaster10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1.xml" /><Relationship Id="rId2" Type="http://schemas.openxmlformats.org/officeDocument/2006/relationships/tags" Target="../tags/tag152.xml" /><Relationship Id="rId3" Type="http://schemas.openxmlformats.org/officeDocument/2006/relationships/tags" Target="../tags/tag153.xml" /><Relationship Id="rId4" Type="http://schemas.openxmlformats.org/officeDocument/2006/relationships/tags" Target="../tags/tag154.xml" /><Relationship Id="rId5" Type="http://schemas.openxmlformats.org/officeDocument/2006/relationships/tags" Target="../tags/tag155.xml" /><Relationship Id="rId6" Type="http://schemas.openxmlformats.org/officeDocument/2006/relationships/tags" Target="../tags/tag156.xml" /><Relationship Id="rId7" Type="http://schemas.openxmlformats.org/officeDocument/2006/relationships/slideMaster" Target="../slideMasters/slideMaster11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3.xml" /><Relationship Id="rId2" Type="http://schemas.openxmlformats.org/officeDocument/2006/relationships/tags" Target="../tags/tag164.xml" /><Relationship Id="rId3" Type="http://schemas.openxmlformats.org/officeDocument/2006/relationships/tags" Target="../tags/tag165.xml" /><Relationship Id="rId4" Type="http://schemas.openxmlformats.org/officeDocument/2006/relationships/tags" Target="../tags/tag166.xml" /><Relationship Id="rId5" Type="http://schemas.openxmlformats.org/officeDocument/2006/relationships/tags" Target="../tags/tag167.xml" /><Relationship Id="rId6" Type="http://schemas.openxmlformats.org/officeDocument/2006/relationships/tags" Target="../tags/tag168.xml" /><Relationship Id="rId7" Type="http://schemas.openxmlformats.org/officeDocument/2006/relationships/slideMaster" Target="../slideMasters/slideMaster1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/>
          <p:nvPr>
            <p:ph type="dt" sz="half" idx="10"/>
            <p:custDataLst>
              <p:tags r:id="rId2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3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4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kumimoji="1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kumimoji="1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kumimoji="1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kumimoji="1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1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1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kumimoji="1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kumimoji="1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1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1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1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1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kumimoji="1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1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1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1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kumimoji="1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1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1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1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1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1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kumimoji="1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kumimoji="1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1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1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1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kumimoji="1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1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kumimoji="1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1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1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1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kumimoji="1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kumimoji="1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kumimoji="1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kumimoji="1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1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1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kumimoji="1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kumimoji="1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base"/>
            <a:r>
              <a:rPr kumimoji="1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base"/>
            <a:r>
              <a:rPr kumimoji="1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base"/>
            <a:r>
              <a:rPr kumimoji="1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auto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 fontAlgn="auto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auto"/>
            <a:r>
              <a:rPr kumimoji="0" lang="zh-CN" altLang="en-US" sz="4000" b="1" i="0" u="none" strike="noStrike" kern="1200" cap="all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kumimoji="0" lang="zh-CN" altLang="en-US" sz="2400" b="1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16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7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8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9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3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4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5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auto"/>
            <a:r>
              <a:rPr kumimoji="0" lang="zh-CN" altLang="en-US" sz="20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auto"/>
            <a:r>
              <a:rPr kumimoji="0" lang="zh-CN" altLang="en-US" sz="1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/>
          <a:p>
            <a:pPr lvl="0" fontAlgn="auto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auto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auto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</a:p>
          <a:p>
            <a:pPr lvl="1" fontAlgn="auto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</a:p>
          <a:p>
            <a:pPr lvl="2" fontAlgn="auto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</a:p>
          <a:p>
            <a:pPr lvl="3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</a:p>
          <a:p>
            <a:pPr lvl="4" fontAlgn="auto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</a:p>
        </p:txBody>
      </p:sp>
      <p:sp>
        <p:nvSpPr>
          <p:cNvPr id="0" name="日期占位符 3"/>
          <p:cNvSpPr/>
          <p:nvPr>
            <p:ph type="dt" sz="half" idx="10"/>
            <p:custDataLst>
              <p:tags r:id="rId4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页脚占位符 4"/>
          <p:cNvSpPr/>
          <p:nvPr>
            <p:ph type="ftr" sz="quarter" idx="11"/>
            <p:custDataLst>
              <p:tags r:id="rId5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0" name="灯片编号占位符 5"/>
          <p:cNvSpPr/>
          <p:nvPr>
            <p:ph type="sldNum" sz="quarter" idx="12"/>
            <p:custDataLst>
              <p:tags r:id="rId6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5.xml" /><Relationship Id="rId3" Type="http://schemas.openxmlformats.org/officeDocument/2006/relationships/tags" Target="../tags/tag6.xml" /><Relationship Id="rId4" Type="http://schemas.openxmlformats.org/officeDocument/2006/relationships/tags" Target="../tags/tag7.xml" /><Relationship Id="rId5" Type="http://schemas.openxmlformats.org/officeDocument/2006/relationships/tags" Target="../tags/tag8.xml" /><Relationship Id="rId6" Type="http://schemas.openxmlformats.org/officeDocument/2006/relationships/tags" Target="../tags/tag9.xml" /><Relationship Id="rId7" Type="http://schemas.openxmlformats.org/officeDocument/2006/relationships/tags" Target="../tags/tag10.xml" /><Relationship Id="rId8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slideLayout" Target="../slideLayouts/slideLayout11.xml" /><Relationship Id="rId11" Type="http://schemas.openxmlformats.org/officeDocument/2006/relationships/slideLayout" Target="../slideLayouts/slideLayout12.xml" /><Relationship Id="rId12" Type="http://schemas.openxmlformats.org/officeDocument/2006/relationships/tags" Target="../tags/tag47.xml" /><Relationship Id="rId13" Type="http://schemas.openxmlformats.org/officeDocument/2006/relationships/tags" Target="../tags/tag48.xml" /><Relationship Id="rId14" Type="http://schemas.openxmlformats.org/officeDocument/2006/relationships/tags" Target="../tags/tag49.xml" /><Relationship Id="rId15" Type="http://schemas.openxmlformats.org/officeDocument/2006/relationships/image" Target="../media/image1.jpe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3.xml" /><Relationship Id="rId3" Type="http://schemas.openxmlformats.org/officeDocument/2006/relationships/slideLayout" Target="../slideLayouts/slideLayout4.xml" /><Relationship Id="rId4" Type="http://schemas.openxmlformats.org/officeDocument/2006/relationships/slideLayout" Target="../slideLayouts/slideLayout5.xml" /><Relationship Id="rId5" Type="http://schemas.openxmlformats.org/officeDocument/2006/relationships/slideLayout" Target="../slideLayouts/slideLayout6.xml" /><Relationship Id="rId6" Type="http://schemas.openxmlformats.org/officeDocument/2006/relationships/slideLayout" Target="../slideLayouts/slideLayout7.xml" /><Relationship Id="rId7" Type="http://schemas.openxmlformats.org/officeDocument/2006/relationships/slideLayout" Target="../slideLayouts/slideLayout8.xml" /><Relationship Id="rId8" Type="http://schemas.openxmlformats.org/officeDocument/2006/relationships/slideLayout" Target="../slideLayouts/slideLayout9.xml" /><Relationship Id="rId9" Type="http://schemas.openxmlformats.org/officeDocument/2006/relationships/slideLayout" Target="../slideLayouts/slideLayout1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tags" Target="../tags/tag56.xml" /><Relationship Id="rId3" Type="http://schemas.openxmlformats.org/officeDocument/2006/relationships/tags" Target="../tags/tag57.xml" /><Relationship Id="rId4" Type="http://schemas.openxmlformats.org/officeDocument/2006/relationships/tags" Target="../tags/tag58.xml" /><Relationship Id="rId5" Type="http://schemas.openxmlformats.org/officeDocument/2006/relationships/tags" Target="../tags/tag59.xml" /><Relationship Id="rId6" Type="http://schemas.openxmlformats.org/officeDocument/2006/relationships/tags" Target="../tags/tag60.xml" /><Relationship Id="rId7" Type="http://schemas.openxmlformats.org/officeDocument/2006/relationships/tags" Target="../tags/tag61.xml" /><Relationship Id="rId8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tags" Target="../tags/tag68.xml" /><Relationship Id="rId3" Type="http://schemas.openxmlformats.org/officeDocument/2006/relationships/tags" Target="../tags/tag69.xml" /><Relationship Id="rId4" Type="http://schemas.openxmlformats.org/officeDocument/2006/relationships/tags" Target="../tags/tag70.xml" /><Relationship Id="rId5" Type="http://schemas.openxmlformats.org/officeDocument/2006/relationships/tags" Target="../tags/tag71.xml" /><Relationship Id="rId6" Type="http://schemas.openxmlformats.org/officeDocument/2006/relationships/tags" Target="../tags/tag72.xml" /><Relationship Id="rId7" Type="http://schemas.openxmlformats.org/officeDocument/2006/relationships/tags" Target="../tags/tag73.xml" /><Relationship Id="rId8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5.xml" /><Relationship Id="rId2" Type="http://schemas.openxmlformats.org/officeDocument/2006/relationships/tags" Target="../tags/tag80.xml" /><Relationship Id="rId3" Type="http://schemas.openxmlformats.org/officeDocument/2006/relationships/tags" Target="../tags/tag81.xml" /><Relationship Id="rId4" Type="http://schemas.openxmlformats.org/officeDocument/2006/relationships/tags" Target="../tags/tag82.xml" /><Relationship Id="rId5" Type="http://schemas.openxmlformats.org/officeDocument/2006/relationships/tags" Target="../tags/tag83.xml" /><Relationship Id="rId6" Type="http://schemas.openxmlformats.org/officeDocument/2006/relationships/tags" Target="../tags/tag84.xml" /><Relationship Id="rId7" Type="http://schemas.openxmlformats.org/officeDocument/2006/relationships/tags" Target="../tags/tag85.xml" /><Relationship Id="rId8" Type="http://schemas.openxmlformats.org/officeDocument/2006/relationships/theme" Target="../theme/theme5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6.xml" /><Relationship Id="rId2" Type="http://schemas.openxmlformats.org/officeDocument/2006/relationships/tags" Target="../tags/tag93.xml" /><Relationship Id="rId3" Type="http://schemas.openxmlformats.org/officeDocument/2006/relationships/tags" Target="../tags/tag94.xml" /><Relationship Id="rId4" Type="http://schemas.openxmlformats.org/officeDocument/2006/relationships/tags" Target="../tags/tag95.xml" /><Relationship Id="rId5" Type="http://schemas.openxmlformats.org/officeDocument/2006/relationships/tags" Target="../tags/tag96.xml" /><Relationship Id="rId6" Type="http://schemas.openxmlformats.org/officeDocument/2006/relationships/tags" Target="../tags/tag97.xml" /><Relationship Id="rId7" Type="http://schemas.openxmlformats.org/officeDocument/2006/relationships/tags" Target="../tags/tag98.xml" /><Relationship Id="rId8" Type="http://schemas.openxmlformats.org/officeDocument/2006/relationships/theme" Target="../theme/theme6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7.xml" /><Relationship Id="rId2" Type="http://schemas.openxmlformats.org/officeDocument/2006/relationships/tags" Target="../tags/tag108.xml" /><Relationship Id="rId3" Type="http://schemas.openxmlformats.org/officeDocument/2006/relationships/tags" Target="../tags/tag109.xml" /><Relationship Id="rId4" Type="http://schemas.openxmlformats.org/officeDocument/2006/relationships/tags" Target="../tags/tag110.xml" /><Relationship Id="rId5" Type="http://schemas.openxmlformats.org/officeDocument/2006/relationships/tags" Target="../tags/tag111.xml" /><Relationship Id="rId6" Type="http://schemas.openxmlformats.org/officeDocument/2006/relationships/tags" Target="../tags/tag112.xml" /><Relationship Id="rId7" Type="http://schemas.openxmlformats.org/officeDocument/2006/relationships/tags" Target="../tags/tag113.xml" /><Relationship Id="rId8" Type="http://schemas.openxmlformats.org/officeDocument/2006/relationships/theme" Target="../theme/theme7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tags" Target="../tags/tag119.xml" /><Relationship Id="rId3" Type="http://schemas.openxmlformats.org/officeDocument/2006/relationships/tags" Target="../tags/tag120.xml" /><Relationship Id="rId4" Type="http://schemas.openxmlformats.org/officeDocument/2006/relationships/tags" Target="../tags/tag121.xml" /><Relationship Id="rId5" Type="http://schemas.openxmlformats.org/officeDocument/2006/relationships/tags" Target="../tags/tag122.xml" /><Relationship Id="rId6" Type="http://schemas.openxmlformats.org/officeDocument/2006/relationships/tags" Target="../tags/tag123.xml" /><Relationship Id="rId7" Type="http://schemas.openxmlformats.org/officeDocument/2006/relationships/tags" Target="../tags/tag124.xml" /><Relationship Id="rId8" Type="http://schemas.openxmlformats.org/officeDocument/2006/relationships/theme" Target="../theme/theme8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9.xml" /><Relationship Id="rId2" Type="http://schemas.openxmlformats.org/officeDocument/2006/relationships/tags" Target="../tags/tag132.xml" /><Relationship Id="rId3" Type="http://schemas.openxmlformats.org/officeDocument/2006/relationships/tags" Target="../tags/tag133.xml" /><Relationship Id="rId4" Type="http://schemas.openxmlformats.org/officeDocument/2006/relationships/tags" Target="../tags/tag134.xml" /><Relationship Id="rId5" Type="http://schemas.openxmlformats.org/officeDocument/2006/relationships/tags" Target="../tags/tag135.xml" /><Relationship Id="rId6" Type="http://schemas.openxmlformats.org/officeDocument/2006/relationships/tags" Target="../tags/tag136.xml" /><Relationship Id="rId7" Type="http://schemas.openxmlformats.org/officeDocument/2006/relationships/tags" Target="../tags/tag137.xml" /><Relationship Id="rId8" Type="http://schemas.openxmlformats.org/officeDocument/2006/relationships/theme" Target="../theme/theme9.xml" /></Relationships>
</file>

<file path=ppt/slideMasters/_rels/slideMaster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0.xml" /><Relationship Id="rId2" Type="http://schemas.openxmlformats.org/officeDocument/2006/relationships/tags" Target="../tags/tag145.xml" /><Relationship Id="rId3" Type="http://schemas.openxmlformats.org/officeDocument/2006/relationships/tags" Target="../tags/tag146.xml" /><Relationship Id="rId4" Type="http://schemas.openxmlformats.org/officeDocument/2006/relationships/tags" Target="../tags/tag147.xml" /><Relationship Id="rId5" Type="http://schemas.openxmlformats.org/officeDocument/2006/relationships/tags" Target="../tags/tag148.xml" /><Relationship Id="rId6" Type="http://schemas.openxmlformats.org/officeDocument/2006/relationships/tags" Target="../tags/tag149.xml" /><Relationship Id="rId7" Type="http://schemas.openxmlformats.org/officeDocument/2006/relationships/tags" Target="../tags/tag150.xml" /><Relationship Id="rId8" Type="http://schemas.openxmlformats.org/officeDocument/2006/relationships/theme" Target="../theme/theme10.xml" /></Relationships>
</file>

<file path=ppt/slideMasters/_rels/slideMaster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2" Type="http://schemas.openxmlformats.org/officeDocument/2006/relationships/tags" Target="../tags/tag157.xml" /><Relationship Id="rId3" Type="http://schemas.openxmlformats.org/officeDocument/2006/relationships/tags" Target="../tags/tag158.xml" /><Relationship Id="rId4" Type="http://schemas.openxmlformats.org/officeDocument/2006/relationships/tags" Target="../tags/tag159.xml" /><Relationship Id="rId5" Type="http://schemas.openxmlformats.org/officeDocument/2006/relationships/tags" Target="../tags/tag160.xml" /><Relationship Id="rId6" Type="http://schemas.openxmlformats.org/officeDocument/2006/relationships/tags" Target="../tags/tag161.xml" /><Relationship Id="rId7" Type="http://schemas.openxmlformats.org/officeDocument/2006/relationships/tags" Target="../tags/tag162.xml" /><Relationship Id="rId8" Type="http://schemas.openxmlformats.org/officeDocument/2006/relationships/theme" Target="../theme/theme11.xml" /></Relationships>
</file>

<file path=ppt/slideMasters/_rels/slideMaster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ags" Target="../tags/tag169.xml" /><Relationship Id="rId3" Type="http://schemas.openxmlformats.org/officeDocument/2006/relationships/tags" Target="../tags/tag170.xml" /><Relationship Id="rId4" Type="http://schemas.openxmlformats.org/officeDocument/2006/relationships/tags" Target="../tags/tag171.xml" /><Relationship Id="rId5" Type="http://schemas.openxmlformats.org/officeDocument/2006/relationships/tags" Target="../tags/tag172.xml" /><Relationship Id="rId6" Type="http://schemas.openxmlformats.org/officeDocument/2006/relationships/tags" Target="../tags/tag173.xml" /><Relationship Id="rId7" Type="http://schemas.openxmlformats.org/officeDocument/2006/relationships/tags" Target="../tags/tag174.xml" /><Relationship Id="rId8" Type="http://schemas.openxmlformats.org/officeDocument/2006/relationships/theme" Target="../theme/theme1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6" name="标题占位符 1"/>
          <p:cNvSpPr/>
          <p:nvPr>
            <p:ph type="title"/>
            <p:custDataLst>
              <p:tags r:id="rId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 kern="1200">
                <a:solidFill>
                  <a:schemeClr val="tx1"/>
                </a:solidFill>
                <a:latin typeface="Calibri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  <p:custDataLst>
              <p:tags r:id="rId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/>
          <p:nvPr>
            <p:ph type="dt" sz="half" idx="2"/>
            <p:custDataLst>
              <p:tags r:id="rId5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1029" name="页脚占位符 4"/>
          <p:cNvSpPr/>
          <p:nvPr>
            <p:ph type="ftr" sz="quarter" idx="3"/>
            <p:custDataLst>
              <p:tags r:id="rId6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1030" name="灯片编号占位符 5"/>
          <p:cNvSpPr/>
          <p:nvPr>
            <p:ph type="sldNum" sz="quarter" idx="4"/>
            <p:custDataLst>
              <p:tags r:id="rId7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 eaLnBrk="1" hangingPunct="1"/>
            <a:fld id="{6BC96521-CE2A-4956-9488-CB9CD3ADDC0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transition/>
  <p:timing/>
  <p:txStyles>
    <p:titleStyle>
      <a:lvl1pPr mar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Calibri"/>
          <a:ea typeface="宋体" pitchFamily="2" charset="-122"/>
          <a:cs typeface="+mj-cs"/>
        </a:defRPr>
      </a:lvl1pPr>
    </p:titleStyle>
    <p:bodyStyle>
      <a:lvl1pPr marL="34290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5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2050" name="Rectangle 170"/>
          <p:cNvSpPr/>
          <p:nvPr>
            <p:custDataLst>
              <p:tags r:id="rId13"/>
            </p:custDataLst>
          </p:nvPr>
        </p:nvSpPr>
        <p:spPr bwMode="auto">
          <a:xfrm>
            <a:off x="0" y="727075"/>
            <a:ext cx="9144000" cy="293688"/>
          </a:xfrm>
          <a:prstGeom prst="rect">
            <a:avLst/>
          </a:prstGeom>
          <a:solidFill>
            <a:srgbClr val="E6E8D4"/>
          </a:solidFill>
          <a:ln>
            <a:noFill/>
            <a:miter lim="800000"/>
          </a:ln>
          <a:effectLst/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>
              <a:solidFill>
                <a:srgbClr val="333333"/>
              </a:solidFill>
              <a:latin typeface="Times New Roman" pitchFamily="18" charset="0"/>
            </a:endParaRPr>
          </a:p>
        </p:txBody>
      </p:sp>
      <p:sp>
        <p:nvSpPr>
          <p:cNvPr id="2051" name="Rectangle 172"/>
          <p:cNvSpPr/>
          <p:nvPr>
            <p:custDataLst>
              <p:tags r:id="rId14"/>
            </p:custDataLst>
          </p:nvPr>
        </p:nvSpPr>
        <p:spPr bwMode="auto">
          <a:xfrm>
            <a:off x="2159000" y="96838"/>
            <a:ext cx="5651500" cy="4270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200">
                <a:solidFill>
                  <a:srgbClr val="FFFFFF"/>
                </a:solidFill>
                <a:latin typeface="华文彩云" charset="-122"/>
                <a:ea typeface="华文彩云" charset="-122"/>
              </a:rPr>
              <a:t>第一学习主题　第</a:t>
            </a:r>
            <a:r>
              <a:rPr lang="en-US" altLang="zh-CN" sz="2200">
                <a:solidFill>
                  <a:srgbClr val="FFFFFF"/>
                </a:solidFill>
                <a:latin typeface="华文彩云" charset="-122"/>
                <a:ea typeface="华文彩云" charset="-122"/>
              </a:rPr>
              <a:t>1</a:t>
            </a:r>
            <a:r>
              <a:rPr lang="zh-CN" altLang="en-US" sz="2200">
                <a:solidFill>
                  <a:srgbClr val="FFFFFF"/>
                </a:solidFill>
                <a:latin typeface="华文彩云" charset="-122"/>
                <a:ea typeface="华文彩云" charset="-122"/>
              </a:rPr>
              <a:t>课　中国境内的早期人类</a:t>
            </a:r>
            <a:endParaRPr lang="zh-CN" altLang="en-US" sz="2200">
              <a:solidFill>
                <a:srgbClr val="FFFFFF"/>
              </a:solidFill>
              <a:latin typeface="华文彩云" charset="-122"/>
              <a:ea typeface="华文彩云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07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B7EF9D84-87A2-429A-B86D-779510550E0A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307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7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3078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09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9FC1CFF3-566E-45A1-92A6-9DDB92C5ADE3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409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10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1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4102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512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D5B17A65-FB27-489E-BDCA-08EFFE02295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512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512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125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5126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14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4C6F6FF8-6FB5-4AA1-A45F-546737390A70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614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614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149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6150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717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D3F2F3AA-47E3-4B0B-9360-E070707331A3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717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717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7173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7174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8194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D4247D1F-E0E4-4173-8854-90ABDCBFA751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8195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8196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8197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8198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9218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BC13D507-C206-4878-A64A-E8E96692D3EB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9219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9220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9221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9222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0242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4F0DAC9A-94AE-47EF-9B1D-C2E6FE6DF1E7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10243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44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45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10246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1266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2BE4EDFB-A17E-42F9-8719-0EE465C0FCCB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11267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1268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1269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11270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2290" name="灯片编号占位符 5"/>
          <p:cNvSpPr/>
          <p:nvPr>
            <p:ph type="sldNum" sz="quarter" idx="4"/>
            <p:custDataLst>
              <p:tags r:id="rId3"/>
            </p:custDataLst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r" eaLnBrk="1" hangingPunct="1"/>
            <a:fld id="{D957AEFB-A87C-4AE5-8D1C-383741FF9624}" type="slidenum">
              <a:rPr lang="zh-CN" altLang="en-US" sz="1200">
                <a:solidFill>
                  <a:srgbClr val="898989"/>
                </a:solidFill>
                <a:latin typeface="Calibri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12291" name="标题占位符 1"/>
          <p:cNvSpPr/>
          <p:nvPr>
            <p:ph type="title"/>
            <p:custDataLst>
              <p:tags r:id="rId4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2292" name="文本占位符 2"/>
          <p:cNvSpPr/>
          <p:nvPr>
            <p:ph type="body" idx="1"/>
            <p:custDataLst>
              <p:tags r:id="rId5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2293" name="日期占位符 3"/>
          <p:cNvSpPr/>
          <p:nvPr>
            <p:ph type="dt" sz="half" idx="2"/>
            <p:custDataLst>
              <p:tags r:id="rId6"/>
            </p:custDataLst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  <p:sp>
        <p:nvSpPr>
          <p:cNvPr id="12294" name="页脚占位符 4"/>
          <p:cNvSpPr/>
          <p:nvPr>
            <p:ph type="ftr" sz="quarter" idx="3"/>
            <p:custDataLst>
              <p:tags r:id="rId7"/>
            </p:custDataLst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  <p:txBody>
          <a:bodyPr vert="horz" lIns="91440" tIns="45720" rIns="91440" bIns="4572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>
                <a:solidFill>
                  <a:schemeClr val="tx1"/>
                </a:solidFill>
                <a:latin typeface="Calibri"/>
                <a:ea typeface="Arial" pitchFamily="34" charset="0"/>
              </a:defRPr>
            </a:lvl5pPr>
          </a:lstStyle>
          <a:p>
            <a:pPr lvl="0"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zh-CN" altLang="en-US" sz="1200">
              <a:solidFill>
                <a:srgbClr val="898989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</p:sldLayoutIdLst>
  <p:transition/>
  <p:timing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/>
          <a:ea typeface="Arial" pitchFamily="34" charset="0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/>
          <a:ea typeface="Arial" pitchFamily="34" charset="0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/>
          <a:ea typeface="Arial" pitchFamily="34" charset="0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/>
          <a:ea typeface="Arial" pitchFamily="34" charset="0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/>
          <a:ea typeface="Arial" pitchFamily="34" charset="0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/>
          <a:ea typeface="Arial" pitchFamily="34" charset="0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190.xml" /><Relationship Id="rId11" Type="http://schemas.openxmlformats.org/officeDocument/2006/relationships/tags" Target="../tags/tag191.xml" /><Relationship Id="rId12" Type="http://schemas.openxmlformats.org/officeDocument/2006/relationships/tags" Target="../tags/tag192.xml" /><Relationship Id="rId13" Type="http://schemas.openxmlformats.org/officeDocument/2006/relationships/tags" Target="../tags/tag193.xml" /><Relationship Id="rId14" Type="http://schemas.openxmlformats.org/officeDocument/2006/relationships/tags" Target="../tags/tag194.xml" /><Relationship Id="rId15" Type="http://schemas.openxmlformats.org/officeDocument/2006/relationships/tags" Target="../tags/tag195.xml" /><Relationship Id="rId16" Type="http://schemas.openxmlformats.org/officeDocument/2006/relationships/tags" Target="../tags/tag196.xml" /><Relationship Id="rId17" Type="http://schemas.openxmlformats.org/officeDocument/2006/relationships/tags" Target="../tags/tag197.xml" /><Relationship Id="rId18" Type="http://schemas.openxmlformats.org/officeDocument/2006/relationships/image" Target="../media/image2.png" /><Relationship Id="rId19" Type="http://schemas.openxmlformats.org/officeDocument/2006/relationships/tags" Target="../tags/tag198.xml" /><Relationship Id="rId2" Type="http://schemas.openxmlformats.org/officeDocument/2006/relationships/tags" Target="../tags/tag182.xml" /><Relationship Id="rId20" Type="http://schemas.openxmlformats.org/officeDocument/2006/relationships/tags" Target="../tags/tag199.xml" /><Relationship Id="rId3" Type="http://schemas.openxmlformats.org/officeDocument/2006/relationships/tags" Target="../tags/tag183.xml" /><Relationship Id="rId4" Type="http://schemas.openxmlformats.org/officeDocument/2006/relationships/tags" Target="../tags/tag184.xml" /><Relationship Id="rId5" Type="http://schemas.openxmlformats.org/officeDocument/2006/relationships/tags" Target="../tags/tag185.xml" /><Relationship Id="rId6" Type="http://schemas.openxmlformats.org/officeDocument/2006/relationships/tags" Target="../tags/tag186.xml" /><Relationship Id="rId7" Type="http://schemas.openxmlformats.org/officeDocument/2006/relationships/tags" Target="../tags/tag187.xml" /><Relationship Id="rId8" Type="http://schemas.openxmlformats.org/officeDocument/2006/relationships/tags" Target="../tags/tag188.xml" /><Relationship Id="rId9" Type="http://schemas.openxmlformats.org/officeDocument/2006/relationships/tags" Target="../tags/tag189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.xml" /><Relationship Id="rId2" Type="http://schemas.openxmlformats.org/officeDocument/2006/relationships/tags" Target="../tags/tag200.xml" /><Relationship Id="rId3" Type="http://schemas.openxmlformats.org/officeDocument/2006/relationships/tags" Target="../tags/tag201.xml" /><Relationship Id="rId4" Type="http://schemas.openxmlformats.org/officeDocument/2006/relationships/image" Target="../media/image3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205.xml" /><Relationship Id="rId4" Type="http://schemas.openxmlformats.org/officeDocument/2006/relationships/tags" Target="../tags/tag206.xml" /><Relationship Id="rId5" Type="http://schemas.openxmlformats.org/officeDocument/2006/relationships/tags" Target="../tags/tag20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15.xml" /><Relationship Id="rId11" Type="http://schemas.openxmlformats.org/officeDocument/2006/relationships/tags" Target="../tags/tag216.xml" /><Relationship Id="rId12" Type="http://schemas.openxmlformats.org/officeDocument/2006/relationships/tags" Target="../tags/tag217.xml" /><Relationship Id="rId13" Type="http://schemas.openxmlformats.org/officeDocument/2006/relationships/tags" Target="../tags/tag218.xml" /><Relationship Id="rId14" Type="http://schemas.openxmlformats.org/officeDocument/2006/relationships/tags" Target="../tags/tag219.xml" /><Relationship Id="rId15" Type="http://schemas.openxmlformats.org/officeDocument/2006/relationships/tags" Target="../tags/tag220.xml" /><Relationship Id="rId16" Type="http://schemas.openxmlformats.org/officeDocument/2006/relationships/tags" Target="../tags/tag221.xml" /><Relationship Id="rId17" Type="http://schemas.openxmlformats.org/officeDocument/2006/relationships/tags" Target="../tags/tag222.xml" /><Relationship Id="rId18" Type="http://schemas.openxmlformats.org/officeDocument/2006/relationships/tags" Target="../tags/tag223.xml" /><Relationship Id="rId19" Type="http://schemas.openxmlformats.org/officeDocument/2006/relationships/tags" Target="../tags/tag224.xml" /><Relationship Id="rId2" Type="http://schemas.openxmlformats.org/officeDocument/2006/relationships/tags" Target="../tags/tag208.xml" /><Relationship Id="rId20" Type="http://schemas.openxmlformats.org/officeDocument/2006/relationships/tags" Target="../tags/tag225.xml" /><Relationship Id="rId21" Type="http://schemas.openxmlformats.org/officeDocument/2006/relationships/tags" Target="../tags/tag226.xml" /><Relationship Id="rId3" Type="http://schemas.openxmlformats.org/officeDocument/2006/relationships/image" Target="../media/image4.jpeg" /><Relationship Id="rId4" Type="http://schemas.openxmlformats.org/officeDocument/2006/relationships/tags" Target="../tags/tag209.xml" /><Relationship Id="rId5" Type="http://schemas.openxmlformats.org/officeDocument/2006/relationships/tags" Target="../tags/tag210.xml" /><Relationship Id="rId6" Type="http://schemas.openxmlformats.org/officeDocument/2006/relationships/tags" Target="../tags/tag211.xml" /><Relationship Id="rId7" Type="http://schemas.openxmlformats.org/officeDocument/2006/relationships/tags" Target="../tags/tag212.xml" /><Relationship Id="rId8" Type="http://schemas.openxmlformats.org/officeDocument/2006/relationships/tags" Target="../tags/tag213.xml" /><Relationship Id="rId9" Type="http://schemas.openxmlformats.org/officeDocument/2006/relationships/tags" Target="../tags/tag21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27.xml" /><Relationship Id="rId3" Type="http://schemas.openxmlformats.org/officeDocument/2006/relationships/image" Target="../media/image5.png" /><Relationship Id="rId4" Type="http://schemas.openxmlformats.org/officeDocument/2006/relationships/tags" Target="../tags/tag228.xml" /><Relationship Id="rId5" Type="http://schemas.openxmlformats.org/officeDocument/2006/relationships/image" Target="../media/image6.png" /><Relationship Id="rId6" Type="http://schemas.openxmlformats.org/officeDocument/2006/relationships/tags" Target="../tags/tag229.xml" /><Relationship Id="rId7" Type="http://schemas.openxmlformats.org/officeDocument/2006/relationships/tags" Target="../tags/tag230.xml" /><Relationship Id="rId8" Type="http://schemas.openxmlformats.org/officeDocument/2006/relationships/tags" Target="../tags/tag23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39.xml" /><Relationship Id="rId11" Type="http://schemas.openxmlformats.org/officeDocument/2006/relationships/tags" Target="../tags/tag240.xml" /><Relationship Id="rId12" Type="http://schemas.openxmlformats.org/officeDocument/2006/relationships/tags" Target="../tags/tag241.xml" /><Relationship Id="rId13" Type="http://schemas.openxmlformats.org/officeDocument/2006/relationships/tags" Target="../tags/tag242.xml" /><Relationship Id="rId14" Type="http://schemas.openxmlformats.org/officeDocument/2006/relationships/tags" Target="../tags/tag243.xml" /><Relationship Id="rId2" Type="http://schemas.openxmlformats.org/officeDocument/2006/relationships/tags" Target="../tags/tag232.xml" /><Relationship Id="rId3" Type="http://schemas.openxmlformats.org/officeDocument/2006/relationships/image" Target="../media/image7.jpeg" /><Relationship Id="rId4" Type="http://schemas.openxmlformats.org/officeDocument/2006/relationships/tags" Target="../tags/tag233.xml" /><Relationship Id="rId5" Type="http://schemas.openxmlformats.org/officeDocument/2006/relationships/tags" Target="../tags/tag234.xml" /><Relationship Id="rId6" Type="http://schemas.openxmlformats.org/officeDocument/2006/relationships/tags" Target="../tags/tag235.xml" /><Relationship Id="rId7" Type="http://schemas.openxmlformats.org/officeDocument/2006/relationships/tags" Target="../tags/tag236.xml" /><Relationship Id="rId8" Type="http://schemas.openxmlformats.org/officeDocument/2006/relationships/tags" Target="../tags/tag237.xml" /><Relationship Id="rId9" Type="http://schemas.openxmlformats.org/officeDocument/2006/relationships/tags" Target="../tags/tag238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44.xml" /><Relationship Id="rId3" Type="http://schemas.openxmlformats.org/officeDocument/2006/relationships/tags" Target="../tags/tag245.xml" /><Relationship Id="rId4" Type="http://schemas.openxmlformats.org/officeDocument/2006/relationships/tags" Target="../tags/tag246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47.xml" /><Relationship Id="rId3" Type="http://schemas.openxmlformats.org/officeDocument/2006/relationships/image" Target="../media/image8.jpeg" /><Relationship Id="rId4" Type="http://schemas.openxmlformats.org/officeDocument/2006/relationships/tags" Target="../tags/tag248.xml" /><Relationship Id="rId5" Type="http://schemas.openxmlformats.org/officeDocument/2006/relationships/image" Target="../media/image9.png" /><Relationship Id="rId6" Type="http://schemas.openxmlformats.org/officeDocument/2006/relationships/tags" Target="../tags/tag249.xml" /><Relationship Id="rId7" Type="http://schemas.openxmlformats.org/officeDocument/2006/relationships/tags" Target="../tags/tag250.xml" /><Relationship Id="rId8" Type="http://schemas.openxmlformats.org/officeDocument/2006/relationships/tags" Target="../tags/tag251.xml" /><Relationship Id="rId9" Type="http://schemas.openxmlformats.org/officeDocument/2006/relationships/tags" Target="../tags/tag25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53.xml" /><Relationship Id="rId3" Type="http://schemas.openxmlformats.org/officeDocument/2006/relationships/tags" Target="../tags/tag254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262.xml" /><Relationship Id="rId11" Type="http://schemas.openxmlformats.org/officeDocument/2006/relationships/tags" Target="../tags/tag263.xml" /><Relationship Id="rId12" Type="http://schemas.openxmlformats.org/officeDocument/2006/relationships/tags" Target="../tags/tag264.xml" /><Relationship Id="rId13" Type="http://schemas.openxmlformats.org/officeDocument/2006/relationships/tags" Target="../tags/tag265.xml" /><Relationship Id="rId14" Type="http://schemas.openxmlformats.org/officeDocument/2006/relationships/tags" Target="../tags/tag266.xml" /><Relationship Id="rId15" Type="http://schemas.openxmlformats.org/officeDocument/2006/relationships/tags" Target="../tags/tag267.xml" /><Relationship Id="rId2" Type="http://schemas.openxmlformats.org/officeDocument/2006/relationships/tags" Target="../tags/tag255.xml" /><Relationship Id="rId3" Type="http://schemas.openxmlformats.org/officeDocument/2006/relationships/image" Target="../media/image10.jpeg" /><Relationship Id="rId4" Type="http://schemas.openxmlformats.org/officeDocument/2006/relationships/tags" Target="../tags/tag256.xml" /><Relationship Id="rId5" Type="http://schemas.openxmlformats.org/officeDocument/2006/relationships/tags" Target="../tags/tag257.xml" /><Relationship Id="rId6" Type="http://schemas.openxmlformats.org/officeDocument/2006/relationships/tags" Target="../tags/tag258.xml" /><Relationship Id="rId7" Type="http://schemas.openxmlformats.org/officeDocument/2006/relationships/tags" Target="../tags/tag259.xml" /><Relationship Id="rId8" Type="http://schemas.openxmlformats.org/officeDocument/2006/relationships/tags" Target="../tags/tag260.xml" /><Relationship Id="rId9" Type="http://schemas.openxmlformats.org/officeDocument/2006/relationships/tags" Target="../tags/tag261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68.xml" /><Relationship Id="rId3" Type="http://schemas.openxmlformats.org/officeDocument/2006/relationships/tags" Target="../tags/tag26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70.xml" /><Relationship Id="rId3" Type="http://schemas.openxmlformats.org/officeDocument/2006/relationships/tags" Target="../tags/tag271.xml" /><Relationship Id="rId4" Type="http://schemas.openxmlformats.org/officeDocument/2006/relationships/image" Target="../media/image2.png" /><Relationship Id="rId5" Type="http://schemas.openxmlformats.org/officeDocument/2006/relationships/tags" Target="../tags/tag272.xml" /><Relationship Id="rId6" Type="http://schemas.openxmlformats.org/officeDocument/2006/relationships/tags" Target="../tags/tag273.xml" /><Relationship Id="rId7" Type="http://schemas.openxmlformats.org/officeDocument/2006/relationships/tags" Target="../tags/tag274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image" Target="../media/image2.png" /><Relationship Id="rId11" Type="http://schemas.openxmlformats.org/officeDocument/2006/relationships/tags" Target="../tags/tag281.xml" /><Relationship Id="rId12" Type="http://schemas.openxmlformats.org/officeDocument/2006/relationships/tags" Target="../tags/tag282.xml" /><Relationship Id="rId2" Type="http://schemas.openxmlformats.org/officeDocument/2006/relationships/tags" Target="../tags/tag275.xml" /><Relationship Id="rId3" Type="http://schemas.openxmlformats.org/officeDocument/2006/relationships/image" Target="../media/image11.png" /><Relationship Id="rId4" Type="http://schemas.openxmlformats.org/officeDocument/2006/relationships/tags" Target="../tags/tag276.xml" /><Relationship Id="rId5" Type="http://schemas.openxmlformats.org/officeDocument/2006/relationships/tags" Target="../tags/tag277.xml" /><Relationship Id="rId6" Type="http://schemas.openxmlformats.org/officeDocument/2006/relationships/image" Target="../media/image12.png" /><Relationship Id="rId7" Type="http://schemas.openxmlformats.org/officeDocument/2006/relationships/tags" Target="../tags/tag278.xml" /><Relationship Id="rId8" Type="http://schemas.openxmlformats.org/officeDocument/2006/relationships/tags" Target="../tags/tag279.xml" /><Relationship Id="rId9" Type="http://schemas.openxmlformats.org/officeDocument/2006/relationships/tags" Target="../tags/tag280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83.xml" /><Relationship Id="rId3" Type="http://schemas.openxmlformats.org/officeDocument/2006/relationships/tags" Target="../tags/tag284.xml" /><Relationship Id="rId4" Type="http://schemas.openxmlformats.org/officeDocument/2006/relationships/tags" Target="../tags/tag285.xml" /><Relationship Id="rId5" Type="http://schemas.openxmlformats.org/officeDocument/2006/relationships/tags" Target="../tags/tag286.xml" /><Relationship Id="rId6" Type="http://schemas.openxmlformats.org/officeDocument/2006/relationships/tags" Target="../tags/tag28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88.xml" /><Relationship Id="rId3" Type="http://schemas.openxmlformats.org/officeDocument/2006/relationships/tags" Target="../tags/tag289.xml" /><Relationship Id="rId4" Type="http://schemas.openxmlformats.org/officeDocument/2006/relationships/tags" Target="../tags/tag290.xml" /><Relationship Id="rId5" Type="http://schemas.openxmlformats.org/officeDocument/2006/relationships/tags" Target="../tags/tag291.xml" /><Relationship Id="rId6" Type="http://schemas.openxmlformats.org/officeDocument/2006/relationships/tags" Target="../tags/tag292.xml" /><Relationship Id="rId7" Type="http://schemas.openxmlformats.org/officeDocument/2006/relationships/tags" Target="../tags/tag293.xml" /><Relationship Id="rId8" Type="http://schemas.openxmlformats.org/officeDocument/2006/relationships/tags" Target="../tags/tag294.xml" /><Relationship Id="rId9" Type="http://schemas.openxmlformats.org/officeDocument/2006/relationships/tags" Target="../tags/tag295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96.xml" /><Relationship Id="rId3" Type="http://schemas.openxmlformats.org/officeDocument/2006/relationships/tags" Target="../tags/tag297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05.xml" /><Relationship Id="rId11" Type="http://schemas.openxmlformats.org/officeDocument/2006/relationships/tags" Target="../tags/tag306.xml" /><Relationship Id="rId2" Type="http://schemas.openxmlformats.org/officeDocument/2006/relationships/tags" Target="../tags/tag298.xml" /><Relationship Id="rId3" Type="http://schemas.openxmlformats.org/officeDocument/2006/relationships/tags" Target="../tags/tag299.xml" /><Relationship Id="rId4" Type="http://schemas.openxmlformats.org/officeDocument/2006/relationships/tags" Target="../tags/tag300.xml" /><Relationship Id="rId5" Type="http://schemas.openxmlformats.org/officeDocument/2006/relationships/image" Target="../media/image13.jpeg" /><Relationship Id="rId6" Type="http://schemas.openxmlformats.org/officeDocument/2006/relationships/tags" Target="../tags/tag301.xml" /><Relationship Id="rId7" Type="http://schemas.openxmlformats.org/officeDocument/2006/relationships/tags" Target="../tags/tag302.xml" /><Relationship Id="rId8" Type="http://schemas.openxmlformats.org/officeDocument/2006/relationships/tags" Target="../tags/tag303.xml" /><Relationship Id="rId9" Type="http://schemas.openxmlformats.org/officeDocument/2006/relationships/tags" Target="../tags/tag304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tags" Target="../tags/tag307.xml" /><Relationship Id="rId3" Type="http://schemas.openxmlformats.org/officeDocument/2006/relationships/tags" Target="../tags/tag308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10" Type="http://schemas.openxmlformats.org/officeDocument/2006/relationships/tags" Target="../tags/tag317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313.xml" /><Relationship Id="rId4" Type="http://schemas.openxmlformats.org/officeDocument/2006/relationships/image" Target="../media/image14.jpeg" /><Relationship Id="rId5" Type="http://schemas.openxmlformats.org/officeDocument/2006/relationships/tags" Target="../tags/tag314.xml" /><Relationship Id="rId6" Type="http://schemas.openxmlformats.org/officeDocument/2006/relationships/tags" Target="../tags/tag315.xml" /><Relationship Id="rId7" Type="http://schemas.openxmlformats.org/officeDocument/2006/relationships/image" Target="../media/image15.png" /><Relationship Id="rId8" Type="http://schemas.openxmlformats.org/officeDocument/2006/relationships/tags" Target="../tags/tag316.xml" /><Relationship Id="rId9" Type="http://schemas.openxmlformats.org/officeDocument/2006/relationships/image" Target="../media/image16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18.xml" /><Relationship Id="rId3" Type="http://schemas.openxmlformats.org/officeDocument/2006/relationships/tags" Target="../tags/tag319.xml" /><Relationship Id="rId4" Type="http://schemas.openxmlformats.org/officeDocument/2006/relationships/image" Target="../media/image17.png" /><Relationship Id="rId5" Type="http://schemas.openxmlformats.org/officeDocument/2006/relationships/tags" Target="../tags/tag320.xml" /><Relationship Id="rId6" Type="http://schemas.openxmlformats.org/officeDocument/2006/relationships/tags" Target="../tags/tag32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10" Type="http://schemas.openxmlformats.org/officeDocument/2006/relationships/tags" Target="../tags/tag332.xml" /><Relationship Id="rId11" Type="http://schemas.openxmlformats.org/officeDocument/2006/relationships/tags" Target="../tags/tag333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326.xml" /><Relationship Id="rId4" Type="http://schemas.openxmlformats.org/officeDocument/2006/relationships/image" Target="../media/image18.jpeg" /><Relationship Id="rId5" Type="http://schemas.openxmlformats.org/officeDocument/2006/relationships/tags" Target="../tags/tag327.xml" /><Relationship Id="rId6" Type="http://schemas.openxmlformats.org/officeDocument/2006/relationships/tags" Target="../tags/tag328.xml" /><Relationship Id="rId7" Type="http://schemas.openxmlformats.org/officeDocument/2006/relationships/tags" Target="../tags/tag329.xml" /><Relationship Id="rId8" Type="http://schemas.openxmlformats.org/officeDocument/2006/relationships/tags" Target="../tags/tag330.xml" /><Relationship Id="rId9" Type="http://schemas.openxmlformats.org/officeDocument/2006/relationships/tags" Target="../tags/tag331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41.xml" /><Relationship Id="rId2" Type="http://schemas.openxmlformats.org/officeDocument/2006/relationships/tags" Target="../tags/tag334.xml" /><Relationship Id="rId3" Type="http://schemas.openxmlformats.org/officeDocument/2006/relationships/tags" Target="../tags/tag335.xml" /><Relationship Id="rId4" Type="http://schemas.openxmlformats.org/officeDocument/2006/relationships/tags" Target="../tags/tag336.xml" /><Relationship Id="rId5" Type="http://schemas.openxmlformats.org/officeDocument/2006/relationships/tags" Target="../tags/tag337.xml" /><Relationship Id="rId6" Type="http://schemas.openxmlformats.org/officeDocument/2006/relationships/tags" Target="../tags/tag338.xml" /><Relationship Id="rId7" Type="http://schemas.openxmlformats.org/officeDocument/2006/relationships/image" Target="../media/image2.png" /><Relationship Id="rId8" Type="http://schemas.openxmlformats.org/officeDocument/2006/relationships/tags" Target="../tags/tag339.xml" /><Relationship Id="rId9" Type="http://schemas.openxmlformats.org/officeDocument/2006/relationships/tags" Target="../tags/tag340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49.xml" /><Relationship Id="rId11" Type="http://schemas.openxmlformats.org/officeDocument/2006/relationships/tags" Target="../tags/tag350.xml" /><Relationship Id="rId12" Type="http://schemas.openxmlformats.org/officeDocument/2006/relationships/tags" Target="../tags/tag351.xml" /><Relationship Id="rId13" Type="http://schemas.openxmlformats.org/officeDocument/2006/relationships/tags" Target="../tags/tag352.xml" /><Relationship Id="rId14" Type="http://schemas.openxmlformats.org/officeDocument/2006/relationships/tags" Target="../tags/tag353.xml" /><Relationship Id="rId15" Type="http://schemas.openxmlformats.org/officeDocument/2006/relationships/tags" Target="../tags/tag354.xml" /><Relationship Id="rId16" Type="http://schemas.openxmlformats.org/officeDocument/2006/relationships/tags" Target="../tags/tag355.xml" /><Relationship Id="rId17" Type="http://schemas.openxmlformats.org/officeDocument/2006/relationships/tags" Target="../tags/tag356.xml" /><Relationship Id="rId18" Type="http://schemas.openxmlformats.org/officeDocument/2006/relationships/tags" Target="../tags/tag357.xml" /><Relationship Id="rId19" Type="http://schemas.openxmlformats.org/officeDocument/2006/relationships/tags" Target="../tags/tag358.xml" /><Relationship Id="rId2" Type="http://schemas.openxmlformats.org/officeDocument/2006/relationships/tags" Target="../tags/tag342.xml" /><Relationship Id="rId20" Type="http://schemas.openxmlformats.org/officeDocument/2006/relationships/tags" Target="../tags/tag359.xml" /><Relationship Id="rId3" Type="http://schemas.openxmlformats.org/officeDocument/2006/relationships/tags" Target="../tags/tag343.xml" /><Relationship Id="rId4" Type="http://schemas.openxmlformats.org/officeDocument/2006/relationships/tags" Target="../tags/tag344.xml" /><Relationship Id="rId5" Type="http://schemas.openxmlformats.org/officeDocument/2006/relationships/tags" Target="../tags/tag345.xml" /><Relationship Id="rId6" Type="http://schemas.openxmlformats.org/officeDocument/2006/relationships/tags" Target="../tags/tag346.xml" /><Relationship Id="rId7" Type="http://schemas.openxmlformats.org/officeDocument/2006/relationships/image" Target="../media/image2.png" /><Relationship Id="rId8" Type="http://schemas.openxmlformats.org/officeDocument/2006/relationships/tags" Target="../tags/tag347.xml" /><Relationship Id="rId9" Type="http://schemas.openxmlformats.org/officeDocument/2006/relationships/tags" Target="../tags/tag348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60.xml" /><Relationship Id="rId3" Type="http://schemas.openxmlformats.org/officeDocument/2006/relationships/tags" Target="../tags/tag361.xml" /><Relationship Id="rId4" Type="http://schemas.openxmlformats.org/officeDocument/2006/relationships/tags" Target="../tags/tag362.xml" /><Relationship Id="rId5" Type="http://schemas.openxmlformats.org/officeDocument/2006/relationships/image" Target="../media/image2.png" /><Relationship Id="rId6" Type="http://schemas.openxmlformats.org/officeDocument/2006/relationships/tags" Target="../tags/tag363.xml" /><Relationship Id="rId7" Type="http://schemas.openxmlformats.org/officeDocument/2006/relationships/tags" Target="../tags/tag364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371.xml" /><Relationship Id="rId11" Type="http://schemas.openxmlformats.org/officeDocument/2006/relationships/hyperlink" Target="http://www.zzstep.com/" TargetMode="External" /><Relationship Id="rId2" Type="http://schemas.openxmlformats.org/officeDocument/2006/relationships/tags" Target="../tags/tag365.xml" /><Relationship Id="rId3" Type="http://schemas.openxmlformats.org/officeDocument/2006/relationships/tags" Target="../tags/tag366.xml" /><Relationship Id="rId4" Type="http://schemas.openxmlformats.org/officeDocument/2006/relationships/tags" Target="../tags/tag367.xml" /><Relationship Id="rId5" Type="http://schemas.openxmlformats.org/officeDocument/2006/relationships/image" Target="../media/image2.png" /><Relationship Id="rId6" Type="http://schemas.openxmlformats.org/officeDocument/2006/relationships/tags" Target="../tags/tag368.xml" /><Relationship Id="rId7" Type="http://schemas.openxmlformats.org/officeDocument/2006/relationships/tags" Target="../tags/tag369.xml" /><Relationship Id="rId8" Type="http://schemas.openxmlformats.org/officeDocument/2006/relationships/tags" Target="../tags/tag370.xml" /><Relationship Id="rId9" Type="http://schemas.openxmlformats.org/officeDocument/2006/relationships/image" Target="../media/image19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72.xml" /><Relationship Id="rId3" Type="http://schemas.openxmlformats.org/officeDocument/2006/relationships/tags" Target="../tags/tag373.xml" /><Relationship Id="rId4" Type="http://schemas.openxmlformats.org/officeDocument/2006/relationships/tags" Target="../tags/tag374.xml" /><Relationship Id="rId5" Type="http://schemas.openxmlformats.org/officeDocument/2006/relationships/image" Target="../media/image2.png" /><Relationship Id="rId6" Type="http://schemas.openxmlformats.org/officeDocument/2006/relationships/tags" Target="../tags/tag375.xml" /><Relationship Id="rId7" Type="http://schemas.openxmlformats.org/officeDocument/2006/relationships/tags" Target="../tags/tag376.xml" /><Relationship Id="rId8" Type="http://schemas.openxmlformats.org/officeDocument/2006/relationships/tags" Target="../tags/tag377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78.xml" /><Relationship Id="rId3" Type="http://schemas.openxmlformats.org/officeDocument/2006/relationships/tags" Target="../tags/tag379.xml" /><Relationship Id="rId4" Type="http://schemas.openxmlformats.org/officeDocument/2006/relationships/image" Target="../media/image2.png" /><Relationship Id="rId5" Type="http://schemas.openxmlformats.org/officeDocument/2006/relationships/tags" Target="../tags/tag380.xml" /><Relationship Id="rId6" Type="http://schemas.openxmlformats.org/officeDocument/2006/relationships/tags" Target="../tags/tag381.xml" /><Relationship Id="rId7" Type="http://schemas.openxmlformats.org/officeDocument/2006/relationships/tags" Target="../tags/tag382.xml" /><Relationship Id="rId8" Type="http://schemas.openxmlformats.org/officeDocument/2006/relationships/tags" Target="../tags/tag383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84.xml" /><Relationship Id="rId3" Type="http://schemas.openxmlformats.org/officeDocument/2006/relationships/tags" Target="../tags/tag385.xml" /><Relationship Id="rId4" Type="http://schemas.openxmlformats.org/officeDocument/2006/relationships/image" Target="../media/image2.png" /><Relationship Id="rId5" Type="http://schemas.openxmlformats.org/officeDocument/2006/relationships/tags" Target="../tags/tag386.xml" /><Relationship Id="rId6" Type="http://schemas.openxmlformats.org/officeDocument/2006/relationships/tags" Target="../tags/tag387.xml" /><Relationship Id="rId7" Type="http://schemas.openxmlformats.org/officeDocument/2006/relationships/tags" Target="../tags/tag388.xml" /><Relationship Id="rId8" Type="http://schemas.openxmlformats.org/officeDocument/2006/relationships/tags" Target="../tags/tag389.x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90.xml" /><Relationship Id="rId3" Type="http://schemas.openxmlformats.org/officeDocument/2006/relationships/tags" Target="../tags/tag391.xml" /><Relationship Id="rId4" Type="http://schemas.openxmlformats.org/officeDocument/2006/relationships/image" Target="../media/image2.png" /><Relationship Id="rId5" Type="http://schemas.openxmlformats.org/officeDocument/2006/relationships/tags" Target="../tags/tag392.xml" /><Relationship Id="rId6" Type="http://schemas.openxmlformats.org/officeDocument/2006/relationships/tags" Target="../tags/tag393.xml" /><Relationship Id="rId7" Type="http://schemas.openxmlformats.org/officeDocument/2006/relationships/tags" Target="../tags/tag394.xml" /><Relationship Id="rId8" Type="http://schemas.openxmlformats.org/officeDocument/2006/relationships/tags" Target="../tags/tag395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396.xml" /><Relationship Id="rId3" Type="http://schemas.openxmlformats.org/officeDocument/2006/relationships/tags" Target="../tags/tag397.xml" /><Relationship Id="rId4" Type="http://schemas.openxmlformats.org/officeDocument/2006/relationships/image" Target="../media/image2.png" /><Relationship Id="rId5" Type="http://schemas.openxmlformats.org/officeDocument/2006/relationships/tags" Target="../tags/tag398.xml" /><Relationship Id="rId6" Type="http://schemas.openxmlformats.org/officeDocument/2006/relationships/tags" Target="../tags/tag399.xml" /><Relationship Id="rId7" Type="http://schemas.openxmlformats.org/officeDocument/2006/relationships/tags" Target="../tags/tag400.xml" /><Relationship Id="rId8" Type="http://schemas.openxmlformats.org/officeDocument/2006/relationships/tags" Target="../tags/tag401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402.xml" /><Relationship Id="rId3" Type="http://schemas.openxmlformats.org/officeDocument/2006/relationships/tags" Target="../tags/tag403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404.xml" /><Relationship Id="rId3" Type="http://schemas.openxmlformats.org/officeDocument/2006/relationships/tags" Target="../tags/tag405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414.xml" /><Relationship Id="rId11" Type="http://schemas.openxmlformats.org/officeDocument/2006/relationships/image" Target="../media/image2.png" /><Relationship Id="rId12" Type="http://schemas.openxmlformats.org/officeDocument/2006/relationships/tags" Target="../tags/tag415.xml" /><Relationship Id="rId13" Type="http://schemas.openxmlformats.org/officeDocument/2006/relationships/tags" Target="../tags/tag416.xml" /><Relationship Id="rId2" Type="http://schemas.openxmlformats.org/officeDocument/2006/relationships/tags" Target="../tags/tag406.xml" /><Relationship Id="rId3" Type="http://schemas.openxmlformats.org/officeDocument/2006/relationships/tags" Target="../tags/tag407.xml" /><Relationship Id="rId4" Type="http://schemas.openxmlformats.org/officeDocument/2006/relationships/tags" Target="../tags/tag408.xml" /><Relationship Id="rId5" Type="http://schemas.openxmlformats.org/officeDocument/2006/relationships/tags" Target="../tags/tag409.xml" /><Relationship Id="rId6" Type="http://schemas.openxmlformats.org/officeDocument/2006/relationships/tags" Target="../tags/tag410.xml" /><Relationship Id="rId7" Type="http://schemas.openxmlformats.org/officeDocument/2006/relationships/tags" Target="../tags/tag411.xml" /><Relationship Id="rId8" Type="http://schemas.openxmlformats.org/officeDocument/2006/relationships/tags" Target="../tags/tag412.xml" /><Relationship Id="rId9" Type="http://schemas.openxmlformats.org/officeDocument/2006/relationships/tags" Target="../tags/tag413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417.xml" /><Relationship Id="rId3" Type="http://schemas.openxmlformats.org/officeDocument/2006/relationships/image" Target="../media/image20.jpeg" /><Relationship Id="rId4" Type="http://schemas.openxmlformats.org/officeDocument/2006/relationships/tags" Target="../tags/tag418.xml" /><Relationship Id="rId5" Type="http://schemas.openxmlformats.org/officeDocument/2006/relationships/tags" Target="../tags/tag419.xml" /><Relationship Id="rId6" Type="http://schemas.openxmlformats.org/officeDocument/2006/relationships/image" Target="../media/image21.png" /><Relationship Id="rId7" Type="http://schemas.openxmlformats.org/officeDocument/2006/relationships/tags" Target="../tags/tag420.xml" /><Relationship Id="rId8" Type="http://schemas.openxmlformats.org/officeDocument/2006/relationships/image" Target="../media/image22.png" /><Relationship Id="rId9" Type="http://schemas.openxmlformats.org/officeDocument/2006/relationships/tags" Target="../tags/tag421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3314" name="WordArt 6"/>
          <p:cNvSpPr>
            <a:spLocks noTextEdit="1"/>
          </p:cNvSpPr>
          <p:nvPr>
            <p:custDataLst>
              <p:tags r:id="rId3"/>
            </p:custDataLst>
          </p:nvPr>
        </p:nvSpPr>
        <p:spPr>
          <a:xfrm>
            <a:off x="414338" y="922338"/>
            <a:ext cx="1311275" cy="590550"/>
          </a:xfrm>
          <a:solidFill>
            <a:srgbClr val="CC0000"/>
          </a:solidFill>
          <a:ln w="19050">
            <a:solidFill>
              <a:srgbClr val="99CCFF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</a:rPr>
              <a:t>夏朝</a:t>
            </a:r>
            <a:endParaRPr sz="40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</a:endParaRPr>
          </a:p>
        </p:txBody>
      </p:sp>
      <p:sp>
        <p:nvSpPr>
          <p:cNvPr id="13315" name="WordArt 8"/>
          <p:cNvSpPr>
            <a:spLocks noTextEdit="1"/>
          </p:cNvSpPr>
          <p:nvPr>
            <p:custDataLst>
              <p:tags r:id="rId4"/>
            </p:custDataLst>
          </p:nvPr>
        </p:nvSpPr>
        <p:spPr>
          <a:xfrm>
            <a:off x="495300" y="2060575"/>
            <a:ext cx="1268412" cy="617538"/>
          </a:xfrm>
          <a:solidFill>
            <a:srgbClr val="CC0000"/>
          </a:solidFill>
          <a:ln w="19050">
            <a:solidFill>
              <a:srgbClr val="99CCFF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</a:rPr>
              <a:t>商朝</a:t>
            </a:r>
            <a:endParaRPr sz="40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</a:endParaRPr>
          </a:p>
        </p:txBody>
      </p:sp>
      <p:sp>
        <p:nvSpPr>
          <p:cNvPr id="13316" name="AutoShape 9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71550" y="1628775"/>
            <a:ext cx="393700" cy="447675"/>
          </a:xfrm>
          <a:prstGeom prst="downArrow">
            <a:avLst>
              <a:gd name="adj1" fmla="val 50000"/>
              <a:gd name="adj2" fmla="val 28427"/>
            </a:avLst>
          </a:prstGeom>
          <a:solidFill>
            <a:srgbClr val="FFFF00"/>
          </a:solidFill>
          <a:ln w="25400">
            <a:solidFill>
              <a:srgbClr val="000080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vert"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/>
            </a:endParaRPr>
          </a:p>
        </p:txBody>
      </p:sp>
      <p:sp>
        <p:nvSpPr>
          <p:cNvPr id="13317" name="AutoShape 11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44562" y="3109912"/>
            <a:ext cx="436562" cy="819150"/>
          </a:xfrm>
          <a:prstGeom prst="downArrow">
            <a:avLst>
              <a:gd name="adj1" fmla="val 50000"/>
              <a:gd name="adj2" fmla="val 46909"/>
            </a:avLst>
          </a:prstGeom>
          <a:solidFill>
            <a:srgbClr val="FFFF00"/>
          </a:solidFill>
          <a:ln w="25400">
            <a:solidFill>
              <a:srgbClr val="0000FF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vert"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latin typeface="Calibri"/>
            </a:endParaRPr>
          </a:p>
        </p:txBody>
      </p:sp>
      <p:sp>
        <p:nvSpPr>
          <p:cNvPr id="13318" name="WordArt 12"/>
          <p:cNvSpPr>
            <a:spLocks noTextEdit="1"/>
          </p:cNvSpPr>
          <p:nvPr>
            <p:custDataLst>
              <p:tags r:id="rId7"/>
            </p:custDataLst>
          </p:nvPr>
        </p:nvSpPr>
        <p:spPr>
          <a:xfrm>
            <a:off x="450850" y="3979862"/>
            <a:ext cx="1312862" cy="585788"/>
          </a:xfrm>
          <a:solidFill>
            <a:srgbClr val="CC0000"/>
          </a:solidFill>
          <a:ln w="19050">
            <a:solidFill>
              <a:srgbClr val="99CCFF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</a:rPr>
              <a:t>周朝</a:t>
            </a:r>
            <a:endParaRPr sz="40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</a:endParaRPr>
          </a:p>
        </p:txBody>
      </p:sp>
      <p:sp>
        <p:nvSpPr>
          <p:cNvPr id="13319" name="AutoShape 13"/>
          <p:cNvSpPr/>
          <p:nvPr>
            <p:custDataLst>
              <p:tags r:id="rId8"/>
            </p:custDataLst>
          </p:nvPr>
        </p:nvSpPr>
        <p:spPr>
          <a:xfrm>
            <a:off x="1930400" y="3541712"/>
            <a:ext cx="77788" cy="1497012"/>
          </a:xfrm>
          <a:prstGeom prst="leftBrace">
            <a:avLst>
              <a:gd name="adj1" fmla="val 159661"/>
              <a:gd name="adj2" fmla="val 50000"/>
            </a:avLst>
          </a:prstGeom>
          <a:noFill/>
          <a:ln w="38100">
            <a:solidFill>
              <a:srgbClr val="0000FF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2800" i="1">
              <a:solidFill>
                <a:srgbClr val="FFFF00"/>
              </a:solidFill>
              <a:latin typeface="Calibri"/>
              <a:ea typeface="楷体_GB2312" pitchFamily="49" charset="-122"/>
            </a:endParaRPr>
          </a:p>
        </p:txBody>
      </p:sp>
      <p:sp>
        <p:nvSpPr>
          <p:cNvPr id="13320" name="WordArt 14"/>
          <p:cNvSpPr>
            <a:spLocks noTextEdit="1"/>
          </p:cNvSpPr>
          <p:nvPr>
            <p:custDataLst>
              <p:tags r:id="rId9"/>
            </p:custDataLst>
          </p:nvPr>
        </p:nvSpPr>
        <p:spPr>
          <a:xfrm>
            <a:off x="2049462" y="2852738"/>
            <a:ext cx="1370012" cy="560388"/>
          </a:xfrm>
          <a:solidFill>
            <a:srgbClr val="CC0000"/>
          </a:solidFill>
          <a:ln w="19050">
            <a:solidFill>
              <a:srgbClr val="99CCFF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</a:rPr>
              <a:t>西周</a:t>
            </a:r>
            <a:endParaRPr sz="40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</a:endParaRPr>
          </a:p>
        </p:txBody>
      </p:sp>
      <p:sp>
        <p:nvSpPr>
          <p:cNvPr id="13321" name="WordArt 15"/>
          <p:cNvSpPr>
            <a:spLocks noTextEdit="1"/>
          </p:cNvSpPr>
          <p:nvPr>
            <p:custDataLst>
              <p:tags r:id="rId10"/>
            </p:custDataLst>
          </p:nvPr>
        </p:nvSpPr>
        <p:spPr>
          <a:xfrm>
            <a:off x="2063750" y="4699000"/>
            <a:ext cx="1355725" cy="642938"/>
          </a:xfrm>
          <a:solidFill>
            <a:srgbClr val="CC0000"/>
          </a:solidFill>
          <a:ln w="19050">
            <a:solidFill>
              <a:srgbClr val="99CCFF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</a:rPr>
              <a:t>东周</a:t>
            </a:r>
            <a:endParaRPr sz="40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</a:endParaRPr>
          </a:p>
        </p:txBody>
      </p:sp>
      <p:sp>
        <p:nvSpPr>
          <p:cNvPr id="13322" name="Text Box 16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348038" y="2708275"/>
            <a:ext cx="5795963" cy="70802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(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前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1046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年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——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前</a:t>
            </a:r>
            <a:r>
              <a:rPr lang="en-US" altLang="zh-CN" sz="40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771</a:t>
            </a:r>
            <a:r>
              <a:rPr lang="zh-CN" altLang="en-US" sz="4000" b="1">
                <a:solidFill>
                  <a:srgbClr val="0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年）</a:t>
            </a:r>
            <a:endParaRPr lang="zh-CN" altLang="en-US" sz="4000" b="1">
              <a:solidFill>
                <a:srgbClr val="0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3323" name="AutoShape 17"/>
          <p:cNvSpPr/>
          <p:nvPr>
            <p:custDataLst>
              <p:tags r:id="rId12"/>
            </p:custDataLst>
          </p:nvPr>
        </p:nvSpPr>
        <p:spPr>
          <a:xfrm>
            <a:off x="3492500" y="4125912"/>
            <a:ext cx="149225" cy="1895475"/>
          </a:xfrm>
          <a:prstGeom prst="leftBrace">
            <a:avLst>
              <a:gd name="adj1" fmla="val 65157"/>
              <a:gd name="adj2" fmla="val 50000"/>
            </a:avLst>
          </a:prstGeom>
          <a:noFill/>
          <a:ln w="38100">
            <a:solidFill>
              <a:srgbClr val="0000FF"/>
            </a:solidFill>
            <a:round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 sz="2800" i="1">
              <a:solidFill>
                <a:srgbClr val="FFFF00"/>
              </a:solidFill>
              <a:latin typeface="Calibri"/>
              <a:ea typeface="楷体_GB2312" pitchFamily="49" charset="-122"/>
            </a:endParaRPr>
          </a:p>
        </p:txBody>
      </p:sp>
      <p:sp>
        <p:nvSpPr>
          <p:cNvPr id="13324" name="Rectangle 18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708400" y="3497263"/>
            <a:ext cx="5335588" cy="1514475"/>
          </a:xfrm>
          <a:prstGeom prst="rect">
            <a:avLst/>
          </a:prstGeom>
          <a:noFill/>
          <a:ln w="28575">
            <a:solidFill>
              <a:srgbClr val="800000"/>
            </a:solidFill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lnSpc>
                <a:spcPts val="37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春秋时期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ts val="37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（公元前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770——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前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476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年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)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ts val="37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——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奴隶社会的瓦解时期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3325" name="Text Box 19"/>
          <p:cNvSpPr txBox="1"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708400" y="5157788"/>
            <a:ext cx="5322888" cy="151447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lnSpc>
                <a:spcPts val="37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战国时期</a:t>
            </a:r>
            <a:endParaRPr lang="en-US" altLang="zh-CN" sz="36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ts val="37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（公元前</a:t>
            </a: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475——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前</a:t>
            </a: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221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年） </a:t>
            </a:r>
            <a:endParaRPr lang="en-US" altLang="zh-CN" sz="36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ts val="37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——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封建社会的形成时期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3326" name="Text Box 20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2124075" y="836613"/>
            <a:ext cx="6858000" cy="7683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(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约前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2070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年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—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约前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1600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年）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3327" name="Text Box 21"/>
          <p:cNvSpPr txBox="1"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2051050" y="1916113"/>
            <a:ext cx="6819900" cy="7683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(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约前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1600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年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—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前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1046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年）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grpSp>
        <p:nvGrpSpPr>
          <p:cNvPr id="13328" name="组合 16"/>
          <p:cNvGrpSpPr/>
          <p:nvPr>
            <p:custDataLst>
              <p:tags r:id="rId17"/>
            </p:custDataLst>
          </p:nvPr>
        </p:nvGrpSpPr>
        <p:grpSpPr>
          <a:xfrm>
            <a:off x="-4762" y="0"/>
            <a:ext cx="9148762" cy="765175"/>
            <a:chOff x="-4539" y="0"/>
            <a:chExt cx="9148539" cy="764704"/>
          </a:xfrm>
        </p:grpSpPr>
        <p:pic>
          <p:nvPicPr>
            <p:cNvPr id="13329" name="Picture 6"/>
            <p:cNvPicPr/>
            <p:nvPr>
              <p:custDataLst>
                <p:tags r:id="rId19"/>
              </p:custDataLst>
            </p:nvPr>
          </p:nvPicPr>
          <p:blipFill>
            <a:blip r:embed="rId18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3330" name="WordArt 18"/>
            <p:cNvSpPr>
              <a:spLocks noTextEdit="1"/>
            </p:cNvSpPr>
            <p:nvPr>
              <p:custDataLst>
                <p:tags r:id="rId20"/>
              </p:custDataLst>
            </p:nvPr>
          </p:nvSpPr>
          <p:spPr>
            <a:xfrm>
              <a:off x="2555776" y="116632"/>
              <a:ext cx="3744913" cy="576535"/>
            </a:xfrm>
            <a:solidFill>
              <a:srgbClr val="FF0000"/>
            </a:solidFill>
            <a:ln w="19050">
              <a:solidFill>
                <a:srgbClr val="99CCFF"/>
              </a:solidFill>
              <a:round/>
            </a:ln>
            <a:effectLst>
              <a:outerShdw dist="35921" dir="2700000" algn="ctr">
                <a:srgbClr val="990000"/>
              </a:outerShdw>
            </a:effectLst>
          </p:spPr>
          <p:txBody>
            <a:bodyPr wrap="none" fromWordArt="1" anchor="t" anchorCtr="0">
              <a:prstTxWarp prst="textPlain">
                <a:avLst/>
              </a:prstTxWarp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sz="3600" b="1">
                  <a:solidFill>
                    <a:srgbClr val="FF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隶书" charset="-122"/>
                </a:rPr>
                <a:t>温故知新</a:t>
              </a:r>
              <a:endParaRPr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 name=""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4338" name="Text Box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04800" y="1498600"/>
            <a:ext cx="8443913" cy="7524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square" lIns="0" tIns="0" rIns="0" bIns="0" anchor="ctr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49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隶书" panose="02010800040101010101" charset="-122"/>
              </a:rPr>
              <a:t>第</a:t>
            </a:r>
            <a:r>
              <a:rPr lang="en-US" altLang="zh-CN" sz="49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隶书" panose="02010800040101010101" charset="-122"/>
              </a:rPr>
              <a:t>7</a:t>
            </a:r>
            <a:r>
              <a:rPr lang="zh-CN" altLang="en-US" sz="49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华文隶书" panose="02010800040101010101" charset="-122"/>
              </a:rPr>
              <a:t>课 战国时期的社会变化</a:t>
            </a:r>
            <a:endParaRPr lang="zh-CN" altLang="en-US" sz="49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华文隶书" panose="02010800040101010101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5362" name="文本框 3"/>
          <p:cNvSpPr/>
          <p:nvPr>
            <p:custDataLst>
              <p:tags r:id="rId4"/>
            </p:custDataLst>
          </p:nvPr>
        </p:nvSpPr>
        <p:spPr>
          <a:xfrm>
            <a:off x="3254375" y="400050"/>
            <a:ext cx="2428875" cy="768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FF0000"/>
                </a:solidFill>
                <a:latin typeface="黑体"/>
                <a:ea typeface="黑体"/>
              </a:rPr>
              <a:t>学习目标</a:t>
            </a:r>
            <a:endParaRPr lang="zh-CN" altLang="en-US" sz="4400" b="1">
              <a:solidFill>
                <a:srgbClr val="FF0000"/>
              </a:solidFill>
              <a:latin typeface="黑体"/>
              <a:ea typeface="黑体"/>
            </a:endParaRPr>
          </a:p>
        </p:txBody>
      </p:sp>
      <p:sp>
        <p:nvSpPr>
          <p:cNvPr id="15363" name="Text Box 5"/>
          <p:cNvSpPr/>
          <p:nvPr>
            <p:custDataLst>
              <p:tags r:id="rId5"/>
            </p:custDataLst>
          </p:nvPr>
        </p:nvSpPr>
        <p:spPr>
          <a:xfrm>
            <a:off x="468313" y="1625600"/>
            <a:ext cx="8331200" cy="5016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0000" tIns="46800" rIns="90000" bIns="4680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4000" b="1">
                <a:latin typeface="Times New Roman" pitchFamily="18" charset="0"/>
              </a:rPr>
              <a:t>1.</a:t>
            </a:r>
            <a:r>
              <a:rPr lang="zh-CN" altLang="en-US" sz="4000" b="1">
                <a:latin typeface="Times New Roman" pitchFamily="18" charset="0"/>
              </a:rPr>
              <a:t>了解</a:t>
            </a:r>
            <a:r>
              <a:rPr lang="en-US" altLang="zh-CN" sz="4000" b="1">
                <a:latin typeface="Times New Roman" pitchFamily="18" charset="0"/>
              </a:rPr>
              <a:t>战国时期的</a:t>
            </a:r>
            <a:r>
              <a:rPr lang="zh-CN" altLang="en-US" sz="4000" b="1">
                <a:latin typeface="Times New Roman" pitchFamily="18" charset="0"/>
              </a:rPr>
              <a:t>起止</a:t>
            </a:r>
            <a:r>
              <a:rPr lang="en-US" altLang="zh-CN" sz="4000" b="1">
                <a:latin typeface="Times New Roman" pitchFamily="18" charset="0"/>
              </a:rPr>
              <a:t>年代；</a:t>
            </a:r>
            <a:r>
              <a:rPr lang="zh-CN" altLang="en-US" sz="4000" b="1">
                <a:latin typeface="Times New Roman" pitchFamily="18" charset="0"/>
              </a:rPr>
              <a:t>掌握</a:t>
            </a:r>
            <a:r>
              <a:rPr lang="en-US" altLang="zh-CN" sz="4000" b="1">
                <a:latin typeface="Times New Roman" pitchFamily="18" charset="0"/>
              </a:rPr>
              <a:t>“战国七雄”</a:t>
            </a:r>
            <a:r>
              <a:rPr lang="zh-CN" altLang="en-US" sz="4000" b="1">
                <a:latin typeface="Times New Roman" pitchFamily="18" charset="0"/>
              </a:rPr>
              <a:t>，</a:t>
            </a:r>
            <a:r>
              <a:rPr lang="en-US" altLang="zh-CN" sz="4000" b="1">
                <a:latin typeface="Times New Roman" pitchFamily="18" charset="0"/>
              </a:rPr>
              <a:t>桂陵之战、马陵之战和长平之战。</a:t>
            </a:r>
            <a:endParaRPr lang="en-US" altLang="zh-CN" sz="4000" b="1">
              <a:latin typeface="Times New Roman" pitchFamily="18" charset="0"/>
            </a:endParaRPr>
          </a:p>
          <a:p>
            <a:pPr marL="0" marR="0" lvl="0" indent="0"/>
            <a:endParaRPr lang="en-US" altLang="zh-CN" sz="4000" b="1">
              <a:latin typeface="Times New Roman" pitchFamily="18" charset="0"/>
            </a:endParaRPr>
          </a:p>
          <a:p>
            <a:pPr marL="0" marR="0" lvl="0" indent="0"/>
            <a:r>
              <a:rPr lang="en-US" altLang="zh-CN" sz="4000" b="1">
                <a:latin typeface="Times New Roman" pitchFamily="18" charset="0"/>
                <a:sym typeface="宋体" pitchFamily="2" charset="-122"/>
              </a:rPr>
              <a:t>2.掌握和了解商鞅变法的主要内容及其历史作用，分析商鞅变法成功的根本原因，初步掌握分析历史问题的方法</a:t>
            </a:r>
            <a:r>
              <a:rPr lang="zh-CN" altLang="en-US" sz="4000" b="1">
                <a:latin typeface="Times New Roman" pitchFamily="18" charset="0"/>
                <a:sym typeface="宋体" pitchFamily="2" charset="-122"/>
              </a:rPr>
              <a:t>。</a:t>
            </a:r>
            <a:endParaRPr lang="zh-CN" altLang="en-US" sz="4000" b="1">
              <a:latin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16386" name="Picture 2" descr="地图"/>
          <p:cNvPicPr/>
          <p:nvPr>
            <p:custDataLst>
              <p:tags r:id="rId4"/>
            </p:custDataLst>
          </p:nvPr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28575" y="44450"/>
            <a:ext cx="9117012" cy="690245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16387" name="组合 5"/>
          <p:cNvGrpSpPr/>
          <p:nvPr>
            <p:custDataLst>
              <p:tags r:id="rId5"/>
            </p:custDataLst>
          </p:nvPr>
        </p:nvGrpSpPr>
        <p:grpSpPr>
          <a:xfrm>
            <a:off x="2627312" y="1744662"/>
            <a:ext cx="3673475" cy="3987800"/>
            <a:chOff x="2627313" y="1698624"/>
            <a:chExt cx="3672408" cy="3988595"/>
          </a:xfrm>
        </p:grpSpPr>
        <p:sp>
          <p:nvSpPr>
            <p:cNvPr id="16388" name="Oval 6"/>
            <p:cNvSpPr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2627313" y="3859213"/>
              <a:ext cx="585097" cy="62832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400" b="1">
                  <a:solidFill>
                    <a:srgbClr val="80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charset="-122"/>
                  <a:ea typeface="华文彩云" charset="-122"/>
                </a:rPr>
                <a:t>秦</a:t>
              </a:r>
              <a:endPara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</a:endParaRPr>
            </a:p>
          </p:txBody>
        </p:sp>
        <p:sp>
          <p:nvSpPr>
            <p:cNvPr id="16389" name="Oval 9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4770438" y="1698624"/>
              <a:ext cx="585097" cy="628321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400" b="1">
                  <a:solidFill>
                    <a:srgbClr val="80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charset="-122"/>
                  <a:ea typeface="华文彩云" charset="-122"/>
                </a:rPr>
                <a:t>燕</a:t>
              </a:r>
              <a:endPara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</a:endParaRPr>
            </a:p>
          </p:txBody>
        </p:sp>
        <p:sp>
          <p:nvSpPr>
            <p:cNvPr id="16390" name="Oval 10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5779021" y="3094931"/>
              <a:ext cx="520700" cy="547767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400" b="1">
                  <a:solidFill>
                    <a:srgbClr val="80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charset="-122"/>
                  <a:ea typeface="华文彩云" charset="-122"/>
                </a:rPr>
                <a:t>齐</a:t>
              </a:r>
              <a:endPara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</a:endParaRPr>
            </a:p>
          </p:txBody>
        </p:sp>
        <p:sp>
          <p:nvSpPr>
            <p:cNvPr id="16391" name="Oval 11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3690937" y="5137150"/>
              <a:ext cx="520699" cy="55006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400" b="1">
                  <a:solidFill>
                    <a:srgbClr val="80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charset="-122"/>
                  <a:ea typeface="华文彩云" charset="-122"/>
                </a:rPr>
                <a:t>楚</a:t>
              </a:r>
              <a:endPara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</a:endParaRPr>
            </a:p>
          </p:txBody>
        </p:sp>
        <p:sp>
          <p:nvSpPr>
            <p:cNvPr id="16392" name="Oval 12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3995936" y="3140968"/>
              <a:ext cx="520699" cy="550069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400" b="1">
                  <a:solidFill>
                    <a:srgbClr val="80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charset="-122"/>
                  <a:ea typeface="华文彩云" charset="-122"/>
                </a:rPr>
                <a:t>晋</a:t>
              </a:r>
              <a:endPara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</a:endParaRPr>
            </a:p>
          </p:txBody>
        </p:sp>
      </p:grpSp>
      <p:sp>
        <p:nvSpPr>
          <p:cNvPr id="16393" name="AutoShape 14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50825" y="1916112"/>
            <a:ext cx="4033838" cy="1182688"/>
          </a:xfrm>
          <a:prstGeom prst="cloudCallout">
            <a:avLst>
              <a:gd name="adj1" fmla="val 44574"/>
              <a:gd name="adj2" fmla="val 114685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0000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三家分晋</a:t>
            </a:r>
            <a:endParaRPr lang="zh-CN" altLang="en-US" sz="4800" b="1">
              <a:solidFill>
                <a:srgbClr val="0000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6394" name="Oval 12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886200" y="2898775"/>
            <a:ext cx="520700" cy="550862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</a:rPr>
              <a:t>晋</a:t>
            </a:r>
            <a:endParaRPr lang="zh-CN" altLang="en-US" sz="4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彩云" charset="-122"/>
              <a:ea typeface="华文彩云" charset="-122"/>
            </a:endParaRPr>
          </a:p>
        </p:txBody>
      </p:sp>
      <p:sp>
        <p:nvSpPr>
          <p:cNvPr id="16395" name="Oval 7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140200" y="3498850"/>
            <a:ext cx="447675" cy="433388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魏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6396" name="Oval 8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4140200" y="2544762"/>
            <a:ext cx="449262" cy="379412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赵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6397" name="Oval 12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924300" y="4273550"/>
            <a:ext cx="449262" cy="379412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韩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6398" name="AutoShape 13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4849812" y="4149725"/>
            <a:ext cx="4294188" cy="1282700"/>
          </a:xfrm>
          <a:prstGeom prst="cloudCallout">
            <a:avLst>
              <a:gd name="adj1" fmla="val -63681"/>
              <a:gd name="adj2" fmla="val -144056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000099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田氏代齐</a:t>
            </a:r>
            <a:endParaRPr lang="zh-CN" altLang="en-US" sz="4800" b="1">
              <a:solidFill>
                <a:srgbClr val="000099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6399" name="Oval 10"/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5795962" y="3098800"/>
            <a:ext cx="520700" cy="547688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齐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6400" name="Oval 6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2700338" y="3879850"/>
            <a:ext cx="584200" cy="62865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秦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6401" name="Oval 9"/>
          <p:cNvSpPr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4843462" y="1719262"/>
            <a:ext cx="584200" cy="628650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燕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6402" name="Oval 11"/>
          <p:cNvSpPr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3763962" y="5157788"/>
            <a:ext cx="520700" cy="549275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楚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6403" name="Rectangle 21"/>
          <p:cNvSpPr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1801812" y="5707062"/>
            <a:ext cx="6070600" cy="11303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CC0000"/>
                </a:solidFill>
                <a:ea typeface="隶书"/>
              </a:rPr>
              <a:t>齐楚秦燕赵魏韩</a:t>
            </a:r>
            <a:endParaRPr lang="zh-CN" altLang="en-US" sz="4400" b="1">
              <a:solidFill>
                <a:srgbClr val="CC0000"/>
              </a:solidFill>
              <a:ea typeface="隶书"/>
            </a:endParaRPr>
          </a:p>
          <a:p>
            <a:pPr marL="0" marR="0" lvl="0" indent="0" algn="ctr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CC0000"/>
                </a:solidFill>
                <a:ea typeface="隶书"/>
              </a:rPr>
              <a:t>东南西北到中间</a:t>
            </a:r>
            <a:endParaRPr lang="zh-CN" altLang="en-US" sz="4400" b="1">
              <a:solidFill>
                <a:srgbClr val="CC0000"/>
              </a:solidFill>
              <a:ea typeface="隶书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1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3" grpId="0"/>
      <p:bldP spid="16393" grpId="1"/>
      <p:bldP spid="16394" grpId="2"/>
      <p:bldP spid="16394" grpId="3"/>
      <p:bldP spid="16395" grpId="4"/>
      <p:bldP spid="16396" grpId="5"/>
      <p:bldP spid="16397" grpId="6"/>
      <p:bldP spid="16398" grpId="7"/>
      <p:bldP spid="16399" grpId="8"/>
      <p:bldP spid="16400" grpId="9"/>
      <p:bldP spid="16401" grpId="10"/>
      <p:bldP spid="16402" grpId="11"/>
      <p:bldP spid="16403" grpId="1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17410" name="Picture 12" descr="c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7950" y="1793875"/>
            <a:ext cx="5111750" cy="50260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1" name="Picture 15" descr="r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221288" y="1984375"/>
            <a:ext cx="3919538" cy="4835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2" name="Rectangle 16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107950" y="963613"/>
            <a:ext cx="8928100" cy="8302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桂陵之战、马陵之战、长平之战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7413" name="Text Box 8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-9525" y="41275"/>
            <a:ext cx="8675688" cy="922338"/>
          </a:xfrm>
          <a:prstGeom prst="rect">
            <a:avLst/>
          </a:prstGeom>
          <a:noFill/>
          <a:ln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54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战国时期的著名战役：</a:t>
            </a:r>
            <a:endParaRPr kumimoji="1" lang="zh-CN" altLang="en-US" sz="54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18434" name="Picture 2" descr="桂陵之战(图)"/>
          <p:cNvPicPr/>
          <p:nvPr>
            <p:custDataLst>
              <p:tags r:id="rId4"/>
            </p:custDataLst>
          </p:nvPr>
        </p:nvPicPr>
        <p:blipFill>
          <a:blip r:embed="rId3">
            <a:lum contrast="-36000"/>
          </a:blip>
          <a:stretch>
            <a:fillRect/>
          </a:stretch>
        </p:blipFill>
        <p:spPr>
          <a:xfrm>
            <a:off x="34925" y="15875"/>
            <a:ext cx="9109075" cy="68421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5" name="Text Box 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563938" y="692150"/>
            <a:ext cx="1008063" cy="1106488"/>
          </a:xfrm>
          <a:prstGeom prst="rect">
            <a:avLst/>
          </a:prstGeom>
          <a:noFill/>
          <a:ln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6600" b="1">
                <a:solidFill>
                  <a:srgbClr val="C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黑体"/>
              </a:rPr>
              <a:t>赵</a:t>
            </a:r>
            <a:endParaRPr kumimoji="1" lang="zh-CN" altLang="en-US" sz="6600" b="1">
              <a:solidFill>
                <a:srgbClr val="C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黑体"/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7615238" y="2492375"/>
            <a:ext cx="1420813" cy="1570038"/>
          </a:xfrm>
          <a:prstGeom prst="rect">
            <a:avLst/>
          </a:prstGeom>
          <a:noFill/>
          <a:ln>
            <a:noFill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9600" b="1">
                <a:solidFill>
                  <a:srgbClr val="C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黑体"/>
              </a:rPr>
              <a:t>齐</a:t>
            </a:r>
            <a:endParaRPr kumimoji="1" lang="zh-CN" altLang="en-US" sz="9600" b="1">
              <a:solidFill>
                <a:srgbClr val="C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黑体"/>
            </a:endParaRPr>
          </a:p>
        </p:txBody>
      </p:sp>
      <p:sp>
        <p:nvSpPr>
          <p:cNvPr id="18437" name="Text Box 6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986088" y="3429000"/>
            <a:ext cx="1316038" cy="769938"/>
          </a:xfrm>
          <a:prstGeom prst="rect">
            <a:avLst/>
          </a:prstGeom>
          <a:noFill/>
          <a:ln>
            <a:noFill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4400" b="1">
                <a:solidFill>
                  <a:srgbClr val="660033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隶书"/>
              </a:rPr>
              <a:t>桂陵</a:t>
            </a:r>
            <a:endParaRPr kumimoji="1" lang="zh-CN" altLang="en-US" sz="4400" b="1">
              <a:solidFill>
                <a:srgbClr val="660033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隶书"/>
            </a:endParaRPr>
          </a:p>
        </p:txBody>
      </p:sp>
      <p:sp>
        <p:nvSpPr>
          <p:cNvPr id="18438" name="AutoShape 9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80975" y="2949575"/>
            <a:ext cx="2805112" cy="1728788"/>
          </a:xfrm>
          <a:prstGeom prst="cloudCallout">
            <a:avLst>
              <a:gd name="adj1" fmla="val 15755"/>
              <a:gd name="adj2" fmla="val 54042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庞涓，快回来！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18439" name="WordArt 11"/>
          <p:cNvSpPr>
            <a:spLocks noTextEdit="1"/>
          </p:cNvSpPr>
          <p:nvPr>
            <p:custDataLst>
              <p:tags r:id="rId9"/>
            </p:custDataLst>
          </p:nvPr>
        </p:nvSpPr>
        <p:spPr>
          <a:xfrm>
            <a:off x="4716462" y="2781300"/>
            <a:ext cx="2736850" cy="719138"/>
          </a:xfrm>
          <a:prstGeom prst="rect">
            <a:avLst/>
          </a:prstGeom>
          <a:solidFill>
            <a:srgbClr val="FFFF00"/>
          </a:solidFill>
          <a:ln>
            <a:noFill/>
            <a:miter lim="800000"/>
          </a:ln>
        </p:spPr>
        <p:txBody>
          <a:bodyPr wrap="none" fromWordArt="1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5400" b="1">
                <a:solidFill>
                  <a:srgbClr val="FFFF00"/>
                </a:solidFill>
                <a:latin typeface="宋体" pitchFamily="2" charset="-122"/>
              </a:rPr>
              <a:t>围魏救赵</a:t>
            </a:r>
            <a:endParaRPr sz="5400" b="1">
              <a:solidFill>
                <a:srgbClr val="FFFF00"/>
              </a:solidFill>
              <a:latin typeface="宋体" pitchFamily="2" charset="-122"/>
            </a:endParaRPr>
          </a:p>
        </p:txBody>
      </p:sp>
      <p:sp>
        <p:nvSpPr>
          <p:cNvPr id="18440" name="Text Box 12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1563688" y="5114925"/>
            <a:ext cx="1079500" cy="1098550"/>
          </a:xfrm>
          <a:prstGeom prst="rect">
            <a:avLst/>
          </a:prstGeom>
          <a:noFill/>
          <a:ln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6600" b="1">
                <a:solidFill>
                  <a:srgbClr val="C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魏</a:t>
            </a:r>
            <a:endParaRPr kumimoji="1" lang="zh-CN" altLang="en-US" sz="6600" b="1">
              <a:solidFill>
                <a:srgbClr val="C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  <p:sp>
        <p:nvSpPr>
          <p:cNvPr id="18441" name="AutoShape 14"/>
          <p:cNvSpPr/>
          <p:nvPr>
            <p:custDataLst>
              <p:tags r:id="rId11"/>
            </p:custDataLst>
          </p:nvPr>
        </p:nvSpPr>
        <p:spPr>
          <a:xfrm>
            <a:off x="4441825" y="769938"/>
            <a:ext cx="3695700" cy="1800225"/>
          </a:xfrm>
          <a:prstGeom prst="irregularSeal1">
            <a:avLst/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救命啊！</a:t>
            </a:r>
            <a:endParaRPr lang="zh-CN" altLang="en-US" sz="4800" b="1"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cxnSp>
        <p:nvCxnSpPr>
          <p:cNvPr id="18442" name="Line 15"/>
          <p:cNvCxnSpPr/>
          <p:nvPr>
            <p:custDataLst>
              <p:tags r:id="rId12"/>
            </p:custDataLst>
          </p:nvPr>
        </p:nvCxnSpPr>
        <p:spPr>
          <a:xfrm flipV="1">
            <a:off x="2408238" y="1555750"/>
            <a:ext cx="1512888" cy="3640138"/>
          </a:xfrm>
          <a:prstGeom prst="line">
            <a:avLst/>
          </a:prstGeom>
          <a:noFill/>
          <a:ln w="53975">
            <a:solidFill>
              <a:schemeClr val="tx1"/>
            </a:solidFill>
            <a:bevel/>
            <a:tailEnd type="triangle"/>
          </a:ln>
        </p:spPr>
      </p:cxnSp>
      <p:cxnSp>
        <p:nvCxnSpPr>
          <p:cNvPr id="18443" name="Line 16"/>
          <p:cNvCxnSpPr/>
          <p:nvPr>
            <p:custDataLst>
              <p:tags r:id="rId13"/>
            </p:custDataLst>
          </p:nvPr>
        </p:nvCxnSpPr>
        <p:spPr>
          <a:xfrm flipH="1">
            <a:off x="4643438" y="3573462"/>
            <a:ext cx="3097212" cy="1943100"/>
          </a:xfrm>
          <a:prstGeom prst="line">
            <a:avLst/>
          </a:prstGeom>
          <a:noFill/>
          <a:ln w="53975">
            <a:solidFill>
              <a:schemeClr val="tx1"/>
            </a:solidFill>
            <a:bevel/>
            <a:tailEnd type="triangle"/>
          </a:ln>
        </p:spPr>
      </p:cxnSp>
      <p:sp>
        <p:nvSpPr>
          <p:cNvPr id="18444" name="AutoShape 15"/>
          <p:cNvSpPr/>
          <p:nvPr>
            <p:custDataLst>
              <p:tags r:id="rId14"/>
            </p:custDataLst>
          </p:nvPr>
        </p:nvSpPr>
        <p:spPr>
          <a:xfrm>
            <a:off x="4859338" y="4859338"/>
            <a:ext cx="4284662" cy="1354138"/>
          </a:xfrm>
          <a:prstGeom prst="wedgeEllipseCallout">
            <a:avLst>
              <a:gd name="adj1" fmla="val -73083"/>
              <a:gd name="adj2" fmla="val -63481"/>
            </a:avLst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5400" b="1">
                <a:solidFill>
                  <a:srgbClr val="CC0000"/>
                </a:solidFill>
                <a:latin typeface="Calibri"/>
                <a:ea typeface="隶书"/>
              </a:rPr>
              <a:t>桂陵之战</a:t>
            </a:r>
            <a:endParaRPr lang="zh-CN" altLang="en-US" sz="5400" b="1">
              <a:solidFill>
                <a:srgbClr val="CC0000"/>
              </a:solidFill>
              <a:latin typeface="Calibri"/>
              <a:ea typeface="隶书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 additive="base">
                                        <p:cTn id="28" dur="5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34" dur="2000" fill="hold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0" dur="500" fill="hold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41" grpId="1"/>
      <p:bldP spid="18444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19458" name="Rectangle 20"/>
          <p:cNvSpPr/>
          <p:nvPr>
            <p:custDataLst>
              <p:tags r:id="rId3"/>
            </p:custDataLst>
          </p:nvPr>
        </p:nvSpPr>
        <p:spPr>
          <a:xfrm>
            <a:off x="4302125" y="2949575"/>
            <a:ext cx="193675" cy="106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100"/>
              <a:t>   </a:t>
            </a:r>
            <a:endParaRPr lang="zh-CN" altLang="zh-CN" sz="100"/>
          </a:p>
        </p:txBody>
      </p:sp>
      <p:sp>
        <p:nvSpPr>
          <p:cNvPr id="19459" name="Text Box 21"/>
          <p:cNvSpPr/>
          <p:nvPr>
            <p:custDataLst>
              <p:tags r:id="rId4"/>
            </p:custDataLst>
          </p:nvPr>
        </p:nvSpPr>
        <p:spPr>
          <a:xfrm>
            <a:off x="3175" y="-1587"/>
            <a:ext cx="9124950" cy="6862762"/>
          </a:xfrm>
          <a:prstGeom prst="rect">
            <a:avLst/>
          </a:prstGeom>
          <a:gradFill rotWithShape="1">
            <a:gsLst>
              <a:gs pos="0">
                <a:srgbClr val="C9E3FF"/>
              </a:gs>
              <a:gs pos="35001">
                <a:srgbClr val="D8EBFF"/>
              </a:gs>
              <a:gs pos="100000">
                <a:srgbClr val="EEF7FF"/>
              </a:gs>
            </a:gsLst>
            <a:lin ang="5400000" scaled="1"/>
          </a:gradFill>
          <a:ln>
            <a:solidFill>
              <a:srgbClr val="B0C6E3"/>
            </a:solidFill>
            <a:miter lim="800000"/>
          </a:ln>
          <a:effectLst>
            <a:outerShdw dist="12700" dir="5400000" algn="ctr">
              <a:srgbClr val="000000">
                <a:alpha val="50000"/>
              </a:srgbClr>
            </a:outerShdw>
          </a:effec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0" hangingPunct="0">
              <a:buSzTx/>
            </a:pPr>
            <a:r>
              <a:rPr lang="zh-CN" altLang="zh-CN" sz="4000" b="1">
                <a:latin typeface="黑体"/>
                <a:ea typeface="黑体"/>
              </a:rPr>
              <a:t>桂陵之战（围魏救赵）</a:t>
            </a:r>
            <a:endParaRPr lang="zh-CN" altLang="zh-CN" sz="4000" b="1">
              <a:latin typeface="黑体"/>
              <a:ea typeface="黑体"/>
            </a:endParaRPr>
          </a:p>
          <a:p>
            <a:pPr marL="0" marR="0" lvl="0" indent="0" eaLnBrk="0" hangingPunct="0">
              <a:buSzTx/>
            </a:pPr>
            <a:r>
              <a:rPr lang="zh-CN" altLang="zh-CN" sz="4000" b="1">
                <a:latin typeface="黑体"/>
                <a:ea typeface="黑体"/>
              </a:rPr>
              <a:t>    公前354年，魏国大将庞涓率军八万，包围赵国都城邯郸。第二年赵国向齐国求救，齐王命孙膑率军解邯郸之围，孙膑却率军进兵魏国。这是孙膑采取的避实击虚的方针，置魏军于被动地位。魏国内部空虚，都城大梁告急，庞涓赶忙从赵撤军，回师自救，当疲惫之师魏军行至桂陵时，被早已埋伏在此的齐军打得大败，生擒魏将庞涓，不久被放回国，再度为将。</a:t>
            </a:r>
            <a:endParaRPr lang="zh-CN" altLang="zh-CN" sz="4000" b="1">
              <a:latin typeface="黑体"/>
              <a:ea typeface="黑体"/>
            </a:endParaRPr>
          </a:p>
        </p:txBody>
      </p:sp>
    </p:spTree>
  </p:cSld>
  <p:clrMapOvr>
    <a:masterClrMapping/>
  </p:clrMapOvr>
  <p:transition spd="slow">
    <p:cover/>
  </p:transition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20482" name="Picture 3" descr="马陵之战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-11112" y="42862"/>
            <a:ext cx="9102725" cy="6851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483" name="Group 4"/>
          <p:cNvPicPr/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466850" y="781050"/>
            <a:ext cx="4895850" cy="2578100"/>
          </a:xfrm>
          <a:prstGeom prst="rect">
            <a:avLst/>
          </a:prstGeom>
          <a:noFill/>
          <a:ln cap="flat">
            <a:noFill/>
            <a:prstDash val="solid"/>
            <a:miter lim="800000"/>
            <a:headEnd type="none" w="med" len="med"/>
            <a:tailEnd type="none" w="med" len="med"/>
          </a:ln>
        </p:spPr>
      </p:pic>
      <p:sp>
        <p:nvSpPr>
          <p:cNvPr id="20484" name="AutoShape 7"/>
          <p:cNvSpPr/>
          <p:nvPr>
            <p:custDataLst>
              <p:tags r:id="rId7"/>
            </p:custDataLst>
          </p:nvPr>
        </p:nvSpPr>
        <p:spPr>
          <a:xfrm>
            <a:off x="4716462" y="3443288"/>
            <a:ext cx="4373562" cy="1354138"/>
          </a:xfrm>
          <a:prstGeom prst="wedgeEllipseCallout">
            <a:avLst>
              <a:gd name="adj1" fmla="val -10176"/>
              <a:gd name="adj2" fmla="val -134759"/>
            </a:avLst>
          </a:prstGeom>
          <a:solidFill>
            <a:srgbClr val="B9CDE5"/>
          </a:solid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Calibri"/>
                <a:ea typeface="隶书"/>
              </a:rPr>
              <a:t>马陵之战</a:t>
            </a:r>
            <a:endParaRPr lang="zh-CN" altLang="en-US" sz="54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Calibri"/>
              <a:ea typeface="隶书"/>
            </a:endParaRPr>
          </a:p>
        </p:txBody>
      </p:sp>
      <p:sp>
        <p:nvSpPr>
          <p:cNvPr id="20485" name="Text Box 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40425" y="620713"/>
            <a:ext cx="1420813" cy="1570038"/>
          </a:xfrm>
          <a:prstGeom prst="rect">
            <a:avLst/>
          </a:prstGeom>
          <a:noFill/>
          <a:ln>
            <a:noFill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96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  <a:ea typeface="黑体"/>
              </a:rPr>
              <a:t>齐</a:t>
            </a:r>
            <a:endParaRPr kumimoji="1" lang="zh-CN" altLang="en-US" sz="96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  <a:ea typeface="黑体"/>
            </a:endParaRPr>
          </a:p>
        </p:txBody>
      </p:sp>
      <p:sp>
        <p:nvSpPr>
          <p:cNvPr id="20486" name="Text Box 12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779838" y="3213100"/>
            <a:ext cx="1079500" cy="1098550"/>
          </a:xfrm>
          <a:prstGeom prst="rect">
            <a:avLst/>
          </a:prstGeom>
          <a:noFill/>
          <a:ln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66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魏</a:t>
            </a:r>
            <a:endParaRPr kumimoji="1" lang="zh-CN" altLang="en-US" sz="66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1506" name="Rectangle 11"/>
          <p:cNvSpPr/>
          <p:nvPr>
            <p:custDataLst>
              <p:tags r:id="rId3"/>
            </p:custDataLst>
          </p:nvPr>
        </p:nvSpPr>
        <p:spPr>
          <a:xfrm>
            <a:off x="53975" y="-1587"/>
            <a:ext cx="9036050" cy="6861175"/>
          </a:xfrm>
          <a:prstGeom prst="rect">
            <a:avLst/>
          </a:prstGeom>
          <a:gradFill rotWithShape="1">
            <a:gsLst>
              <a:gs pos="0">
                <a:srgbClr val="C9E3FF"/>
              </a:gs>
              <a:gs pos="35001">
                <a:srgbClr val="D8EBFF"/>
              </a:gs>
              <a:gs pos="100000">
                <a:srgbClr val="EEF7FF"/>
              </a:gs>
            </a:gsLst>
            <a:lin ang="5400000" scaled="1"/>
          </a:gradFill>
          <a:ln>
            <a:solidFill>
              <a:srgbClr val="B0C6E3"/>
            </a:solidFill>
            <a:miter lim="800000"/>
          </a:ln>
          <a:effectLst>
            <a:outerShdw dist="12700" dir="5400000" algn="ctr">
              <a:srgbClr val="000000">
                <a:alpha val="50000"/>
              </a:srgbClr>
            </a:outerShdw>
          </a:effectLst>
        </p:spPr>
        <p:txBody>
          <a:bodyPr wrap="square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0" hangingPunct="0">
              <a:buSzTx/>
            </a:pPr>
            <a:r>
              <a:rPr lang="zh-CN" altLang="zh-CN" sz="4000" b="1">
                <a:latin typeface="黑体"/>
                <a:ea typeface="黑体"/>
              </a:rPr>
              <a:t>马陵之战（减灶计）</a:t>
            </a:r>
            <a:endParaRPr lang="zh-CN" altLang="zh-CN" sz="4000" b="1">
              <a:latin typeface="黑体"/>
              <a:ea typeface="黑体"/>
            </a:endParaRPr>
          </a:p>
          <a:p>
            <a:pPr marL="0" marR="0" lvl="0" indent="0" eaLnBrk="0" hangingPunct="0">
              <a:buSzTx/>
            </a:pPr>
            <a:r>
              <a:rPr lang="zh-CN" altLang="zh-CN" sz="4000" b="1">
                <a:latin typeface="黑体"/>
                <a:ea typeface="黑体"/>
              </a:rPr>
              <a:t>   公元前341年，齐国以孙膑为军师，魏国派庞涓带兵</a:t>
            </a:r>
            <a:r>
              <a:rPr lang="en-US" altLang="zh-CN" sz="4000" b="1">
                <a:latin typeface="黑体"/>
                <a:ea typeface="黑体"/>
              </a:rPr>
              <a:t>10</a:t>
            </a:r>
            <a:r>
              <a:rPr lang="zh-CN" altLang="zh-CN" sz="4000" b="1">
                <a:latin typeface="黑体"/>
                <a:ea typeface="黑体"/>
              </a:rPr>
              <a:t>万迎战。孙膑主动后撤，采用减灶计。庞涓察看军灶变化，以为齐军大量逃亡。</a:t>
            </a:r>
            <a:endParaRPr lang="zh-CN" altLang="zh-CN" sz="4000" b="1">
              <a:latin typeface="黑体"/>
              <a:ea typeface="黑体"/>
            </a:endParaRPr>
          </a:p>
          <a:p>
            <a:pPr marL="0" marR="0" lvl="0" indent="0" eaLnBrk="0" hangingPunct="0">
              <a:buSzTx/>
            </a:pPr>
            <a:r>
              <a:rPr lang="zh-CN" altLang="zh-CN" sz="4000" b="1">
                <a:latin typeface="黑体"/>
                <a:ea typeface="黑体"/>
              </a:rPr>
              <a:t>   于是，他轻敌猛进，追到马陵。那时天已大黑，魏军点火，见一棵树上写着“庞涓死于此树之下”。这时齐军万箭齐发，魏军主力被歼灭，庞涓拔剑自刎。从此，魏国大大削弱，齐国强大起来，孙膑名扬天下。 </a:t>
            </a:r>
            <a:endParaRPr lang="zh-CN" altLang="zh-CN" sz="4000" b="1">
              <a:latin typeface="黑体"/>
              <a:ea typeface="黑体"/>
            </a:endParaRPr>
          </a:p>
        </p:txBody>
      </p:sp>
    </p:spTree>
  </p:cSld>
  <p:clrMapOvr>
    <a:masterClrMapping/>
  </p:clrMapOvr>
  <p:transition spd="slow">
    <p:cover/>
  </p:transition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22530" name="Picture 3" descr="5f1f6ca06e9ebacb47106495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1275" y="28575"/>
            <a:ext cx="9102725" cy="6829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1" name="Oval 8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007350" y="1006475"/>
            <a:ext cx="858838" cy="839788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赵</a:t>
            </a:r>
            <a:endParaRPr lang="zh-CN" altLang="en-US" sz="5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32" name="AutoShape 4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116012" y="2997200"/>
            <a:ext cx="3455988" cy="1079500"/>
          </a:xfrm>
          <a:prstGeom prst="cloudCallout">
            <a:avLst>
              <a:gd name="adj1" fmla="val -19454"/>
              <a:gd name="adj2" fmla="val 93676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我离间！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82588" y="4479925"/>
            <a:ext cx="733425" cy="156845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白起</a:t>
            </a:r>
            <a:endParaRPr kumimoji="1" lang="zh-CN" altLang="en-US" sz="4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219700" y="2492375"/>
            <a:ext cx="655638" cy="13223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廉颇</a:t>
            </a:r>
            <a:endParaRPr kumimoji="1" lang="zh-CN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35" name="AutoShape 7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187450" y="1052512"/>
            <a:ext cx="4968875" cy="1655762"/>
          </a:xfrm>
          <a:prstGeom prst="cloudCallout">
            <a:avLst>
              <a:gd name="adj1" fmla="val 3931"/>
              <a:gd name="adj2" fmla="val 86171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我坚守不出！你能奈何？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36" name="Text Box 10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366000" y="766763"/>
            <a:ext cx="641350" cy="132238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赵括</a:t>
            </a:r>
            <a:endParaRPr kumimoji="1" lang="zh-CN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37" name="AutoShape 11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5724525" y="2479675"/>
            <a:ext cx="3024188" cy="1885950"/>
          </a:xfrm>
          <a:prstGeom prst="cloudCallout">
            <a:avLst>
              <a:gd name="adj1" fmla="val 40028"/>
              <a:gd name="adj2" fmla="val -83296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我天下无敌！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38" name="AutoShape 12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718050" y="4076700"/>
            <a:ext cx="4149725" cy="1223962"/>
          </a:xfrm>
          <a:prstGeom prst="cloudCallout">
            <a:avLst>
              <a:gd name="adj1" fmla="val -14231"/>
              <a:gd name="adj2" fmla="val -36509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tx1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纸上谈兵！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39" name="Text Box 13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5151438" y="2630488"/>
            <a:ext cx="792163" cy="14462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lang="zh-CN" altLang="en-US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marL="0" marR="0" lvl="0" indent="0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赵括</a:t>
            </a:r>
            <a:endParaRPr kumimoji="1"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40" name="Oval 6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1116012" y="5010150"/>
            <a:ext cx="1079500" cy="866775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秦</a:t>
            </a:r>
            <a:endParaRPr lang="zh-CN" altLang="en-US" sz="5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2541" name="AutoShape 7"/>
          <p:cNvSpPr/>
          <p:nvPr>
            <p:custDataLst>
              <p:tags r:id="rId15"/>
            </p:custDataLst>
          </p:nvPr>
        </p:nvSpPr>
        <p:spPr>
          <a:xfrm>
            <a:off x="2049462" y="5160962"/>
            <a:ext cx="4373562" cy="1354138"/>
          </a:xfrm>
          <a:prstGeom prst="wedgeEllipseCallout">
            <a:avLst>
              <a:gd name="adj1" fmla="val -10176"/>
              <a:gd name="adj2" fmla="val -134759"/>
            </a:avLst>
          </a:prstGeom>
          <a:solidFill>
            <a:srgbClr val="B9CDE5"/>
          </a:solid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Calibri"/>
                <a:ea typeface="隶书"/>
              </a:rPr>
              <a:t>长平之战</a:t>
            </a:r>
            <a:endParaRPr lang="zh-CN" altLang="en-US" sz="54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Calibri"/>
              <a:ea typeface="隶书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37" presetID="2" presetClass="entr" presetSubtype="2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additive="base">
                                        <p:cTn dur="1" repeatDur="-9223372036854775808" fill="hold" display="0" afterEffect="1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 additive="base"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3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32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 additive="base">
                                        <p:cTn id="60" dur="500" fill="hold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66" dur="500" fill="hold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1"/>
      <p:bldP spid="22534" grpId="2"/>
      <p:bldP spid="22534" grpId="3"/>
      <p:bldP spid="22535" grpId="4"/>
      <p:bldP spid="22536" grpId="5"/>
      <p:bldP spid="22537" grpId="6"/>
      <p:bldP spid="22538" grpId="7"/>
      <p:bldP spid="22539" grpId="8"/>
      <p:bldP spid="22541" grpId="9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3554" name="Rectangle 11"/>
          <p:cNvSpPr/>
          <p:nvPr>
            <p:custDataLst>
              <p:tags r:id="rId3"/>
            </p:custDataLst>
          </p:nvPr>
        </p:nvSpPr>
        <p:spPr>
          <a:xfrm>
            <a:off x="53975" y="-1587"/>
            <a:ext cx="9036050" cy="6861175"/>
          </a:xfrm>
          <a:prstGeom prst="rect">
            <a:avLst/>
          </a:prstGeom>
          <a:gradFill rotWithShape="1">
            <a:gsLst>
              <a:gs pos="0">
                <a:srgbClr val="C9E3FF"/>
              </a:gs>
              <a:gs pos="35001">
                <a:srgbClr val="D8EBFF"/>
              </a:gs>
              <a:gs pos="100000">
                <a:srgbClr val="EEF7FF"/>
              </a:gs>
            </a:gsLst>
            <a:lin ang="5400000" scaled="1"/>
          </a:gradFill>
          <a:ln>
            <a:solidFill>
              <a:srgbClr val="B0C6E3"/>
            </a:solidFill>
            <a:miter lim="800000"/>
          </a:ln>
          <a:effectLst>
            <a:outerShdw dist="12700" dir="5400000" algn="ctr">
              <a:srgbClr val="000000">
                <a:alpha val="50000"/>
              </a:srgbClr>
            </a:outerShdw>
          </a:effectLst>
        </p:spPr>
        <p:txBody>
          <a:bodyPr wrap="square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0" hangingPunct="0">
              <a:buSzTx/>
            </a:pPr>
            <a:r>
              <a:rPr lang="zh-CN" altLang="zh-CN" sz="4000" b="1">
                <a:latin typeface="黑体"/>
                <a:ea typeface="黑体"/>
              </a:rPr>
              <a:t>长平之战（纸上谈兵、反间计）</a:t>
            </a:r>
            <a:endParaRPr lang="zh-CN" altLang="zh-CN" sz="4000" b="1">
              <a:latin typeface="黑体"/>
              <a:ea typeface="黑体"/>
            </a:endParaRPr>
          </a:p>
          <a:p>
            <a:pPr marL="0" marR="0" lvl="0" indent="0" algn="ctr" eaLnBrk="0" hangingPunct="0">
              <a:buSzTx/>
            </a:pPr>
            <a:endParaRPr lang="zh-CN" altLang="zh-CN" sz="4000" b="1">
              <a:latin typeface="黑体"/>
              <a:ea typeface="黑体"/>
            </a:endParaRPr>
          </a:p>
          <a:p>
            <a:pPr marL="0" marR="0" lvl="0" indent="0" eaLnBrk="0" hangingPunct="0">
              <a:buSzTx/>
            </a:pPr>
            <a:r>
              <a:rPr lang="zh-CN" altLang="zh-CN" sz="4000" b="1">
                <a:latin typeface="黑体"/>
                <a:ea typeface="黑体"/>
              </a:rPr>
              <a:t>   公元前262年-前260年，秦国名将白起率军在赵国的长平一带同赵国的军队决战。战争中，赵王中秦国离间之计，弃用名将廉颇，而起用纸上谈兵的赵括代替廉颇，导致赵军惨败，秦军获胜进占长平，并且坑杀赵国40万降兵。</a:t>
            </a:r>
            <a:endParaRPr lang="zh-CN" altLang="zh-CN" sz="4000" b="1">
              <a:latin typeface="黑体"/>
              <a:ea typeface="黑体"/>
            </a:endParaRPr>
          </a:p>
          <a:p>
            <a:pPr marL="0" marR="0" lvl="0" indent="0" eaLnBrk="0" hangingPunct="0">
              <a:buSzTx/>
            </a:pPr>
            <a:r>
              <a:rPr lang="zh-CN" altLang="zh-CN" sz="4000" b="1">
                <a:latin typeface="黑体"/>
                <a:ea typeface="黑体"/>
              </a:rPr>
              <a:t>   赵国经此一战元气大伤，</a:t>
            </a:r>
            <a:r>
              <a:rPr lang="zh-CN" altLang="zh-CN" sz="4000" b="1">
                <a:solidFill>
                  <a:srgbClr val="FF0000"/>
                </a:solidFill>
                <a:latin typeface="黑体"/>
                <a:ea typeface="黑体"/>
              </a:rPr>
              <a:t>东方六国再无法抵御秦的进攻，加速了秦国统一中国的进程。</a:t>
            </a:r>
            <a:endParaRPr lang="zh-CN" altLang="zh-CN" sz="4000" b="1">
              <a:solidFill>
                <a:srgbClr val="FF0000"/>
              </a:solidFill>
              <a:latin typeface="黑体"/>
              <a:ea typeface="黑体"/>
            </a:endParaRPr>
          </a:p>
        </p:txBody>
      </p:sp>
    </p:spTree>
  </p:cSld>
  <p:clrMapOvr>
    <a:masterClrMapping/>
  </p:clrMapOvr>
  <p:transition spd="slow">
    <p:cover/>
  </p:transition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4578" name="Text Box 8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58750" y="763588"/>
            <a:ext cx="8821738" cy="212248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思考：当时的人民对连绵不断的战争有什么样的想法？他们最渴望的是什么？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pic>
        <p:nvPicPr>
          <p:cNvPr id="24579" name="Picture 6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4762" y="0"/>
            <a:ext cx="9148762" cy="7635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1"/>
          <p:cNvSpPr/>
          <p:nvPr>
            <p:custDataLst>
              <p:tags r:id="rId6"/>
            </p:custDataLst>
          </p:nvPr>
        </p:nvSpPr>
        <p:spPr>
          <a:xfrm>
            <a:off x="201613" y="3186113"/>
            <a:ext cx="7223125" cy="83026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带来了灾难，反对战争。 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4581" name="矩形 2"/>
          <p:cNvSpPr/>
          <p:nvPr>
            <p:custDataLst>
              <p:tags r:id="rId7"/>
            </p:custDataLst>
          </p:nvPr>
        </p:nvSpPr>
        <p:spPr>
          <a:xfrm>
            <a:off x="201613" y="4962525"/>
            <a:ext cx="8602663" cy="76835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渴望结束战乱，过上安定的生活。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1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25602" name="Picture 5" descr="2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970462" y="765175"/>
            <a:ext cx="4157662" cy="4929188"/>
          </a:xfrm>
          <a:prstGeom prst="rect">
            <a:avLst/>
          </a:prstGeom>
          <a:noFill/>
          <a:ln>
            <a:noFill/>
            <a:miter lim="800000"/>
          </a:ln>
          <a:effectLst>
            <a:outerShdw dist="107763" dir="2700000" algn="ctr">
              <a:srgbClr val="808080">
                <a:alpha val="50000"/>
              </a:srgbClr>
            </a:outerShdw>
          </a:effectLst>
        </p:spPr>
      </p:pic>
      <p:sp>
        <p:nvSpPr>
          <p:cNvPr id="25603" name="Text Box 6"/>
          <p:cNvSpPr/>
          <p:nvPr>
            <p:custDataLst>
              <p:tags r:id="rId5"/>
            </p:custDataLst>
          </p:nvPr>
        </p:nvSpPr>
        <p:spPr>
          <a:xfrm>
            <a:off x="179388" y="1341438"/>
            <a:ext cx="1108075" cy="42751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6000" b="1">
                <a:solidFill>
                  <a:srgbClr val="660033"/>
                </a:solidFill>
                <a:latin typeface="楷体_GB2312" pitchFamily="49" charset="-122"/>
                <a:ea typeface="楷体_GB2312" pitchFamily="49" charset="-122"/>
              </a:rPr>
              <a:t>立木为信</a:t>
            </a:r>
            <a:endParaRPr lang="zh-CN" altLang="en-US" sz="6000" b="1">
              <a:solidFill>
                <a:srgbClr val="660033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5604" name="Picture 1" descr="F:\七年级上课件\七上课件\第7课大变革的时代\媒体素材\图片\立木为信2.png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250950" y="835025"/>
            <a:ext cx="3681412" cy="4978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5" name="Text Box 7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50825" y="5445125"/>
            <a:ext cx="8569325" cy="1323975"/>
          </a:xfrm>
          <a:prstGeom prst="rect">
            <a:avLst/>
          </a:prstGeom>
          <a:solidFill>
            <a:schemeClr val="bg1"/>
          </a:solidFill>
          <a:ln w="38100">
            <a:solidFill>
              <a:schemeClr val="folHlink"/>
            </a:solidFill>
            <a:miter lim="800000"/>
          </a:ln>
          <a:effectLst>
            <a:outerShdw dist="89803" dir="2700000" algn="ctr" rotWithShape="0">
              <a:schemeClr val="bg2">
                <a:alpha val="50000"/>
              </a:schemeClr>
            </a:outerShdw>
          </a:effec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你知道“立木为信”的故事吗？商鞅这样做的目的是什么？</a:t>
            </a:r>
            <a:endParaRPr lang="zh-CN" altLang="en-US" sz="4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grpSp>
        <p:nvGrpSpPr>
          <p:cNvPr id="25606" name="组合 12"/>
          <p:cNvGrpSpPr/>
          <p:nvPr>
            <p:custDataLst>
              <p:tags r:id="rId9"/>
            </p:custDataLst>
          </p:nvPr>
        </p:nvGrpSpPr>
        <p:grpSpPr>
          <a:xfrm>
            <a:off x="-4762" y="0"/>
            <a:ext cx="9148762" cy="815975"/>
            <a:chOff x="-4539" y="0"/>
            <a:chExt cx="9148539" cy="816630"/>
          </a:xfrm>
        </p:grpSpPr>
        <p:pic>
          <p:nvPicPr>
            <p:cNvPr id="25607" name="Picture 6"/>
            <p:cNvPicPr/>
            <p:nvPr>
              <p:custDataLst>
                <p:tags r:id="rId11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5608" name="矩形 14"/>
            <p:cNvSpPr/>
            <p:nvPr>
              <p:custDataLst>
                <p:tags r:id="rId12"/>
              </p:custDataLst>
            </p:nvPr>
          </p:nvSpPr>
          <p:spPr>
            <a:xfrm>
              <a:off x="1259632" y="44624"/>
              <a:ext cx="7010425" cy="772006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fontAlgn="base">
                <a:lnSpc>
                  <a:spcPts val="5275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4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华文彩云" charset="-122"/>
                  <a:ea typeface="华文彩云" charset="-122"/>
                </a:rPr>
                <a:t>          图  说  历  史</a:t>
              </a:r>
              <a:endParaRPr lang="zh-CN" altLang="en-US" sz="44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6626" name="Text Box 7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0" y="3189288"/>
            <a:ext cx="9144000" cy="123031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6000" tIns="0" rIns="0" bIns="0" anchor="ctr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  <a:sym typeface="宋体" pitchFamily="2" charset="-122"/>
              </a:rPr>
              <a:t>目的：</a:t>
            </a:r>
            <a:r>
              <a:rPr lang="zh-CN" altLang="en-US" sz="4000" b="1">
                <a:solidFill>
                  <a:srgbClr val="080808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为适应社会政治经济的变化</a:t>
            </a:r>
            <a:r>
              <a:rPr lang="en-US" altLang="zh-CN" sz="4000" b="1">
                <a:solidFill>
                  <a:srgbClr val="080808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,</a:t>
            </a:r>
            <a:r>
              <a:rPr lang="zh-CN" altLang="en-US" sz="4000" b="1">
                <a:solidFill>
                  <a:srgbClr val="080808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确立新的政治经济秩序</a:t>
            </a:r>
            <a:r>
              <a:rPr lang="en-US" altLang="zh-CN" sz="4000" b="1">
                <a:solidFill>
                  <a:srgbClr val="080808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,</a:t>
            </a:r>
            <a:r>
              <a:rPr lang="zh-CN" altLang="en-US" sz="4000" b="1">
                <a:solidFill>
                  <a:srgbClr val="080808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以求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富国强兵。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6627" name="Text Box 12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66688" y="4973638"/>
            <a:ext cx="5934075" cy="166211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6000" tIns="0" rIns="0" bIns="0" anchor="ctr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5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  <a:sym typeface="宋体" pitchFamily="2" charset="-122"/>
              </a:rPr>
              <a:t>时间：</a:t>
            </a:r>
            <a:r>
              <a:rPr lang="zh-CN" altLang="en-US" sz="5400" b="1"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  <a:sym typeface="宋体" pitchFamily="2" charset="-122"/>
              </a:rPr>
              <a:t>公元前</a:t>
            </a:r>
            <a:r>
              <a:rPr lang="en-US" altLang="zh-CN" sz="5400" b="1"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  <a:sym typeface="宋体" pitchFamily="2" charset="-122"/>
              </a:rPr>
              <a:t>356</a:t>
            </a:r>
            <a:r>
              <a:rPr lang="zh-CN" altLang="en-US" sz="5400" b="1"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  <a:sym typeface="宋体" pitchFamily="2" charset="-122"/>
              </a:rPr>
              <a:t>年</a:t>
            </a:r>
            <a:r>
              <a:rPr lang="zh-CN" altLang="en-US" sz="5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  <a:sym typeface="宋体" pitchFamily="2" charset="-122"/>
              </a:rPr>
              <a:t>支持者：</a:t>
            </a:r>
            <a:r>
              <a:rPr lang="zh-CN" altLang="en-US" sz="5400" b="1"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  <a:sym typeface="宋体" pitchFamily="2" charset="-122"/>
              </a:rPr>
              <a:t>秦孝公</a:t>
            </a:r>
            <a:endParaRPr lang="zh-CN" altLang="en-US" sz="5400" b="1"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  <a:sym typeface="宋体" pitchFamily="2" charset="-122"/>
            </a:endParaRPr>
          </a:p>
        </p:txBody>
      </p:sp>
      <p:sp>
        <p:nvSpPr>
          <p:cNvPr id="26628" name="Text Box 9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166688" y="960438"/>
            <a:ext cx="8977313" cy="18462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6000" tIns="0" rIns="0" bIns="0" anchor="ctr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  <a:sym typeface="宋体" pitchFamily="2" charset="-122"/>
              </a:rPr>
              <a:t>背景：</a:t>
            </a:r>
            <a:r>
              <a:rPr lang="zh-CN" altLang="en-US" sz="4000" b="1"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铁制农具和牛耕的使用进一步推广，社会生产力水平不断提高，新兴地主阶级的势力增强。</a:t>
            </a:r>
            <a:endParaRPr lang="zh-CN" altLang="en-US" sz="4000" b="1"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6629" name="矩形 2"/>
          <p:cNvSpPr/>
          <p:nvPr>
            <p:custDataLst>
              <p:tags r:id="rId6"/>
            </p:custDataLst>
          </p:nvPr>
        </p:nvSpPr>
        <p:spPr>
          <a:xfrm>
            <a:off x="0" y="38100"/>
            <a:ext cx="7726363" cy="9223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商鞅变法</a:t>
            </a:r>
            <a:endParaRPr lang="zh-CN" altLang="en-US" sz="54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7650" name="Text Box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4925" y="42863"/>
            <a:ext cx="3622675" cy="73977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6000" tIns="0" rIns="0" bIns="0" anchor="ctr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48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华文彩云" charset="-122"/>
                <a:ea typeface="华文彩云" charset="-122"/>
              </a:rPr>
              <a:t>内容：</a:t>
            </a:r>
            <a:endParaRPr lang="zh-CN" altLang="en-US" sz="48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华文彩云" charset="-122"/>
              <a:ea typeface="华文彩云" charset="-122"/>
            </a:endParaRPr>
          </a:p>
        </p:txBody>
      </p:sp>
      <p:sp>
        <p:nvSpPr>
          <p:cNvPr id="27651" name="Text Box 19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258888" y="6057900"/>
            <a:ext cx="7993063" cy="5540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6000" tIns="0" rIns="0" bIns="0" anchor="ctr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奖励军功，对有军功者授予爵位土地。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7652" name="矩形 1"/>
          <p:cNvSpPr/>
          <p:nvPr>
            <p:custDataLst>
              <p:tags r:id="rId5"/>
            </p:custDataLst>
          </p:nvPr>
        </p:nvSpPr>
        <p:spPr>
          <a:xfrm>
            <a:off x="107950" y="1282700"/>
            <a:ext cx="1316038" cy="7699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政治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7653" name="矩形 2"/>
          <p:cNvSpPr/>
          <p:nvPr>
            <p:custDataLst>
              <p:tags r:id="rId6"/>
            </p:custDataLst>
          </p:nvPr>
        </p:nvSpPr>
        <p:spPr>
          <a:xfrm>
            <a:off x="1420813" y="931863"/>
            <a:ext cx="7669213" cy="23066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确立县制，由国君直接派官吏治理。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2.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废除贵族的世袭特权。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3.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改革户籍制度，加强对人民的管理。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4.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严明法度，禁止私斗。 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7654" name="矩形 3"/>
          <p:cNvSpPr/>
          <p:nvPr>
            <p:custDataLst>
              <p:tags r:id="rId7"/>
            </p:custDataLst>
          </p:nvPr>
        </p:nvSpPr>
        <p:spPr>
          <a:xfrm>
            <a:off x="107950" y="3724275"/>
            <a:ext cx="1316038" cy="7699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经济</a:t>
            </a:r>
            <a:endParaRPr lang="zh-CN" altLang="en-US" sz="240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27655" name="矩形 4"/>
          <p:cNvSpPr/>
          <p:nvPr>
            <p:custDataLst>
              <p:tags r:id="rId8"/>
            </p:custDataLst>
          </p:nvPr>
        </p:nvSpPr>
        <p:spPr>
          <a:xfrm>
            <a:off x="1352550" y="3387725"/>
            <a:ext cx="7783513" cy="23082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废除井田制，允许土地自由买卖。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2.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鼓励耕织，生产粮食、布帛多的人可免除徭役。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3.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统一度量衡。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27656" name="矩形 5"/>
          <p:cNvSpPr/>
          <p:nvPr>
            <p:custDataLst>
              <p:tags r:id="rId9"/>
            </p:custDataLst>
          </p:nvPr>
        </p:nvSpPr>
        <p:spPr>
          <a:xfrm>
            <a:off x="34925" y="5949950"/>
            <a:ext cx="1317625" cy="7699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军事</a:t>
            </a:r>
            <a:endParaRPr lang="zh-CN" altLang="en-US" sz="2400">
              <a:solidFill>
                <a:srgbClr val="FF0000"/>
              </a:solidFill>
              <a:latin typeface="Calibri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9" presetID="1" presetClass="entr" presetSubtype="0" fill="hold" grpId="3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withGroup">
                            <p:stCondLst>
                              <p:cond delay="2"/>
                            </p:stCondLst>
                            <p:childTnLst>
                              <p:par>
                                <p:cTn id="12" presetID="1" presetClass="entr" presetSubtype="0" fill="hold" grpId="5" nodeType="afterEffect"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  <p:cond evt="onBegin" delay="0">
                          <p:tn val="18"/>
                        </p:cond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1"/>
      <p:bldP spid="27653" grpId="2"/>
      <p:bldP spid="27654" grpId="3"/>
      <p:bldP spid="27655" grpId="4"/>
      <p:bldP spid="27656" grpId="5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8674" name="Text Box 2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14338" y="1238250"/>
            <a:ext cx="8315325" cy="38782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6000" tIns="0" rIns="0" bIns="0" anchor="ctr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6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作用：</a:t>
            </a:r>
            <a:endParaRPr lang="zh-CN" altLang="en-US" sz="6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秦国的国力大为增强，提高了军队战斗力，一跃成为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最强盛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的诸侯国，</a:t>
            </a: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为以后秦统一全国奠定了基础。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29698" name="Text Box 3"/>
          <p:cNvSpPr/>
          <p:nvPr>
            <p:custDataLst>
              <p:tags r:id="rId3"/>
            </p:custDataLst>
          </p:nvPr>
        </p:nvSpPr>
        <p:spPr>
          <a:xfrm>
            <a:off x="2047875" y="2422525"/>
            <a:ext cx="198438" cy="2190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vert"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endParaRPr lang="zh-CN" altLang="en-US" sz="100"/>
          </a:p>
        </p:txBody>
      </p:sp>
      <p:sp>
        <p:nvSpPr>
          <p:cNvPr id="29699" name="Text Box 4"/>
          <p:cNvSpPr/>
          <p:nvPr>
            <p:custDataLst>
              <p:tags r:id="rId4"/>
            </p:custDataLst>
          </p:nvPr>
        </p:nvSpPr>
        <p:spPr>
          <a:xfrm>
            <a:off x="3198813" y="104775"/>
            <a:ext cx="3103562" cy="522288"/>
          </a:xfrm>
          <a:prstGeom prst="rect">
            <a:avLst/>
          </a:prstGeom>
          <a:gradFill rotWithShape="1">
            <a:gsLst>
              <a:gs pos="0">
                <a:srgbClr val="9EEAFF"/>
              </a:gs>
              <a:gs pos="35001">
                <a:srgbClr val="BBEFFF"/>
              </a:gs>
              <a:gs pos="100000">
                <a:srgbClr val="E4F9FF"/>
              </a:gs>
            </a:gsLst>
            <a:lin ang="16200000" scaled="1"/>
          </a:gradFill>
          <a:ln>
            <a:solidFill>
              <a:srgbClr val="46AAC5"/>
            </a:solidFill>
            <a:round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b="1">
                <a:latin typeface="黑体"/>
                <a:ea typeface="黑体"/>
              </a:rPr>
              <a:t>秦国变法舌战图</a:t>
            </a:r>
            <a:endParaRPr lang="zh-CN" altLang="en-US" sz="2800" b="1">
              <a:latin typeface="黑体"/>
              <a:ea typeface="黑体"/>
            </a:endParaRPr>
          </a:p>
        </p:txBody>
      </p:sp>
      <p:pic>
        <p:nvPicPr>
          <p:cNvPr id="29700" name="Picture 7" descr="048-1"/>
          <p:cNvPicPr/>
          <p:nvPr>
            <p:custDataLst>
              <p:tags r:id="rId6"/>
            </p:custDataLst>
          </p:nvPr>
        </p:nvPicPr>
        <p:blipFill>
          <a:blip r:embed="rId5"/>
          <a:srcRect l="1176" t="11522" r="2353" b="23673"/>
          <a:stretch>
            <a:fillRect/>
          </a:stretch>
        </p:blipFill>
        <p:spPr>
          <a:xfrm>
            <a:off x="234950" y="895350"/>
            <a:ext cx="8728075" cy="2994025"/>
          </a:xfrm>
          <a:prstGeom prst="rect">
            <a:avLst/>
          </a:prstGeom>
          <a:noFill/>
          <a:ln>
            <a:solidFill>
              <a:srgbClr val="FF3300"/>
            </a:solidFill>
            <a:miter lim="800000"/>
          </a:ln>
        </p:spPr>
      </p:pic>
      <p:sp>
        <p:nvSpPr>
          <p:cNvPr id="29701" name="Text Box 8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3082925" y="895350"/>
            <a:ext cx="1255713" cy="522288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C0504D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lang="zh-CN" altLang="en-US" sz="2800" b="1">
                <a:solidFill>
                  <a:srgbClr val="0000FF"/>
                </a:solidFill>
                <a:latin typeface="黑体"/>
                <a:ea typeface="黑体"/>
              </a:rPr>
              <a:t>秦孝公</a:t>
            </a:r>
            <a:endParaRPr lang="zh-CN" altLang="en-US" sz="2800" b="1">
              <a:solidFill>
                <a:srgbClr val="0000FF"/>
              </a:solidFill>
              <a:latin typeface="黑体"/>
              <a:ea typeface="黑体"/>
            </a:endParaRPr>
          </a:p>
        </p:txBody>
      </p:sp>
      <p:sp>
        <p:nvSpPr>
          <p:cNvPr id="29702" name="Text Box 9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350250" y="760413"/>
            <a:ext cx="612775" cy="1165225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C0504D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vert"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lang="zh-CN" altLang="en-US" sz="2800" b="1">
                <a:solidFill>
                  <a:srgbClr val="0000FF"/>
                </a:solidFill>
                <a:latin typeface="黑体"/>
                <a:ea typeface="黑体"/>
              </a:rPr>
              <a:t>改革派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29703" name="Text Box 10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34950" y="895350"/>
            <a:ext cx="614363" cy="1163638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C0504D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vert"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lang="zh-CN" altLang="en-US" sz="2800" b="1">
                <a:solidFill>
                  <a:srgbClr val="0000FF"/>
                </a:solidFill>
                <a:latin typeface="黑体"/>
                <a:ea typeface="黑体"/>
              </a:rPr>
              <a:t>旧贵族</a:t>
            </a:r>
            <a:endParaRPr lang="zh-CN" altLang="en-US" b="1">
              <a:solidFill>
                <a:srgbClr val="0000FF"/>
              </a:solidFill>
            </a:endParaRPr>
          </a:p>
        </p:txBody>
      </p:sp>
      <p:sp>
        <p:nvSpPr>
          <p:cNvPr id="29704" name="Rectangle 14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302375" y="1082675"/>
            <a:ext cx="896938" cy="520700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8064A2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hangingPunct="0"/>
            <a:r>
              <a:rPr lang="zh-CN" altLang="en-US" sz="2800" b="1">
                <a:solidFill>
                  <a:srgbClr val="0000FF"/>
                </a:solidFill>
                <a:latin typeface="黑体"/>
                <a:ea typeface="黑体"/>
              </a:rPr>
              <a:t>商鞅</a:t>
            </a:r>
            <a:endParaRPr lang="zh-CN" altLang="en-US" sz="2800" b="1">
              <a:solidFill>
                <a:srgbClr val="0000FF"/>
              </a:solidFill>
              <a:latin typeface="黑体"/>
              <a:ea typeface="黑体"/>
            </a:endParaRPr>
          </a:p>
        </p:txBody>
      </p:sp>
      <p:sp>
        <p:nvSpPr>
          <p:cNvPr id="29705" name="AutoShape 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1457325" y="3792538"/>
            <a:ext cx="4968875" cy="1487488"/>
          </a:xfrm>
          <a:prstGeom prst="cloudCallout">
            <a:avLst>
              <a:gd name="adj1" fmla="val 21412"/>
              <a:gd name="adj2" fmla="val -112623"/>
            </a:avLst>
          </a:prstGeom>
          <a:solidFill>
            <a:srgbClr val="CCFFFF"/>
          </a:solidFill>
          <a:ln w="9525">
            <a:solidFill>
              <a:schemeClr val="tx1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治世不一道，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便国不法古。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0722" name="TextBox 2"/>
          <p:cNvSpPr/>
          <p:nvPr>
            <p:custDataLst>
              <p:tags r:id="rId3"/>
            </p:custDataLst>
          </p:nvPr>
        </p:nvSpPr>
        <p:spPr>
          <a:xfrm>
            <a:off x="38100" y="20638"/>
            <a:ext cx="9053513" cy="6738937"/>
          </a:xfrm>
          <a:prstGeom prst="rect">
            <a:avLst/>
          </a:prstGeom>
          <a:gradFill rotWithShape="1">
            <a:gsLst>
              <a:gs pos="0">
                <a:srgbClr val="FFBE86"/>
              </a:gs>
              <a:gs pos="35001">
                <a:srgbClr val="FFD0AA"/>
              </a:gs>
              <a:gs pos="100000">
                <a:srgbClr val="FFEBDB"/>
              </a:gs>
            </a:gsLst>
            <a:lin ang="16200000" scaled="1"/>
          </a:gradFill>
          <a:ln>
            <a:solidFill>
              <a:srgbClr val="F69240"/>
            </a:solidFill>
            <a:round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0" hangingPunct="0"/>
            <a:endParaRPr lang="zh-CN" altLang="en-US" sz="3600" b="1">
              <a:solidFill>
                <a:srgbClr val="000000"/>
              </a:solidFill>
              <a:latin typeface="黑体"/>
              <a:ea typeface="黑体"/>
            </a:endParaRPr>
          </a:p>
          <a:p>
            <a:pPr marL="0" marR="0" lvl="0" indent="0" eaLnBrk="0" hangingPunct="0"/>
            <a:r>
              <a:rPr lang="zh-CN" altLang="en-US" sz="3600" b="1">
                <a:solidFill>
                  <a:srgbClr val="000000"/>
                </a:solidFill>
                <a:latin typeface="黑体"/>
                <a:ea typeface="黑体"/>
              </a:rPr>
              <a:t>商鞅变法成功的原因：</a:t>
            </a:r>
            <a:endParaRPr lang="zh-CN" altLang="en-US" sz="3600" b="1">
              <a:solidFill>
                <a:srgbClr val="000000"/>
              </a:solidFill>
              <a:latin typeface="黑体"/>
              <a:ea typeface="黑体"/>
            </a:endParaRPr>
          </a:p>
          <a:p>
            <a:pPr marL="0" marR="0" lvl="0" indent="0" eaLnBrk="0" hangingPunct="0"/>
            <a:endParaRPr lang="en-US" altLang="zh-CN" sz="3600" b="1" u="sng">
              <a:solidFill>
                <a:srgbClr val="000000"/>
              </a:solidFill>
              <a:latin typeface="黑体"/>
              <a:ea typeface="黑体"/>
            </a:endParaRPr>
          </a:p>
          <a:p>
            <a:pPr marL="0" marR="0" lvl="0" indent="0" eaLnBrk="0" hangingPunct="0"/>
            <a:r>
              <a:rPr lang="en-US" altLang="zh-CN" sz="3600" b="1">
                <a:solidFill>
                  <a:srgbClr val="000000"/>
                </a:solidFill>
                <a:latin typeface="黑体"/>
                <a:ea typeface="黑体"/>
              </a:rPr>
              <a:t>1.</a:t>
            </a:r>
            <a:r>
              <a:rPr lang="zh-CN" altLang="en-US" sz="3600" b="1">
                <a:solidFill>
                  <a:srgbClr val="000000"/>
                </a:solidFill>
                <a:latin typeface="黑体"/>
                <a:ea typeface="黑体"/>
              </a:rPr>
              <a:t>商鞅变法代表着新兴地主阶级的利益，他们要求推翻奴隶主贵族的统治，发展封建经济。因此，商鞅变法适应了历史发展的必然趋势；</a:t>
            </a:r>
            <a:endParaRPr lang="zh-CN" altLang="en-US" sz="3600" b="1">
              <a:solidFill>
                <a:srgbClr val="000000"/>
              </a:solidFill>
              <a:latin typeface="黑体"/>
              <a:ea typeface="黑体"/>
            </a:endParaRPr>
          </a:p>
          <a:p>
            <a:pPr marL="0" marR="0" lvl="0" indent="0" eaLnBrk="0" hangingPunct="0"/>
            <a:endParaRPr lang="en-US" altLang="zh-CN" sz="3600" b="1">
              <a:solidFill>
                <a:srgbClr val="000000"/>
              </a:solidFill>
              <a:latin typeface="黑体"/>
              <a:ea typeface="黑体"/>
            </a:endParaRPr>
          </a:p>
          <a:p>
            <a:pPr marL="0" marR="0" lvl="0" indent="0" eaLnBrk="0" hangingPunct="0"/>
            <a:r>
              <a:rPr lang="en-US" altLang="zh-CN" sz="3600" b="1">
                <a:solidFill>
                  <a:srgbClr val="000000"/>
                </a:solidFill>
                <a:latin typeface="黑体"/>
                <a:ea typeface="黑体"/>
              </a:rPr>
              <a:t>2.</a:t>
            </a:r>
            <a:r>
              <a:rPr lang="zh-CN" altLang="en-US" sz="3600" b="1">
                <a:solidFill>
                  <a:srgbClr val="000000"/>
                </a:solidFill>
                <a:latin typeface="黑体"/>
                <a:ea typeface="黑体"/>
              </a:rPr>
              <a:t>商鞅变法得到秦孝公的坚决支持；</a:t>
            </a:r>
            <a:endParaRPr lang="zh-CN" altLang="en-US" sz="3600" b="1">
              <a:solidFill>
                <a:srgbClr val="000000"/>
              </a:solidFill>
              <a:latin typeface="黑体"/>
              <a:ea typeface="黑体"/>
            </a:endParaRPr>
          </a:p>
          <a:p>
            <a:pPr marL="0" marR="0" lvl="0" indent="0" eaLnBrk="0" hangingPunct="0"/>
            <a:endParaRPr lang="en-US" altLang="zh-CN" sz="3600" b="1">
              <a:solidFill>
                <a:srgbClr val="000000"/>
              </a:solidFill>
              <a:latin typeface="黑体"/>
              <a:ea typeface="黑体"/>
            </a:endParaRPr>
          </a:p>
          <a:p>
            <a:pPr marL="0" marR="0" lvl="0" indent="0" eaLnBrk="0" hangingPunct="0"/>
            <a:r>
              <a:rPr lang="en-US" altLang="zh-CN" sz="3600" b="1">
                <a:solidFill>
                  <a:srgbClr val="000000"/>
                </a:solidFill>
                <a:latin typeface="黑体"/>
                <a:ea typeface="黑体"/>
              </a:rPr>
              <a:t>3.</a:t>
            </a:r>
            <a:r>
              <a:rPr lang="zh-CN" altLang="en-US" sz="3600" b="1">
                <a:solidFill>
                  <a:srgbClr val="000000"/>
                </a:solidFill>
                <a:latin typeface="黑体"/>
                <a:ea typeface="黑体"/>
              </a:rPr>
              <a:t>商鞅敢于同旧势力作斗争，并制订了一系列具体行之有效的改革措施。</a:t>
            </a:r>
            <a:endParaRPr lang="zh-CN" altLang="en-US" sz="3600" b="1">
              <a:solidFill>
                <a:srgbClr val="000000"/>
              </a:solidFill>
              <a:latin typeface="黑体"/>
              <a:ea typeface="黑体"/>
            </a:endParaRPr>
          </a:p>
        </p:txBody>
      </p:sp>
    </p:spTree>
  </p:cSld>
  <p:clrMapOvr>
    <a:masterClrMapping/>
  </p:clrMapOvr>
  <p:transition spd="slow">
    <p:cover/>
  </p:transition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31746" name="Picture 9" descr="3_1"/>
          <p:cNvPicPr/>
          <p:nvPr>
            <p:ph idx="4294967295"/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92075" y="908050"/>
            <a:ext cx="8877300" cy="3517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7" name="Text Box 6"/>
          <p:cNvSpPr/>
          <p:nvPr>
            <p:custDataLst>
              <p:tags r:id="rId6"/>
            </p:custDataLst>
          </p:nvPr>
        </p:nvSpPr>
        <p:spPr>
          <a:xfrm>
            <a:off x="92075" y="47625"/>
            <a:ext cx="8985250" cy="768350"/>
          </a:xfrm>
          <a:prstGeom prst="rect">
            <a:avLst/>
          </a:prstGeom>
          <a:gradFill rotWithShape="1">
            <a:gsLst>
              <a:gs pos="0">
                <a:srgbClr val="FFA2A1"/>
              </a:gs>
              <a:gs pos="35001">
                <a:srgbClr val="FFBEBD"/>
              </a:gs>
              <a:gs pos="100000">
                <a:srgbClr val="FFE5E5"/>
              </a:gs>
            </a:gsLst>
            <a:lin ang="16200000" scaled="1"/>
          </a:gradFill>
          <a:ln>
            <a:solidFill>
              <a:srgbClr val="BE4B48"/>
            </a:solidFill>
            <a:round/>
          </a:ln>
          <a:effectLst>
            <a:outerShdw blurRad="40000" dist="20000" dir="5400000">
              <a:srgbClr val="000000">
                <a:alpha val="37999"/>
              </a:srgbClr>
            </a:outerShdw>
          </a:effectLst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0" hangingPunct="0">
              <a:spcBef>
                <a:spcPct val="50000"/>
              </a:spcBef>
            </a:pPr>
            <a:r>
              <a:rPr lang="zh-CN" altLang="en-US" sz="4400" b="1"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造福千秋的都江堰</a:t>
            </a:r>
            <a:endParaRPr lang="zh-CN" altLang="en-US" sz="4400" b="1"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pic>
        <p:nvPicPr>
          <p:cNvPr id="31748" name="图片 1"/>
          <p:cNvPicPr/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2075" y="2644775"/>
            <a:ext cx="8793162" cy="29987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9" name="图片 2"/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92075" y="3663950"/>
            <a:ext cx="8877300" cy="31273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grpSp>
        <p:nvGrpSpPr>
          <p:cNvPr id="32770" name="组合 5"/>
          <p:cNvGrpSpPr/>
          <p:nvPr>
            <p:custDataLst>
              <p:tags r:id="rId3"/>
            </p:custDataLst>
          </p:nvPr>
        </p:nvGrpSpPr>
        <p:grpSpPr>
          <a:xfrm>
            <a:off x="34925" y="12700"/>
            <a:ext cx="9109075" cy="6837362"/>
            <a:chOff x="35496" y="692696"/>
            <a:chExt cx="9108504" cy="6156823"/>
          </a:xfrm>
        </p:grpSpPr>
        <p:pic>
          <p:nvPicPr>
            <p:cNvPr id="32771" name="Picture 2" descr="F:\七年级上课件\七上课件\第7课大变革的时代\媒体素材\图片\李冰父子.png"/>
            <p:cNvPicPr/>
            <p:nvPr>
              <p:custDataLst>
                <p:tags r:id="rId5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35496" y="780978"/>
              <a:ext cx="9108504" cy="606854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2772" name="矩形 4"/>
            <p:cNvSpPr/>
            <p:nvPr>
              <p:custDataLst>
                <p:tags r:id="rId6"/>
              </p:custDataLst>
            </p:nvPr>
          </p:nvSpPr>
          <p:spPr>
            <a:xfrm>
              <a:off x="35496" y="692696"/>
              <a:ext cx="4354077" cy="580865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3600" b="1">
                  <a:solidFill>
                    <a:srgbClr val="CC00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黑体"/>
                  <a:ea typeface="黑体"/>
                </a:rPr>
                <a:t>都江堰李冰父子塑像</a:t>
              </a:r>
              <a:endPara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endParaRPr>
            </a:p>
          </p:txBody>
        </p:sp>
      </p:grp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33794" name="Picture 4" descr="未命名3"/>
          <p:cNvPicPr/>
          <p:nvPr>
            <p:ph idx="4294967295"/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28575" y="53975"/>
            <a:ext cx="9077325" cy="6775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5" name="AutoShape 9"/>
          <p:cNvSpPr/>
          <p:nvPr>
            <p:custDataLst>
              <p:tags r:id="rId6"/>
            </p:custDataLst>
          </p:nvPr>
        </p:nvSpPr>
        <p:spPr>
          <a:xfrm>
            <a:off x="2216150" y="655638"/>
            <a:ext cx="4454525" cy="1011238"/>
          </a:xfrm>
          <a:prstGeom prst="wedgeRectCallout">
            <a:avLst>
              <a:gd name="adj1" fmla="val -44792"/>
              <a:gd name="adj2" fmla="val 18602"/>
            </a:avLst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zh-CN" sz="100"/>
          </a:p>
        </p:txBody>
      </p:sp>
      <p:sp>
        <p:nvSpPr>
          <p:cNvPr id="33796" name="Text Box 10"/>
          <p:cNvSpPr/>
          <p:nvPr>
            <p:custDataLst>
              <p:tags r:id="rId7"/>
            </p:custDataLst>
          </p:nvPr>
        </p:nvSpPr>
        <p:spPr>
          <a:xfrm>
            <a:off x="2266950" y="684212"/>
            <a:ext cx="4403725" cy="954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latin typeface="黑体"/>
                <a:ea typeface="黑体"/>
              </a:rPr>
              <a:t>将岷江分为内江和外江，</a:t>
            </a:r>
            <a:endParaRPr lang="zh-CN" altLang="en-US" sz="2800" b="1">
              <a:latin typeface="黑体"/>
              <a:ea typeface="黑体"/>
            </a:endParaRPr>
          </a:p>
          <a:p>
            <a:pPr lvl="0"/>
            <a:r>
              <a:rPr lang="zh-CN" altLang="en-US" sz="2800" b="1">
                <a:latin typeface="黑体"/>
                <a:ea typeface="黑体"/>
              </a:rPr>
              <a:t>江心分水堤坝。</a:t>
            </a:r>
            <a:endParaRPr lang="zh-CN" altLang="en-US" sz="2800" b="1">
              <a:latin typeface="黑体"/>
              <a:ea typeface="黑体"/>
            </a:endParaRPr>
          </a:p>
        </p:txBody>
      </p:sp>
      <p:sp>
        <p:nvSpPr>
          <p:cNvPr id="33797" name="AutoShape 11"/>
          <p:cNvSpPr/>
          <p:nvPr>
            <p:custDataLst>
              <p:tags r:id="rId8"/>
            </p:custDataLst>
          </p:nvPr>
        </p:nvSpPr>
        <p:spPr>
          <a:xfrm>
            <a:off x="3529012" y="1944688"/>
            <a:ext cx="5576888" cy="865188"/>
          </a:xfrm>
          <a:prstGeom prst="wedgeRoundRectCallout">
            <a:avLst>
              <a:gd name="adj1" fmla="val -49972"/>
              <a:gd name="adj2" fmla="val 86014"/>
              <a:gd name="adj3" fmla="val 16667"/>
            </a:avLst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zh-CN" sz="100"/>
          </a:p>
        </p:txBody>
      </p:sp>
      <p:sp>
        <p:nvSpPr>
          <p:cNvPr id="33798" name="Text Box 12"/>
          <p:cNvSpPr/>
          <p:nvPr>
            <p:custDataLst>
              <p:tags r:id="rId9"/>
            </p:custDataLst>
          </p:nvPr>
        </p:nvSpPr>
        <p:spPr>
          <a:xfrm>
            <a:off x="3641725" y="1944688"/>
            <a:ext cx="5275262" cy="9525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latin typeface="黑体"/>
                <a:ea typeface="黑体"/>
              </a:rPr>
              <a:t>滚水坝，洪水期分洪，减少泥沙淤积。</a:t>
            </a:r>
            <a:endParaRPr lang="zh-CN" altLang="en-US" sz="2800" b="1">
              <a:latin typeface="黑体"/>
              <a:ea typeface="黑体"/>
            </a:endParaRPr>
          </a:p>
        </p:txBody>
      </p:sp>
      <p:sp>
        <p:nvSpPr>
          <p:cNvPr id="33799" name="AutoShape 13"/>
          <p:cNvSpPr/>
          <p:nvPr>
            <p:custDataLst>
              <p:tags r:id="rId10"/>
            </p:custDataLst>
          </p:nvPr>
        </p:nvSpPr>
        <p:spPr>
          <a:xfrm>
            <a:off x="5143500" y="2922588"/>
            <a:ext cx="2914650" cy="685800"/>
          </a:xfrm>
          <a:prstGeom prst="wedgeEllipseCallout">
            <a:avLst>
              <a:gd name="adj1" fmla="val -56579"/>
              <a:gd name="adj2" fmla="val -6597"/>
            </a:avLst>
          </a:prstGeom>
          <a:solidFill>
            <a:schemeClr val="accent1"/>
          </a:solidFill>
          <a:ln>
            <a:solidFill>
              <a:schemeClr val="tx1"/>
            </a:solidFill>
            <a:miter lim="800000"/>
          </a:ln>
        </p:spPr>
        <p:txBody>
          <a:bodyPr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zh-CN" sz="100"/>
          </a:p>
        </p:txBody>
      </p:sp>
      <p:sp>
        <p:nvSpPr>
          <p:cNvPr id="33800" name="Text Box 14"/>
          <p:cNvSpPr/>
          <p:nvPr>
            <p:custDataLst>
              <p:tags r:id="rId11"/>
            </p:custDataLst>
          </p:nvPr>
        </p:nvSpPr>
        <p:spPr>
          <a:xfrm>
            <a:off x="5464175" y="3003550"/>
            <a:ext cx="22717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 b="1">
                <a:latin typeface="黑体"/>
                <a:ea typeface="黑体"/>
              </a:rPr>
              <a:t>灌溉农田</a:t>
            </a:r>
            <a:endParaRPr lang="zh-CN" altLang="en-US" sz="2800" b="1">
              <a:latin typeface="黑体"/>
              <a:ea typeface="黑体"/>
            </a:endParaRPr>
          </a:p>
        </p:txBody>
      </p:sp>
    </p:spTree>
  </p:cSld>
  <p:clrMapOvr>
    <a:masterClrMapping/>
  </p:clrMapOvr>
  <p:transition spd="slow">
    <p:cover/>
  </p:transition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4818" name="Text Box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34950" y="808038"/>
            <a:ext cx="8669338" cy="63182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lnSpc>
                <a:spcPts val="4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材料研读：</a:t>
            </a:r>
            <a:endParaRPr lang="zh-CN" altLang="en-US" sz="4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4819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90513" y="620713"/>
            <a:ext cx="8410575" cy="1816100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             据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《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华阳国志</a:t>
            </a:r>
            <a:r>
              <a:rPr lang="en-US" altLang="zh-CN" sz="48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.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蜀志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》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记载，都江堰建成后，“水旱从人，不知饥馑。时无荒年，天下谓之‘天府’也”。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34820" name="Text Box 1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20675" y="3716338"/>
            <a:ext cx="8677275" cy="286067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都江堰是一座综合性水利枢纽，使堤防、分洪、排沙、控流等功效合成为一个系统，发挥出防洪、灌溉、水运等多方面的作用。建成之后，成都平原成为沃野，被称为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“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天府之国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”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。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grpSp>
        <p:nvGrpSpPr>
          <p:cNvPr id="34821" name="组合 7"/>
          <p:cNvGrpSpPr/>
          <p:nvPr>
            <p:custDataLst>
              <p:tags r:id="rId6"/>
            </p:custDataLst>
          </p:nvPr>
        </p:nvGrpSpPr>
        <p:grpSpPr>
          <a:xfrm>
            <a:off x="-4762" y="0"/>
            <a:ext cx="9148762" cy="808038"/>
            <a:chOff x="-4539" y="0"/>
            <a:chExt cx="9148539" cy="808745"/>
          </a:xfrm>
        </p:grpSpPr>
        <p:pic>
          <p:nvPicPr>
            <p:cNvPr id="34822" name="Picture 6"/>
            <p:cNvPicPr/>
            <p:nvPr>
              <p:custDataLst>
                <p:tags r:id="rId8"/>
              </p:custDataLst>
            </p:nvPr>
          </p:nvPicPr>
          <p:blipFill>
            <a:blip r:embed="rId7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4823" name="Text Box 55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2643609" y="116632"/>
              <a:ext cx="3584575" cy="69211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ctr">
                <a:lnSpc>
                  <a:spcPts val="45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6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ea typeface="隶书"/>
                </a:rPr>
                <a:t>动  脑  筋</a:t>
              </a:r>
              <a:r>
                <a:rPr lang="en-US" altLang="zh-CN" sz="6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ea typeface="隶书"/>
                </a:rPr>
                <a:t>:</a:t>
              </a:r>
              <a:endParaRPr lang="en-US" altLang="zh-CN" sz="6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/>
              </a:endParaRPr>
            </a:p>
          </p:txBody>
        </p:sp>
      </p:grpSp>
      <p:sp>
        <p:nvSpPr>
          <p:cNvPr id="34824" name="Text Box 4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419100" y="2492375"/>
            <a:ext cx="8669338" cy="1169988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lnSpc>
                <a:spcPts val="4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想一想，都江堰的建成对周边地区的农业发展有什么影响？</a:t>
            </a:r>
            <a:endParaRPr lang="zh-CN" altLang="en-US" sz="40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par>
                                      <p:cTn repeatDur="-9223372036854775808" display="0" masterRel="sameClick">
                                        <p:stCondLst>
                                          <p:cond evt="onStopAudio" delay="0">
                                            <p:tgtEl>
                                              <p:sldTgt/>
                                            </p:tgtEl>
                                          </p:cond>
                                        </p:stCondLst>
                                      </p:cTn>
                                    </p:pa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5842" name="Text Box 4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34950" y="692150"/>
            <a:ext cx="8669338" cy="92392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课后活动：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43" name="Text Box 8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20675" y="1431925"/>
            <a:ext cx="8410575" cy="132397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查一查下列成语故事，哪些是出自春秋时期，哪些是出自战国时期？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35844" name="Text Box 12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34950" y="2808288"/>
            <a:ext cx="3243263" cy="378460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退避三舍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纸上谈兵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老马识途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百发百中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唇亡齿寒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grpSp>
        <p:nvGrpSpPr>
          <p:cNvPr id="35845" name="组合 7"/>
          <p:cNvGrpSpPr/>
          <p:nvPr>
            <p:custDataLst>
              <p:tags r:id="rId6"/>
            </p:custDataLst>
          </p:nvPr>
        </p:nvGrpSpPr>
        <p:grpSpPr>
          <a:xfrm>
            <a:off x="-4762" y="0"/>
            <a:ext cx="9148762" cy="808038"/>
            <a:chOff x="-4539" y="0"/>
            <a:chExt cx="9148539" cy="808745"/>
          </a:xfrm>
        </p:grpSpPr>
        <p:pic>
          <p:nvPicPr>
            <p:cNvPr id="35846" name="Picture 6"/>
            <p:cNvPicPr/>
            <p:nvPr>
              <p:custDataLst>
                <p:tags r:id="rId8"/>
              </p:custDataLst>
            </p:nvPr>
          </p:nvPicPr>
          <p:blipFill>
            <a:blip r:embed="rId7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5847" name="Text Box 55"/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2643609" y="116632"/>
              <a:ext cx="3584575" cy="69211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ctr">
                <a:lnSpc>
                  <a:spcPts val="45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6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ea typeface="隶书"/>
                </a:rPr>
                <a:t>动  脑  筋</a:t>
              </a:r>
              <a:r>
                <a:rPr lang="en-US" altLang="zh-CN" sz="6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ea typeface="隶书"/>
                </a:rPr>
                <a:t>:</a:t>
              </a:r>
              <a:endParaRPr lang="en-US" altLang="zh-CN" sz="6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/>
              </a:endParaRPr>
            </a:p>
          </p:txBody>
        </p:sp>
      </p:grpSp>
      <p:sp>
        <p:nvSpPr>
          <p:cNvPr id="35848" name="矩形 1"/>
          <p:cNvSpPr/>
          <p:nvPr>
            <p:custDataLst>
              <p:tags r:id="rId10"/>
            </p:custDataLst>
          </p:nvPr>
        </p:nvSpPr>
        <p:spPr>
          <a:xfrm>
            <a:off x="4435475" y="2908300"/>
            <a:ext cx="4572000" cy="378618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卧薪尝胆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朝秦暮楚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三令五申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一鼓作气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ct val="120000"/>
              </a:lnSpc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完璧归赵</a:t>
            </a:r>
            <a:endParaRPr lang="zh-CN" altLang="en-US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35849" name="矩形 2"/>
          <p:cNvSpPr/>
          <p:nvPr>
            <p:custDataLst>
              <p:tags r:id="rId11"/>
            </p:custDataLst>
          </p:nvPr>
        </p:nvSpPr>
        <p:spPr>
          <a:xfrm>
            <a:off x="2641600" y="2708275"/>
            <a:ext cx="1576388" cy="9239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春秋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50" name="矩形 3"/>
          <p:cNvSpPr/>
          <p:nvPr>
            <p:custDataLst>
              <p:tags r:id="rId12"/>
            </p:custDataLst>
          </p:nvPr>
        </p:nvSpPr>
        <p:spPr>
          <a:xfrm>
            <a:off x="6959600" y="2708275"/>
            <a:ext cx="1576388" cy="9239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春秋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51" name="矩形 4"/>
          <p:cNvSpPr/>
          <p:nvPr>
            <p:custDataLst>
              <p:tags r:id="rId13"/>
            </p:custDataLst>
          </p:nvPr>
        </p:nvSpPr>
        <p:spPr>
          <a:xfrm>
            <a:off x="7027863" y="5732463"/>
            <a:ext cx="1576388" cy="9239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春秋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52" name="矩形 5"/>
          <p:cNvSpPr/>
          <p:nvPr>
            <p:custDataLst>
              <p:tags r:id="rId14"/>
            </p:custDataLst>
          </p:nvPr>
        </p:nvSpPr>
        <p:spPr>
          <a:xfrm>
            <a:off x="2641600" y="3438525"/>
            <a:ext cx="1576388" cy="9223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战国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53" name="矩形 12"/>
          <p:cNvSpPr/>
          <p:nvPr>
            <p:custDataLst>
              <p:tags r:id="rId15"/>
            </p:custDataLst>
          </p:nvPr>
        </p:nvSpPr>
        <p:spPr>
          <a:xfrm>
            <a:off x="2641600" y="4165600"/>
            <a:ext cx="1576388" cy="9223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春秋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54" name="矩形 13"/>
          <p:cNvSpPr/>
          <p:nvPr>
            <p:custDataLst>
              <p:tags r:id="rId16"/>
            </p:custDataLst>
          </p:nvPr>
        </p:nvSpPr>
        <p:spPr>
          <a:xfrm>
            <a:off x="2576513" y="4954588"/>
            <a:ext cx="1576388" cy="9223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战国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55" name="矩形 15"/>
          <p:cNvSpPr/>
          <p:nvPr>
            <p:custDataLst>
              <p:tags r:id="rId17"/>
            </p:custDataLst>
          </p:nvPr>
        </p:nvSpPr>
        <p:spPr>
          <a:xfrm>
            <a:off x="2555875" y="5746750"/>
            <a:ext cx="1800225" cy="9223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春秋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56" name="矩形 16"/>
          <p:cNvSpPr/>
          <p:nvPr>
            <p:custDataLst>
              <p:tags r:id="rId18"/>
            </p:custDataLst>
          </p:nvPr>
        </p:nvSpPr>
        <p:spPr>
          <a:xfrm>
            <a:off x="7032625" y="5026025"/>
            <a:ext cx="1576388" cy="9239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春秋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57" name="矩形 17"/>
          <p:cNvSpPr/>
          <p:nvPr>
            <p:custDataLst>
              <p:tags r:id="rId19"/>
            </p:custDataLst>
          </p:nvPr>
        </p:nvSpPr>
        <p:spPr>
          <a:xfrm>
            <a:off x="7032625" y="4305300"/>
            <a:ext cx="1576388" cy="9239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春秋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  <p:sp>
        <p:nvSpPr>
          <p:cNvPr id="35858" name="矩形 18"/>
          <p:cNvSpPr/>
          <p:nvPr>
            <p:custDataLst>
              <p:tags r:id="rId20"/>
            </p:custDataLst>
          </p:nvPr>
        </p:nvSpPr>
        <p:spPr>
          <a:xfrm>
            <a:off x="7032625" y="3513138"/>
            <a:ext cx="1576388" cy="9239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隶书" charset="-122"/>
                <a:ea typeface="隶书"/>
              </a:rPr>
              <a:t>战国</a:t>
            </a:r>
            <a:endParaRPr lang="zh-CN" altLang="en-US" sz="5400" b="1">
              <a:solidFill>
                <a:srgbClr val="80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隶书" charset="-122"/>
              <a:ea typeface="隶书"/>
            </a:endParaRPr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6866" name="Text Box 8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-4762" y="808038"/>
            <a:ext cx="8951913" cy="563086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2.</a:t>
            </a: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支持商鞅的秦孝公死后。商鞅被害，然而新法并没有被废止，你认为这说明了什么</a:t>
            </a:r>
            <a:r>
              <a:rPr lang="en-US" altLang="zh-CN" sz="40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?</a:t>
            </a:r>
            <a:endParaRPr lang="en-US" altLang="zh-CN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  <a:sym typeface="宋体" pitchFamily="2" charset="-122"/>
              </a:rPr>
              <a:t>说明商鞅变法是成功的。守旧贵族的反对，商鞅被处死，说明了守旧势力的猖狂和统治者的昏庸。但商鞅虽死，变法还是获得了成功。因为经过变法，秦国的经济得到发展，军队战斗力不断加强，发展成为战国后期最富强的封建国家。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grpSp>
        <p:nvGrpSpPr>
          <p:cNvPr id="36867" name="组合 7"/>
          <p:cNvGrpSpPr/>
          <p:nvPr>
            <p:custDataLst>
              <p:tags r:id="rId4"/>
            </p:custDataLst>
          </p:nvPr>
        </p:nvGrpSpPr>
        <p:grpSpPr>
          <a:xfrm>
            <a:off x="-4762" y="0"/>
            <a:ext cx="9148762" cy="808038"/>
            <a:chOff x="-4539" y="0"/>
            <a:chExt cx="9148539" cy="808745"/>
          </a:xfrm>
        </p:grpSpPr>
        <p:pic>
          <p:nvPicPr>
            <p:cNvPr id="36868" name="Picture 6"/>
            <p:cNvPicPr/>
            <p:nvPr>
              <p:custDataLst>
                <p:tags r:id="rId6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6869" name="Text Box 55"/>
            <p:cNvSpPr txBox="1"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2643609" y="116632"/>
              <a:ext cx="3584575" cy="69211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fontAlgn="ctr">
                <a:lnSpc>
                  <a:spcPts val="45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6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ea typeface="隶书"/>
                </a:rPr>
                <a:t>动  脑  筋</a:t>
              </a:r>
              <a:r>
                <a:rPr lang="en-US" altLang="zh-CN" sz="60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ea typeface="隶书"/>
                </a:rPr>
                <a:t>:</a:t>
              </a:r>
              <a:endParaRPr lang="en-US" altLang="zh-CN" sz="60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ea typeface="隶书"/>
              </a:endParaRPr>
            </a:p>
          </p:txBody>
        </p:sp>
      </p:grp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7890" name="WordArt 8"/>
          <p:cNvSpPr>
            <a:spLocks noTextEdit="1"/>
          </p:cNvSpPr>
          <p:nvPr>
            <p:custDataLst>
              <p:tags r:id="rId3"/>
            </p:custDataLst>
          </p:nvPr>
        </p:nvSpPr>
        <p:spPr>
          <a:xfrm>
            <a:off x="6227762" y="5064125"/>
            <a:ext cx="1368425" cy="1366838"/>
          </a:xfrm>
          <a:solidFill>
            <a:srgbClr val="CC0000"/>
          </a:solidFill>
          <a:ln>
            <a:solidFill>
              <a:srgbClr val="0000FF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latin typeface="宋体" pitchFamily="2" charset="-122"/>
              </a:rPr>
              <a:t>B</a:t>
            </a:r>
            <a:endParaRPr sz="4000" b="1">
              <a:solidFill>
                <a:srgbClr val="CC0000"/>
              </a:solidFill>
              <a:latin typeface="宋体" pitchFamily="2" charset="-122"/>
            </a:endParaRPr>
          </a:p>
        </p:txBody>
      </p:sp>
      <p:grpSp>
        <p:nvGrpSpPr>
          <p:cNvPr id="37891" name="组合 1"/>
          <p:cNvGrpSpPr/>
          <p:nvPr>
            <p:custDataLst>
              <p:tags r:id="rId4"/>
            </p:custDataLst>
          </p:nvPr>
        </p:nvGrpSpPr>
        <p:grpSpPr>
          <a:xfrm>
            <a:off x="-4762" y="0"/>
            <a:ext cx="9148762" cy="765175"/>
            <a:chOff x="-4539" y="0"/>
            <a:chExt cx="9148539" cy="764704"/>
          </a:xfrm>
        </p:grpSpPr>
        <p:pic>
          <p:nvPicPr>
            <p:cNvPr id="37892" name="Picture 6"/>
            <p:cNvPicPr/>
            <p:nvPr>
              <p:custDataLst>
                <p:tags r:id="rId6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7893" name="WordArt 3"/>
            <p:cNvSpPr>
              <a:spLocks noTextEdit="1"/>
            </p:cNvSpPr>
            <p:nvPr>
              <p:custDataLst>
                <p:tags r:id="rId7"/>
              </p:custDataLst>
            </p:nvPr>
          </p:nvSpPr>
          <p:spPr>
            <a:xfrm>
              <a:off x="2413421" y="117004"/>
              <a:ext cx="3814763" cy="647700"/>
            </a:xfrm>
            <a:solidFill>
              <a:srgbClr val="FFFF00"/>
            </a:solidFill>
            <a:ln>
              <a:solidFill>
                <a:srgbClr val="FFFFFF"/>
              </a:solidFill>
              <a:round/>
            </a:ln>
            <a:effectLst>
              <a:outerShdw dist="35921" dir="2700000" algn="ctr">
                <a:srgbClr val="C0C0C0">
                  <a:alpha val="79999"/>
                </a:srgbClr>
              </a:outerShdw>
            </a:effectLst>
          </p:spPr>
          <p:txBody>
            <a:bodyPr wrap="none" fromWordArt="1" anchor="t" anchorCtr="0">
              <a:prstTxWarp prst="textPlain">
                <a:avLst/>
              </a:prstTxWarp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sz="36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宋体" pitchFamily="2" charset="-122"/>
                </a:rPr>
                <a:t>课堂练习</a:t>
              </a:r>
              <a:endParaRPr sz="36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endParaRPr>
            </a:p>
          </p:txBody>
        </p:sp>
      </p:grpSp>
      <p:sp>
        <p:nvSpPr>
          <p:cNvPr id="37894" name="矩形 2"/>
          <p:cNvSpPr/>
          <p:nvPr>
            <p:custDataLst>
              <p:tags r:id="rId8"/>
            </p:custDataLst>
          </p:nvPr>
        </p:nvSpPr>
        <p:spPr>
          <a:xfrm>
            <a:off x="323850" y="827088"/>
            <a:ext cx="5256213" cy="560387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ts val="6200"/>
              </a:lnSpc>
            </a:pP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．观察战国形势图，其中①、②、③、④四处分别为（    ）</a:t>
            </a:r>
            <a:endParaRPr lang="zh-CN" altLang="en-US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>
              <a:lnSpc>
                <a:spcPts val="6200"/>
              </a:lnSpc>
            </a:pP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A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．燕、楚、齐、秦   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>
              <a:lnSpc>
                <a:spcPts val="6200"/>
              </a:lnSpc>
            </a:pP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B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．燕、齐、秦、楚</a:t>
            </a:r>
            <a:endParaRPr lang="zh-CN" altLang="en-US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>
              <a:lnSpc>
                <a:spcPts val="6200"/>
              </a:lnSpc>
            </a:pP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C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．齐、秦、楚、燕    </a:t>
            </a:r>
            <a:endParaRPr lang="en-US" altLang="zh-CN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>
              <a:lnSpc>
                <a:spcPts val="6200"/>
              </a:lnSpc>
            </a:pP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D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．楚、燕、齐、秦</a:t>
            </a:r>
            <a:endParaRPr lang="zh-CN" altLang="en-US" sz="40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pic>
        <p:nvPicPr>
          <p:cNvPr id="37895" name="Picture 8" descr="学科网(www.zxxk.com)--教育资源门户，提供试卷、教案、课件、论文、素材及各类教学资源下载，还有大量而丰富的教学相关资讯！">
            <a:hlinkClick r:id="rId11"/>
          </p:cNvPr>
          <p:cNvPicPr/>
          <p:nvPr>
            <p:custDataLst>
              <p:tags r:id="rId10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5199062" y="768350"/>
            <a:ext cx="3910012" cy="4144962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par>
                                      <p:cTn repeatDur="-9223372036854775808" display="0" masterRel="sameClick">
                                        <p:stCondLst>
                                          <p:cond evt="onStopAudio" delay="0">
                                            <p:tgtEl>
                                              <p:sldTgt/>
                                            </p:tgtEl>
                                          </p:cond>
                                        </p:stCondLst>
                                      </p:cTn>
                                    </p:pa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38914" name="Text Box 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39750" y="981075"/>
            <a:ext cx="8064500" cy="4708525"/>
          </a:xfrm>
          <a:prstGeom prst="rect">
            <a:avLst/>
          </a:prstGeom>
          <a:noFill/>
          <a:ln>
            <a:noFill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0" fontAlgn="base" hangingPunct="0">
              <a:lnSpc>
                <a:spcPts val="6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2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．对诸侯争霸影响的说法，不正确的一项是（    ）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eaLnBrk="0" fontAlgn="base" hangingPunct="0">
              <a:lnSpc>
                <a:spcPts val="6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A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．促进了民族融合       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eaLnBrk="0" fontAlgn="base" hangingPunct="0">
              <a:lnSpc>
                <a:spcPts val="6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B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．给人民带来了灾难    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eaLnBrk="0" fontAlgn="base" hangingPunct="0">
              <a:lnSpc>
                <a:spcPts val="6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C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．加剧了民族分裂的趋势 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eaLnBrk="0" fontAlgn="base" hangingPunct="0">
              <a:lnSpc>
                <a:spcPts val="6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D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．加快了统一的步伐 </a:t>
            </a:r>
            <a:endParaRPr lang="en-US" altLang="zh-CN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grpSp>
        <p:nvGrpSpPr>
          <p:cNvPr id="38915" name="组合 7"/>
          <p:cNvGrpSpPr/>
          <p:nvPr>
            <p:custDataLst>
              <p:tags r:id="rId4"/>
            </p:custDataLst>
          </p:nvPr>
        </p:nvGrpSpPr>
        <p:grpSpPr>
          <a:xfrm>
            <a:off x="-4762" y="0"/>
            <a:ext cx="9148762" cy="765175"/>
            <a:chOff x="-4539" y="0"/>
            <a:chExt cx="9148539" cy="764704"/>
          </a:xfrm>
        </p:grpSpPr>
        <p:pic>
          <p:nvPicPr>
            <p:cNvPr id="38916" name="Picture 6"/>
            <p:cNvPicPr/>
            <p:nvPr>
              <p:custDataLst>
                <p:tags r:id="rId6"/>
              </p:custDataLst>
            </p:nvPr>
          </p:nvPicPr>
          <p:blipFill>
            <a:blip r:embed="rId5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8917" name="WordArt 3"/>
            <p:cNvSpPr>
              <a:spLocks noTextEdit="1"/>
            </p:cNvSpPr>
            <p:nvPr>
              <p:custDataLst>
                <p:tags r:id="rId7"/>
              </p:custDataLst>
            </p:nvPr>
          </p:nvSpPr>
          <p:spPr>
            <a:xfrm>
              <a:off x="2413421" y="117004"/>
              <a:ext cx="3814763" cy="647700"/>
            </a:xfrm>
            <a:solidFill>
              <a:srgbClr val="FFFF00"/>
            </a:solidFill>
            <a:ln>
              <a:solidFill>
                <a:srgbClr val="FFFFFF"/>
              </a:solidFill>
              <a:round/>
            </a:ln>
            <a:effectLst>
              <a:outerShdw dist="35921" dir="2700000" algn="ctr">
                <a:srgbClr val="C0C0C0">
                  <a:alpha val="79999"/>
                </a:srgbClr>
              </a:outerShdw>
            </a:effectLst>
          </p:spPr>
          <p:txBody>
            <a:bodyPr wrap="none" fromWordArt="1" anchor="t" anchorCtr="0">
              <a:prstTxWarp prst="textPlain">
                <a:avLst/>
              </a:prstTxWarp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sz="36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宋体" pitchFamily="2" charset="-122"/>
                </a:rPr>
                <a:t>课堂练习</a:t>
              </a:r>
              <a:endParaRPr sz="36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endParaRPr>
            </a:p>
          </p:txBody>
        </p:sp>
      </p:grpSp>
      <p:sp>
        <p:nvSpPr>
          <p:cNvPr id="38918" name="WordArt 8"/>
          <p:cNvSpPr>
            <a:spLocks noTextEdit="1"/>
          </p:cNvSpPr>
          <p:nvPr>
            <p:custDataLst>
              <p:tags r:id="rId8"/>
            </p:custDataLst>
          </p:nvPr>
        </p:nvSpPr>
        <p:spPr>
          <a:xfrm>
            <a:off x="6732588" y="2276475"/>
            <a:ext cx="1366838" cy="1366838"/>
          </a:xfrm>
          <a:solidFill>
            <a:srgbClr val="CC0000"/>
          </a:solidFill>
          <a:ln>
            <a:solidFill>
              <a:srgbClr val="0000FF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latin typeface="宋体" pitchFamily="2" charset="-122"/>
              </a:rPr>
              <a:t>Ｃ</a:t>
            </a:r>
            <a:endParaRPr sz="4000" b="1">
              <a:solidFill>
                <a:srgbClr val="CC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7" dur="500" fill="hold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par>
                                      <p:cTn repeatDur="-9223372036854775808" display="0" masterRel="sameClick">
                                        <p:stCondLst>
                                          <p:cond evt="onStopAudio" delay="0">
                                            <p:tgtEl>
                                              <p:sldTgt/>
                                            </p:tgtEl>
                                          </p:cond>
                                        </p:stCondLst>
                                      </p:cTn>
                                    </p:pa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grpSp>
        <p:nvGrpSpPr>
          <p:cNvPr id="39938" name="组合 1"/>
          <p:cNvGrpSpPr/>
          <p:nvPr>
            <p:custDataLst>
              <p:tags r:id="rId3"/>
            </p:custDataLst>
          </p:nvPr>
        </p:nvGrpSpPr>
        <p:grpSpPr>
          <a:xfrm>
            <a:off x="-4762" y="0"/>
            <a:ext cx="9148762" cy="765175"/>
            <a:chOff x="-4539" y="0"/>
            <a:chExt cx="9148539" cy="764704"/>
          </a:xfrm>
        </p:grpSpPr>
        <p:pic>
          <p:nvPicPr>
            <p:cNvPr id="39939" name="Picture 6"/>
            <p:cNvPicPr/>
            <p:nvPr>
              <p:custDataLst>
                <p:tags r:id="rId5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39940" name="WordArt 3"/>
            <p:cNvSpPr>
              <a:spLocks noTextEdit="1"/>
            </p:cNvSpPr>
            <p:nvPr>
              <p:custDataLst>
                <p:tags r:id="rId6"/>
              </p:custDataLst>
            </p:nvPr>
          </p:nvSpPr>
          <p:spPr>
            <a:xfrm>
              <a:off x="2413421" y="117004"/>
              <a:ext cx="3814763" cy="647700"/>
            </a:xfrm>
            <a:solidFill>
              <a:srgbClr val="FFFF00"/>
            </a:solidFill>
            <a:ln>
              <a:solidFill>
                <a:srgbClr val="FFFFFF"/>
              </a:solidFill>
              <a:round/>
            </a:ln>
            <a:effectLst>
              <a:outerShdw dist="35921" dir="2700000" algn="ctr">
                <a:srgbClr val="C0C0C0">
                  <a:alpha val="79999"/>
                </a:srgbClr>
              </a:outerShdw>
            </a:effectLst>
          </p:spPr>
          <p:txBody>
            <a:bodyPr wrap="none" fromWordArt="1" anchor="t" anchorCtr="0">
              <a:prstTxWarp prst="textPlain">
                <a:avLst/>
              </a:prstTxWarp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sz="36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宋体" pitchFamily="2" charset="-122"/>
                </a:rPr>
                <a:t>课堂练习</a:t>
              </a:r>
              <a:endParaRPr sz="36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endParaRPr>
            </a:p>
          </p:txBody>
        </p:sp>
      </p:grpSp>
      <p:sp>
        <p:nvSpPr>
          <p:cNvPr id="39941" name="矩形 4"/>
          <p:cNvSpPr/>
          <p:nvPr>
            <p:custDataLst>
              <p:tags r:id="rId7"/>
            </p:custDataLst>
          </p:nvPr>
        </p:nvSpPr>
        <p:spPr>
          <a:xfrm>
            <a:off x="468313" y="836613"/>
            <a:ext cx="8351838" cy="565785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lnSpc>
                <a:spcPts val="62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3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．战国初期，三家分晋的卿大夫是（   ）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ts val="6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　①韩  ②赵  ③楚  ④魏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ts val="6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　　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A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．①②③    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ts val="6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　　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B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．①②④    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ts val="6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　　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C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．①③④    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lnSpc>
                <a:spcPts val="62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　　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D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．②③④</a:t>
            </a:r>
            <a:endParaRPr lang="zh-CN" altLang="en-US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39942" name="WordArt 8"/>
          <p:cNvSpPr>
            <a:spLocks noTextEdit="1"/>
          </p:cNvSpPr>
          <p:nvPr>
            <p:custDataLst>
              <p:tags r:id="rId8"/>
            </p:custDataLst>
          </p:nvPr>
        </p:nvSpPr>
        <p:spPr>
          <a:xfrm>
            <a:off x="6300788" y="4221162"/>
            <a:ext cx="1366838" cy="1366838"/>
          </a:xfrm>
          <a:solidFill>
            <a:srgbClr val="CC0000"/>
          </a:solidFill>
          <a:ln>
            <a:solidFill>
              <a:srgbClr val="0000FF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latin typeface="宋体" pitchFamily="2" charset="-122"/>
              </a:rPr>
              <a:t>B</a:t>
            </a:r>
            <a:endParaRPr sz="4000" b="1">
              <a:solidFill>
                <a:srgbClr val="CC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7" dur="500" fill="hold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par>
                                      <p:cTn repeatDur="-9223372036854775808" display="0" masterRel="sameClick">
                                        <p:stCondLst>
                                          <p:cond evt="onStopAudio" delay="0">
                                            <p:tgtEl>
                                              <p:sldTgt/>
                                            </p:tgtEl>
                                          </p:cond>
                                        </p:stCondLst>
                                      </p:cTn>
                                    </p:pa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grpSp>
        <p:nvGrpSpPr>
          <p:cNvPr id="40962" name="组合 3"/>
          <p:cNvGrpSpPr/>
          <p:nvPr>
            <p:custDataLst>
              <p:tags r:id="rId3"/>
            </p:custDataLst>
          </p:nvPr>
        </p:nvGrpSpPr>
        <p:grpSpPr>
          <a:xfrm>
            <a:off x="-4762" y="0"/>
            <a:ext cx="9148762" cy="765175"/>
            <a:chOff x="-4539" y="0"/>
            <a:chExt cx="9148539" cy="764704"/>
          </a:xfrm>
        </p:grpSpPr>
        <p:pic>
          <p:nvPicPr>
            <p:cNvPr id="40963" name="Picture 6"/>
            <p:cNvPicPr/>
            <p:nvPr>
              <p:custDataLst>
                <p:tags r:id="rId5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0964" name="WordArt 3"/>
            <p:cNvSpPr>
              <a:spLocks noTextEdit="1"/>
            </p:cNvSpPr>
            <p:nvPr>
              <p:custDataLst>
                <p:tags r:id="rId6"/>
              </p:custDataLst>
            </p:nvPr>
          </p:nvSpPr>
          <p:spPr>
            <a:xfrm>
              <a:off x="2413421" y="117004"/>
              <a:ext cx="3814763" cy="647700"/>
            </a:xfrm>
            <a:solidFill>
              <a:srgbClr val="FFFF00"/>
            </a:solidFill>
            <a:ln>
              <a:solidFill>
                <a:srgbClr val="FFFFFF"/>
              </a:solidFill>
              <a:round/>
            </a:ln>
            <a:effectLst>
              <a:outerShdw dist="35921" dir="2700000" algn="ctr">
                <a:srgbClr val="C0C0C0">
                  <a:alpha val="79999"/>
                </a:srgbClr>
              </a:outerShdw>
            </a:effectLst>
          </p:spPr>
          <p:txBody>
            <a:bodyPr wrap="none" fromWordArt="1" anchor="t" anchorCtr="0">
              <a:prstTxWarp prst="textPlain">
                <a:avLst/>
              </a:prstTxWarp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sz="36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宋体" pitchFamily="2" charset="-122"/>
                </a:rPr>
                <a:t>课堂练习</a:t>
              </a:r>
              <a:endParaRPr sz="36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endParaRPr>
            </a:p>
          </p:txBody>
        </p:sp>
      </p:grpSp>
      <p:sp>
        <p:nvSpPr>
          <p:cNvPr id="40965" name="矩形 6"/>
          <p:cNvSpPr/>
          <p:nvPr>
            <p:custDataLst>
              <p:tags r:id="rId7"/>
            </p:custDataLst>
          </p:nvPr>
        </p:nvSpPr>
        <p:spPr>
          <a:xfrm>
            <a:off x="539750" y="942975"/>
            <a:ext cx="8064500" cy="415448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4.商鞅变法发生在（　）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　A.商朝　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  B.西周　　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  C.春秋　 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  D.战国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40966" name="WordArt 8"/>
          <p:cNvSpPr>
            <a:spLocks noTextEdit="1"/>
          </p:cNvSpPr>
          <p:nvPr>
            <p:custDataLst>
              <p:tags r:id="rId8"/>
            </p:custDataLst>
          </p:nvPr>
        </p:nvSpPr>
        <p:spPr>
          <a:xfrm>
            <a:off x="6326188" y="3246438"/>
            <a:ext cx="1366838" cy="1366838"/>
          </a:xfrm>
          <a:solidFill>
            <a:srgbClr val="CC0000"/>
          </a:solidFill>
          <a:ln>
            <a:solidFill>
              <a:srgbClr val="0000FF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latin typeface="宋体" pitchFamily="2" charset="-122"/>
              </a:rPr>
              <a:t>D</a:t>
            </a:r>
            <a:endParaRPr sz="4000" b="1">
              <a:solidFill>
                <a:srgbClr val="CC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7" dur="500" fill="hold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par>
                                      <p:cTn repeatDur="-9223372036854775808" display="0" masterRel="sameClick">
                                        <p:stCondLst>
                                          <p:cond evt="onStopAudio" delay="0">
                                            <p:tgtEl>
                                              <p:sldTgt/>
                                            </p:tgtEl>
                                          </p:cond>
                                        </p:stCondLst>
                                      </p:cTn>
                                    </p:pa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grpSp>
        <p:nvGrpSpPr>
          <p:cNvPr id="41986" name="组合 3"/>
          <p:cNvGrpSpPr/>
          <p:nvPr>
            <p:custDataLst>
              <p:tags r:id="rId3"/>
            </p:custDataLst>
          </p:nvPr>
        </p:nvGrpSpPr>
        <p:grpSpPr>
          <a:xfrm>
            <a:off x="-4762" y="0"/>
            <a:ext cx="9148762" cy="765175"/>
            <a:chOff x="-4539" y="0"/>
            <a:chExt cx="9148539" cy="764704"/>
          </a:xfrm>
        </p:grpSpPr>
        <p:pic>
          <p:nvPicPr>
            <p:cNvPr id="41987" name="Picture 6"/>
            <p:cNvPicPr/>
            <p:nvPr>
              <p:custDataLst>
                <p:tags r:id="rId5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1988" name="WordArt 3"/>
            <p:cNvSpPr>
              <a:spLocks noTextEdit="1"/>
            </p:cNvSpPr>
            <p:nvPr>
              <p:custDataLst>
                <p:tags r:id="rId6"/>
              </p:custDataLst>
            </p:nvPr>
          </p:nvSpPr>
          <p:spPr>
            <a:xfrm>
              <a:off x="2413421" y="117004"/>
              <a:ext cx="3814763" cy="647700"/>
            </a:xfrm>
            <a:solidFill>
              <a:srgbClr val="FFFF00"/>
            </a:solidFill>
            <a:ln>
              <a:solidFill>
                <a:srgbClr val="FFFFFF"/>
              </a:solidFill>
              <a:round/>
            </a:ln>
            <a:effectLst>
              <a:outerShdw dist="35921" dir="2700000" algn="ctr">
                <a:srgbClr val="C0C0C0">
                  <a:alpha val="79999"/>
                </a:srgbClr>
              </a:outerShdw>
            </a:effectLst>
          </p:spPr>
          <p:txBody>
            <a:bodyPr wrap="none" fromWordArt="1" anchor="t" anchorCtr="0">
              <a:prstTxWarp prst="textPlain">
                <a:avLst/>
              </a:prstTxWarp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sz="36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宋体" pitchFamily="2" charset="-122"/>
                </a:rPr>
                <a:t>课堂练习</a:t>
              </a:r>
              <a:endParaRPr sz="36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endParaRPr>
            </a:p>
          </p:txBody>
        </p:sp>
      </p:grpSp>
      <p:sp>
        <p:nvSpPr>
          <p:cNvPr id="41989" name="矩形 1"/>
          <p:cNvSpPr/>
          <p:nvPr>
            <p:custDataLst>
              <p:tags r:id="rId7"/>
            </p:custDataLst>
          </p:nvPr>
        </p:nvSpPr>
        <p:spPr>
          <a:xfrm>
            <a:off x="166688" y="889000"/>
            <a:ext cx="8575675" cy="526256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5.商鞅变法措施中，对当代行政管理制度有重要影响的是(  )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　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   A.允许土地私有     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   B.重农抑商 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   C.实行“连坐法”    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   D.推行县制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41990" name="WordArt 8"/>
          <p:cNvSpPr>
            <a:spLocks noTextEdit="1"/>
          </p:cNvSpPr>
          <p:nvPr>
            <p:custDataLst>
              <p:tags r:id="rId8"/>
            </p:custDataLst>
          </p:nvPr>
        </p:nvSpPr>
        <p:spPr>
          <a:xfrm>
            <a:off x="6300788" y="4221162"/>
            <a:ext cx="1366838" cy="1366838"/>
          </a:xfrm>
          <a:solidFill>
            <a:srgbClr val="CC0000"/>
          </a:solidFill>
          <a:ln>
            <a:solidFill>
              <a:srgbClr val="0000FF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latin typeface="宋体" pitchFamily="2" charset="-122"/>
              </a:rPr>
              <a:t>D</a:t>
            </a:r>
            <a:endParaRPr sz="4000" b="1">
              <a:solidFill>
                <a:srgbClr val="CC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7" dur="500" fill="hold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par>
                                      <p:cTn repeatDur="-9223372036854775808" display="0" masterRel="sameClick">
                                        <p:stCondLst>
                                          <p:cond evt="onStopAudio" delay="0">
                                            <p:tgtEl>
                                              <p:sldTgt/>
                                            </p:tgtEl>
                                          </p:cond>
                                        </p:stCondLst>
                                      </p:cTn>
                                    </p:pa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grpSp>
        <p:nvGrpSpPr>
          <p:cNvPr id="43010" name="组合 3"/>
          <p:cNvGrpSpPr/>
          <p:nvPr>
            <p:custDataLst>
              <p:tags r:id="rId3"/>
            </p:custDataLst>
          </p:nvPr>
        </p:nvGrpSpPr>
        <p:grpSpPr>
          <a:xfrm>
            <a:off x="-4762" y="0"/>
            <a:ext cx="9148762" cy="765175"/>
            <a:chOff x="-4539" y="0"/>
            <a:chExt cx="9148539" cy="764704"/>
          </a:xfrm>
        </p:grpSpPr>
        <p:pic>
          <p:nvPicPr>
            <p:cNvPr id="43011" name="Picture 6"/>
            <p:cNvPicPr/>
            <p:nvPr>
              <p:custDataLst>
                <p:tags r:id="rId5"/>
              </p:custDataLst>
            </p:nvPr>
          </p:nvPicPr>
          <p:blipFill>
            <a:blip r:embed="rId4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3012" name="WordArt 3"/>
            <p:cNvSpPr>
              <a:spLocks noTextEdit="1"/>
            </p:cNvSpPr>
            <p:nvPr>
              <p:custDataLst>
                <p:tags r:id="rId6"/>
              </p:custDataLst>
            </p:nvPr>
          </p:nvSpPr>
          <p:spPr>
            <a:xfrm>
              <a:off x="2413421" y="117004"/>
              <a:ext cx="3814763" cy="647700"/>
            </a:xfrm>
            <a:solidFill>
              <a:srgbClr val="FFFF00"/>
            </a:solidFill>
            <a:ln>
              <a:solidFill>
                <a:srgbClr val="FFFFFF"/>
              </a:solidFill>
              <a:round/>
            </a:ln>
            <a:effectLst>
              <a:outerShdw dist="35921" dir="2700000" algn="ctr">
                <a:srgbClr val="C0C0C0">
                  <a:alpha val="79999"/>
                </a:srgbClr>
              </a:outerShdw>
            </a:effectLst>
          </p:spPr>
          <p:txBody>
            <a:bodyPr wrap="none" fromWordArt="1" anchor="t" anchorCtr="0">
              <a:prstTxWarp prst="textPlain">
                <a:avLst/>
              </a:prstTxWarp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sz="36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宋体" pitchFamily="2" charset="-122"/>
                </a:rPr>
                <a:t>课堂练习</a:t>
              </a:r>
              <a:endParaRPr sz="36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endParaRPr>
            </a:p>
          </p:txBody>
        </p:sp>
      </p:grpSp>
      <p:sp>
        <p:nvSpPr>
          <p:cNvPr id="43013" name="矩形 1"/>
          <p:cNvSpPr/>
          <p:nvPr>
            <p:custDataLst>
              <p:tags r:id="rId7"/>
            </p:custDataLst>
          </p:nvPr>
        </p:nvSpPr>
        <p:spPr>
          <a:xfrm>
            <a:off x="395288" y="908050"/>
            <a:ext cx="8280400" cy="483076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6.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战国前期，标志着社会生产力显著提高的是</a:t>
            </a: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(    )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A.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铁器的普遍使用和牛耕的推广　</a:t>
            </a:r>
            <a:endParaRPr lang="en-US" altLang="zh-CN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B.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农业技术的进步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C.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水利工程的兴修   </a:t>
            </a:r>
            <a:endParaRPr lang="en-US" altLang="zh-CN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Bef>
                <a:spcPct val="25000"/>
              </a:spcBef>
              <a:spcAft>
                <a:spcPct val="0"/>
              </a:spcAft>
            </a:pPr>
            <a:r>
              <a:rPr lang="en-US" altLang="zh-CN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D.</a:t>
            </a: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农业产量的提高</a:t>
            </a:r>
            <a:endParaRPr lang="zh-CN" altLang="en-US" sz="44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43014" name="WordArt 8"/>
          <p:cNvSpPr>
            <a:spLocks noTextEdit="1"/>
          </p:cNvSpPr>
          <p:nvPr>
            <p:custDataLst>
              <p:tags r:id="rId8"/>
            </p:custDataLst>
          </p:nvPr>
        </p:nvSpPr>
        <p:spPr>
          <a:xfrm>
            <a:off x="6300788" y="4221162"/>
            <a:ext cx="1366838" cy="1366838"/>
          </a:xfrm>
          <a:solidFill>
            <a:srgbClr val="CC0000"/>
          </a:solidFill>
          <a:ln>
            <a:solidFill>
              <a:srgbClr val="0000FF"/>
            </a:solidFill>
            <a:round/>
          </a:ln>
        </p:spPr>
        <p:txBody>
          <a:bodyPr wrap="none" fromWordArt="1" anchor="t" anchorCtr="0">
            <a:prstTxWarp prst="textPlain">
              <a:avLst/>
            </a:prstTxWarp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sz="4000" b="1">
                <a:solidFill>
                  <a:srgbClr val="CC0000"/>
                </a:solidFill>
                <a:latin typeface="宋体" pitchFamily="2" charset="-122"/>
              </a:rPr>
              <a:t>A</a:t>
            </a:r>
            <a:endParaRPr sz="4000" b="1">
              <a:solidFill>
                <a:srgbClr val="CC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 additive="base"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par>
                                      <p:cTn repeatDur="-9223372036854775808" display="0" masterRel="sameClick">
                                        <p:stCondLst>
                                          <p:cond evt="onStopAudio" delay="0">
                                            <p:tgtEl>
                                              <p:sldTgt/>
                                            </p:tgtEl>
                                          </p:cond>
                                        </p:stCondLst>
                                      </p:cTn>
                                    </p:pa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4034" name="Rectangle 3"/>
          <p:cNvSpPr/>
          <p:nvPr>
            <p:custDataLst>
              <p:tags r:id="rId3"/>
            </p:custDataLst>
          </p:nvPr>
        </p:nvSpPr>
        <p:spPr>
          <a:xfrm>
            <a:off x="127000" y="244475"/>
            <a:ext cx="8890000" cy="636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3600" b="1">
                <a:latin typeface="宋体" pitchFamily="2" charset="-122"/>
              </a:rPr>
              <a:t>  </a:t>
            </a:r>
            <a:r>
              <a:rPr lang="zh-CN" altLang="en-US" sz="3600" b="1">
                <a:latin typeface="宋体" pitchFamily="2" charset="-122"/>
              </a:rPr>
              <a:t>材料一：古时候洪水泛滥成灾</a:t>
            </a:r>
            <a:r>
              <a:rPr lang="en-US" altLang="zh-CN" sz="3600" b="1">
                <a:latin typeface="宋体" pitchFamily="2" charset="-122"/>
              </a:rPr>
              <a:t>,</a:t>
            </a:r>
            <a:r>
              <a:rPr lang="zh-CN" altLang="en-US" sz="3600" b="1">
                <a:latin typeface="宋体" pitchFamily="2" charset="-122"/>
              </a:rPr>
              <a:t>百姓过着悲惨的生活</a:t>
            </a:r>
            <a:r>
              <a:rPr lang="en-US" altLang="zh-CN" sz="3600" b="1">
                <a:latin typeface="宋体" pitchFamily="2" charset="-122"/>
              </a:rPr>
              <a:t>,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A</a:t>
            </a:r>
            <a:r>
              <a:rPr lang="zh-CN" altLang="en-US" sz="3600" b="1">
                <a:latin typeface="宋体" pitchFamily="2" charset="-122"/>
              </a:rPr>
              <a:t>带领人们用疏导的办法治理洪水</a:t>
            </a:r>
            <a:r>
              <a:rPr lang="en-US" altLang="zh-CN" sz="3600" b="1">
                <a:latin typeface="宋体" pitchFamily="2" charset="-122"/>
              </a:rPr>
              <a:t>,</a:t>
            </a:r>
            <a:r>
              <a:rPr lang="zh-CN" altLang="en-US" sz="3600" b="1">
                <a:latin typeface="宋体" pitchFamily="2" charset="-122"/>
              </a:rPr>
              <a:t>他治水</a:t>
            </a:r>
            <a:r>
              <a:rPr lang="en-US" altLang="zh-CN" sz="3600" b="1">
                <a:latin typeface="宋体" pitchFamily="2" charset="-122"/>
              </a:rPr>
              <a:t>13</a:t>
            </a:r>
            <a:r>
              <a:rPr lang="zh-CN" altLang="en-US" sz="3600" b="1">
                <a:latin typeface="宋体" pitchFamily="2" charset="-122"/>
              </a:rPr>
              <a:t>年，三过家门而不入，终于制服了洪水，让老百姓过上了安定的日子。</a:t>
            </a:r>
            <a:endParaRPr lang="zh-CN" altLang="en-US" sz="3600" b="1">
              <a:latin typeface="宋体" pitchFamily="2" charset="-122"/>
            </a:endParaRPr>
          </a:p>
          <a:p>
            <a:pPr marL="0" marR="0" lvl="0" indent="0"/>
            <a:r>
              <a:rPr lang="zh-CN" altLang="en-US" sz="3600" b="1">
                <a:latin typeface="宋体" pitchFamily="2" charset="-122"/>
              </a:rPr>
              <a:t> </a:t>
            </a:r>
            <a:endParaRPr lang="zh-CN" altLang="en-US" sz="3600" b="1">
              <a:latin typeface="宋体" pitchFamily="2" charset="-122"/>
            </a:endParaRPr>
          </a:p>
          <a:p>
            <a:pPr marL="0" marR="0" lvl="0" indent="0"/>
            <a:r>
              <a:rPr lang="zh-CN" altLang="en-US" sz="3600" b="1">
                <a:latin typeface="宋体" pitchFamily="2" charset="-122"/>
              </a:rPr>
              <a:t> 材料二：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B</a:t>
            </a:r>
            <a:r>
              <a:rPr lang="zh-CN" altLang="en-US" sz="3600" b="1">
                <a:latin typeface="宋体" pitchFamily="2" charset="-122"/>
              </a:rPr>
              <a:t>和儿子一起，带领人民在化害为利，在岷江流域修建了大型的水利工程，使成都平原成为“天府之国”。</a:t>
            </a:r>
            <a:endParaRPr lang="zh-CN" altLang="en-US" sz="3600" b="1">
              <a:latin typeface="宋体" pitchFamily="2" charset="-122"/>
            </a:endParaRPr>
          </a:p>
          <a:p>
            <a:pPr marL="0" marR="0" lvl="0" indent="0"/>
            <a:endParaRPr lang="zh-CN" altLang="en-US" sz="3600" b="1">
              <a:latin typeface="宋体" pitchFamily="2" charset="-122"/>
            </a:endParaRPr>
          </a:p>
          <a:p>
            <a:pPr marL="0" marR="0" lvl="0" indent="0"/>
            <a:r>
              <a:rPr lang="zh-CN" altLang="en-US" sz="2800" b="1">
                <a:latin typeface="黑体"/>
                <a:ea typeface="黑体"/>
                <a:sym typeface="Arial" pitchFamily="34" charset="0"/>
              </a:rPr>
              <a:t>（</a:t>
            </a:r>
            <a:r>
              <a:rPr lang="en-US" altLang="zh-CN" sz="2800" b="1">
                <a:latin typeface="黑体"/>
                <a:ea typeface="黑体"/>
                <a:sym typeface="Arial" pitchFamily="34" charset="0"/>
              </a:rPr>
              <a:t>1</a:t>
            </a:r>
            <a:r>
              <a:rPr lang="zh-CN" altLang="en-US" sz="2800" b="1">
                <a:latin typeface="黑体"/>
                <a:ea typeface="黑体"/>
                <a:sym typeface="Arial" pitchFamily="34" charset="0"/>
              </a:rPr>
              <a:t>）材料一和材料二中的两位英雄</a:t>
            </a:r>
            <a:r>
              <a:rPr lang="en-US" altLang="zh-CN" sz="2800" b="1">
                <a:latin typeface="黑体"/>
                <a:ea typeface="黑体"/>
                <a:sym typeface="Arial" pitchFamily="34" charset="0"/>
              </a:rPr>
              <a:t>A</a:t>
            </a:r>
            <a:r>
              <a:rPr lang="zh-CN" altLang="en-US" sz="2800" b="1">
                <a:latin typeface="黑体"/>
                <a:ea typeface="黑体"/>
                <a:sym typeface="Arial" pitchFamily="34" charset="0"/>
              </a:rPr>
              <a:t>和</a:t>
            </a:r>
            <a:r>
              <a:rPr lang="en-US" altLang="zh-CN" sz="2800" b="1">
                <a:latin typeface="黑体"/>
                <a:ea typeface="黑体"/>
                <a:sym typeface="Arial" pitchFamily="34" charset="0"/>
              </a:rPr>
              <a:t>B</a:t>
            </a:r>
            <a:r>
              <a:rPr lang="zh-CN" altLang="en-US" sz="2800" b="1">
                <a:latin typeface="黑体"/>
                <a:ea typeface="黑体"/>
                <a:sym typeface="Arial" pitchFamily="34" charset="0"/>
              </a:rPr>
              <a:t>分别指的谁？ </a:t>
            </a:r>
            <a:endParaRPr lang="zh-CN" altLang="en-US" sz="2800" b="1">
              <a:latin typeface="黑体"/>
              <a:ea typeface="黑体"/>
            </a:endParaRPr>
          </a:p>
          <a:p>
            <a:pPr marL="0" marR="0" lvl="0" indent="0"/>
            <a:r>
              <a:rPr lang="zh-CN" altLang="en-US" sz="2800" b="1">
                <a:latin typeface="黑体"/>
                <a:ea typeface="黑体"/>
                <a:sym typeface="Arial" pitchFamily="34" charset="0"/>
              </a:rPr>
              <a:t>（</a:t>
            </a:r>
            <a:r>
              <a:rPr lang="en-US" altLang="zh-CN" sz="2800" b="1">
                <a:latin typeface="黑体"/>
                <a:ea typeface="黑体"/>
                <a:sym typeface="Arial" pitchFamily="34" charset="0"/>
              </a:rPr>
              <a:t>2</a:t>
            </a:r>
            <a:r>
              <a:rPr lang="zh-CN" altLang="en-US" sz="2800" b="1">
                <a:latin typeface="黑体"/>
                <a:ea typeface="黑体"/>
                <a:sym typeface="Arial" pitchFamily="34" charset="0"/>
              </a:rPr>
              <a:t>）材料二中的大型水利工程指的是什么？ </a:t>
            </a:r>
            <a:endParaRPr lang="zh-CN" altLang="en-US" sz="2800" b="1">
              <a:latin typeface="黑体"/>
              <a:ea typeface="黑体"/>
            </a:endParaRPr>
          </a:p>
          <a:p>
            <a:pPr marL="0" marR="0" lvl="0" indent="0"/>
            <a:r>
              <a:rPr lang="zh-CN" altLang="en-US" sz="2800" b="1">
                <a:latin typeface="黑体"/>
                <a:ea typeface="黑体"/>
                <a:sym typeface="Arial" pitchFamily="34" charset="0"/>
              </a:rPr>
              <a:t>（</a:t>
            </a:r>
            <a:r>
              <a:rPr lang="en-US" altLang="zh-CN" sz="2800" b="1">
                <a:latin typeface="黑体"/>
                <a:ea typeface="黑体"/>
                <a:sym typeface="Arial" pitchFamily="34" charset="0"/>
              </a:rPr>
              <a:t>3</a:t>
            </a:r>
            <a:r>
              <a:rPr lang="zh-CN" altLang="en-US" sz="2800" b="1">
                <a:latin typeface="黑体"/>
                <a:ea typeface="黑体"/>
                <a:sym typeface="Arial" pitchFamily="34" charset="0"/>
              </a:rPr>
              <a:t>）这两位水利专家能够治水成功的原因有哪些？ </a:t>
            </a:r>
            <a:endParaRPr lang="zh-CN" altLang="en-US" sz="3200" b="1"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5058" name="Rectangle 8"/>
          <p:cNvSpPr/>
          <p:nvPr>
            <p:custDataLst>
              <p:tags r:id="rId3"/>
            </p:custDataLst>
          </p:nvPr>
        </p:nvSpPr>
        <p:spPr>
          <a:xfrm>
            <a:off x="1087438" y="969962"/>
            <a:ext cx="7153275" cy="3968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eaLnBrk="0" hangingPunct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）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A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：大禹。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B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：李冰。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  <a:p>
            <a:pPr lvl="0" eaLnBrk="0" hangingPunct="0"/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  <a:p>
            <a:pPr lvl="0" eaLnBrk="0" hangingPunct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sym typeface="Arial" pitchFamily="34" charset="0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  <a:sym typeface="Arial" pitchFamily="34" charset="0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sym typeface="Arial" pitchFamily="34" charset="0"/>
              </a:rPr>
              <a:t>）都江堰。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  <a:sym typeface="Arial" pitchFamily="34" charset="0"/>
            </a:endParaRPr>
          </a:p>
          <a:p>
            <a:pPr lvl="0" eaLnBrk="0" hangingPunct="0"/>
            <a:endParaRPr lang="en-US" altLang="zh-CN" sz="3600" b="1">
              <a:solidFill>
                <a:srgbClr val="FF0000"/>
              </a:solidFill>
              <a:latin typeface="宋体" pitchFamily="2" charset="-122"/>
            </a:endParaRPr>
          </a:p>
          <a:p>
            <a:pPr lvl="0" eaLnBrk="0" hangingPunct="0"/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sym typeface="Arial" pitchFamily="34" charset="0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  <a:sym typeface="Arial" pitchFamily="34" charset="0"/>
              </a:rPr>
              <a:t>3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  <a:sym typeface="Arial" pitchFamily="34" charset="0"/>
              </a:rPr>
              <a:t>）依靠人民群众；采用合适的方法。无私奉献的精神；勇于创新的精神；为人民服务的精神等。</a:t>
            </a:r>
            <a:endParaRPr lang="en-US" altLang="zh-CN" sz="3600" b="1">
              <a:solidFill>
                <a:srgbClr val="FF0000"/>
              </a:solidFill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46082" name="Text Box 19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258888" y="6092825"/>
            <a:ext cx="7993063" cy="5540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36000" tIns="0" rIns="0" bIns="0" anchor="ctr" anchorCtr="1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奖励军功，对有军功者授予爵位土地。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46083" name="矩形 1"/>
          <p:cNvSpPr/>
          <p:nvPr>
            <p:custDataLst>
              <p:tags r:id="rId4"/>
            </p:custDataLst>
          </p:nvPr>
        </p:nvSpPr>
        <p:spPr>
          <a:xfrm>
            <a:off x="107950" y="1557338"/>
            <a:ext cx="1316038" cy="76835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政治</a:t>
            </a:r>
            <a:endParaRPr lang="zh-CN" altLang="en-US" sz="4400" b="1">
              <a:solidFill>
                <a:srgbClr val="FF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46084" name="矩形 2"/>
          <p:cNvSpPr/>
          <p:nvPr>
            <p:custDataLst>
              <p:tags r:id="rId5"/>
            </p:custDataLst>
          </p:nvPr>
        </p:nvSpPr>
        <p:spPr>
          <a:xfrm>
            <a:off x="1403350" y="1484313"/>
            <a:ext cx="8353425" cy="228917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建立县制，由国君直接派官吏治理。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2.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废除贵族的世袭特权。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3.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改革户籍制度，加强对人民的管理。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4.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严明法度，禁止私斗。 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46085" name="矩形 3"/>
          <p:cNvSpPr/>
          <p:nvPr>
            <p:custDataLst>
              <p:tags r:id="rId6"/>
            </p:custDataLst>
          </p:nvPr>
        </p:nvSpPr>
        <p:spPr>
          <a:xfrm>
            <a:off x="107950" y="3956050"/>
            <a:ext cx="1316038" cy="76835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经济</a:t>
            </a:r>
            <a:endParaRPr lang="zh-CN" altLang="en-US" sz="240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46086" name="矩形 4"/>
          <p:cNvSpPr/>
          <p:nvPr>
            <p:custDataLst>
              <p:tags r:id="rId7"/>
            </p:custDataLst>
          </p:nvPr>
        </p:nvSpPr>
        <p:spPr>
          <a:xfrm>
            <a:off x="1331913" y="3789363"/>
            <a:ext cx="7783513" cy="230822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1.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废除井田制，允许土地自由买卖。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2.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鼓励耕织，生产粮食、布帛多的人可免除徭役。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  <a:p>
            <a:pPr marL="0" marR="0" lvl="0" indent="0" fontAlgn="base">
              <a:spcAft>
                <a:spcPct val="0"/>
              </a:spcAft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3.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统一度量衡。</a:t>
            </a:r>
            <a:endParaRPr lang="zh-CN" altLang="en-US" sz="3600" b="1">
              <a:solidFill>
                <a:srgbClr val="000066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sp>
        <p:nvSpPr>
          <p:cNvPr id="46087" name="矩形 5"/>
          <p:cNvSpPr/>
          <p:nvPr>
            <p:custDataLst>
              <p:tags r:id="rId8"/>
            </p:custDataLst>
          </p:nvPr>
        </p:nvSpPr>
        <p:spPr>
          <a:xfrm>
            <a:off x="34925" y="6021388"/>
            <a:ext cx="1317625" cy="769938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军事</a:t>
            </a:r>
            <a:endParaRPr lang="zh-CN" altLang="en-US" sz="240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46088" name="Text Box 6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107950" y="765175"/>
            <a:ext cx="8950325" cy="76835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fontAlgn="base">
              <a:spcAft>
                <a:spcPct val="0"/>
              </a:spcAft>
            </a:pP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/>
                <a:ea typeface="黑体"/>
              </a:rPr>
              <a:t>你能不能说出商鞅变法的主要内容？</a:t>
            </a:r>
            <a:endParaRPr lang="zh-CN" altLang="en-US" sz="4400" b="1">
              <a:solidFill>
                <a:srgbClr val="CC0000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/>
              <a:ea typeface="黑体"/>
            </a:endParaRPr>
          </a:p>
        </p:txBody>
      </p:sp>
      <p:grpSp>
        <p:nvGrpSpPr>
          <p:cNvPr id="46089" name="组合 12"/>
          <p:cNvGrpSpPr/>
          <p:nvPr>
            <p:custDataLst>
              <p:tags r:id="rId10"/>
            </p:custDataLst>
          </p:nvPr>
        </p:nvGrpSpPr>
        <p:grpSpPr>
          <a:xfrm>
            <a:off x="-4762" y="0"/>
            <a:ext cx="9148762" cy="765175"/>
            <a:chOff x="-4539" y="0"/>
            <a:chExt cx="9148539" cy="764704"/>
          </a:xfrm>
        </p:grpSpPr>
        <p:pic>
          <p:nvPicPr>
            <p:cNvPr id="46090" name="Picture 6"/>
            <p:cNvPicPr/>
            <p:nvPr>
              <p:custDataLst>
                <p:tags r:id="rId12"/>
              </p:custDataLst>
            </p:nvPr>
          </p:nvPicPr>
          <p:blipFill>
            <a:blip r:embed="rId11"/>
            <a:stretch>
              <a:fillRect/>
            </a:stretch>
          </p:blipFill>
          <p:spPr>
            <a:xfrm>
              <a:off x="-4539" y="0"/>
              <a:ext cx="9148539" cy="764704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46091" name="WordArt 3"/>
            <p:cNvSpPr>
              <a:spLocks noTextEdit="1"/>
            </p:cNvSpPr>
            <p:nvPr>
              <p:custDataLst>
                <p:tags r:id="rId13"/>
              </p:custDataLst>
            </p:nvPr>
          </p:nvSpPr>
          <p:spPr>
            <a:xfrm>
              <a:off x="2413421" y="117004"/>
              <a:ext cx="3814763" cy="647700"/>
            </a:xfrm>
            <a:solidFill>
              <a:srgbClr val="FFFF00"/>
            </a:solidFill>
            <a:ln>
              <a:solidFill>
                <a:srgbClr val="FFFFFF"/>
              </a:solidFill>
              <a:round/>
            </a:ln>
            <a:effectLst>
              <a:outerShdw dist="35921" dir="2700000" algn="ctr">
                <a:srgbClr val="C0C0C0">
                  <a:alpha val="79999"/>
                </a:srgbClr>
              </a:outerShdw>
            </a:effectLst>
          </p:spPr>
          <p:txBody>
            <a:bodyPr wrap="none" fromWordArt="1" anchor="t" anchorCtr="0">
              <a:prstTxWarp prst="textPlain">
                <a:avLst/>
              </a:prstTxWarp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r>
                <a:rPr sz="3600" b="1">
                  <a:solidFill>
                    <a:srgbClr val="FFFF00"/>
                  </a:solidFill>
                  <a:effectLst>
                    <a:outerShdw blurRad="38100" dist="38100" dir="2700000" algn="tl">
                      <a:schemeClr val="bg2"/>
                    </a:outerShdw>
                  </a:effectLst>
                  <a:latin typeface="宋体" pitchFamily="2" charset="-122"/>
                </a:rPr>
                <a:t>课堂练习</a:t>
              </a:r>
              <a:endParaRPr sz="3600" b="1">
                <a:solidFill>
                  <a:srgbClr val="FFFF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/>
      <p:bldP spid="46083" grpId="1"/>
      <p:bldP spid="46084" grpId="2"/>
      <p:bldP spid="46085" grpId="3"/>
      <p:bldP spid="46086" grpId="4"/>
      <p:bldP spid="46087" grpId="5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2"/>
          </p:custDataLst>
        </p:nvPr>
      </p:nvGrpSpPr>
      <p:grpSpPr/>
      <p:pic>
        <p:nvPicPr>
          <p:cNvPr id="47106" name="Picture 2" descr="pic114_2_jpg"/>
          <p:cNvPicPr/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7" name="WordArt 3"/>
          <p:cNvSpPr/>
          <p:nvPr>
            <p:custDataLst>
              <p:tags r:id="rId5"/>
            </p:custDataLst>
          </p:nvPr>
        </p:nvSpPr>
        <p:spPr>
          <a:xfrm>
            <a:off x="757238" y="685800"/>
            <a:ext cx="7777162" cy="3810000"/>
          </a:xfrm>
          <a:solidFill>
            <a:srgbClr val="FF0000"/>
          </a:solidFill>
          <a:ln>
            <a:solidFill>
              <a:srgbClr val="FFFF00"/>
            </a:solidFill>
            <a:miter lim="800000"/>
          </a:ln>
        </p:spPr>
        <p:txBody>
          <a:bodyPr wrap="none" anchor="t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sz="6600" b="1">
                <a:solidFill>
                  <a:srgbClr val="FF0000"/>
                </a:solidFill>
                <a:latin typeface="华文行楷" charset="-122"/>
              </a:rPr>
              <a:t>祝同学们学习进步！</a:t>
            </a:r>
            <a:endParaRPr sz="6600" b="1">
              <a:solidFill>
                <a:srgbClr val="FF0000"/>
              </a:solidFill>
              <a:latin typeface="华文行楷" charset="-122"/>
            </a:endParaRPr>
          </a:p>
        </p:txBody>
      </p:sp>
      <p:pic>
        <p:nvPicPr>
          <p:cNvPr id="47108" name="New picture" hidden="1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0731500" y="12077700"/>
            <a:ext cx="304800" cy="444500"/>
          </a:xfrm>
          <a:prstGeom prst="rect">
            <a:avLst/>
          </a:prstGeom>
          <a:noFill/>
          <a:ln cap="flat">
            <a:noFill/>
            <a:prstDash val="solid"/>
            <a:bevel/>
            <a:headEnd type="none" w="med" len="med"/>
            <a:tailEnd type="none" w="med" len="med"/>
          </a:ln>
        </p:spPr>
      </p:pic>
      <p:pic>
        <p:nvPicPr>
          <p:cNvPr id="47109" name="New picture"/>
          <p:cNvPicPr/>
          <p:nvPr>
            <p:custDataLst>
              <p:tags r:id="rId9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2077700" y="109982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272"/>
</p:tagLst>
</file>

<file path=ppt/tags/tag2.xml><?xml version="1.0" encoding="utf-8"?>
<p:tagLst xmlns:p="http://schemas.openxmlformats.org/presentationml/2006/main">
  <p:tag name="AS_UNIQUEID" val="273"/>
</p:tagLst>
</file>

<file path=ppt/tags/tag3.xml><?xml version="1.0" encoding="utf-8"?>
<p:tagLst xmlns:p="http://schemas.openxmlformats.org/presentationml/2006/main">
  <p:tag name="AS_UNIQUEID" val="274"/>
</p:tagLst>
</file>

<file path=ppt/tags/tag4.xml><?xml version="1.0" encoding="utf-8"?>
<p:tagLst xmlns:p="http://schemas.openxmlformats.org/presentationml/2006/main">
  <p:tag name="AS_UNIQUEID" val="275"/>
</p:tagLst>
</file>

<file path=ppt/tags/tag5.xml><?xml version="1.0" encoding="utf-8"?>
<p:tagLst xmlns:p="http://schemas.openxmlformats.org/presentationml/2006/main">
  <p:tag name="AS_UNIQUEID" val="276"/>
</p:tagLst>
</file>

<file path=ppt/tags/tag6.xml><?xml version="1.0" encoding="utf-8"?>
<p:tagLst xmlns:p="http://schemas.openxmlformats.org/presentationml/2006/main">
  <p:tag name="AS_UNIQUEID" val="191"/>
</p:tagLst>
</file>

<file path=ppt/tags/tag7.xml><?xml version="1.0" encoding="utf-8"?>
<p:tagLst xmlns:p="http://schemas.openxmlformats.org/presentationml/2006/main">
  <p:tag name="AS_UNIQUEID" val="192"/>
</p:tagLst>
</file>

<file path=ppt/tags/tag8.xml><?xml version="1.0" encoding="utf-8"?>
<p:tagLst xmlns:p="http://schemas.openxmlformats.org/presentationml/2006/main">
  <p:tag name="AS_UNIQUEID" val="193"/>
</p:tagLst>
</file>

<file path=ppt/tags/tag9.xml><?xml version="1.0" encoding="utf-8"?>
<p:tagLst xmlns:p="http://schemas.openxmlformats.org/presentationml/2006/main">
  <p:tag name="AS_UNIQUEID" val="194"/>
</p:tagLst>
</file>

<file path=ppt/tags/tag10.xml><?xml version="1.0" encoding="utf-8"?>
<p:tagLst xmlns:p="http://schemas.openxmlformats.org/presentationml/2006/main">
  <p:tag name="AS_UNIQUEID" val="195"/>
</p:tagLst>
</file>

<file path=ppt/tags/tag11.xml><?xml version="1.0" encoding="utf-8"?>
<p:tagLst xmlns:p="http://schemas.openxmlformats.org/presentationml/2006/main">
  <p:tag name="AS_UNIQUEID" val="277"/>
</p:tagLst>
</file>

<file path=ppt/tags/tag12.xml><?xml version="1.0" encoding="utf-8"?>
<p:tagLst xmlns:p="http://schemas.openxmlformats.org/presentationml/2006/main">
  <p:tag name="AS_UNIQUEID" val="248"/>
</p:tagLst>
</file>

<file path=ppt/tags/tag13.xml><?xml version="1.0" encoding="utf-8"?>
<p:tagLst xmlns:p="http://schemas.openxmlformats.org/presentationml/2006/main">
  <p:tag name="AS_UNIQUEID" val="249"/>
</p:tagLst>
</file>

<file path=ppt/tags/tag14.xml><?xml version="1.0" encoding="utf-8"?>
<p:tagLst xmlns:p="http://schemas.openxmlformats.org/presentationml/2006/main">
  <p:tag name="AS_UNIQUEID" val="278"/>
</p:tagLst>
</file>

<file path=ppt/tags/tag15.xml><?xml version="1.0" encoding="utf-8"?>
<p:tagLst xmlns:p="http://schemas.openxmlformats.org/presentationml/2006/main">
  <p:tag name="AS_UNIQUEID" val="279"/>
</p:tagLst>
</file>

<file path=ppt/tags/tag16.xml><?xml version="1.0" encoding="utf-8"?>
<p:tagLst xmlns:p="http://schemas.openxmlformats.org/presentationml/2006/main">
  <p:tag name="AS_UNIQUEID" val="280"/>
</p:tagLst>
</file>

<file path=ppt/tags/tag17.xml><?xml version="1.0" encoding="utf-8"?>
<p:tagLst xmlns:p="http://schemas.openxmlformats.org/presentationml/2006/main">
  <p:tag name="AS_UNIQUEID" val="281"/>
</p:tagLst>
</file>

<file path=ppt/tags/tag18.xml><?xml version="1.0" encoding="utf-8"?>
<p:tagLst xmlns:p="http://schemas.openxmlformats.org/presentationml/2006/main">
  <p:tag name="AS_UNIQUEID" val="282"/>
</p:tagLst>
</file>

<file path=ppt/tags/tag19.xml><?xml version="1.0" encoding="utf-8"?>
<p:tagLst xmlns:p="http://schemas.openxmlformats.org/presentationml/2006/main">
  <p:tag name="AS_UNIQUEID" val="283"/>
</p:tagLst>
</file>

<file path=ppt/tags/tag20.xml><?xml version="1.0" encoding="utf-8"?>
<p:tagLst xmlns:p="http://schemas.openxmlformats.org/presentationml/2006/main">
  <p:tag name="AS_UNIQUEID" val="284"/>
</p:tagLst>
</file>

<file path=ppt/tags/tag21.xml><?xml version="1.0" encoding="utf-8"?>
<p:tagLst xmlns:p="http://schemas.openxmlformats.org/presentationml/2006/main">
  <p:tag name="AS_UNIQUEID" val="285"/>
</p:tagLst>
</file>

<file path=ppt/tags/tag22.xml><?xml version="1.0" encoding="utf-8"?>
<p:tagLst xmlns:p="http://schemas.openxmlformats.org/presentationml/2006/main">
  <p:tag name="AS_UNIQUEID" val="286"/>
</p:tagLst>
</file>

<file path=ppt/tags/tag23.xml><?xml version="1.0" encoding="utf-8"?>
<p:tagLst xmlns:p="http://schemas.openxmlformats.org/presentationml/2006/main">
  <p:tag name="AS_UNIQUEID" val="287"/>
</p:tagLst>
</file>

<file path=ppt/tags/tag24.xml><?xml version="1.0" encoding="utf-8"?>
<p:tagLst xmlns:p="http://schemas.openxmlformats.org/presentationml/2006/main">
  <p:tag name="AS_UNIQUEID" val="288"/>
</p:tagLst>
</file>

<file path=ppt/tags/tag25.xml><?xml version="1.0" encoding="utf-8"?>
<p:tagLst xmlns:p="http://schemas.openxmlformats.org/presentationml/2006/main">
  <p:tag name="AS_UNIQUEID" val="289"/>
</p:tagLst>
</file>

<file path=ppt/tags/tag26.xml><?xml version="1.0" encoding="utf-8"?>
<p:tagLst xmlns:p="http://schemas.openxmlformats.org/presentationml/2006/main">
  <p:tag name="AS_UNIQUEID" val="290"/>
</p:tagLst>
</file>

<file path=ppt/tags/tag27.xml><?xml version="1.0" encoding="utf-8"?>
<p:tagLst xmlns:p="http://schemas.openxmlformats.org/presentationml/2006/main">
  <p:tag name="AS_UNIQUEID" val="291"/>
</p:tagLst>
</file>

<file path=ppt/tags/tag28.xml><?xml version="1.0" encoding="utf-8"?>
<p:tagLst xmlns:p="http://schemas.openxmlformats.org/presentationml/2006/main">
  <p:tag name="AS_UNIQUEID" val="292"/>
</p:tagLst>
</file>

<file path=ppt/tags/tag29.xml><?xml version="1.0" encoding="utf-8"?>
<p:tagLst xmlns:p="http://schemas.openxmlformats.org/presentationml/2006/main">
  <p:tag name="AS_UNIQUEID" val="293"/>
</p:tagLst>
</file>

<file path=ppt/tags/tag30.xml><?xml version="1.0" encoding="utf-8"?>
<p:tagLst xmlns:p="http://schemas.openxmlformats.org/presentationml/2006/main">
  <p:tag name="AS_UNIQUEID" val="294"/>
</p:tagLst>
</file>

<file path=ppt/tags/tag31.xml><?xml version="1.0" encoding="utf-8"?>
<p:tagLst xmlns:p="http://schemas.openxmlformats.org/presentationml/2006/main">
  <p:tag name="AS_UNIQUEID" val="295"/>
</p:tagLst>
</file>

<file path=ppt/tags/tag32.xml><?xml version="1.0" encoding="utf-8"?>
<p:tagLst xmlns:p="http://schemas.openxmlformats.org/presentationml/2006/main">
  <p:tag name="AS_UNIQUEID" val="296"/>
</p:tagLst>
</file>

<file path=ppt/tags/tag33.xml><?xml version="1.0" encoding="utf-8"?>
<p:tagLst xmlns:p="http://schemas.openxmlformats.org/presentationml/2006/main">
  <p:tag name="AS_UNIQUEID" val="297"/>
</p:tagLst>
</file>

<file path=ppt/tags/tag34.xml><?xml version="1.0" encoding="utf-8"?>
<p:tagLst xmlns:p="http://schemas.openxmlformats.org/presentationml/2006/main">
  <p:tag name="AS_UNIQUEID" val="298"/>
</p:tagLst>
</file>

<file path=ppt/tags/tag35.xml><?xml version="1.0" encoding="utf-8"?>
<p:tagLst xmlns:p="http://schemas.openxmlformats.org/presentationml/2006/main">
  <p:tag name="AS_UNIQUEID" val="299"/>
</p:tagLst>
</file>

<file path=ppt/tags/tag36.xml><?xml version="1.0" encoding="utf-8"?>
<p:tagLst xmlns:p="http://schemas.openxmlformats.org/presentationml/2006/main">
  <p:tag name="AS_UNIQUEID" val="300"/>
</p:tagLst>
</file>

<file path=ppt/tags/tag37.xml><?xml version="1.0" encoding="utf-8"?>
<p:tagLst xmlns:p="http://schemas.openxmlformats.org/presentationml/2006/main">
  <p:tag name="AS_UNIQUEID" val="301"/>
</p:tagLst>
</file>

<file path=ppt/tags/tag38.xml><?xml version="1.0" encoding="utf-8"?>
<p:tagLst xmlns:p="http://schemas.openxmlformats.org/presentationml/2006/main">
  <p:tag name="AS_UNIQUEID" val="302"/>
</p:tagLst>
</file>

<file path=ppt/tags/tag39.xml><?xml version="1.0" encoding="utf-8"?>
<p:tagLst xmlns:p="http://schemas.openxmlformats.org/presentationml/2006/main">
  <p:tag name="AS_UNIQUEID" val="303"/>
</p:tagLst>
</file>

<file path=ppt/tags/tag40.xml><?xml version="1.0" encoding="utf-8"?>
<p:tagLst xmlns:p="http://schemas.openxmlformats.org/presentationml/2006/main">
  <p:tag name="AS_UNIQUEID" val="304"/>
</p:tagLst>
</file>

<file path=ppt/tags/tag41.xml><?xml version="1.0" encoding="utf-8"?>
<p:tagLst xmlns:p="http://schemas.openxmlformats.org/presentationml/2006/main">
  <p:tag name="AS_UNIQUEID" val="305"/>
</p:tagLst>
</file>

<file path=ppt/tags/tag42.xml><?xml version="1.0" encoding="utf-8"?>
<p:tagLst xmlns:p="http://schemas.openxmlformats.org/presentationml/2006/main">
  <p:tag name="AS_UNIQUEID" val="306"/>
</p:tagLst>
</file>

<file path=ppt/tags/tag43.xml><?xml version="1.0" encoding="utf-8"?>
<p:tagLst xmlns:p="http://schemas.openxmlformats.org/presentationml/2006/main">
  <p:tag name="AS_UNIQUEID" val="307"/>
</p:tagLst>
</file>

<file path=ppt/tags/tag44.xml><?xml version="1.0" encoding="utf-8"?>
<p:tagLst xmlns:p="http://schemas.openxmlformats.org/presentationml/2006/main">
  <p:tag name="AS_UNIQUEID" val="308"/>
</p:tagLst>
</file>

<file path=ppt/tags/tag45.xml><?xml version="1.0" encoding="utf-8"?>
<p:tagLst xmlns:p="http://schemas.openxmlformats.org/presentationml/2006/main">
  <p:tag name="AS_UNIQUEID" val="309"/>
</p:tagLst>
</file>

<file path=ppt/tags/tag46.xml><?xml version="1.0" encoding="utf-8"?>
<p:tagLst xmlns:p="http://schemas.openxmlformats.org/presentationml/2006/main">
  <p:tag name="AS_UNIQUEID" val="310"/>
</p:tagLst>
</file>

<file path=ppt/tags/tag47.xml><?xml version="1.0" encoding="utf-8"?>
<p:tagLst xmlns:p="http://schemas.openxmlformats.org/presentationml/2006/main">
  <p:tag name="AS_UNIQUEID" val="311"/>
</p:tagLst>
</file>

<file path=ppt/tags/tag48.xml><?xml version="1.0" encoding="utf-8"?>
<p:tagLst xmlns:p="http://schemas.openxmlformats.org/presentationml/2006/main">
  <p:tag name="AS_UNIQUEID" val="196"/>
</p:tagLst>
</file>

<file path=ppt/tags/tag49.xml><?xml version="1.0" encoding="utf-8"?>
<p:tagLst xmlns:p="http://schemas.openxmlformats.org/presentationml/2006/main">
  <p:tag name="AS_UNIQUEID" val="197"/>
</p:tagLst>
</file>

<file path=ppt/tags/tag50.xml><?xml version="1.0" encoding="utf-8"?>
<p:tagLst xmlns:p="http://schemas.openxmlformats.org/presentationml/2006/main">
  <p:tag name="AS_UNIQUEID" val="312"/>
</p:tagLst>
</file>

<file path=ppt/tags/tag51.xml><?xml version="1.0" encoding="utf-8"?>
<p:tagLst xmlns:p="http://schemas.openxmlformats.org/presentationml/2006/main">
  <p:tag name="AS_UNIQUEID" val="250"/>
</p:tagLst>
</file>

<file path=ppt/tags/tag52.xml><?xml version="1.0" encoding="utf-8"?>
<p:tagLst xmlns:p="http://schemas.openxmlformats.org/presentationml/2006/main">
  <p:tag name="AS_UNIQUEID" val="251"/>
</p:tagLst>
</file>

<file path=ppt/tags/tag53.xml><?xml version="1.0" encoding="utf-8"?>
<p:tagLst xmlns:p="http://schemas.openxmlformats.org/presentationml/2006/main">
  <p:tag name="AS_UNIQUEID" val="252"/>
</p:tagLst>
</file>

<file path=ppt/tags/tag54.xml><?xml version="1.0" encoding="utf-8"?>
<p:tagLst xmlns:p="http://schemas.openxmlformats.org/presentationml/2006/main">
  <p:tag name="AS_UNIQUEID" val="253"/>
</p:tagLst>
</file>

<file path=ppt/tags/tag55.xml><?xml version="1.0" encoding="utf-8"?>
<p:tagLst xmlns:p="http://schemas.openxmlformats.org/presentationml/2006/main">
  <p:tag name="AS_UNIQUEID" val="254"/>
</p:tagLst>
</file>

<file path=ppt/tags/tag56.xml><?xml version="1.0" encoding="utf-8"?>
<p:tagLst xmlns:p="http://schemas.openxmlformats.org/presentationml/2006/main">
  <p:tag name="AS_UNIQUEID" val="313"/>
</p:tagLst>
</file>

<file path=ppt/tags/tag57.xml><?xml version="1.0" encoding="utf-8"?>
<p:tagLst xmlns:p="http://schemas.openxmlformats.org/presentationml/2006/main">
  <p:tag name="AS_UNIQUEID" val="198"/>
</p:tagLst>
</file>

<file path=ppt/tags/tag58.xml><?xml version="1.0" encoding="utf-8"?>
<p:tagLst xmlns:p="http://schemas.openxmlformats.org/presentationml/2006/main">
  <p:tag name="AS_UNIQUEID" val="199"/>
</p:tagLst>
</file>

<file path=ppt/tags/tag59.xml><?xml version="1.0" encoding="utf-8"?>
<p:tagLst xmlns:p="http://schemas.openxmlformats.org/presentationml/2006/main">
  <p:tag name="AS_UNIQUEID" val="200"/>
</p:tagLst>
</file>

<file path=ppt/tags/tag60.xml><?xml version="1.0" encoding="utf-8"?>
<p:tagLst xmlns:p="http://schemas.openxmlformats.org/presentationml/2006/main">
  <p:tag name="AS_UNIQUEID" val="201"/>
</p:tagLst>
</file>

<file path=ppt/tags/tag61.xml><?xml version="1.0" encoding="utf-8"?>
<p:tagLst xmlns:p="http://schemas.openxmlformats.org/presentationml/2006/main">
  <p:tag name="AS_UNIQUEID" val="202"/>
</p:tagLst>
</file>

<file path=ppt/tags/tag62.xml><?xml version="1.0" encoding="utf-8"?>
<p:tagLst xmlns:p="http://schemas.openxmlformats.org/presentationml/2006/main">
  <p:tag name="AS_UNIQUEID" val="314"/>
</p:tagLst>
</file>

<file path=ppt/tags/tag63.xml><?xml version="1.0" encoding="utf-8"?>
<p:tagLst xmlns:p="http://schemas.openxmlformats.org/presentationml/2006/main">
  <p:tag name="AS_UNIQUEID" val="315"/>
</p:tagLst>
</file>

<file path=ppt/tags/tag64.xml><?xml version="1.0" encoding="utf-8"?>
<p:tagLst xmlns:p="http://schemas.openxmlformats.org/presentationml/2006/main">
  <p:tag name="AS_UNIQUEID" val="316"/>
</p:tagLst>
</file>

<file path=ppt/tags/tag65.xml><?xml version="1.0" encoding="utf-8"?>
<p:tagLst xmlns:p="http://schemas.openxmlformats.org/presentationml/2006/main">
  <p:tag name="AS_UNIQUEID" val="317"/>
</p:tagLst>
</file>

<file path=ppt/tags/tag66.xml><?xml version="1.0" encoding="utf-8"?>
<p:tagLst xmlns:p="http://schemas.openxmlformats.org/presentationml/2006/main">
  <p:tag name="AS_UNIQUEID" val="318"/>
</p:tagLst>
</file>

<file path=ppt/tags/tag67.xml><?xml version="1.0" encoding="utf-8"?>
<p:tagLst xmlns:p="http://schemas.openxmlformats.org/presentationml/2006/main">
  <p:tag name="AS_UNIQUEID" val="319"/>
</p:tagLst>
</file>

<file path=ppt/tags/tag68.xml><?xml version="1.0" encoding="utf-8"?>
<p:tagLst xmlns:p="http://schemas.openxmlformats.org/presentationml/2006/main">
  <p:tag name="AS_UNIQUEID" val="320"/>
</p:tagLst>
</file>

<file path=ppt/tags/tag69.xml><?xml version="1.0" encoding="utf-8"?>
<p:tagLst xmlns:p="http://schemas.openxmlformats.org/presentationml/2006/main">
  <p:tag name="AS_UNIQUEID" val="203"/>
</p:tagLst>
</file>

<file path=ppt/tags/tag70.xml><?xml version="1.0" encoding="utf-8"?>
<p:tagLst xmlns:p="http://schemas.openxmlformats.org/presentationml/2006/main">
  <p:tag name="AS_UNIQUEID" val="204"/>
</p:tagLst>
</file>

<file path=ppt/tags/tag71.xml><?xml version="1.0" encoding="utf-8"?>
<p:tagLst xmlns:p="http://schemas.openxmlformats.org/presentationml/2006/main">
  <p:tag name="AS_UNIQUEID" val="205"/>
</p:tagLst>
</file>

<file path=ppt/tags/tag72.xml><?xml version="1.0" encoding="utf-8"?>
<p:tagLst xmlns:p="http://schemas.openxmlformats.org/presentationml/2006/main">
  <p:tag name="AS_UNIQUEID" val="206"/>
</p:tagLst>
</file>

<file path=ppt/tags/tag73.xml><?xml version="1.0" encoding="utf-8"?>
<p:tagLst xmlns:p="http://schemas.openxmlformats.org/presentationml/2006/main">
  <p:tag name="AS_UNIQUEID" val="207"/>
</p:tagLst>
</file>

<file path=ppt/tags/tag74.xml><?xml version="1.0" encoding="utf-8"?>
<p:tagLst xmlns:p="http://schemas.openxmlformats.org/presentationml/2006/main">
  <p:tag name="AS_UNIQUEID" val="321"/>
</p:tagLst>
</file>

<file path=ppt/tags/tag75.xml><?xml version="1.0" encoding="utf-8"?>
<p:tagLst xmlns:p="http://schemas.openxmlformats.org/presentationml/2006/main">
  <p:tag name="AS_UNIQUEID" val="322"/>
</p:tagLst>
</file>

<file path=ppt/tags/tag76.xml><?xml version="1.0" encoding="utf-8"?>
<p:tagLst xmlns:p="http://schemas.openxmlformats.org/presentationml/2006/main">
  <p:tag name="AS_UNIQUEID" val="323"/>
</p:tagLst>
</file>

<file path=ppt/tags/tag77.xml><?xml version="1.0" encoding="utf-8"?>
<p:tagLst xmlns:p="http://schemas.openxmlformats.org/presentationml/2006/main">
  <p:tag name="AS_UNIQUEID" val="324"/>
</p:tagLst>
</file>

<file path=ppt/tags/tag78.xml><?xml version="1.0" encoding="utf-8"?>
<p:tagLst xmlns:p="http://schemas.openxmlformats.org/presentationml/2006/main">
  <p:tag name="AS_UNIQUEID" val="325"/>
</p:tagLst>
</file>

<file path=ppt/tags/tag79.xml><?xml version="1.0" encoding="utf-8"?>
<p:tagLst xmlns:p="http://schemas.openxmlformats.org/presentationml/2006/main">
  <p:tag name="AS_UNIQUEID" val="326"/>
</p:tagLst>
</file>

<file path=ppt/tags/tag80.xml><?xml version="1.0" encoding="utf-8"?>
<p:tagLst xmlns:p="http://schemas.openxmlformats.org/presentationml/2006/main">
  <p:tag name="AS_UNIQUEID" val="327"/>
</p:tagLst>
</file>

<file path=ppt/tags/tag81.xml><?xml version="1.0" encoding="utf-8"?>
<p:tagLst xmlns:p="http://schemas.openxmlformats.org/presentationml/2006/main">
  <p:tag name="AS_UNIQUEID" val="208"/>
</p:tagLst>
</file>

<file path=ppt/tags/tag82.xml><?xml version="1.0" encoding="utf-8"?>
<p:tagLst xmlns:p="http://schemas.openxmlformats.org/presentationml/2006/main">
  <p:tag name="AS_UNIQUEID" val="209"/>
</p:tagLst>
</file>

<file path=ppt/tags/tag83.xml><?xml version="1.0" encoding="utf-8"?>
<p:tagLst xmlns:p="http://schemas.openxmlformats.org/presentationml/2006/main">
  <p:tag name="AS_UNIQUEID" val="210"/>
</p:tagLst>
</file>

<file path=ppt/tags/tag84.xml><?xml version="1.0" encoding="utf-8"?>
<p:tagLst xmlns:p="http://schemas.openxmlformats.org/presentationml/2006/main">
  <p:tag name="AS_UNIQUEID" val="211"/>
</p:tagLst>
</file>

<file path=ppt/tags/tag85.xml><?xml version="1.0" encoding="utf-8"?>
<p:tagLst xmlns:p="http://schemas.openxmlformats.org/presentationml/2006/main">
  <p:tag name="AS_UNIQUEID" val="212"/>
</p:tagLst>
</file>

<file path=ppt/tags/tag86.xml><?xml version="1.0" encoding="utf-8"?>
<p:tagLst xmlns:p="http://schemas.openxmlformats.org/presentationml/2006/main">
  <p:tag name="AS_UNIQUEID" val="328"/>
</p:tagLst>
</file>

<file path=ppt/tags/tag87.xml><?xml version="1.0" encoding="utf-8"?>
<p:tagLst xmlns:p="http://schemas.openxmlformats.org/presentationml/2006/main">
  <p:tag name="AS_UNIQUEID" val="329"/>
</p:tagLst>
</file>

<file path=ppt/tags/tag88.xml><?xml version="1.0" encoding="utf-8"?>
<p:tagLst xmlns:p="http://schemas.openxmlformats.org/presentationml/2006/main">
  <p:tag name="AS_UNIQUEID" val="330"/>
</p:tagLst>
</file>

<file path=ppt/tags/tag89.xml><?xml version="1.0" encoding="utf-8"?>
<p:tagLst xmlns:p="http://schemas.openxmlformats.org/presentationml/2006/main">
  <p:tag name="AS_UNIQUEID" val="331"/>
</p:tagLst>
</file>

<file path=ppt/tags/tag90.xml><?xml version="1.0" encoding="utf-8"?>
<p:tagLst xmlns:p="http://schemas.openxmlformats.org/presentationml/2006/main">
  <p:tag name="AS_UNIQUEID" val="332"/>
</p:tagLst>
</file>

<file path=ppt/tags/tag91.xml><?xml version="1.0" encoding="utf-8"?>
<p:tagLst xmlns:p="http://schemas.openxmlformats.org/presentationml/2006/main">
  <p:tag name="AS_UNIQUEID" val="333"/>
</p:tagLst>
</file>

<file path=ppt/tags/tag92.xml><?xml version="1.0" encoding="utf-8"?>
<p:tagLst xmlns:p="http://schemas.openxmlformats.org/presentationml/2006/main">
  <p:tag name="AS_UNIQUEID" val="334"/>
</p:tagLst>
</file>

<file path=ppt/tags/tag93.xml><?xml version="1.0" encoding="utf-8"?>
<p:tagLst xmlns:p="http://schemas.openxmlformats.org/presentationml/2006/main">
  <p:tag name="AS_UNIQUEID" val="335"/>
</p:tagLst>
</file>

<file path=ppt/tags/tag94.xml><?xml version="1.0" encoding="utf-8"?>
<p:tagLst xmlns:p="http://schemas.openxmlformats.org/presentationml/2006/main">
  <p:tag name="AS_UNIQUEID" val="213"/>
</p:tagLst>
</file>

<file path=ppt/tags/tag95.xml><?xml version="1.0" encoding="utf-8"?>
<p:tagLst xmlns:p="http://schemas.openxmlformats.org/presentationml/2006/main">
  <p:tag name="AS_UNIQUEID" val="214"/>
</p:tagLst>
</file>

<file path=ppt/tags/tag96.xml><?xml version="1.0" encoding="utf-8"?>
<p:tagLst xmlns:p="http://schemas.openxmlformats.org/presentationml/2006/main">
  <p:tag name="AS_UNIQUEID" val="215"/>
</p:tagLst>
</file>

<file path=ppt/tags/tag97.xml><?xml version="1.0" encoding="utf-8"?>
<p:tagLst xmlns:p="http://schemas.openxmlformats.org/presentationml/2006/main">
  <p:tag name="AS_UNIQUEID" val="216"/>
</p:tagLst>
</file>

<file path=ppt/tags/tag98.xml><?xml version="1.0" encoding="utf-8"?>
<p:tagLst xmlns:p="http://schemas.openxmlformats.org/presentationml/2006/main">
  <p:tag name="AS_UNIQUEID" val="217"/>
</p:tagLst>
</file>

<file path=ppt/tags/tag99.xml><?xml version="1.0" encoding="utf-8"?>
<p:tagLst xmlns:p="http://schemas.openxmlformats.org/presentationml/2006/main">
  <p:tag name="AS_UNIQUEID" val="336"/>
</p:tagLst>
</file>

<file path=ppt/tags/tag100.xml><?xml version="1.0" encoding="utf-8"?>
<p:tagLst xmlns:p="http://schemas.openxmlformats.org/presentationml/2006/main">
  <p:tag name="AS_UNIQUEID" val="337"/>
</p:tagLst>
</file>

<file path=ppt/tags/tag101.xml><?xml version="1.0" encoding="utf-8"?>
<p:tagLst xmlns:p="http://schemas.openxmlformats.org/presentationml/2006/main">
  <p:tag name="AS_UNIQUEID" val="338"/>
</p:tagLst>
</file>

<file path=ppt/tags/tag102.xml><?xml version="1.0" encoding="utf-8"?>
<p:tagLst xmlns:p="http://schemas.openxmlformats.org/presentationml/2006/main">
  <p:tag name="AS_UNIQUEID" val="339"/>
</p:tagLst>
</file>

<file path=ppt/tags/tag103.xml><?xml version="1.0" encoding="utf-8"?>
<p:tagLst xmlns:p="http://schemas.openxmlformats.org/presentationml/2006/main">
  <p:tag name="AS_UNIQUEID" val="340"/>
</p:tagLst>
</file>

<file path=ppt/tags/tag104.xml><?xml version="1.0" encoding="utf-8"?>
<p:tagLst xmlns:p="http://schemas.openxmlformats.org/presentationml/2006/main">
  <p:tag name="AS_UNIQUEID" val="341"/>
</p:tagLst>
</file>

<file path=ppt/tags/tag105.xml><?xml version="1.0" encoding="utf-8"?>
<p:tagLst xmlns:p="http://schemas.openxmlformats.org/presentationml/2006/main">
  <p:tag name="AS_UNIQUEID" val="342"/>
</p:tagLst>
</file>

<file path=ppt/tags/tag106.xml><?xml version="1.0" encoding="utf-8"?>
<p:tagLst xmlns:p="http://schemas.openxmlformats.org/presentationml/2006/main">
  <p:tag name="AS_UNIQUEID" val="343"/>
</p:tagLst>
</file>

<file path=ppt/tags/tag107.xml><?xml version="1.0" encoding="utf-8"?>
<p:tagLst xmlns:p="http://schemas.openxmlformats.org/presentationml/2006/main">
  <p:tag name="AS_UNIQUEID" val="344"/>
</p:tagLst>
</file>

<file path=ppt/tags/tag108.xml><?xml version="1.0" encoding="utf-8"?>
<p:tagLst xmlns:p="http://schemas.openxmlformats.org/presentationml/2006/main">
  <p:tag name="AS_UNIQUEID" val="345"/>
</p:tagLst>
</file>

<file path=ppt/tags/tag109.xml><?xml version="1.0" encoding="utf-8"?>
<p:tagLst xmlns:p="http://schemas.openxmlformats.org/presentationml/2006/main">
  <p:tag name="AS_UNIQUEID" val="218"/>
</p:tagLst>
</file>

<file path=ppt/tags/tag110.xml><?xml version="1.0" encoding="utf-8"?>
<p:tagLst xmlns:p="http://schemas.openxmlformats.org/presentationml/2006/main">
  <p:tag name="AS_UNIQUEID" val="219"/>
</p:tagLst>
</file>

<file path=ppt/tags/tag111.xml><?xml version="1.0" encoding="utf-8"?>
<p:tagLst xmlns:p="http://schemas.openxmlformats.org/presentationml/2006/main">
  <p:tag name="AS_UNIQUEID" val="220"/>
</p:tagLst>
</file>

<file path=ppt/tags/tag112.xml><?xml version="1.0" encoding="utf-8"?>
<p:tagLst xmlns:p="http://schemas.openxmlformats.org/presentationml/2006/main">
  <p:tag name="AS_UNIQUEID" val="221"/>
</p:tagLst>
</file>

<file path=ppt/tags/tag113.xml><?xml version="1.0" encoding="utf-8"?>
<p:tagLst xmlns:p="http://schemas.openxmlformats.org/presentationml/2006/main">
  <p:tag name="AS_UNIQUEID" val="222"/>
</p:tagLst>
</file>

<file path=ppt/tags/tag114.xml><?xml version="1.0" encoding="utf-8"?>
<p:tagLst xmlns:p="http://schemas.openxmlformats.org/presentationml/2006/main">
  <p:tag name="AS_UNIQUEID" val="346"/>
</p:tagLst>
</file>

<file path=ppt/tags/tag115.xml><?xml version="1.0" encoding="utf-8"?>
<p:tagLst xmlns:p="http://schemas.openxmlformats.org/presentationml/2006/main">
  <p:tag name="AS_UNIQUEID" val="347"/>
</p:tagLst>
</file>

<file path=ppt/tags/tag116.xml><?xml version="1.0" encoding="utf-8"?>
<p:tagLst xmlns:p="http://schemas.openxmlformats.org/presentationml/2006/main">
  <p:tag name="AS_UNIQUEID" val="348"/>
</p:tagLst>
</file>

<file path=ppt/tags/tag117.xml><?xml version="1.0" encoding="utf-8"?>
<p:tagLst xmlns:p="http://schemas.openxmlformats.org/presentationml/2006/main">
  <p:tag name="AS_UNIQUEID" val="349"/>
</p:tagLst>
</file>

<file path=ppt/tags/tag118.xml><?xml version="1.0" encoding="utf-8"?>
<p:tagLst xmlns:p="http://schemas.openxmlformats.org/presentationml/2006/main">
  <p:tag name="AS_UNIQUEID" val="350"/>
</p:tagLst>
</file>

<file path=ppt/tags/tag119.xml><?xml version="1.0" encoding="utf-8"?>
<p:tagLst xmlns:p="http://schemas.openxmlformats.org/presentationml/2006/main">
  <p:tag name="AS_UNIQUEID" val="351"/>
</p:tagLst>
</file>

<file path=ppt/tags/tag120.xml><?xml version="1.0" encoding="utf-8"?>
<p:tagLst xmlns:p="http://schemas.openxmlformats.org/presentationml/2006/main">
  <p:tag name="AS_UNIQUEID" val="223"/>
</p:tagLst>
</file>

<file path=ppt/tags/tag121.xml><?xml version="1.0" encoding="utf-8"?>
<p:tagLst xmlns:p="http://schemas.openxmlformats.org/presentationml/2006/main">
  <p:tag name="AS_UNIQUEID" val="224"/>
</p:tagLst>
</file>

<file path=ppt/tags/tag122.xml><?xml version="1.0" encoding="utf-8"?>
<p:tagLst xmlns:p="http://schemas.openxmlformats.org/presentationml/2006/main">
  <p:tag name="AS_UNIQUEID" val="225"/>
</p:tagLst>
</file>

<file path=ppt/tags/tag123.xml><?xml version="1.0" encoding="utf-8"?>
<p:tagLst xmlns:p="http://schemas.openxmlformats.org/presentationml/2006/main">
  <p:tag name="AS_UNIQUEID" val="226"/>
</p:tagLst>
</file>

<file path=ppt/tags/tag124.xml><?xml version="1.0" encoding="utf-8"?>
<p:tagLst xmlns:p="http://schemas.openxmlformats.org/presentationml/2006/main">
  <p:tag name="AS_UNIQUEID" val="227"/>
</p:tagLst>
</file>

<file path=ppt/tags/tag125.xml><?xml version="1.0" encoding="utf-8"?>
<p:tagLst xmlns:p="http://schemas.openxmlformats.org/presentationml/2006/main">
  <p:tag name="AS_UNIQUEID" val="352"/>
</p:tagLst>
</file>

<file path=ppt/tags/tag126.xml><?xml version="1.0" encoding="utf-8"?>
<p:tagLst xmlns:p="http://schemas.openxmlformats.org/presentationml/2006/main">
  <p:tag name="AS_UNIQUEID" val="353"/>
</p:tagLst>
</file>

<file path=ppt/tags/tag127.xml><?xml version="1.0" encoding="utf-8"?>
<p:tagLst xmlns:p="http://schemas.openxmlformats.org/presentationml/2006/main">
  <p:tag name="AS_UNIQUEID" val="354"/>
</p:tagLst>
</file>

<file path=ppt/tags/tag128.xml><?xml version="1.0" encoding="utf-8"?>
<p:tagLst xmlns:p="http://schemas.openxmlformats.org/presentationml/2006/main">
  <p:tag name="AS_UNIQUEID" val="355"/>
</p:tagLst>
</file>

<file path=ppt/tags/tag129.xml><?xml version="1.0" encoding="utf-8"?>
<p:tagLst xmlns:p="http://schemas.openxmlformats.org/presentationml/2006/main">
  <p:tag name="AS_UNIQUEID" val="356"/>
</p:tagLst>
</file>

<file path=ppt/tags/tag130.xml><?xml version="1.0" encoding="utf-8"?>
<p:tagLst xmlns:p="http://schemas.openxmlformats.org/presentationml/2006/main">
  <p:tag name="AS_UNIQUEID" val="357"/>
</p:tagLst>
</file>

<file path=ppt/tags/tag131.xml><?xml version="1.0" encoding="utf-8"?>
<p:tagLst xmlns:p="http://schemas.openxmlformats.org/presentationml/2006/main">
  <p:tag name="AS_UNIQUEID" val="358"/>
</p:tagLst>
</file>

<file path=ppt/tags/tag132.xml><?xml version="1.0" encoding="utf-8"?>
<p:tagLst xmlns:p="http://schemas.openxmlformats.org/presentationml/2006/main">
  <p:tag name="AS_UNIQUEID" val="359"/>
</p:tagLst>
</file>

<file path=ppt/tags/tag133.xml><?xml version="1.0" encoding="utf-8"?>
<p:tagLst xmlns:p="http://schemas.openxmlformats.org/presentationml/2006/main">
  <p:tag name="AS_UNIQUEID" val="228"/>
</p:tagLst>
</file>

<file path=ppt/tags/tag134.xml><?xml version="1.0" encoding="utf-8"?>
<p:tagLst xmlns:p="http://schemas.openxmlformats.org/presentationml/2006/main">
  <p:tag name="AS_UNIQUEID" val="229"/>
</p:tagLst>
</file>

<file path=ppt/tags/tag135.xml><?xml version="1.0" encoding="utf-8"?>
<p:tagLst xmlns:p="http://schemas.openxmlformats.org/presentationml/2006/main">
  <p:tag name="AS_UNIQUEID" val="230"/>
</p:tagLst>
</file>

<file path=ppt/tags/tag136.xml><?xml version="1.0" encoding="utf-8"?>
<p:tagLst xmlns:p="http://schemas.openxmlformats.org/presentationml/2006/main">
  <p:tag name="AS_UNIQUEID" val="231"/>
</p:tagLst>
</file>

<file path=ppt/tags/tag137.xml><?xml version="1.0" encoding="utf-8"?>
<p:tagLst xmlns:p="http://schemas.openxmlformats.org/presentationml/2006/main">
  <p:tag name="AS_UNIQUEID" val="232"/>
</p:tagLst>
</file>

<file path=ppt/tags/tag138.xml><?xml version="1.0" encoding="utf-8"?>
<p:tagLst xmlns:p="http://schemas.openxmlformats.org/presentationml/2006/main">
  <p:tag name="AS_UNIQUEID" val="360"/>
</p:tagLst>
</file>

<file path=ppt/tags/tag139.xml><?xml version="1.0" encoding="utf-8"?>
<p:tagLst xmlns:p="http://schemas.openxmlformats.org/presentationml/2006/main">
  <p:tag name="AS_UNIQUEID" val="361"/>
</p:tagLst>
</file>

<file path=ppt/tags/tag140.xml><?xml version="1.0" encoding="utf-8"?>
<p:tagLst xmlns:p="http://schemas.openxmlformats.org/presentationml/2006/main">
  <p:tag name="AS_UNIQUEID" val="362"/>
</p:tagLst>
</file>

<file path=ppt/tags/tag141.xml><?xml version="1.0" encoding="utf-8"?>
<p:tagLst xmlns:p="http://schemas.openxmlformats.org/presentationml/2006/main">
  <p:tag name="AS_UNIQUEID" val="363"/>
</p:tagLst>
</file>

<file path=ppt/tags/tag142.xml><?xml version="1.0" encoding="utf-8"?>
<p:tagLst xmlns:p="http://schemas.openxmlformats.org/presentationml/2006/main">
  <p:tag name="AS_UNIQUEID" val="364"/>
</p:tagLst>
</file>

<file path=ppt/tags/tag143.xml><?xml version="1.0" encoding="utf-8"?>
<p:tagLst xmlns:p="http://schemas.openxmlformats.org/presentationml/2006/main">
  <p:tag name="AS_UNIQUEID" val="365"/>
</p:tagLst>
</file>

<file path=ppt/tags/tag144.xml><?xml version="1.0" encoding="utf-8"?>
<p:tagLst xmlns:p="http://schemas.openxmlformats.org/presentationml/2006/main">
  <p:tag name="AS_UNIQUEID" val="366"/>
</p:tagLst>
</file>

<file path=ppt/tags/tag145.xml><?xml version="1.0" encoding="utf-8"?>
<p:tagLst xmlns:p="http://schemas.openxmlformats.org/presentationml/2006/main">
  <p:tag name="AS_UNIQUEID" val="367"/>
</p:tagLst>
</file>

<file path=ppt/tags/tag146.xml><?xml version="1.0" encoding="utf-8"?>
<p:tagLst xmlns:p="http://schemas.openxmlformats.org/presentationml/2006/main">
  <p:tag name="AS_UNIQUEID" val="233"/>
</p:tagLst>
</file>

<file path=ppt/tags/tag147.xml><?xml version="1.0" encoding="utf-8"?>
<p:tagLst xmlns:p="http://schemas.openxmlformats.org/presentationml/2006/main">
  <p:tag name="AS_UNIQUEID" val="234"/>
</p:tagLst>
</file>

<file path=ppt/tags/tag148.xml><?xml version="1.0" encoding="utf-8"?>
<p:tagLst xmlns:p="http://schemas.openxmlformats.org/presentationml/2006/main">
  <p:tag name="AS_UNIQUEID" val="235"/>
</p:tagLst>
</file>

<file path=ppt/tags/tag149.xml><?xml version="1.0" encoding="utf-8"?>
<p:tagLst xmlns:p="http://schemas.openxmlformats.org/presentationml/2006/main">
  <p:tag name="AS_UNIQUEID" val="236"/>
</p:tagLst>
</file>

<file path=ppt/tags/tag150.xml><?xml version="1.0" encoding="utf-8"?>
<p:tagLst xmlns:p="http://schemas.openxmlformats.org/presentationml/2006/main">
  <p:tag name="AS_UNIQUEID" val="237"/>
</p:tagLst>
</file>

<file path=ppt/tags/tag151.xml><?xml version="1.0" encoding="utf-8"?>
<p:tagLst xmlns:p="http://schemas.openxmlformats.org/presentationml/2006/main">
  <p:tag name="AS_UNIQUEID" val="368"/>
</p:tagLst>
</file>

<file path=ppt/tags/tag152.xml><?xml version="1.0" encoding="utf-8"?>
<p:tagLst xmlns:p="http://schemas.openxmlformats.org/presentationml/2006/main">
  <p:tag name="AS_UNIQUEID" val="369"/>
</p:tagLst>
</file>

<file path=ppt/tags/tag153.xml><?xml version="1.0" encoding="utf-8"?>
<p:tagLst xmlns:p="http://schemas.openxmlformats.org/presentationml/2006/main">
  <p:tag name="AS_UNIQUEID" val="370"/>
</p:tagLst>
</file>

<file path=ppt/tags/tag154.xml><?xml version="1.0" encoding="utf-8"?>
<p:tagLst xmlns:p="http://schemas.openxmlformats.org/presentationml/2006/main">
  <p:tag name="AS_UNIQUEID" val="371"/>
</p:tagLst>
</file>

<file path=ppt/tags/tag155.xml><?xml version="1.0" encoding="utf-8"?>
<p:tagLst xmlns:p="http://schemas.openxmlformats.org/presentationml/2006/main">
  <p:tag name="AS_UNIQUEID" val="372"/>
</p:tagLst>
</file>

<file path=ppt/tags/tag156.xml><?xml version="1.0" encoding="utf-8"?>
<p:tagLst xmlns:p="http://schemas.openxmlformats.org/presentationml/2006/main">
  <p:tag name="AS_UNIQUEID" val="373"/>
</p:tagLst>
</file>

<file path=ppt/tags/tag157.xml><?xml version="1.0" encoding="utf-8"?>
<p:tagLst xmlns:p="http://schemas.openxmlformats.org/presentationml/2006/main">
  <p:tag name="AS_UNIQUEID" val="374"/>
</p:tagLst>
</file>

<file path=ppt/tags/tag158.xml><?xml version="1.0" encoding="utf-8"?>
<p:tagLst xmlns:p="http://schemas.openxmlformats.org/presentationml/2006/main">
  <p:tag name="AS_UNIQUEID" val="238"/>
</p:tagLst>
</file>

<file path=ppt/tags/tag159.xml><?xml version="1.0" encoding="utf-8"?>
<p:tagLst xmlns:p="http://schemas.openxmlformats.org/presentationml/2006/main">
  <p:tag name="AS_UNIQUEID" val="239"/>
</p:tagLst>
</file>

<file path=ppt/tags/tag160.xml><?xml version="1.0" encoding="utf-8"?>
<p:tagLst xmlns:p="http://schemas.openxmlformats.org/presentationml/2006/main">
  <p:tag name="AS_UNIQUEID" val="240"/>
</p:tagLst>
</file>

<file path=ppt/tags/tag161.xml><?xml version="1.0" encoding="utf-8"?>
<p:tagLst xmlns:p="http://schemas.openxmlformats.org/presentationml/2006/main">
  <p:tag name="AS_UNIQUEID" val="241"/>
</p:tagLst>
</file>

<file path=ppt/tags/tag162.xml><?xml version="1.0" encoding="utf-8"?>
<p:tagLst xmlns:p="http://schemas.openxmlformats.org/presentationml/2006/main">
  <p:tag name="AS_UNIQUEID" val="242"/>
</p:tagLst>
</file>

<file path=ppt/tags/tag163.xml><?xml version="1.0" encoding="utf-8"?>
<p:tagLst xmlns:p="http://schemas.openxmlformats.org/presentationml/2006/main">
  <p:tag name="AS_UNIQUEID" val="375"/>
</p:tagLst>
</file>

<file path=ppt/tags/tag164.xml><?xml version="1.0" encoding="utf-8"?>
<p:tagLst xmlns:p="http://schemas.openxmlformats.org/presentationml/2006/main">
  <p:tag name="AS_UNIQUEID" val="376"/>
</p:tagLst>
</file>

<file path=ppt/tags/tag165.xml><?xml version="1.0" encoding="utf-8"?>
<p:tagLst xmlns:p="http://schemas.openxmlformats.org/presentationml/2006/main">
  <p:tag name="AS_UNIQUEID" val="377"/>
</p:tagLst>
</file>

<file path=ppt/tags/tag166.xml><?xml version="1.0" encoding="utf-8"?>
<p:tagLst xmlns:p="http://schemas.openxmlformats.org/presentationml/2006/main">
  <p:tag name="AS_UNIQUEID" val="378"/>
</p:tagLst>
</file>

<file path=ppt/tags/tag167.xml><?xml version="1.0" encoding="utf-8"?>
<p:tagLst xmlns:p="http://schemas.openxmlformats.org/presentationml/2006/main">
  <p:tag name="AS_UNIQUEID" val="379"/>
</p:tagLst>
</file>

<file path=ppt/tags/tag168.xml><?xml version="1.0" encoding="utf-8"?>
<p:tagLst xmlns:p="http://schemas.openxmlformats.org/presentationml/2006/main">
  <p:tag name="AS_UNIQUEID" val="380"/>
</p:tagLst>
</file>

<file path=ppt/tags/tag169.xml><?xml version="1.0" encoding="utf-8"?>
<p:tagLst xmlns:p="http://schemas.openxmlformats.org/presentationml/2006/main">
  <p:tag name="AS_UNIQUEID" val="381"/>
</p:tagLst>
</file>

<file path=ppt/tags/tag170.xml><?xml version="1.0" encoding="utf-8"?>
<p:tagLst xmlns:p="http://schemas.openxmlformats.org/presentationml/2006/main">
  <p:tag name="AS_UNIQUEID" val="243"/>
</p:tagLst>
</file>

<file path=ppt/tags/tag171.xml><?xml version="1.0" encoding="utf-8"?>
<p:tagLst xmlns:p="http://schemas.openxmlformats.org/presentationml/2006/main">
  <p:tag name="AS_UNIQUEID" val="244"/>
</p:tagLst>
</file>

<file path=ppt/tags/tag172.xml><?xml version="1.0" encoding="utf-8"?>
<p:tagLst xmlns:p="http://schemas.openxmlformats.org/presentationml/2006/main">
  <p:tag name="AS_UNIQUEID" val="245"/>
</p:tagLst>
</file>

<file path=ppt/tags/tag173.xml><?xml version="1.0" encoding="utf-8"?>
<p:tagLst xmlns:p="http://schemas.openxmlformats.org/presentationml/2006/main">
  <p:tag name="AS_UNIQUEID" val="246"/>
</p:tagLst>
</file>

<file path=ppt/tags/tag174.xml><?xml version="1.0" encoding="utf-8"?>
<p:tagLst xmlns:p="http://schemas.openxmlformats.org/presentationml/2006/main">
  <p:tag name="AS_UNIQUEID" val="247"/>
</p:tagLst>
</file>

<file path=ppt/tags/tag175.xml><?xml version="1.0" encoding="utf-8"?>
<p:tagLst xmlns:p="http://schemas.openxmlformats.org/presentationml/2006/main">
  <p:tag name="AS_UNIQUEID" val="382"/>
</p:tagLst>
</file>

<file path=ppt/tags/tag176.xml><?xml version="1.0" encoding="utf-8"?>
<p:tagLst xmlns:p="http://schemas.openxmlformats.org/presentationml/2006/main">
  <p:tag name="AS_UNIQUEID" val="177"/>
</p:tagLst>
</file>

<file path=ppt/tags/tag177.xml><?xml version="1.0" encoding="utf-8"?>
<p:tagLst xmlns:p="http://schemas.openxmlformats.org/presentationml/2006/main">
  <p:tag name="AS_UNIQUEID" val="178"/>
</p:tagLst>
</file>

<file path=ppt/tags/tag178.xml><?xml version="1.0" encoding="utf-8"?>
<p:tagLst xmlns:p="http://schemas.openxmlformats.org/presentationml/2006/main">
  <p:tag name="AS_UNIQUEID" val="179"/>
</p:tagLst>
</file>

<file path=ppt/tags/tag179.xml><?xml version="1.0" encoding="utf-8"?>
<p:tagLst xmlns:p="http://schemas.openxmlformats.org/presentationml/2006/main">
  <p:tag name="AS_UNIQUEID" val="180"/>
</p:tagLst>
</file>

<file path=ppt/tags/tag180.xml><?xml version="1.0" encoding="utf-8"?>
<p:tagLst xmlns:p="http://schemas.openxmlformats.org/presentationml/2006/main">
  <p:tag name="AS_UNIQUEID" val="181"/>
</p:tagLst>
</file>

<file path=ppt/tags/tag181.xml><?xml version="1.0" encoding="utf-8"?>
<p:tagLst xmlns:p="http://schemas.openxmlformats.org/presentationml/2006/main">
  <p:tag name="AS_UNIQUEID" val="182"/>
</p:tagLst>
</file>

<file path=ppt/tags/tag182.xml><?xml version="1.0" encoding="utf-8"?>
<p:tagLst xmlns:p="http://schemas.openxmlformats.org/presentationml/2006/main">
  <p:tag name="AS_UNIQUEID" val="383"/>
</p:tagLst>
</file>

<file path=ppt/tags/tag183.xml><?xml version="1.0" encoding="utf-8"?>
<p:tagLst xmlns:p="http://schemas.openxmlformats.org/presentationml/2006/main">
  <p:tag name="AS_UNIQUEID" val="255"/>
</p:tagLst>
</file>

<file path=ppt/tags/tag184.xml><?xml version="1.0" encoding="utf-8"?>
<p:tagLst xmlns:p="http://schemas.openxmlformats.org/presentationml/2006/main">
  <p:tag name="AS_UNIQUEID" val="256"/>
</p:tagLst>
</file>

<file path=ppt/tags/tag185.xml><?xml version="1.0" encoding="utf-8"?>
<p:tagLst xmlns:p="http://schemas.openxmlformats.org/presentationml/2006/main">
  <p:tag name="AS_UNIQUEID" val="257"/>
</p:tagLst>
</file>

<file path=ppt/tags/tag186.xml><?xml version="1.0" encoding="utf-8"?>
<p:tagLst xmlns:p="http://schemas.openxmlformats.org/presentationml/2006/main">
  <p:tag name="AS_UNIQUEID" val="258"/>
</p:tagLst>
</file>

<file path=ppt/tags/tag187.xml><?xml version="1.0" encoding="utf-8"?>
<p:tagLst xmlns:p="http://schemas.openxmlformats.org/presentationml/2006/main">
  <p:tag name="AS_UNIQUEID" val="259"/>
</p:tagLst>
</file>

<file path=ppt/tags/tag188.xml><?xml version="1.0" encoding="utf-8"?>
<p:tagLst xmlns:p="http://schemas.openxmlformats.org/presentationml/2006/main">
  <p:tag name="AS_UNIQUEID" val="260"/>
</p:tagLst>
</file>

<file path=ppt/tags/tag189.xml><?xml version="1.0" encoding="utf-8"?>
<p:tagLst xmlns:p="http://schemas.openxmlformats.org/presentationml/2006/main">
  <p:tag name="AS_UNIQUEID" val="261"/>
</p:tagLst>
</file>

<file path=ppt/tags/tag190.xml><?xml version="1.0" encoding="utf-8"?>
<p:tagLst xmlns:p="http://schemas.openxmlformats.org/presentationml/2006/main">
  <p:tag name="AS_UNIQUEID" val="262"/>
</p:tagLst>
</file>

<file path=ppt/tags/tag191.xml><?xml version="1.0" encoding="utf-8"?>
<p:tagLst xmlns:p="http://schemas.openxmlformats.org/presentationml/2006/main">
  <p:tag name="AS_UNIQUEID" val="263"/>
</p:tagLst>
</file>

<file path=ppt/tags/tag192.xml><?xml version="1.0" encoding="utf-8"?>
<p:tagLst xmlns:p="http://schemas.openxmlformats.org/presentationml/2006/main">
  <p:tag name="AS_UNIQUEID" val="264"/>
</p:tagLst>
</file>

<file path=ppt/tags/tag193.xml><?xml version="1.0" encoding="utf-8"?>
<p:tagLst xmlns:p="http://schemas.openxmlformats.org/presentationml/2006/main">
  <p:tag name="AS_UNIQUEID" val="265"/>
</p:tagLst>
</file>

<file path=ppt/tags/tag194.xml><?xml version="1.0" encoding="utf-8"?>
<p:tagLst xmlns:p="http://schemas.openxmlformats.org/presentationml/2006/main">
  <p:tag name="AS_UNIQUEID" val="266"/>
</p:tagLst>
</file>

<file path=ppt/tags/tag195.xml><?xml version="1.0" encoding="utf-8"?>
<p:tagLst xmlns:p="http://schemas.openxmlformats.org/presentationml/2006/main">
  <p:tag name="AS_UNIQUEID" val="267"/>
</p:tagLst>
</file>

<file path=ppt/tags/tag196.xml><?xml version="1.0" encoding="utf-8"?>
<p:tagLst xmlns:p="http://schemas.openxmlformats.org/presentationml/2006/main">
  <p:tag name="AS_UNIQUEID" val="268"/>
</p:tagLst>
</file>

<file path=ppt/tags/tag197.xml><?xml version="1.0" encoding="utf-8"?>
<p:tagLst xmlns:p="http://schemas.openxmlformats.org/presentationml/2006/main">
  <p:tag name="AS_UNIQUEID" val="384"/>
</p:tagLst>
</file>

<file path=ppt/tags/tag198.xml><?xml version="1.0" encoding="utf-8"?>
<p:tagLst xmlns:p="http://schemas.openxmlformats.org/presentationml/2006/main">
  <p:tag name="AS_UNIQUEID" val="269"/>
</p:tagLst>
</file>

<file path=ppt/tags/tag199.xml><?xml version="1.0" encoding="utf-8"?>
<p:tagLst xmlns:p="http://schemas.openxmlformats.org/presentationml/2006/main">
  <p:tag name="AS_UNIQUEID" val="270"/>
</p:tagLst>
</file>

<file path=ppt/tags/tag200.xml><?xml version="1.0" encoding="utf-8"?>
<p:tagLst xmlns:p="http://schemas.openxmlformats.org/presentationml/2006/main">
  <p:tag name="AS_UNIQUEID" val="385"/>
</p:tagLst>
</file>

<file path=ppt/tags/tag201.xml><?xml version="1.0" encoding="utf-8"?>
<p:tagLst xmlns:p="http://schemas.openxmlformats.org/presentationml/2006/main">
  <p:tag name="AS_UNIQUEID" val="13"/>
</p:tagLst>
</file>

<file path=ppt/tags/tag202.xml><?xml version="1.0" encoding="utf-8"?>
<p:tagLst xmlns:p="http://schemas.openxmlformats.org/presentationml/2006/main">
  <p:tag name="AS_UNIQUEID" val="386"/>
</p:tagLst>
</file>

<file path=ppt/tags/tag203.xml><?xml version="1.0" encoding="utf-8"?>
<p:tagLst xmlns:p="http://schemas.openxmlformats.org/presentationml/2006/main">
  <p:tag name="AS_UNIQUEID" val="183"/>
</p:tagLst>
</file>

<file path=ppt/tags/tag204.xml><?xml version="1.0" encoding="utf-8"?>
<p:tagLst xmlns:p="http://schemas.openxmlformats.org/presentationml/2006/main">
  <p:tag name="AS_UNIQUEID" val="184"/>
</p:tagLst>
</file>

<file path=ppt/tags/tag205.xml><?xml version="1.0" encoding="utf-8"?>
<p:tagLst xmlns:p="http://schemas.openxmlformats.org/presentationml/2006/main">
  <p:tag name="AS_UNIQUEID" val="387"/>
</p:tagLst>
</file>

<file path=ppt/tags/tag206.xml><?xml version="1.0" encoding="utf-8"?>
<p:tagLst xmlns:p="http://schemas.openxmlformats.org/presentationml/2006/main">
  <p:tag name="AS_UNIQUEID" val="14"/>
</p:tagLst>
</file>

<file path=ppt/tags/tag207.xml><?xml version="1.0" encoding="utf-8"?>
<p:tagLst xmlns:p="http://schemas.openxmlformats.org/presentationml/2006/main">
  <p:tag name="AS_UNIQUEID" val="15"/>
</p:tagLst>
</file>

<file path=ppt/tags/tag208.xml><?xml version="1.0" encoding="utf-8"?>
<p:tagLst xmlns:p="http://schemas.openxmlformats.org/presentationml/2006/main">
  <p:tag name="AS_UNIQUEID" val="388"/>
</p:tagLst>
</file>

<file path=ppt/tags/tag209.xml><?xml version="1.0" encoding="utf-8"?>
<p:tagLst xmlns:p="http://schemas.openxmlformats.org/presentationml/2006/main">
  <p:tag name="AS_UNIQUEID" val="16"/>
</p:tagLst>
</file>

<file path=ppt/tags/tag210.xml><?xml version="1.0" encoding="utf-8"?>
<p:tagLst xmlns:p="http://schemas.openxmlformats.org/presentationml/2006/main">
  <p:tag name="AS_UNIQUEID" val="389"/>
</p:tagLst>
</file>

<file path=ppt/tags/tag211.xml><?xml version="1.0" encoding="utf-8"?>
<p:tagLst xmlns:p="http://schemas.openxmlformats.org/presentationml/2006/main">
  <p:tag name="AS_UNIQUEID" val="17"/>
</p:tagLst>
</file>

<file path=ppt/tags/tag212.xml><?xml version="1.0" encoding="utf-8"?>
<p:tagLst xmlns:p="http://schemas.openxmlformats.org/presentationml/2006/main">
  <p:tag name="AS_UNIQUEID" val="18"/>
</p:tagLst>
</file>

<file path=ppt/tags/tag213.xml><?xml version="1.0" encoding="utf-8"?>
<p:tagLst xmlns:p="http://schemas.openxmlformats.org/presentationml/2006/main">
  <p:tag name="AS_UNIQUEID" val="19"/>
</p:tagLst>
</file>

<file path=ppt/tags/tag214.xml><?xml version="1.0" encoding="utf-8"?>
<p:tagLst xmlns:p="http://schemas.openxmlformats.org/presentationml/2006/main">
  <p:tag name="AS_UNIQUEID" val="20"/>
</p:tagLst>
</file>

<file path=ppt/tags/tag215.xml><?xml version="1.0" encoding="utf-8"?>
<p:tagLst xmlns:p="http://schemas.openxmlformats.org/presentationml/2006/main">
  <p:tag name="AS_UNIQUEID" val="21"/>
</p:tagLst>
</file>

<file path=ppt/tags/tag216.xml><?xml version="1.0" encoding="utf-8"?>
<p:tagLst xmlns:p="http://schemas.openxmlformats.org/presentationml/2006/main">
  <p:tag name="AS_UNIQUEID" val="22"/>
</p:tagLst>
</file>

<file path=ppt/tags/tag217.xml><?xml version="1.0" encoding="utf-8"?>
<p:tagLst xmlns:p="http://schemas.openxmlformats.org/presentationml/2006/main">
  <p:tag name="AS_UNIQUEID" val="23"/>
</p:tagLst>
</file>

<file path=ppt/tags/tag218.xml><?xml version="1.0" encoding="utf-8"?>
<p:tagLst xmlns:p="http://schemas.openxmlformats.org/presentationml/2006/main">
  <p:tag name="AS_UNIQUEID" val="24"/>
</p:tagLst>
</file>

<file path=ppt/tags/tag219.xml><?xml version="1.0" encoding="utf-8"?>
<p:tagLst xmlns:p="http://schemas.openxmlformats.org/presentationml/2006/main">
  <p:tag name="AS_UNIQUEID" val="25"/>
</p:tagLst>
</file>

<file path=ppt/tags/tag220.xml><?xml version="1.0" encoding="utf-8"?>
<p:tagLst xmlns:p="http://schemas.openxmlformats.org/presentationml/2006/main">
  <p:tag name="AS_UNIQUEID" val="26"/>
</p:tagLst>
</file>

<file path=ppt/tags/tag221.xml><?xml version="1.0" encoding="utf-8"?>
<p:tagLst xmlns:p="http://schemas.openxmlformats.org/presentationml/2006/main">
  <p:tag name="AS_UNIQUEID" val="27"/>
</p:tagLst>
</file>

<file path=ppt/tags/tag222.xml><?xml version="1.0" encoding="utf-8"?>
<p:tagLst xmlns:p="http://schemas.openxmlformats.org/presentationml/2006/main">
  <p:tag name="AS_UNIQUEID" val="28"/>
</p:tagLst>
</file>

<file path=ppt/tags/tag223.xml><?xml version="1.0" encoding="utf-8"?>
<p:tagLst xmlns:p="http://schemas.openxmlformats.org/presentationml/2006/main">
  <p:tag name="AS_UNIQUEID" val="29"/>
</p:tagLst>
</file>

<file path=ppt/tags/tag224.xml><?xml version="1.0" encoding="utf-8"?>
<p:tagLst xmlns:p="http://schemas.openxmlformats.org/presentationml/2006/main">
  <p:tag name="AS_UNIQUEID" val="30"/>
</p:tagLst>
</file>

<file path=ppt/tags/tag225.xml><?xml version="1.0" encoding="utf-8"?>
<p:tagLst xmlns:p="http://schemas.openxmlformats.org/presentationml/2006/main">
  <p:tag name="AS_UNIQUEID" val="31"/>
</p:tagLst>
</file>

<file path=ppt/tags/tag226.xml><?xml version="1.0" encoding="utf-8"?>
<p:tagLst xmlns:p="http://schemas.openxmlformats.org/presentationml/2006/main">
  <p:tag name="AS_UNIQUEID" val="32"/>
</p:tagLst>
</file>

<file path=ppt/tags/tag227.xml><?xml version="1.0" encoding="utf-8"?>
<p:tagLst xmlns:p="http://schemas.openxmlformats.org/presentationml/2006/main">
  <p:tag name="AS_UNIQUEID" val="390"/>
</p:tagLst>
</file>

<file path=ppt/tags/tag228.xml><?xml version="1.0" encoding="utf-8"?>
<p:tagLst xmlns:p="http://schemas.openxmlformats.org/presentationml/2006/main">
  <p:tag name="AS_UNIQUEID" val="33"/>
</p:tagLst>
</file>

<file path=ppt/tags/tag229.xml><?xml version="1.0" encoding="utf-8"?>
<p:tagLst xmlns:p="http://schemas.openxmlformats.org/presentationml/2006/main">
  <p:tag name="AS_UNIQUEID" val="34"/>
</p:tagLst>
</file>

<file path=ppt/tags/tag230.xml><?xml version="1.0" encoding="utf-8"?>
<p:tagLst xmlns:p="http://schemas.openxmlformats.org/presentationml/2006/main">
  <p:tag name="AS_UNIQUEID" val="35"/>
</p:tagLst>
</file>

<file path=ppt/tags/tag231.xml><?xml version="1.0" encoding="utf-8"?>
<p:tagLst xmlns:p="http://schemas.openxmlformats.org/presentationml/2006/main">
  <p:tag name="AS_UNIQUEID" val="36"/>
</p:tagLst>
</file>

<file path=ppt/tags/tag232.xml><?xml version="1.0" encoding="utf-8"?>
<p:tagLst xmlns:p="http://schemas.openxmlformats.org/presentationml/2006/main">
  <p:tag name="AS_UNIQUEID" val="391"/>
</p:tagLst>
</file>

<file path=ppt/tags/tag233.xml><?xml version="1.0" encoding="utf-8"?>
<p:tagLst xmlns:p="http://schemas.openxmlformats.org/presentationml/2006/main">
  <p:tag name="AS_UNIQUEID" val="37"/>
</p:tagLst>
</file>

<file path=ppt/tags/tag234.xml><?xml version="1.0" encoding="utf-8"?>
<p:tagLst xmlns:p="http://schemas.openxmlformats.org/presentationml/2006/main">
  <p:tag name="AS_UNIQUEID" val="38"/>
</p:tagLst>
</file>

<file path=ppt/tags/tag235.xml><?xml version="1.0" encoding="utf-8"?>
<p:tagLst xmlns:p="http://schemas.openxmlformats.org/presentationml/2006/main">
  <p:tag name="AS_UNIQUEID" val="39"/>
</p:tagLst>
</file>

<file path=ppt/tags/tag236.xml><?xml version="1.0" encoding="utf-8"?>
<p:tagLst xmlns:p="http://schemas.openxmlformats.org/presentationml/2006/main">
  <p:tag name="AS_UNIQUEID" val="40"/>
</p:tagLst>
</file>

<file path=ppt/tags/tag237.xml><?xml version="1.0" encoding="utf-8"?>
<p:tagLst xmlns:p="http://schemas.openxmlformats.org/presentationml/2006/main">
  <p:tag name="AS_UNIQUEID" val="41"/>
</p:tagLst>
</file>

<file path=ppt/tags/tag238.xml><?xml version="1.0" encoding="utf-8"?>
<p:tagLst xmlns:p="http://schemas.openxmlformats.org/presentationml/2006/main">
  <p:tag name="AS_UNIQUEID" val="42"/>
</p:tagLst>
</file>

<file path=ppt/tags/tag239.xml><?xml version="1.0" encoding="utf-8"?>
<p:tagLst xmlns:p="http://schemas.openxmlformats.org/presentationml/2006/main">
  <p:tag name="AS_UNIQUEID" val="43"/>
</p:tagLst>
</file>

<file path=ppt/tags/tag240.xml><?xml version="1.0" encoding="utf-8"?>
<p:tagLst xmlns:p="http://schemas.openxmlformats.org/presentationml/2006/main">
  <p:tag name="AS_UNIQUEID" val="44"/>
</p:tagLst>
</file>

<file path=ppt/tags/tag241.xml><?xml version="1.0" encoding="utf-8"?>
<p:tagLst xmlns:p="http://schemas.openxmlformats.org/presentationml/2006/main">
  <p:tag name="AS_UNIQUEID" val="45"/>
</p:tagLst>
</file>

<file path=ppt/tags/tag242.xml><?xml version="1.0" encoding="utf-8"?>
<p:tagLst xmlns:p="http://schemas.openxmlformats.org/presentationml/2006/main">
  <p:tag name="AS_UNIQUEID" val="46"/>
</p:tagLst>
</file>

<file path=ppt/tags/tag243.xml><?xml version="1.0" encoding="utf-8"?>
<p:tagLst xmlns:p="http://schemas.openxmlformats.org/presentationml/2006/main">
  <p:tag name="AS_UNIQUEID" val="47"/>
</p:tagLst>
</file>

<file path=ppt/tags/tag244.xml><?xml version="1.0" encoding="utf-8"?>
<p:tagLst xmlns:p="http://schemas.openxmlformats.org/presentationml/2006/main">
  <p:tag name="AS_UNIQUEID" val="392"/>
</p:tagLst>
</file>

<file path=ppt/tags/tag245.xml><?xml version="1.0" encoding="utf-8"?>
<p:tagLst xmlns:p="http://schemas.openxmlformats.org/presentationml/2006/main">
  <p:tag name="AS_UNIQUEID" val="48"/>
</p:tagLst>
</file>

<file path=ppt/tags/tag246.xml><?xml version="1.0" encoding="utf-8"?>
<p:tagLst xmlns:p="http://schemas.openxmlformats.org/presentationml/2006/main">
  <p:tag name="AS_UNIQUEID" val="49"/>
</p:tagLst>
</file>

<file path=ppt/tags/tag247.xml><?xml version="1.0" encoding="utf-8"?>
<p:tagLst xmlns:p="http://schemas.openxmlformats.org/presentationml/2006/main">
  <p:tag name="AS_UNIQUEID" val="393"/>
</p:tagLst>
</file>

<file path=ppt/tags/tag248.xml><?xml version="1.0" encoding="utf-8"?>
<p:tagLst xmlns:p="http://schemas.openxmlformats.org/presentationml/2006/main">
  <p:tag name="AS_UNIQUEID" val="50"/>
</p:tagLst>
</file>

<file path=ppt/tags/tag249.xml><?xml version="1.0" encoding="utf-8"?>
<p:tagLst xmlns:p="http://schemas.openxmlformats.org/presentationml/2006/main">
  <p:tag name="AS_UNIQUEID" val="51"/>
</p:tagLst>
</file>

<file path=ppt/tags/tag250.xml><?xml version="1.0" encoding="utf-8"?>
<p:tagLst xmlns:p="http://schemas.openxmlformats.org/presentationml/2006/main">
  <p:tag name="AS_UNIQUEID" val="52"/>
</p:tagLst>
</file>

<file path=ppt/tags/tag251.xml><?xml version="1.0" encoding="utf-8"?>
<p:tagLst xmlns:p="http://schemas.openxmlformats.org/presentationml/2006/main">
  <p:tag name="AS_UNIQUEID" val="53"/>
</p:tagLst>
</file>

<file path=ppt/tags/tag252.xml><?xml version="1.0" encoding="utf-8"?>
<p:tagLst xmlns:p="http://schemas.openxmlformats.org/presentationml/2006/main">
  <p:tag name="AS_UNIQUEID" val="54"/>
</p:tagLst>
</file>

<file path=ppt/tags/tag253.xml><?xml version="1.0" encoding="utf-8"?>
<p:tagLst xmlns:p="http://schemas.openxmlformats.org/presentationml/2006/main">
  <p:tag name="AS_UNIQUEID" val="394"/>
</p:tagLst>
</file>

<file path=ppt/tags/tag254.xml><?xml version="1.0" encoding="utf-8"?>
<p:tagLst xmlns:p="http://schemas.openxmlformats.org/presentationml/2006/main">
  <p:tag name="AS_UNIQUEID" val="55"/>
</p:tagLst>
</file>

<file path=ppt/tags/tag255.xml><?xml version="1.0" encoding="utf-8"?>
<p:tagLst xmlns:p="http://schemas.openxmlformats.org/presentationml/2006/main">
  <p:tag name="AS_UNIQUEID" val="395"/>
</p:tagLst>
</file>

<file path=ppt/tags/tag256.xml><?xml version="1.0" encoding="utf-8"?>
<p:tagLst xmlns:p="http://schemas.openxmlformats.org/presentationml/2006/main">
  <p:tag name="AS_UNIQUEID" val="56"/>
</p:tagLst>
</file>

<file path=ppt/tags/tag257.xml><?xml version="1.0" encoding="utf-8"?>
<p:tagLst xmlns:p="http://schemas.openxmlformats.org/presentationml/2006/main">
  <p:tag name="AS_UNIQUEID" val="57"/>
</p:tagLst>
</file>

<file path=ppt/tags/tag258.xml><?xml version="1.0" encoding="utf-8"?>
<p:tagLst xmlns:p="http://schemas.openxmlformats.org/presentationml/2006/main">
  <p:tag name="AS_UNIQUEID" val="58"/>
</p:tagLst>
</file>

<file path=ppt/tags/tag259.xml><?xml version="1.0" encoding="utf-8"?>
<p:tagLst xmlns:p="http://schemas.openxmlformats.org/presentationml/2006/main">
  <p:tag name="AS_UNIQUEID" val="59"/>
</p:tagLst>
</file>

<file path=ppt/tags/tag260.xml><?xml version="1.0" encoding="utf-8"?>
<p:tagLst xmlns:p="http://schemas.openxmlformats.org/presentationml/2006/main">
  <p:tag name="AS_UNIQUEID" val="60"/>
</p:tagLst>
</file>

<file path=ppt/tags/tag261.xml><?xml version="1.0" encoding="utf-8"?>
<p:tagLst xmlns:p="http://schemas.openxmlformats.org/presentationml/2006/main">
  <p:tag name="AS_UNIQUEID" val="61"/>
</p:tagLst>
</file>

<file path=ppt/tags/tag262.xml><?xml version="1.0" encoding="utf-8"?>
<p:tagLst xmlns:p="http://schemas.openxmlformats.org/presentationml/2006/main">
  <p:tag name="AS_UNIQUEID" val="62"/>
</p:tagLst>
</file>

<file path=ppt/tags/tag263.xml><?xml version="1.0" encoding="utf-8"?>
<p:tagLst xmlns:p="http://schemas.openxmlformats.org/presentationml/2006/main">
  <p:tag name="AS_UNIQUEID" val="63"/>
</p:tagLst>
</file>

<file path=ppt/tags/tag264.xml><?xml version="1.0" encoding="utf-8"?>
<p:tagLst xmlns:p="http://schemas.openxmlformats.org/presentationml/2006/main">
  <p:tag name="AS_UNIQUEID" val="64"/>
</p:tagLst>
</file>

<file path=ppt/tags/tag265.xml><?xml version="1.0" encoding="utf-8"?>
<p:tagLst xmlns:p="http://schemas.openxmlformats.org/presentationml/2006/main">
  <p:tag name="AS_UNIQUEID" val="65"/>
</p:tagLst>
</file>

<file path=ppt/tags/tag266.xml><?xml version="1.0" encoding="utf-8"?>
<p:tagLst xmlns:p="http://schemas.openxmlformats.org/presentationml/2006/main">
  <p:tag name="AS_UNIQUEID" val="66"/>
</p:tagLst>
</file>

<file path=ppt/tags/tag267.xml><?xml version="1.0" encoding="utf-8"?>
<p:tagLst xmlns:p="http://schemas.openxmlformats.org/presentationml/2006/main">
  <p:tag name="AS_UNIQUEID" val="67"/>
</p:tagLst>
</file>

<file path=ppt/tags/tag268.xml><?xml version="1.0" encoding="utf-8"?>
<p:tagLst xmlns:p="http://schemas.openxmlformats.org/presentationml/2006/main">
  <p:tag name="AS_UNIQUEID" val="396"/>
</p:tagLst>
</file>

<file path=ppt/tags/tag269.xml><?xml version="1.0" encoding="utf-8"?>
<p:tagLst xmlns:p="http://schemas.openxmlformats.org/presentationml/2006/main">
  <p:tag name="AS_UNIQUEID" val="68"/>
</p:tagLst>
</file>

<file path=ppt/tags/tag270.xml><?xml version="1.0" encoding="utf-8"?>
<p:tagLst xmlns:p="http://schemas.openxmlformats.org/presentationml/2006/main">
  <p:tag name="AS_UNIQUEID" val="397"/>
</p:tagLst>
</file>

<file path=ppt/tags/tag271.xml><?xml version="1.0" encoding="utf-8"?>
<p:tagLst xmlns:p="http://schemas.openxmlformats.org/presentationml/2006/main">
  <p:tag name="AS_UNIQUEID" val="69"/>
</p:tagLst>
</file>

<file path=ppt/tags/tag272.xml><?xml version="1.0" encoding="utf-8"?>
<p:tagLst xmlns:p="http://schemas.openxmlformats.org/presentationml/2006/main">
  <p:tag name="AS_UNIQUEID" val="70"/>
</p:tagLst>
</file>

<file path=ppt/tags/tag273.xml><?xml version="1.0" encoding="utf-8"?>
<p:tagLst xmlns:p="http://schemas.openxmlformats.org/presentationml/2006/main">
  <p:tag name="AS_UNIQUEID" val="71"/>
</p:tagLst>
</file>

<file path=ppt/tags/tag274.xml><?xml version="1.0" encoding="utf-8"?>
<p:tagLst xmlns:p="http://schemas.openxmlformats.org/presentationml/2006/main">
  <p:tag name="AS_UNIQUEID" val="72"/>
</p:tagLst>
</file>

<file path=ppt/tags/tag275.xml><?xml version="1.0" encoding="utf-8"?>
<p:tagLst xmlns:p="http://schemas.openxmlformats.org/presentationml/2006/main">
  <p:tag name="AS_UNIQUEID" val="398"/>
</p:tagLst>
</file>

<file path=ppt/tags/tag276.xml><?xml version="1.0" encoding="utf-8"?>
<p:tagLst xmlns:p="http://schemas.openxmlformats.org/presentationml/2006/main">
  <p:tag name="AS_UNIQUEID" val="73"/>
</p:tagLst>
</file>

<file path=ppt/tags/tag277.xml><?xml version="1.0" encoding="utf-8"?>
<p:tagLst xmlns:p="http://schemas.openxmlformats.org/presentationml/2006/main">
  <p:tag name="AS_UNIQUEID" val="74"/>
</p:tagLst>
</file>

<file path=ppt/tags/tag278.xml><?xml version="1.0" encoding="utf-8"?>
<p:tagLst xmlns:p="http://schemas.openxmlformats.org/presentationml/2006/main">
  <p:tag name="AS_UNIQUEID" val="75"/>
</p:tagLst>
</file>

<file path=ppt/tags/tag279.xml><?xml version="1.0" encoding="utf-8"?>
<p:tagLst xmlns:p="http://schemas.openxmlformats.org/presentationml/2006/main">
  <p:tag name="AS_UNIQUEID" val="76"/>
</p:tagLst>
</file>

<file path=ppt/tags/tag280.xml><?xml version="1.0" encoding="utf-8"?>
<p:tagLst xmlns:p="http://schemas.openxmlformats.org/presentationml/2006/main">
  <p:tag name="AS_UNIQUEID" val="399"/>
</p:tagLst>
</file>

<file path=ppt/tags/tag281.xml><?xml version="1.0" encoding="utf-8"?>
<p:tagLst xmlns:p="http://schemas.openxmlformats.org/presentationml/2006/main">
  <p:tag name="AS_UNIQUEID" val="77"/>
</p:tagLst>
</file>

<file path=ppt/tags/tag282.xml><?xml version="1.0" encoding="utf-8"?>
<p:tagLst xmlns:p="http://schemas.openxmlformats.org/presentationml/2006/main">
  <p:tag name="AS_UNIQUEID" val="78"/>
</p:tagLst>
</file>

<file path=ppt/tags/tag283.xml><?xml version="1.0" encoding="utf-8"?>
<p:tagLst xmlns:p="http://schemas.openxmlformats.org/presentationml/2006/main">
  <p:tag name="AS_UNIQUEID" val="400"/>
</p:tagLst>
</file>

<file path=ppt/tags/tag284.xml><?xml version="1.0" encoding="utf-8"?>
<p:tagLst xmlns:p="http://schemas.openxmlformats.org/presentationml/2006/main">
  <p:tag name="AS_UNIQUEID" val="79"/>
</p:tagLst>
</file>

<file path=ppt/tags/tag285.xml><?xml version="1.0" encoding="utf-8"?>
<p:tagLst xmlns:p="http://schemas.openxmlformats.org/presentationml/2006/main">
  <p:tag name="AS_UNIQUEID" val="80"/>
</p:tagLst>
</file>

<file path=ppt/tags/tag286.xml><?xml version="1.0" encoding="utf-8"?>
<p:tagLst xmlns:p="http://schemas.openxmlformats.org/presentationml/2006/main">
  <p:tag name="AS_UNIQUEID" val="81"/>
</p:tagLst>
</file>

<file path=ppt/tags/tag287.xml><?xml version="1.0" encoding="utf-8"?>
<p:tagLst xmlns:p="http://schemas.openxmlformats.org/presentationml/2006/main">
  <p:tag name="AS_UNIQUEID" val="82"/>
</p:tagLst>
</file>

<file path=ppt/tags/tag288.xml><?xml version="1.0" encoding="utf-8"?>
<p:tagLst xmlns:p="http://schemas.openxmlformats.org/presentationml/2006/main">
  <p:tag name="AS_UNIQUEID" val="401"/>
</p:tagLst>
</file>

<file path=ppt/tags/tag289.xml><?xml version="1.0" encoding="utf-8"?>
<p:tagLst xmlns:p="http://schemas.openxmlformats.org/presentationml/2006/main">
  <p:tag name="AS_UNIQUEID" val="83"/>
</p:tagLst>
</file>

<file path=ppt/tags/tag290.xml><?xml version="1.0" encoding="utf-8"?>
<p:tagLst xmlns:p="http://schemas.openxmlformats.org/presentationml/2006/main">
  <p:tag name="AS_UNIQUEID" val="84"/>
</p:tagLst>
</file>

<file path=ppt/tags/tag291.xml><?xml version="1.0" encoding="utf-8"?>
<p:tagLst xmlns:p="http://schemas.openxmlformats.org/presentationml/2006/main">
  <p:tag name="AS_UNIQUEID" val="85"/>
</p:tagLst>
</file>

<file path=ppt/tags/tag292.xml><?xml version="1.0" encoding="utf-8"?>
<p:tagLst xmlns:p="http://schemas.openxmlformats.org/presentationml/2006/main">
  <p:tag name="AS_UNIQUEID" val="86"/>
</p:tagLst>
</file>

<file path=ppt/tags/tag293.xml><?xml version="1.0" encoding="utf-8"?>
<p:tagLst xmlns:p="http://schemas.openxmlformats.org/presentationml/2006/main">
  <p:tag name="AS_UNIQUEID" val="87"/>
</p:tagLst>
</file>

<file path=ppt/tags/tag294.xml><?xml version="1.0" encoding="utf-8"?>
<p:tagLst xmlns:p="http://schemas.openxmlformats.org/presentationml/2006/main">
  <p:tag name="AS_UNIQUEID" val="88"/>
</p:tagLst>
</file>

<file path=ppt/tags/tag295.xml><?xml version="1.0" encoding="utf-8"?>
<p:tagLst xmlns:p="http://schemas.openxmlformats.org/presentationml/2006/main">
  <p:tag name="AS_UNIQUEID" val="89"/>
</p:tagLst>
</file>

<file path=ppt/tags/tag296.xml><?xml version="1.0" encoding="utf-8"?>
<p:tagLst xmlns:p="http://schemas.openxmlformats.org/presentationml/2006/main">
  <p:tag name="AS_UNIQUEID" val="402"/>
</p:tagLst>
</file>

<file path=ppt/tags/tag297.xml><?xml version="1.0" encoding="utf-8"?>
<p:tagLst xmlns:p="http://schemas.openxmlformats.org/presentationml/2006/main">
  <p:tag name="AS_UNIQUEID" val="90"/>
</p:tagLst>
</file>

<file path=ppt/tags/tag298.xml><?xml version="1.0" encoding="utf-8"?>
<p:tagLst xmlns:p="http://schemas.openxmlformats.org/presentationml/2006/main">
  <p:tag name="AS_UNIQUEID" val="403"/>
</p:tagLst>
</file>

<file path=ppt/tags/tag299.xml><?xml version="1.0" encoding="utf-8"?>
<p:tagLst xmlns:p="http://schemas.openxmlformats.org/presentationml/2006/main">
  <p:tag name="AS_UNIQUEID" val="91"/>
</p:tagLst>
</file>

<file path=ppt/tags/tag300.xml><?xml version="1.0" encoding="utf-8"?>
<p:tagLst xmlns:p="http://schemas.openxmlformats.org/presentationml/2006/main">
  <p:tag name="AS_UNIQUEID" val="92"/>
</p:tagLst>
</file>

<file path=ppt/tags/tag301.xml><?xml version="1.0" encoding="utf-8"?>
<p:tagLst xmlns:p="http://schemas.openxmlformats.org/presentationml/2006/main">
  <p:tag name="AS_UNIQUEID" val="93"/>
</p:tagLst>
</file>

<file path=ppt/tags/tag302.xml><?xml version="1.0" encoding="utf-8"?>
<p:tagLst xmlns:p="http://schemas.openxmlformats.org/presentationml/2006/main">
  <p:tag name="AS_UNIQUEID" val="94"/>
</p:tagLst>
</file>

<file path=ppt/tags/tag303.xml><?xml version="1.0" encoding="utf-8"?>
<p:tagLst xmlns:p="http://schemas.openxmlformats.org/presentationml/2006/main">
  <p:tag name="AS_UNIQUEID" val="95"/>
</p:tagLst>
</file>

<file path=ppt/tags/tag304.xml><?xml version="1.0" encoding="utf-8"?>
<p:tagLst xmlns:p="http://schemas.openxmlformats.org/presentationml/2006/main">
  <p:tag name="AS_UNIQUEID" val="96"/>
</p:tagLst>
</file>

<file path=ppt/tags/tag305.xml><?xml version="1.0" encoding="utf-8"?>
<p:tagLst xmlns:p="http://schemas.openxmlformats.org/presentationml/2006/main">
  <p:tag name="AS_UNIQUEID" val="97"/>
</p:tagLst>
</file>

<file path=ppt/tags/tag306.xml><?xml version="1.0" encoding="utf-8"?>
<p:tagLst xmlns:p="http://schemas.openxmlformats.org/presentationml/2006/main">
  <p:tag name="AS_UNIQUEID" val="98"/>
</p:tagLst>
</file>

<file path=ppt/tags/tag307.xml><?xml version="1.0" encoding="utf-8"?>
<p:tagLst xmlns:p="http://schemas.openxmlformats.org/presentationml/2006/main">
  <p:tag name="AS_UNIQUEID" val="404"/>
</p:tagLst>
</file>

<file path=ppt/tags/tag308.xml><?xml version="1.0" encoding="utf-8"?>
<p:tagLst xmlns:p="http://schemas.openxmlformats.org/presentationml/2006/main">
  <p:tag name="AS_UNIQUEID" val="99"/>
</p:tagLst>
</file>

<file path=ppt/tags/tag309.xml><?xml version="1.0" encoding="utf-8"?>
<p:tagLst xmlns:p="http://schemas.openxmlformats.org/presentationml/2006/main">
  <p:tag name="AS_UNIQUEID" val="405"/>
</p:tagLst>
</file>

<file path=ppt/tags/tag310.xml><?xml version="1.0" encoding="utf-8"?>
<p:tagLst xmlns:p="http://schemas.openxmlformats.org/presentationml/2006/main">
  <p:tag name="AS_UNIQUEID" val="185"/>
</p:tagLst>
</file>

<file path=ppt/tags/tag311.xml><?xml version="1.0" encoding="utf-8"?>
<p:tagLst xmlns:p="http://schemas.openxmlformats.org/presentationml/2006/main">
  <p:tag name="AS_UNIQUEID" val="186"/>
</p:tagLst>
</file>

<file path=ppt/tags/tag312.xml><?xml version="1.0" encoding="utf-8"?>
<p:tagLst xmlns:p="http://schemas.openxmlformats.org/presentationml/2006/main">
  <p:tag name="AS_UNIQUEID" val="187"/>
</p:tagLst>
</file>

<file path=ppt/tags/tag313.xml><?xml version="1.0" encoding="utf-8"?>
<p:tagLst xmlns:p="http://schemas.openxmlformats.org/presentationml/2006/main">
  <p:tag name="AS_UNIQUEID" val="406"/>
</p:tagLst>
</file>

<file path=ppt/tags/tag314.xml><?xml version="1.0" encoding="utf-8"?>
<p:tagLst xmlns:p="http://schemas.openxmlformats.org/presentationml/2006/main">
  <p:tag name="AS_UNIQUEID" val="100"/>
</p:tagLst>
</file>

<file path=ppt/tags/tag315.xml><?xml version="1.0" encoding="utf-8"?>
<p:tagLst xmlns:p="http://schemas.openxmlformats.org/presentationml/2006/main">
  <p:tag name="AS_UNIQUEID" val="101"/>
</p:tagLst>
</file>

<file path=ppt/tags/tag316.xml><?xml version="1.0" encoding="utf-8"?>
<p:tagLst xmlns:p="http://schemas.openxmlformats.org/presentationml/2006/main">
  <p:tag name="AS_UNIQUEID" val="102"/>
</p:tagLst>
</file>

<file path=ppt/tags/tag317.xml><?xml version="1.0" encoding="utf-8"?>
<p:tagLst xmlns:p="http://schemas.openxmlformats.org/presentationml/2006/main">
  <p:tag name="AS_UNIQUEID" val="103"/>
</p:tagLst>
</file>

<file path=ppt/tags/tag318.xml><?xml version="1.0" encoding="utf-8"?>
<p:tagLst xmlns:p="http://schemas.openxmlformats.org/presentationml/2006/main">
  <p:tag name="AS_UNIQUEID" val="407"/>
</p:tagLst>
</file>

<file path=ppt/tags/tag319.xml><?xml version="1.0" encoding="utf-8"?>
<p:tagLst xmlns:p="http://schemas.openxmlformats.org/presentationml/2006/main">
  <p:tag name="AS_UNIQUEID" val="408"/>
</p:tagLst>
</file>

<file path=ppt/tags/tag320.xml><?xml version="1.0" encoding="utf-8"?>
<p:tagLst xmlns:p="http://schemas.openxmlformats.org/presentationml/2006/main">
  <p:tag name="AS_UNIQUEID" val="104"/>
</p:tagLst>
</file>

<file path=ppt/tags/tag321.xml><?xml version="1.0" encoding="utf-8"?>
<p:tagLst xmlns:p="http://schemas.openxmlformats.org/presentationml/2006/main">
  <p:tag name="AS_UNIQUEID" val="105"/>
</p:tagLst>
</file>

<file path=ppt/tags/tag322.xml><?xml version="1.0" encoding="utf-8"?>
<p:tagLst xmlns:p="http://schemas.openxmlformats.org/presentationml/2006/main">
  <p:tag name="AS_UNIQUEID" val="409"/>
</p:tagLst>
</file>

<file path=ppt/tags/tag323.xml><?xml version="1.0" encoding="utf-8"?>
<p:tagLst xmlns:p="http://schemas.openxmlformats.org/presentationml/2006/main">
  <p:tag name="AS_UNIQUEID" val="188"/>
</p:tagLst>
</file>

<file path=ppt/tags/tag324.xml><?xml version="1.0" encoding="utf-8"?>
<p:tagLst xmlns:p="http://schemas.openxmlformats.org/presentationml/2006/main">
  <p:tag name="AS_UNIQUEID" val="189"/>
</p:tagLst>
</file>

<file path=ppt/tags/tag325.xml><?xml version="1.0" encoding="utf-8"?>
<p:tagLst xmlns:p="http://schemas.openxmlformats.org/presentationml/2006/main">
  <p:tag name="AS_UNIQUEID" val="190"/>
</p:tagLst>
</file>

<file path=ppt/tags/tag326.xml><?xml version="1.0" encoding="utf-8"?>
<p:tagLst xmlns:p="http://schemas.openxmlformats.org/presentationml/2006/main">
  <p:tag name="AS_UNIQUEID" val="410"/>
</p:tagLst>
</file>

<file path=ppt/tags/tag327.xml><?xml version="1.0" encoding="utf-8"?>
<p:tagLst xmlns:p="http://schemas.openxmlformats.org/presentationml/2006/main">
  <p:tag name="AS_UNIQUEID" val="106"/>
</p:tagLst>
</file>

<file path=ppt/tags/tag328.xml><?xml version="1.0" encoding="utf-8"?>
<p:tagLst xmlns:p="http://schemas.openxmlformats.org/presentationml/2006/main">
  <p:tag name="AS_UNIQUEID" val="107"/>
</p:tagLst>
</file>

<file path=ppt/tags/tag329.xml><?xml version="1.0" encoding="utf-8"?>
<p:tagLst xmlns:p="http://schemas.openxmlformats.org/presentationml/2006/main">
  <p:tag name="AS_UNIQUEID" val="108"/>
</p:tagLst>
</file>

<file path=ppt/tags/tag330.xml><?xml version="1.0" encoding="utf-8"?>
<p:tagLst xmlns:p="http://schemas.openxmlformats.org/presentationml/2006/main">
  <p:tag name="AS_UNIQUEID" val="109"/>
</p:tagLst>
</file>

<file path=ppt/tags/tag331.xml><?xml version="1.0" encoding="utf-8"?>
<p:tagLst xmlns:p="http://schemas.openxmlformats.org/presentationml/2006/main">
  <p:tag name="AS_UNIQUEID" val="110"/>
</p:tagLst>
</file>

<file path=ppt/tags/tag332.xml><?xml version="1.0" encoding="utf-8"?>
<p:tagLst xmlns:p="http://schemas.openxmlformats.org/presentationml/2006/main">
  <p:tag name="AS_UNIQUEID" val="111"/>
</p:tagLst>
</file>

<file path=ppt/tags/tag333.xml><?xml version="1.0" encoding="utf-8"?>
<p:tagLst xmlns:p="http://schemas.openxmlformats.org/presentationml/2006/main">
  <p:tag name="AS_UNIQUEID" val="112"/>
</p:tagLst>
</file>

<file path=ppt/tags/tag334.xml><?xml version="1.0" encoding="utf-8"?>
<p:tagLst xmlns:p="http://schemas.openxmlformats.org/presentationml/2006/main">
  <p:tag name="AS_UNIQUEID" val="411"/>
</p:tagLst>
</file>

<file path=ppt/tags/tag335.xml><?xml version="1.0" encoding="utf-8"?>
<p:tagLst xmlns:p="http://schemas.openxmlformats.org/presentationml/2006/main">
  <p:tag name="AS_UNIQUEID" val="113"/>
</p:tagLst>
</file>

<file path=ppt/tags/tag336.xml><?xml version="1.0" encoding="utf-8"?>
<p:tagLst xmlns:p="http://schemas.openxmlformats.org/presentationml/2006/main">
  <p:tag name="AS_UNIQUEID" val="114"/>
</p:tagLst>
</file>

<file path=ppt/tags/tag337.xml><?xml version="1.0" encoding="utf-8"?>
<p:tagLst xmlns:p="http://schemas.openxmlformats.org/presentationml/2006/main">
  <p:tag name="AS_UNIQUEID" val="115"/>
</p:tagLst>
</file>

<file path=ppt/tags/tag338.xml><?xml version="1.0" encoding="utf-8"?>
<p:tagLst xmlns:p="http://schemas.openxmlformats.org/presentationml/2006/main">
  <p:tag name="AS_UNIQUEID" val="412"/>
</p:tagLst>
</file>

<file path=ppt/tags/tag339.xml><?xml version="1.0" encoding="utf-8"?>
<p:tagLst xmlns:p="http://schemas.openxmlformats.org/presentationml/2006/main">
  <p:tag name="AS_UNIQUEID" val="116"/>
</p:tagLst>
</file>

<file path=ppt/tags/tag340.xml><?xml version="1.0" encoding="utf-8"?>
<p:tagLst xmlns:p="http://schemas.openxmlformats.org/presentationml/2006/main">
  <p:tag name="AS_UNIQUEID" val="117"/>
</p:tagLst>
</file>

<file path=ppt/tags/tag341.xml><?xml version="1.0" encoding="utf-8"?>
<p:tagLst xmlns:p="http://schemas.openxmlformats.org/presentationml/2006/main">
  <p:tag name="AS_UNIQUEID" val="118"/>
</p:tagLst>
</file>

<file path=ppt/tags/tag342.xml><?xml version="1.0" encoding="utf-8"?>
<p:tagLst xmlns:p="http://schemas.openxmlformats.org/presentationml/2006/main">
  <p:tag name="AS_UNIQUEID" val="413"/>
</p:tagLst>
</file>

<file path=ppt/tags/tag343.xml><?xml version="1.0" encoding="utf-8"?>
<p:tagLst xmlns:p="http://schemas.openxmlformats.org/presentationml/2006/main">
  <p:tag name="AS_UNIQUEID" val="119"/>
</p:tagLst>
</file>

<file path=ppt/tags/tag344.xml><?xml version="1.0" encoding="utf-8"?>
<p:tagLst xmlns:p="http://schemas.openxmlformats.org/presentationml/2006/main">
  <p:tag name="AS_UNIQUEID" val="120"/>
</p:tagLst>
</file>

<file path=ppt/tags/tag345.xml><?xml version="1.0" encoding="utf-8"?>
<p:tagLst xmlns:p="http://schemas.openxmlformats.org/presentationml/2006/main">
  <p:tag name="AS_UNIQUEID" val="121"/>
</p:tagLst>
</file>

<file path=ppt/tags/tag346.xml><?xml version="1.0" encoding="utf-8"?>
<p:tagLst xmlns:p="http://schemas.openxmlformats.org/presentationml/2006/main">
  <p:tag name="AS_UNIQUEID" val="414"/>
</p:tagLst>
</file>

<file path=ppt/tags/tag347.xml><?xml version="1.0" encoding="utf-8"?>
<p:tagLst xmlns:p="http://schemas.openxmlformats.org/presentationml/2006/main">
  <p:tag name="AS_UNIQUEID" val="122"/>
</p:tagLst>
</file>

<file path=ppt/tags/tag348.xml><?xml version="1.0" encoding="utf-8"?>
<p:tagLst xmlns:p="http://schemas.openxmlformats.org/presentationml/2006/main">
  <p:tag name="AS_UNIQUEID" val="123"/>
</p:tagLst>
</file>

<file path=ppt/tags/tag349.xml><?xml version="1.0" encoding="utf-8"?>
<p:tagLst xmlns:p="http://schemas.openxmlformats.org/presentationml/2006/main">
  <p:tag name="AS_UNIQUEID" val="124"/>
</p:tagLst>
</file>

<file path=ppt/tags/tag350.xml><?xml version="1.0" encoding="utf-8"?>
<p:tagLst xmlns:p="http://schemas.openxmlformats.org/presentationml/2006/main">
  <p:tag name="AS_UNIQUEID" val="125"/>
</p:tagLst>
</file>

<file path=ppt/tags/tag351.xml><?xml version="1.0" encoding="utf-8"?>
<p:tagLst xmlns:p="http://schemas.openxmlformats.org/presentationml/2006/main">
  <p:tag name="AS_UNIQUEID" val="126"/>
</p:tagLst>
</file>

<file path=ppt/tags/tag352.xml><?xml version="1.0" encoding="utf-8"?>
<p:tagLst xmlns:p="http://schemas.openxmlformats.org/presentationml/2006/main">
  <p:tag name="AS_UNIQUEID" val="127"/>
</p:tagLst>
</file>

<file path=ppt/tags/tag353.xml><?xml version="1.0" encoding="utf-8"?>
<p:tagLst xmlns:p="http://schemas.openxmlformats.org/presentationml/2006/main">
  <p:tag name="AS_UNIQUEID" val="128"/>
</p:tagLst>
</file>

<file path=ppt/tags/tag354.xml><?xml version="1.0" encoding="utf-8"?>
<p:tagLst xmlns:p="http://schemas.openxmlformats.org/presentationml/2006/main">
  <p:tag name="AS_UNIQUEID" val="129"/>
</p:tagLst>
</file>

<file path=ppt/tags/tag355.xml><?xml version="1.0" encoding="utf-8"?>
<p:tagLst xmlns:p="http://schemas.openxmlformats.org/presentationml/2006/main">
  <p:tag name="AS_UNIQUEID" val="130"/>
</p:tagLst>
</file>

<file path=ppt/tags/tag356.xml><?xml version="1.0" encoding="utf-8"?>
<p:tagLst xmlns:p="http://schemas.openxmlformats.org/presentationml/2006/main">
  <p:tag name="AS_UNIQUEID" val="131"/>
</p:tagLst>
</file>

<file path=ppt/tags/tag357.xml><?xml version="1.0" encoding="utf-8"?>
<p:tagLst xmlns:p="http://schemas.openxmlformats.org/presentationml/2006/main">
  <p:tag name="AS_UNIQUEID" val="132"/>
</p:tagLst>
</file>

<file path=ppt/tags/tag358.xml><?xml version="1.0" encoding="utf-8"?>
<p:tagLst xmlns:p="http://schemas.openxmlformats.org/presentationml/2006/main">
  <p:tag name="AS_UNIQUEID" val="133"/>
</p:tagLst>
</file>

<file path=ppt/tags/tag359.xml><?xml version="1.0" encoding="utf-8"?>
<p:tagLst xmlns:p="http://schemas.openxmlformats.org/presentationml/2006/main">
  <p:tag name="AS_UNIQUEID" val="134"/>
</p:tagLst>
</file>

<file path=ppt/tags/tag360.xml><?xml version="1.0" encoding="utf-8"?>
<p:tagLst xmlns:p="http://schemas.openxmlformats.org/presentationml/2006/main">
  <p:tag name="AS_UNIQUEID" val="415"/>
</p:tagLst>
</file>

<file path=ppt/tags/tag361.xml><?xml version="1.0" encoding="utf-8"?>
<p:tagLst xmlns:p="http://schemas.openxmlformats.org/presentationml/2006/main">
  <p:tag name="AS_UNIQUEID" val="135"/>
</p:tagLst>
</file>

<file path=ppt/tags/tag362.xml><?xml version="1.0" encoding="utf-8"?>
<p:tagLst xmlns:p="http://schemas.openxmlformats.org/presentationml/2006/main">
  <p:tag name="AS_UNIQUEID" val="416"/>
</p:tagLst>
</file>

<file path=ppt/tags/tag363.xml><?xml version="1.0" encoding="utf-8"?>
<p:tagLst xmlns:p="http://schemas.openxmlformats.org/presentationml/2006/main">
  <p:tag name="AS_UNIQUEID" val="136"/>
</p:tagLst>
</file>

<file path=ppt/tags/tag364.xml><?xml version="1.0" encoding="utf-8"?>
<p:tagLst xmlns:p="http://schemas.openxmlformats.org/presentationml/2006/main">
  <p:tag name="AS_UNIQUEID" val="137"/>
</p:tagLst>
</file>

<file path=ppt/tags/tag365.xml><?xml version="1.0" encoding="utf-8"?>
<p:tagLst xmlns:p="http://schemas.openxmlformats.org/presentationml/2006/main">
  <p:tag name="AS_UNIQUEID" val="417"/>
</p:tagLst>
</file>

<file path=ppt/tags/tag366.xml><?xml version="1.0" encoding="utf-8"?>
<p:tagLst xmlns:p="http://schemas.openxmlformats.org/presentationml/2006/main">
  <p:tag name="AS_UNIQUEID" val="138"/>
</p:tagLst>
</file>

<file path=ppt/tags/tag367.xml><?xml version="1.0" encoding="utf-8"?>
<p:tagLst xmlns:p="http://schemas.openxmlformats.org/presentationml/2006/main">
  <p:tag name="AS_UNIQUEID" val="418"/>
</p:tagLst>
</file>

<file path=ppt/tags/tag368.xml><?xml version="1.0" encoding="utf-8"?>
<p:tagLst xmlns:p="http://schemas.openxmlformats.org/presentationml/2006/main">
  <p:tag name="AS_UNIQUEID" val="139"/>
</p:tagLst>
</file>

<file path=ppt/tags/tag369.xml><?xml version="1.0" encoding="utf-8"?>
<p:tagLst xmlns:p="http://schemas.openxmlformats.org/presentationml/2006/main">
  <p:tag name="AS_UNIQUEID" val="140"/>
</p:tagLst>
</file>

<file path=ppt/tags/tag370.xml><?xml version="1.0" encoding="utf-8"?>
<p:tagLst xmlns:p="http://schemas.openxmlformats.org/presentationml/2006/main">
  <p:tag name="AS_UNIQUEID" val="141"/>
</p:tagLst>
</file>

<file path=ppt/tags/tag371.xml><?xml version="1.0" encoding="utf-8"?>
<p:tagLst xmlns:p="http://schemas.openxmlformats.org/presentationml/2006/main">
  <p:tag name="AS_UNIQUEID" val="142"/>
</p:tagLst>
</file>

<file path=ppt/tags/tag372.xml><?xml version="1.0" encoding="utf-8"?>
<p:tagLst xmlns:p="http://schemas.openxmlformats.org/presentationml/2006/main">
  <p:tag name="AS_UNIQUEID" val="419"/>
</p:tagLst>
</file>

<file path=ppt/tags/tag373.xml><?xml version="1.0" encoding="utf-8"?>
<p:tagLst xmlns:p="http://schemas.openxmlformats.org/presentationml/2006/main">
  <p:tag name="AS_UNIQUEID" val="143"/>
</p:tagLst>
</file>

<file path=ppt/tags/tag374.xml><?xml version="1.0" encoding="utf-8"?>
<p:tagLst xmlns:p="http://schemas.openxmlformats.org/presentationml/2006/main">
  <p:tag name="AS_UNIQUEID" val="420"/>
</p:tagLst>
</file>

<file path=ppt/tags/tag375.xml><?xml version="1.0" encoding="utf-8"?>
<p:tagLst xmlns:p="http://schemas.openxmlformats.org/presentationml/2006/main">
  <p:tag name="AS_UNIQUEID" val="144"/>
</p:tagLst>
</file>

<file path=ppt/tags/tag376.xml><?xml version="1.0" encoding="utf-8"?>
<p:tagLst xmlns:p="http://schemas.openxmlformats.org/presentationml/2006/main">
  <p:tag name="AS_UNIQUEID" val="145"/>
</p:tagLst>
</file>

<file path=ppt/tags/tag377.xml><?xml version="1.0" encoding="utf-8"?>
<p:tagLst xmlns:p="http://schemas.openxmlformats.org/presentationml/2006/main">
  <p:tag name="AS_UNIQUEID" val="146"/>
</p:tagLst>
</file>

<file path=ppt/tags/tag378.xml><?xml version="1.0" encoding="utf-8"?>
<p:tagLst xmlns:p="http://schemas.openxmlformats.org/presentationml/2006/main">
  <p:tag name="AS_UNIQUEID" val="421"/>
</p:tagLst>
</file>

<file path=ppt/tags/tag379.xml><?xml version="1.0" encoding="utf-8"?>
<p:tagLst xmlns:p="http://schemas.openxmlformats.org/presentationml/2006/main">
  <p:tag name="AS_UNIQUEID" val="422"/>
</p:tagLst>
</file>

<file path=ppt/tags/tag380.xml><?xml version="1.0" encoding="utf-8"?>
<p:tagLst xmlns:p="http://schemas.openxmlformats.org/presentationml/2006/main">
  <p:tag name="AS_UNIQUEID" val="147"/>
</p:tagLst>
</file>

<file path=ppt/tags/tag381.xml><?xml version="1.0" encoding="utf-8"?>
<p:tagLst xmlns:p="http://schemas.openxmlformats.org/presentationml/2006/main">
  <p:tag name="AS_UNIQUEID" val="148"/>
</p:tagLst>
</file>

<file path=ppt/tags/tag382.xml><?xml version="1.0" encoding="utf-8"?>
<p:tagLst xmlns:p="http://schemas.openxmlformats.org/presentationml/2006/main">
  <p:tag name="AS_UNIQUEID" val="149"/>
</p:tagLst>
</file>

<file path=ppt/tags/tag383.xml><?xml version="1.0" encoding="utf-8"?>
<p:tagLst xmlns:p="http://schemas.openxmlformats.org/presentationml/2006/main">
  <p:tag name="AS_UNIQUEID" val="150"/>
</p:tagLst>
</file>

<file path=ppt/tags/tag384.xml><?xml version="1.0" encoding="utf-8"?>
<p:tagLst xmlns:p="http://schemas.openxmlformats.org/presentationml/2006/main">
  <p:tag name="AS_UNIQUEID" val="423"/>
</p:tagLst>
</file>

<file path=ppt/tags/tag385.xml><?xml version="1.0" encoding="utf-8"?>
<p:tagLst xmlns:p="http://schemas.openxmlformats.org/presentationml/2006/main">
  <p:tag name="AS_UNIQUEID" val="424"/>
</p:tagLst>
</file>

<file path=ppt/tags/tag386.xml><?xml version="1.0" encoding="utf-8"?>
<p:tagLst xmlns:p="http://schemas.openxmlformats.org/presentationml/2006/main">
  <p:tag name="AS_UNIQUEID" val="151"/>
</p:tagLst>
</file>

<file path=ppt/tags/tag387.xml><?xml version="1.0" encoding="utf-8"?>
<p:tagLst xmlns:p="http://schemas.openxmlformats.org/presentationml/2006/main">
  <p:tag name="AS_UNIQUEID" val="152"/>
</p:tagLst>
</file>

<file path=ppt/tags/tag388.xml><?xml version="1.0" encoding="utf-8"?>
<p:tagLst xmlns:p="http://schemas.openxmlformats.org/presentationml/2006/main">
  <p:tag name="AS_UNIQUEID" val="153"/>
</p:tagLst>
</file>

<file path=ppt/tags/tag389.xml><?xml version="1.0" encoding="utf-8"?>
<p:tagLst xmlns:p="http://schemas.openxmlformats.org/presentationml/2006/main">
  <p:tag name="AS_UNIQUEID" val="154"/>
</p:tagLst>
</file>

<file path=ppt/tags/tag390.xml><?xml version="1.0" encoding="utf-8"?>
<p:tagLst xmlns:p="http://schemas.openxmlformats.org/presentationml/2006/main">
  <p:tag name="AS_UNIQUEID" val="425"/>
</p:tagLst>
</file>

<file path=ppt/tags/tag391.xml><?xml version="1.0" encoding="utf-8"?>
<p:tagLst xmlns:p="http://schemas.openxmlformats.org/presentationml/2006/main">
  <p:tag name="AS_UNIQUEID" val="426"/>
</p:tagLst>
</file>

<file path=ppt/tags/tag392.xml><?xml version="1.0" encoding="utf-8"?>
<p:tagLst xmlns:p="http://schemas.openxmlformats.org/presentationml/2006/main">
  <p:tag name="AS_UNIQUEID" val="155"/>
</p:tagLst>
</file>

<file path=ppt/tags/tag393.xml><?xml version="1.0" encoding="utf-8"?>
<p:tagLst xmlns:p="http://schemas.openxmlformats.org/presentationml/2006/main">
  <p:tag name="AS_UNIQUEID" val="156"/>
</p:tagLst>
</file>

<file path=ppt/tags/tag394.xml><?xml version="1.0" encoding="utf-8"?>
<p:tagLst xmlns:p="http://schemas.openxmlformats.org/presentationml/2006/main">
  <p:tag name="AS_UNIQUEID" val="157"/>
</p:tagLst>
</file>

<file path=ppt/tags/tag395.xml><?xml version="1.0" encoding="utf-8"?>
<p:tagLst xmlns:p="http://schemas.openxmlformats.org/presentationml/2006/main">
  <p:tag name="AS_UNIQUEID" val="158"/>
</p:tagLst>
</file>

<file path=ppt/tags/tag396.xml><?xml version="1.0" encoding="utf-8"?>
<p:tagLst xmlns:p="http://schemas.openxmlformats.org/presentationml/2006/main">
  <p:tag name="AS_UNIQUEID" val="427"/>
</p:tagLst>
</file>

<file path=ppt/tags/tag397.xml><?xml version="1.0" encoding="utf-8"?>
<p:tagLst xmlns:p="http://schemas.openxmlformats.org/presentationml/2006/main">
  <p:tag name="AS_UNIQUEID" val="428"/>
</p:tagLst>
</file>

<file path=ppt/tags/tag398.xml><?xml version="1.0" encoding="utf-8"?>
<p:tagLst xmlns:p="http://schemas.openxmlformats.org/presentationml/2006/main">
  <p:tag name="AS_UNIQUEID" val="159"/>
</p:tagLst>
</file>

<file path=ppt/tags/tag399.xml><?xml version="1.0" encoding="utf-8"?>
<p:tagLst xmlns:p="http://schemas.openxmlformats.org/presentationml/2006/main">
  <p:tag name="AS_UNIQUEID" val="160"/>
</p:tagLst>
</file>

<file path=ppt/tags/tag400.xml><?xml version="1.0" encoding="utf-8"?>
<p:tagLst xmlns:p="http://schemas.openxmlformats.org/presentationml/2006/main">
  <p:tag name="AS_UNIQUEID" val="161"/>
</p:tagLst>
</file>

<file path=ppt/tags/tag401.xml><?xml version="1.0" encoding="utf-8"?>
<p:tagLst xmlns:p="http://schemas.openxmlformats.org/presentationml/2006/main">
  <p:tag name="AS_UNIQUEID" val="162"/>
</p:tagLst>
</file>

<file path=ppt/tags/tag402.xml><?xml version="1.0" encoding="utf-8"?>
<p:tagLst xmlns:p="http://schemas.openxmlformats.org/presentationml/2006/main">
  <p:tag name="AS_UNIQUEID" val="429"/>
</p:tagLst>
</file>

<file path=ppt/tags/tag403.xml><?xml version="1.0" encoding="utf-8"?>
<p:tagLst xmlns:p="http://schemas.openxmlformats.org/presentationml/2006/main">
  <p:tag name="AS_UNIQUEID" val="163"/>
</p:tagLst>
</file>

<file path=ppt/tags/tag404.xml><?xml version="1.0" encoding="utf-8"?>
<p:tagLst xmlns:p="http://schemas.openxmlformats.org/presentationml/2006/main">
  <p:tag name="AS_UNIQUEID" val="430"/>
</p:tagLst>
</file>

<file path=ppt/tags/tag405.xml><?xml version="1.0" encoding="utf-8"?>
<p:tagLst xmlns:p="http://schemas.openxmlformats.org/presentationml/2006/main">
  <p:tag name="AS_UNIQUEID" val="164"/>
</p:tagLst>
</file>

<file path=ppt/tags/tag406.xml><?xml version="1.0" encoding="utf-8"?>
<p:tagLst xmlns:p="http://schemas.openxmlformats.org/presentationml/2006/main">
  <p:tag name="AS_UNIQUEID" val="431"/>
</p:tagLst>
</file>

<file path=ppt/tags/tag407.xml><?xml version="1.0" encoding="utf-8"?>
<p:tagLst xmlns:p="http://schemas.openxmlformats.org/presentationml/2006/main">
  <p:tag name="AS_UNIQUEID" val="165"/>
</p:tagLst>
</file>

<file path=ppt/tags/tag408.xml><?xml version="1.0" encoding="utf-8"?>
<p:tagLst xmlns:p="http://schemas.openxmlformats.org/presentationml/2006/main">
  <p:tag name="AS_UNIQUEID" val="166"/>
</p:tagLst>
</file>

<file path=ppt/tags/tag409.xml><?xml version="1.0" encoding="utf-8"?>
<p:tagLst xmlns:p="http://schemas.openxmlformats.org/presentationml/2006/main">
  <p:tag name="AS_UNIQUEID" val="167"/>
</p:tagLst>
</file>

<file path=ppt/tags/tag410.xml><?xml version="1.0" encoding="utf-8"?>
<p:tagLst xmlns:p="http://schemas.openxmlformats.org/presentationml/2006/main">
  <p:tag name="AS_UNIQUEID" val="168"/>
</p:tagLst>
</file>

<file path=ppt/tags/tag411.xml><?xml version="1.0" encoding="utf-8"?>
<p:tagLst xmlns:p="http://schemas.openxmlformats.org/presentationml/2006/main">
  <p:tag name="AS_UNIQUEID" val="169"/>
</p:tagLst>
</file>

<file path=ppt/tags/tag412.xml><?xml version="1.0" encoding="utf-8"?>
<p:tagLst xmlns:p="http://schemas.openxmlformats.org/presentationml/2006/main">
  <p:tag name="AS_UNIQUEID" val="170"/>
</p:tagLst>
</file>

<file path=ppt/tags/tag413.xml><?xml version="1.0" encoding="utf-8"?>
<p:tagLst xmlns:p="http://schemas.openxmlformats.org/presentationml/2006/main">
  <p:tag name="AS_UNIQUEID" val="171"/>
</p:tagLst>
</file>

<file path=ppt/tags/tag414.xml><?xml version="1.0" encoding="utf-8"?>
<p:tagLst xmlns:p="http://schemas.openxmlformats.org/presentationml/2006/main">
  <p:tag name="AS_UNIQUEID" val="432"/>
</p:tagLst>
</file>

<file path=ppt/tags/tag415.xml><?xml version="1.0" encoding="utf-8"?>
<p:tagLst xmlns:p="http://schemas.openxmlformats.org/presentationml/2006/main">
  <p:tag name="AS_UNIQUEID" val="172"/>
</p:tagLst>
</file>

<file path=ppt/tags/tag416.xml><?xml version="1.0" encoding="utf-8"?>
<p:tagLst xmlns:p="http://schemas.openxmlformats.org/presentationml/2006/main">
  <p:tag name="AS_UNIQUEID" val="173"/>
</p:tagLst>
</file>

<file path=ppt/tags/tag417.xml><?xml version="1.0" encoding="utf-8"?>
<p:tagLst xmlns:p="http://schemas.openxmlformats.org/presentationml/2006/main">
  <p:tag name="AS_UNIQUEID" val="433"/>
</p:tagLst>
</file>

<file path=ppt/tags/tag418.xml><?xml version="1.0" encoding="utf-8"?>
<p:tagLst xmlns:p="http://schemas.openxmlformats.org/presentationml/2006/main">
  <p:tag name="AS_UNIQUEID" val="174"/>
</p:tagLst>
</file>

<file path=ppt/tags/tag419.xml><?xml version="1.0" encoding="utf-8"?>
<p:tagLst xmlns:p="http://schemas.openxmlformats.org/presentationml/2006/main">
  <p:tag name="AS_UNIQUEID" val="175"/>
</p:tagLst>
</file>

<file path=ppt/tags/tag420.xml><?xml version="1.0" encoding="utf-8"?>
<p:tagLst xmlns:p="http://schemas.openxmlformats.org/presentationml/2006/main">
  <p:tag name="AS_UNIQUEID" val="176"/>
</p:tagLst>
</file>

<file path=ppt/tags/tag421.xml><?xml version="1.0" encoding="utf-8"?>
<p:tagLst xmlns:p="http://schemas.openxmlformats.org/presentationml/2006/main">
  <p:tag name="AS_UNIQUEID" val="271"/>
</p:tagLst>
</file>

<file path=ppt/tags/tag422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4">
      <a:dk1>
        <a:srgbClr val="333333"/>
      </a:dk1>
      <a:lt1>
        <a:srgbClr val="FFFFFF"/>
      </a:lt1>
      <a:dk2>
        <a:srgbClr val="996600"/>
      </a:dk2>
      <a:lt2>
        <a:srgbClr val="808080"/>
      </a:lt2>
      <a:accent1>
        <a:srgbClr val="FFFFFF"/>
      </a:accent1>
      <a:accent2>
        <a:srgbClr val="FF3300"/>
      </a:accent2>
      <a:accent3>
        <a:srgbClr val="FFFFFF"/>
      </a:accent3>
      <a:accent4>
        <a:srgbClr val="2A2A2A"/>
      </a:accent4>
      <a:accent5>
        <a:srgbClr val="FFFFFF"/>
      </a:accent5>
      <a:accent6>
        <a:srgbClr val="E72D00"/>
      </a:accent6>
      <a:hlink>
        <a:srgbClr val="FFFFFF"/>
      </a:hlink>
      <a:folHlink>
        <a:srgbClr val="B2B2B2"/>
      </a:folHlink>
    </a:clrScheme>
    <a:fontScheme name="默认设计模板">
      <a:majorFont>
        <a:latin typeface="Times New Roman"/>
        <a:ea typeface="宋体" charset="-122"/>
        <a:cs typeface="Arial"/>
      </a:majorFont>
      <a:minorFont>
        <a:latin typeface="Times New Roman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000000"/>
        </a:dk1>
        <a:lt1>
          <a:srgbClr val="FFFFFF"/>
        </a:lt1>
        <a:dk2>
          <a:srgbClr val="996600"/>
        </a:dk2>
        <a:lt2>
          <a:srgbClr val="808080"/>
        </a:lt2>
        <a:accent1>
          <a:srgbClr val="99FFCC"/>
        </a:accent1>
        <a:accent2>
          <a:srgbClr val="FF3300"/>
        </a:accent2>
        <a:accent3>
          <a:srgbClr val="FFFFFF"/>
        </a:accent3>
        <a:accent4>
          <a:srgbClr val="000000"/>
        </a:accent4>
        <a:accent5>
          <a:srgbClr val="CAFFE2"/>
        </a:accent5>
        <a:accent6>
          <a:srgbClr val="E72D00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000000"/>
        </a:dk1>
        <a:lt1>
          <a:srgbClr val="FFFFFF"/>
        </a:lt1>
        <a:dk2>
          <a:srgbClr val="996600"/>
        </a:dk2>
        <a:lt2>
          <a:srgbClr val="808080"/>
        </a:lt2>
        <a:accent1>
          <a:srgbClr val="99FFCC"/>
        </a:accent1>
        <a:accent2>
          <a:srgbClr val="FF3300"/>
        </a:accent2>
        <a:accent3>
          <a:srgbClr val="FFFFFF"/>
        </a:accent3>
        <a:accent4>
          <a:srgbClr val="000000"/>
        </a:accent4>
        <a:accent5>
          <a:srgbClr val="CAFFE2"/>
        </a:accent5>
        <a:accent6>
          <a:srgbClr val="E72D00"/>
        </a:accent6>
        <a:hlink>
          <a:srgbClr val="00808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333333"/>
        </a:dk1>
        <a:lt1>
          <a:srgbClr val="FFFFFF"/>
        </a:lt1>
        <a:dk2>
          <a:srgbClr val="996600"/>
        </a:dk2>
        <a:lt2>
          <a:srgbClr val="808080"/>
        </a:lt2>
        <a:accent1>
          <a:srgbClr val="FFFFFF"/>
        </a:accent1>
        <a:accent2>
          <a:srgbClr val="FF3300"/>
        </a:accent2>
        <a:accent3>
          <a:srgbClr val="FFFFFF"/>
        </a:accent3>
        <a:accent4>
          <a:srgbClr val="2A2A2A"/>
        </a:accent4>
        <a:accent5>
          <a:srgbClr val="FFFFFF"/>
        </a:accent5>
        <a:accent6>
          <a:srgbClr val="E72D00"/>
        </a:accent6>
        <a:hlink>
          <a:srgbClr val="0080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3">
        <a:dk1>
          <a:srgbClr val="333333"/>
        </a:dk1>
        <a:lt1>
          <a:srgbClr val="FFFFFF"/>
        </a:lt1>
        <a:dk2>
          <a:srgbClr val="996600"/>
        </a:dk2>
        <a:lt2>
          <a:srgbClr val="808080"/>
        </a:lt2>
        <a:accent1>
          <a:srgbClr val="FFFFFF"/>
        </a:accent1>
        <a:accent2>
          <a:srgbClr val="FF3300"/>
        </a:accent2>
        <a:accent3>
          <a:srgbClr val="FFFFFF"/>
        </a:accent3>
        <a:accent4>
          <a:srgbClr val="2A2A2A"/>
        </a:accent4>
        <a:accent5>
          <a:srgbClr val="FFFFFF"/>
        </a:accent5>
        <a:accent6>
          <a:srgbClr val="E72D00"/>
        </a:accent6>
        <a:hlink>
          <a:srgbClr val="CC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14">
        <a:dk1>
          <a:srgbClr val="333333"/>
        </a:dk1>
        <a:lt1>
          <a:srgbClr val="FFFFFF"/>
        </a:lt1>
        <a:dk2>
          <a:srgbClr val="996600"/>
        </a:dk2>
        <a:lt2>
          <a:srgbClr val="808080"/>
        </a:lt2>
        <a:accent1>
          <a:srgbClr val="FFFFFF"/>
        </a:accent1>
        <a:accent2>
          <a:srgbClr val="FF3300"/>
        </a:accent2>
        <a:accent3>
          <a:srgbClr val="FFFFFF"/>
        </a:accent3>
        <a:accent4>
          <a:srgbClr val="2A2A2A"/>
        </a:accent4>
        <a:accent5>
          <a:srgbClr val="FFFFFF"/>
        </a:accent5>
        <a:accent6>
          <a:srgbClr val="E72D00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4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5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6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8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9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10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r="http://schemas.openxmlformats.org/officeDocument/2006/relationships" xmlns:a="http://schemas.openxmlformats.org/drawingml/2006/main" name="11_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207</Paragraphs>
  <Slides>34</Slides>
  <Notes>3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baseType="lpstr" size="35">
      <vt:lpstr>Office 主题​​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2020-10-29T14:55:49.325</cp:lastPrinted>
  <dcterms:created xsi:type="dcterms:W3CDTF">2020-10-29T14:55:49Z</dcterms:created>
  <dcterms:modified xsi:type="dcterms:W3CDTF">2020-10-29T06:55:50Z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