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gif" ContentType="image/gif"/>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7"/>
  </p:notesMasterIdLst>
  <p:sldIdLst>
    <p:sldId id="398" r:id="rId4"/>
    <p:sldId id="396" r:id="rId5"/>
    <p:sldId id="295" r:id="rId6"/>
    <p:sldId id="296" r:id="rId8"/>
    <p:sldId id="297" r:id="rId9"/>
    <p:sldId id="298" r:id="rId10"/>
    <p:sldId id="299" r:id="rId11"/>
    <p:sldId id="305" r:id="rId12"/>
    <p:sldId id="397" r:id="rId13"/>
    <p:sldId id="306" r:id="rId14"/>
    <p:sldId id="307" r:id="rId15"/>
    <p:sldId id="308" r:id="rId16"/>
    <p:sldId id="309" r:id="rId17"/>
    <p:sldId id="310" r:id="rId18"/>
    <p:sldId id="311" r:id="rId19"/>
    <p:sldId id="313" r:id="rId20"/>
    <p:sldId id="399" r:id="rId21"/>
    <p:sldId id="318" r:id="rId22"/>
    <p:sldId id="330" r:id="rId23"/>
    <p:sldId id="322" r:id="rId24"/>
    <p:sldId id="383" r:id="rId25"/>
    <p:sldId id="323" r:id="rId26"/>
    <p:sldId id="384" r:id="rId27"/>
    <p:sldId id="324" r:id="rId28"/>
    <p:sldId id="325" r:id="rId29"/>
    <p:sldId id="391" r:id="rId30"/>
    <p:sldId id="331" r:id="rId31"/>
    <p:sldId id="392" r:id="rId32"/>
    <p:sldId id="332" r:id="rId33"/>
    <p:sldId id="334" r:id="rId34"/>
    <p:sldId id="338" r:id="rId35"/>
    <p:sldId id="340" r:id="rId36"/>
    <p:sldId id="387" r:id="rId37"/>
    <p:sldId id="385" r:id="rId38"/>
    <p:sldId id="346" r:id="rId39"/>
    <p:sldId id="347" r:id="rId40"/>
    <p:sldId id="352" r:id="rId41"/>
    <p:sldId id="394" r:id="rId42"/>
    <p:sldId id="388" r:id="rId43"/>
    <p:sldId id="356" r:id="rId44"/>
    <p:sldId id="389" r:id="rId45"/>
    <p:sldId id="368" r:id="rId46"/>
    <p:sldId id="370" r:id="rId47"/>
    <p:sldId id="372" r:id="rId48"/>
    <p:sldId id="373" r:id="rId49"/>
    <p:sldId id="393" r:id="rId50"/>
  </p:sldIdLst>
  <p:sldSz cx="9144000" cy="6858000" type="screen4x3"/>
  <p:notesSz cx="6858000" cy="9144000"/>
  <p:custDataLst>
    <p:tags r:id="rId54"/>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67" autoAdjust="0"/>
    <p:restoredTop sz="99195" autoAdjust="0"/>
  </p:normalViewPr>
  <p:slideViewPr>
    <p:cSldViewPr>
      <p:cViewPr varScale="1">
        <p:scale>
          <a:sx n="66" d="100"/>
          <a:sy n="66" d="100"/>
        </p:scale>
        <p:origin x="-1476" y="-96"/>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notesMaster" Target="notesMasters/notesMaster1.xml"/><Relationship Id="rId6" Type="http://schemas.openxmlformats.org/officeDocument/2006/relationships/slide" Target="slides/slide3.xml"/><Relationship Id="rId54" Type="http://schemas.openxmlformats.org/officeDocument/2006/relationships/tags" Target="tags/tag1.xml"/><Relationship Id="rId53" Type="http://schemas.openxmlformats.org/officeDocument/2006/relationships/tableStyles" Target="tableStyles.xml"/><Relationship Id="rId52" Type="http://schemas.openxmlformats.org/officeDocument/2006/relationships/viewProps" Target="viewProps.xml"/><Relationship Id="rId51" Type="http://schemas.openxmlformats.org/officeDocument/2006/relationships/presProps" Target="presProps.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defPPr/>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defPPr/>
            <a:lvl1pPr algn="r">
              <a:defRPr sz="1200"/>
            </a:lvl1pPr>
          </a:lstStyle>
          <a:p>
            <a:pPr>
              <a:defRPr/>
            </a:pPr>
            <a:fld id="{8A31B06B-C4AD-4245-8F55-6B1F3282F700}" type="datetimeFigureOut">
              <a:rPr lang="zh-CN" altLang="en-US"/>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defPPr/>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defPPr/>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defPPr/>
            <a:lvl1pPr algn="r">
              <a:defRPr sz="1200"/>
            </a:lvl1pPr>
          </a:lstStyle>
          <a:p>
            <a:pPr>
              <a:defRPr/>
            </a:pPr>
            <a:fld id="{1C4FDFF5-2D01-454F-8BDD-377B5C68069C}" type="slidenum">
              <a:rPr lang="zh-CN" altLang="en-US"/>
            </a:fld>
            <a:endParaRPr lang="zh-CN" altLang="en-US"/>
          </a:p>
        </p:txBody>
      </p:sp>
    </p:spTree>
  </p:cSld>
  <p:clrMap bg1="lt1" tx1="dk1" bg2="lt2" tx2="dk2" accent1="accent1" accent2="accent2" accent3="accent3" accent4="accent4" accent5="accent5" accent6="accent6" hlink="hlink" folHlink="folHlink"/>
  <p:notesStyle>
    <a:defPPr/>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ln>
        </p:spPr>
      </p:sp>
      <p:sp>
        <p:nvSpPr>
          <p:cNvPr id="29699" name="备注占位符 2"/>
          <p:cNvSpPr>
            <a:spLocks noGrp="1"/>
          </p:cNvSpPr>
          <p:nvPr>
            <p:ph type="body" idx="1"/>
          </p:nvPr>
        </p:nvSpPr>
        <p:spPr bwMode="auto">
          <a:noFill/>
        </p:spPr>
        <p:txBody>
          <a:bodyPr wrap="square" numCol="1" anchor="t" anchorCtr="0" compatLnSpc="1"/>
          <a:lstStyle>
            <a:defPPr/>
          </a:lstStyle>
          <a:p>
            <a:pPr marL="0" marR="0" indent="0" algn="l" defTabSz="914400" rtl="0" eaLnBrk="1" fontAlgn="base" latinLnBrk="0" hangingPunct="1">
              <a:lnSpc>
                <a:spcPct val="100000"/>
              </a:lnSpc>
              <a:spcBef>
                <a:spcPct val="0"/>
              </a:spcBef>
              <a:spcAft>
                <a:spcPct val="0"/>
              </a:spcAft>
              <a:buClrTx/>
              <a:buSzTx/>
              <a:buFontTx/>
              <a:buNone/>
              <a:defRPr/>
            </a:pPr>
            <a:r>
              <a:rPr lang="zh-CN" altLang="en-US" sz="1200" b="1" smtClean="0">
                <a:solidFill>
                  <a:schemeClr val="bg1"/>
                </a:solidFill>
                <a:latin typeface="Tahoma" panose="020B0604030504040204" pitchFamily="34" charset="0"/>
              </a:rPr>
              <a:t>战争古来有之，</a:t>
            </a:r>
            <a:r>
              <a:rPr lang="zh-CN" altLang="en-US" sz="1200" b="1" smtClean="0">
                <a:solidFill>
                  <a:srgbClr val="FF0000"/>
                </a:solidFill>
                <a:latin typeface="Tahoma" panose="020B0604030504040204" pitchFamily="34" charset="0"/>
              </a:rPr>
              <a:t>为何到了</a:t>
            </a:r>
            <a:r>
              <a:rPr lang="en-US" altLang="zh-CN" sz="1200" b="0" smtClean="0">
                <a:solidFill>
                  <a:schemeClr val="tx1"/>
                </a:solidFill>
                <a:latin typeface="+mn-lt"/>
              </a:rPr>
              <a:t>;</a:t>
            </a:r>
            <a:r>
              <a:rPr lang="zh-CN" altLang="en-US" sz="1200" b="1" smtClean="0">
                <a:solidFill>
                  <a:srgbClr val="FF0000"/>
                </a:solidFill>
                <a:latin typeface="Tahoma" panose="020B0604030504040204" pitchFamily="34" charset="0"/>
              </a:rPr>
              <a:t>  </a:t>
            </a:r>
            <a:r>
              <a:rPr lang="en-US" altLang="zh-CN" sz="1200" b="1" smtClean="0">
                <a:solidFill>
                  <a:schemeClr val="bg1"/>
                </a:solidFill>
                <a:latin typeface="Tahoma" panose="020B0604030504040204" pitchFamily="34" charset="0"/>
              </a:rPr>
              <a:t>20</a:t>
            </a:r>
            <a:r>
              <a:rPr lang="zh-CN" altLang="en-US" sz="1200" b="1" smtClean="0">
                <a:solidFill>
                  <a:schemeClr val="bg1"/>
                </a:solidFill>
                <a:latin typeface="Tahoma" panose="020B0604030504040204" pitchFamily="34" charset="0"/>
              </a:rPr>
              <a:t>世纪初</a:t>
            </a:r>
            <a:r>
              <a:rPr lang="zh-CN" altLang="en-US" sz="1200" b="1" smtClean="0">
                <a:solidFill>
                  <a:srgbClr val="FF0000"/>
                </a:solidFill>
                <a:latin typeface="Tahoma" panose="020B0604030504040204" pitchFamily="34" charset="0"/>
              </a:rPr>
              <a:t>会出现世界性大战？</a:t>
            </a:r>
            <a:endParaRPr lang="zh-CN" altLang="en-US" sz="1200" b="1" smtClean="0">
              <a:solidFill>
                <a:schemeClr val="bg1"/>
              </a:solidFill>
              <a:latin typeface="Tahoma" panose="020B0604030504040204" pitchFamily="34" charset="0"/>
            </a:endParaRPr>
          </a:p>
          <a:p>
            <a:pPr eaLnBrk="1" hangingPunct="1">
              <a:spcBef>
                <a:spcPct val="0"/>
              </a:spcBef>
            </a:pPr>
            <a:endParaRPr lang="zh-CN" altLang="en-US" smtClean="0"/>
          </a:p>
        </p:txBody>
      </p:sp>
      <p:sp>
        <p:nvSpPr>
          <p:cNvPr id="29700" name="灯片编号占位符 3"/>
          <p:cNvSpPr>
            <a:spLocks noGrp="1"/>
          </p:cNvSpPr>
          <p:nvPr>
            <p:ph type="sldNum" sz="quarter" idx="5"/>
          </p:nvPr>
        </p:nvSpPr>
        <p:spPr bwMode="auto">
          <a:noFill/>
          <a:ln>
            <a:miter lim="800000"/>
          </a:ln>
        </p:spPr>
        <p:txBody>
          <a:bodyPr wrap="square" numCol="1" anchorCtr="0" compatLnSpc="1"/>
          <a:lstStyle>
            <a:defPPr/>
          </a:lstStyle>
          <a:p>
            <a:fld id="{A0DE9420-6572-40D6-9822-5E23EF8810F3}" type="slidenum">
              <a:rPr lang="zh-CN" altLang="en-US" smtClean="0">
                <a:latin typeface="Calibri" panose="020F0502020204030204" pitchFamily="34" charset="0"/>
              </a:rPr>
            </a:fld>
            <a:endParaRPr lang="zh-CN" altLang="en-US"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ln>
            <a:miter lim="800000"/>
          </a:ln>
        </p:spPr>
        <p:txBody>
          <a:bodyPr wrap="square" numCol="1" anchorCtr="0" compatLnSpc="1"/>
          <a:lstStyle>
            <a:defPPr/>
          </a:lstStyle>
          <a:p>
            <a:fld id="{931D981F-1B22-4D35-B0DD-D940544F2D80}" type="slidenum">
              <a:rPr lang="en-US" altLang="zh-CN" smtClean="0"/>
            </a:fld>
            <a:endParaRPr lang="en-US" altLang="zh-CN" smtClean="0"/>
          </a:p>
        </p:txBody>
      </p:sp>
      <p:sp>
        <p:nvSpPr>
          <p:cNvPr id="30723" name="Rectangle 2"/>
          <p:cNvSpPr>
            <a:spLocks noGrp="1" noRot="1" noChangeAspect="1" noChangeArrowheads="1" noTextEdit="1"/>
          </p:cNvSpPr>
          <p:nvPr>
            <p:ph type="sldImg"/>
          </p:nvPr>
        </p:nvSpPr>
        <p:spPr bwMode="auto">
          <a:noFill/>
          <a:ln>
            <a:solidFill>
              <a:srgbClr val="000000"/>
            </a:solidFill>
            <a:miter lim="800000"/>
          </a:ln>
        </p:spPr>
      </p:sp>
      <p:sp>
        <p:nvSpPr>
          <p:cNvPr id="30724" name="Rectangle 3"/>
          <p:cNvSpPr>
            <a:spLocks noGrp="1" noChangeArrowheads="1"/>
          </p:cNvSpPr>
          <p:nvPr>
            <p:ph type="body" idx="1"/>
          </p:nvPr>
        </p:nvSpPr>
        <p:spPr bwMode="auto">
          <a:xfrm>
            <a:off x="914400" y="4343400"/>
            <a:ext cx="5029200" cy="4114800"/>
          </a:xfrm>
          <a:noFill/>
        </p:spPr>
        <p:txBody>
          <a:bodyPr wrap="square" numCol="1" anchor="t" anchorCtr="0" compatLnSpc="1"/>
          <a:lstStyle>
            <a:defPPr/>
          </a:lstStyle>
          <a:p>
            <a:pPr eaLnBrk="1" hangingPunct="1">
              <a:spcBef>
                <a:spcPct val="0"/>
              </a:spcBef>
            </a:pPr>
            <a:endParaRPr lang="zh-CN" altLang="zh-C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defPPr/>
          </a:lstStyle>
          <a:p>
            <a:r>
              <a:rPr lang="zh-CN" altLang="en-US" sz="1200" b="1" smtClean="0">
                <a:solidFill>
                  <a:srgbClr val="000099"/>
                </a:solidFill>
                <a:latin typeface="黑体" panose="02010609060101010101" pitchFamily="2" charset="-122"/>
                <a:ea typeface="黑体" panose="02010609060101010101" pitchFamily="2" charset="-122"/>
              </a:rPr>
              <a:t>列强经过激烈的争吵和讨价还价；</a:t>
            </a:r>
            <a:br>
              <a:rPr lang="zh-CN" altLang="en-US" sz="1200" b="1" smtClean="0">
                <a:solidFill>
                  <a:srgbClr val="000099"/>
                </a:solidFill>
                <a:latin typeface="黑体" panose="02010609060101010101" pitchFamily="2" charset="-122"/>
                <a:ea typeface="黑体" panose="02010609060101010101" pitchFamily="2" charset="-122"/>
              </a:rPr>
            </a:br>
            <a:endParaRPr lang="zh-CN" altLang="en-US"/>
          </a:p>
        </p:txBody>
      </p:sp>
      <p:sp>
        <p:nvSpPr>
          <p:cNvPr id="4" name="灯片编号占位符 3"/>
          <p:cNvSpPr>
            <a:spLocks noGrp="1"/>
          </p:cNvSpPr>
          <p:nvPr>
            <p:ph type="sldNum" sz="quarter" idx="10"/>
          </p:nvPr>
        </p:nvSpPr>
        <p:spPr/>
        <p:txBody>
          <a:bodyPr/>
          <a:lstStyle>
            <a:defPPr/>
          </a:lstStyle>
          <a:p>
            <a:pPr>
              <a:defRPr/>
            </a:pPr>
            <a:fld id="{1C4FDFF5-2D01-454F-8BDD-377B5C68069C}"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defPPr/>
          </a:lstStyle>
          <a:p>
            <a:pPr>
              <a:spcBef>
                <a:spcPct val="50000"/>
              </a:spcBef>
            </a:pPr>
            <a:r>
              <a:rPr lang="zh-CN" altLang="en-US" sz="1200" b="1" smtClean="0">
                <a:solidFill>
                  <a:srgbClr val="660066"/>
                </a:solidFill>
                <a:effectLst>
                  <a:outerShdw blurRad="38100" dist="38100" dir="2700000" algn="tl">
                    <a:srgbClr val="000000"/>
                  </a:outerShdw>
                </a:effectLst>
                <a:ea typeface="华文中宋" pitchFamily="2" charset="-122"/>
              </a:rPr>
              <a:t>①</a:t>
            </a:r>
            <a:r>
              <a:rPr lang="zh-CN" altLang="en-US" sz="1200" b="1" smtClean="0">
                <a:solidFill>
                  <a:srgbClr val="0000FF"/>
                </a:solidFill>
                <a:effectLst>
                  <a:outerShdw blurRad="38100" dist="38100" dir="2700000" algn="tl">
                    <a:srgbClr val="000000"/>
                  </a:outerShdw>
                </a:effectLst>
                <a:ea typeface="华文中宋" pitchFamily="2" charset="-122"/>
              </a:rPr>
              <a:t>它维持了战后和平，暂时缓解了帝国主义国家之间的矛盾；有利于资本主义经济的恢复和发展，为</a:t>
            </a:r>
            <a:r>
              <a:rPr lang="zh-CN" altLang="en-US" sz="1200" b="1" smtClean="0">
                <a:solidFill>
                  <a:srgbClr val="FF0000"/>
                </a:solidFill>
                <a:effectLst>
                  <a:outerShdw blurRad="38100" dist="38100" dir="2700000" algn="tl">
                    <a:srgbClr val="000000"/>
                  </a:outerShdw>
                </a:effectLst>
                <a:ea typeface="华文中宋" pitchFamily="2" charset="-122"/>
              </a:rPr>
              <a:t>20世纪20年代资本主义的繁荣</a:t>
            </a:r>
            <a:r>
              <a:rPr lang="zh-CN" altLang="en-US" sz="1200" b="1" smtClean="0">
                <a:solidFill>
                  <a:srgbClr val="0000FF"/>
                </a:solidFill>
                <a:effectLst>
                  <a:outerShdw blurRad="38100" dist="38100" dir="2700000" algn="tl">
                    <a:srgbClr val="000000"/>
                  </a:outerShdw>
                </a:effectLst>
                <a:ea typeface="华文中宋" pitchFamily="2" charset="-122"/>
              </a:rPr>
              <a:t>创造了条件；推进了世界政治民主化进程。）</a:t>
            </a:r>
            <a:endParaRPr lang="en-US" altLang="zh-CN" sz="1200" b="1" smtClean="0">
              <a:solidFill>
                <a:srgbClr val="0000FF"/>
              </a:solidFill>
              <a:effectLst>
                <a:outerShdw blurRad="38100" dist="38100" dir="2700000" algn="tl">
                  <a:srgbClr val="000000"/>
                </a:outerShdw>
              </a:effectLst>
              <a:ea typeface="华文中宋" pitchFamily="2" charset="-122"/>
            </a:endParaRPr>
          </a:p>
          <a:p>
            <a:pPr>
              <a:spcBef>
                <a:spcPct val="50000"/>
              </a:spcBef>
            </a:pPr>
            <a:r>
              <a:rPr lang="zh-CN" altLang="en-US" sz="1200" b="1" smtClean="0">
                <a:solidFill>
                  <a:srgbClr val="660066"/>
                </a:solidFill>
                <a:effectLst>
                  <a:outerShdw blurRad="38100" dist="38100" dir="2700000" algn="tl">
                    <a:srgbClr val="000000"/>
                  </a:outerShdw>
                </a:effectLst>
                <a:ea typeface="华文中宋" pitchFamily="2" charset="-122"/>
              </a:rPr>
              <a:t>②</a:t>
            </a:r>
            <a:r>
              <a:rPr lang="zh-CN" altLang="en-US" sz="1200" b="1" smtClean="0">
                <a:solidFill>
                  <a:srgbClr val="0000FF"/>
                </a:solidFill>
                <a:effectLst>
                  <a:outerShdw blurRad="38100" dist="38100" dir="2700000" algn="tl">
                    <a:srgbClr val="000000"/>
                  </a:outerShdw>
                </a:effectLst>
                <a:ea typeface="华文中宋" pitchFamily="2" charset="-122"/>
              </a:rPr>
              <a:t>从本质上讲，凡—华体系是帝国主义一战后分赃的产物</a:t>
            </a:r>
            <a:endParaRPr lang="zh-CN" altLang="en-US" sz="1200" b="1" smtClean="0">
              <a:solidFill>
                <a:srgbClr val="0000FF"/>
              </a:solidFill>
              <a:effectLst>
                <a:outerShdw blurRad="38100" dist="38100" dir="2700000" algn="tl">
                  <a:srgbClr val="000000"/>
                </a:outerShdw>
              </a:effectLst>
              <a:ea typeface="华文中宋" pitchFamily="2" charset="-122"/>
            </a:endParaRPr>
          </a:p>
          <a:p>
            <a:pPr>
              <a:spcBef>
                <a:spcPct val="50000"/>
              </a:spcBef>
            </a:pPr>
            <a:r>
              <a:rPr lang="en-US" altLang="zh-CN" sz="1200" b="1" smtClean="0">
                <a:solidFill>
                  <a:srgbClr val="0000FF"/>
                </a:solidFill>
                <a:effectLst>
                  <a:outerShdw blurRad="38100" dist="38100" dir="2700000" algn="tl">
                    <a:srgbClr val="000000"/>
                  </a:outerShdw>
                </a:effectLst>
                <a:ea typeface="华文中宋" pitchFamily="2" charset="-122"/>
              </a:rPr>
              <a:t> </a:t>
            </a:r>
            <a:r>
              <a:rPr lang="zh-CN" altLang="en-US" sz="1200" b="1" smtClean="0">
                <a:solidFill>
                  <a:srgbClr val="660066"/>
                </a:solidFill>
                <a:effectLst>
                  <a:outerShdw blurRad="38100" dist="38100" dir="2700000" algn="tl">
                    <a:srgbClr val="000000"/>
                  </a:outerShdw>
                </a:effectLst>
                <a:ea typeface="华文中宋" pitchFamily="2" charset="-122"/>
              </a:rPr>
              <a:t>③</a:t>
            </a:r>
            <a:r>
              <a:rPr lang="en-US" altLang="zh-CN" sz="1200" b="1" smtClean="0">
                <a:solidFill>
                  <a:srgbClr val="0000FF"/>
                </a:solidFill>
                <a:effectLst>
                  <a:outerShdw blurRad="38100" dist="38100" dir="2700000" algn="tl">
                    <a:srgbClr val="000000"/>
                  </a:outerShdw>
                </a:effectLst>
                <a:ea typeface="华文中宋" pitchFamily="2" charset="-122"/>
              </a:rPr>
              <a:t>A，</a:t>
            </a:r>
            <a:r>
              <a:rPr lang="zh-CN" altLang="en-US" sz="1200" b="1" smtClean="0">
                <a:solidFill>
                  <a:srgbClr val="0000FF"/>
                </a:solidFill>
                <a:effectLst>
                  <a:outerShdw blurRad="38100" dist="38100" dir="2700000" algn="tl">
                    <a:srgbClr val="000000"/>
                  </a:outerShdw>
                </a:effectLst>
                <a:ea typeface="华文中宋" pitchFamily="2" charset="-122"/>
              </a:rPr>
              <a:t>改变了区域性政治格局；</a:t>
            </a:r>
            <a:r>
              <a:rPr lang="zh-CN" altLang="en-US" sz="1200" b="1" smtClean="0">
                <a:solidFill>
                  <a:srgbClr val="FF0000"/>
                </a:solidFill>
                <a:effectLst>
                  <a:outerShdw blurRad="38100" dist="38100" dir="2700000" algn="tl">
                    <a:srgbClr val="000000"/>
                  </a:outerShdw>
                </a:effectLst>
                <a:ea typeface="华文中宋" pitchFamily="2" charset="-122"/>
              </a:rPr>
              <a:t>凡尔赛体系确立了列强在欧洲、中东、非洲统治的新秩序；华盛顿体系确立了列强在远东、太平洋地区的统治的新秩序</a:t>
            </a:r>
            <a:r>
              <a:rPr lang="zh-CN" altLang="en-US" sz="1200" b="1" smtClean="0">
                <a:solidFill>
                  <a:srgbClr val="000066"/>
                </a:solidFill>
                <a:effectLst>
                  <a:outerShdw blurRad="38100" dist="38100" dir="2700000" algn="tl">
                    <a:srgbClr val="000000"/>
                  </a:outerShdw>
                </a:effectLst>
                <a:ea typeface="华文中宋" pitchFamily="2" charset="-122"/>
              </a:rPr>
              <a:t>）</a:t>
            </a:r>
            <a:endParaRPr lang="zh-CN" altLang="en-US" sz="1200" b="1" smtClean="0">
              <a:solidFill>
                <a:srgbClr val="000066"/>
              </a:solidFill>
              <a:effectLst>
                <a:outerShdw blurRad="38100" dist="38100" dir="2700000" algn="tl">
                  <a:srgbClr val="000000"/>
                </a:outerShdw>
              </a:effectLst>
              <a:ea typeface="华文中宋" pitchFamily="2" charset="-122"/>
            </a:endParaRPr>
          </a:p>
          <a:p>
            <a:pPr>
              <a:spcBef>
                <a:spcPct val="50000"/>
              </a:spcBef>
            </a:pPr>
            <a:r>
              <a:rPr lang="en-US" altLang="zh-CN" sz="1200" b="1" smtClean="0">
                <a:solidFill>
                  <a:srgbClr val="0000FF"/>
                </a:solidFill>
                <a:effectLst>
                  <a:outerShdw blurRad="38100" dist="38100" dir="2700000" algn="tl">
                    <a:srgbClr val="000000"/>
                  </a:outerShdw>
                </a:effectLst>
                <a:ea typeface="华文中宋" pitchFamily="2" charset="-122"/>
              </a:rPr>
              <a:t>   B，</a:t>
            </a:r>
            <a:r>
              <a:rPr lang="zh-CN" altLang="en-US" sz="1200" b="1" smtClean="0">
                <a:solidFill>
                  <a:srgbClr val="0000FF"/>
                </a:solidFill>
                <a:effectLst>
                  <a:outerShdw blurRad="38100" dist="38100" dir="2700000" algn="tl">
                    <a:srgbClr val="000000"/>
                  </a:outerShdw>
                </a:effectLst>
                <a:ea typeface="华文中宋" pitchFamily="2" charset="-122"/>
              </a:rPr>
              <a:t>国际政治中心发生了转移；</a:t>
            </a:r>
            <a:r>
              <a:rPr lang="zh-CN" altLang="en-US" sz="1200" b="1" smtClean="0">
                <a:solidFill>
                  <a:srgbClr val="FF0000"/>
                </a:solidFill>
                <a:effectLst>
                  <a:outerShdw blurRad="38100" dist="38100" dir="2700000" algn="tl">
                    <a:srgbClr val="000000"/>
                  </a:outerShdw>
                </a:effectLst>
                <a:ea typeface="华文中宋" pitchFamily="2" charset="-122"/>
              </a:rPr>
              <a:t>虽然仍以欧洲为中心，但美国凭借其强大的经济实力，不断冲击着以欧洲为中心的政治格局</a:t>
            </a:r>
            <a:r>
              <a:rPr lang="zh-CN" altLang="en-US" sz="1200" b="1" smtClean="0">
                <a:solidFill>
                  <a:srgbClr val="000066"/>
                </a:solidFill>
                <a:effectLst>
                  <a:outerShdw blurRad="38100" dist="38100" dir="2700000" algn="tl">
                    <a:srgbClr val="000000"/>
                  </a:outerShdw>
                </a:effectLst>
                <a:ea typeface="华文中宋" pitchFamily="2" charset="-122"/>
              </a:rPr>
              <a:t>）</a:t>
            </a:r>
            <a:endParaRPr lang="zh-CN" altLang="en-US" sz="1200" b="1">
              <a:solidFill>
                <a:srgbClr val="0000FF"/>
              </a:solidFill>
              <a:effectLst>
                <a:outerShdw blurRad="38100" dist="38100" dir="2700000" algn="tl">
                  <a:srgbClr val="000000"/>
                </a:outerShdw>
              </a:effectLst>
              <a:ea typeface="华文中宋" pitchFamily="2" charset="-122"/>
            </a:endParaRPr>
          </a:p>
        </p:txBody>
      </p:sp>
      <p:sp>
        <p:nvSpPr>
          <p:cNvPr id="4" name="灯片编号占位符 3"/>
          <p:cNvSpPr>
            <a:spLocks noGrp="1"/>
          </p:cNvSpPr>
          <p:nvPr>
            <p:ph type="sldNum" sz="quarter" idx="10"/>
          </p:nvPr>
        </p:nvSpPr>
        <p:spPr/>
        <p:txBody>
          <a:bodyPr/>
          <a:lstStyle>
            <a:defPPr/>
          </a:lstStyle>
          <a:p>
            <a:pPr>
              <a:defRPr/>
            </a:pPr>
            <a:fld id="{1C4FDFF5-2D01-454F-8BDD-377B5C68069C}"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def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defP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defPPr/>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def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defPPr/>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defPPr/>
          </a:lstStyle>
          <a:p>
            <a:r>
              <a:rPr lang="zh-CN" altLang="en-US" smtClean="0"/>
              <a:t>单击此处编辑母版标题样式</a:t>
            </a:r>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defPPr/>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defPPr/>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zh-CN" altLang="en-US" noProof="0" smtClean="0"/>
          </a:p>
        </p:txBody>
      </p:sp>
      <p:sp>
        <p:nvSpPr>
          <p:cNvPr id="4" name="文本占位符 3"/>
          <p:cNvSpPr>
            <a:spLocks noGrp="1"/>
          </p:cNvSpPr>
          <p:nvPr>
            <p:ph type="body" sz="half" idx="2"/>
          </p:nvPr>
        </p:nvSpPr>
        <p:spPr>
          <a:xfrm>
            <a:off x="1792288" y="5367338"/>
            <a:ext cx="5486400" cy="804862"/>
          </a:xfrm>
          <a:prstGeom prst="rect">
            <a:avLst/>
          </a:prstGeo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def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def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def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CC10F36E-D240-47EC-BC21-1EF407D78C23}" type="slidenum">
              <a:rPr lang="en-US" altLang="zh-CN"/>
            </a:fld>
            <a:endParaRPr lang="en-US" altLang="zh-CN"/>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defP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27965E04-169F-4CAE-84D8-58BDDBACCD04}" type="slidenum">
              <a:rPr lang="en-US" altLang="zh-CN"/>
            </a:fld>
            <a:endParaRPr lang="en-US" altLang="zh-CN"/>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defPPr/>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EF075C2E-DDAC-4816-92B7-0053B035B534}" type="slidenum">
              <a:rPr lang="en-US" altLang="zh-CN"/>
            </a:fld>
            <a:endParaRPr lang="en-US" altLang="zh-CN"/>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def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defPPr/>
            <a:lvl1pPr>
              <a:defRPr/>
            </a:lvl1pPr>
          </a:lstStyle>
          <a:p>
            <a:pPr>
              <a:defRPr/>
            </a:pPr>
            <a:fld id="{1E780A81-E61E-4267-B643-68D5D3A9CDDC}" type="slidenum">
              <a:rPr lang="en-US" altLang="zh-CN"/>
            </a:fld>
            <a:endParaRPr lang="en-US" altLang="zh-CN"/>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defPPr/>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defPPr/>
            <a:lvl1pPr>
              <a:defRPr/>
            </a:lvl1pPr>
          </a:lstStyle>
          <a:p>
            <a:pPr>
              <a:defRPr/>
            </a:pPr>
            <a:fld id="{23E933EA-86AE-42BB-BA8E-E802EBBAB2B1}" type="slidenum">
              <a:rPr lang="en-US" altLang="zh-CN"/>
            </a:fld>
            <a:endParaRPr lang="en-US" altLang="zh-CN"/>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defP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defPPr/>
            <a:lvl1pPr>
              <a:defRPr/>
            </a:lvl1pPr>
          </a:lstStyle>
          <a:p>
            <a:pPr>
              <a:defRPr/>
            </a:pPr>
            <a:fld id="{DEBBCD07-8E55-4211-95C0-06FB8E234755}" type="slidenum">
              <a:rPr lang="en-US" altLang="zh-CN"/>
            </a:fld>
            <a:endParaRPr lang="en-US" altLang="zh-CN"/>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defPPr/>
            <a:lvl1pPr>
              <a:defRPr/>
            </a:lvl1pPr>
          </a:lstStyle>
          <a:p>
            <a:pPr>
              <a:defRPr/>
            </a:pPr>
            <a:fld id="{71E1DFE6-7D52-4BE3-8574-7C3C2CE03C39}" type="slidenum">
              <a:rPr lang="en-US" altLang="zh-CN"/>
            </a:fld>
            <a:endParaRPr lang="en-US" altLang="zh-CN"/>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defPPr/>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defPPr/>
            <a:lvl1pPr>
              <a:defRPr/>
            </a:lvl1pPr>
          </a:lstStyle>
          <a:p>
            <a:pPr>
              <a:defRPr/>
            </a:pPr>
            <a:fld id="{A254F0D5-35DC-48D1-8EBE-894DD883D45B}" type="slidenum">
              <a:rPr lang="en-US" altLang="zh-CN"/>
            </a:fld>
            <a:endParaRPr lang="en-US" altLang="zh-CN"/>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defPPr/>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defPPr/>
            <a:lvl1pPr>
              <a:defRPr/>
            </a:lvl1pPr>
          </a:lstStyle>
          <a:p>
            <a:pPr>
              <a:defRPr/>
            </a:pPr>
            <a:fld id="{E1B91482-4ABF-4989-93AA-16C8C3C461ED}" type="slidenum">
              <a:rPr lang="en-US" altLang="zh-CN"/>
            </a:fld>
            <a:endParaRPr lang="en-US" altLang="zh-CN"/>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def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77E1842B-24EF-4E5B-918A-759A240B422B}" type="slidenum">
              <a:rPr lang="en-US" altLang="zh-CN"/>
            </a:fld>
            <a:endParaRPr lang="en-US" altLang="zh-CN"/>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def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A9FBB8C4-2228-4498-A0E1-0D2E626E2428}" type="slidenum">
              <a:rPr lang="en-US" altLang="zh-CN"/>
            </a:fld>
            <a:endParaRPr lang="en-US" altLang="zh-CN"/>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defPPr/>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defPPr/>
          </a:lstStyle>
          <a:p>
            <a:pPr lvl="0"/>
            <a:r>
              <a:rPr lang="zh-CN" altLang="en-US" smtClean="0"/>
              <a:t>单击此处编辑母版标题样式</a:t>
            </a:r>
            <a:endParaRPr lang="zh-CN" altLang="en-US" smtClean="0"/>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71684"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lstStyle>
            <a:defPPr/>
            <a:lvl1pPr>
              <a:defRPr sz="1400"/>
            </a:lvl1pPr>
          </a:lstStyle>
          <a:p>
            <a:pPr>
              <a:defRPr/>
            </a:pPr>
            <a:endParaRPr lang="en-US" altLang="zh-CN"/>
          </a:p>
        </p:txBody>
      </p:sp>
      <p:sp>
        <p:nvSpPr>
          <p:cNvPr id="71685"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lstStyle>
            <a:defPPr/>
            <a:lvl1pPr algn="ctr">
              <a:defRPr sz="1400"/>
            </a:lvl1pPr>
          </a:lstStyle>
          <a:p>
            <a:pPr>
              <a:defRPr/>
            </a:pPr>
            <a:endParaRPr lang="en-US" altLang="zh-CN"/>
          </a:p>
        </p:txBody>
      </p:sp>
      <p:sp>
        <p:nvSpPr>
          <p:cNvPr id="71686"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lstStyle>
            <a:defPPr/>
            <a:lvl1pPr algn="r">
              <a:defRPr sz="1400"/>
            </a:lvl1pPr>
          </a:lstStyle>
          <a:p>
            <a:pPr>
              <a:defRPr/>
            </a:pPr>
            <a:fld id="{3C8226B4-BFAA-4D58-87D9-04A589FDB7A7}" type="slidenum">
              <a:rPr lang="en-US" altLang="zh-CN"/>
            </a:fld>
            <a:endParaRPr lang="en-US" alt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defPPr/>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defPPr/>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GI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slide" Target="slide11.xml"/></Relationships>
</file>

<file path=ppt/slides/_rels/slide5.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xml"/><Relationship Id="rId4" Type="http://schemas.openxmlformats.org/officeDocument/2006/relationships/image" Target="../media/image3.emf"/><Relationship Id="rId3" Type="http://schemas.openxmlformats.org/officeDocument/2006/relationships/oleObject" Target="../embeddings/oleObject2.bin"/><Relationship Id="rId2" Type="http://schemas.openxmlformats.org/officeDocument/2006/relationships/image" Target="../media/image2.emf"/><Relationship Id="rId1"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5.jpeg"/><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3.wav"/><Relationship Id="rId2" Type="http://schemas.openxmlformats.org/officeDocument/2006/relationships/image" Target="../media/image9.GIF"/><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audio" Target="../media/audio6.wav"/><Relationship Id="rId4" Type="http://schemas.openxmlformats.org/officeDocument/2006/relationships/audio" Target="../media/audio5.wav"/><Relationship Id="rId3" Type="http://schemas.openxmlformats.org/officeDocument/2006/relationships/audio" Target="../media/audio4.wav"/><Relationship Id="rId2" Type="http://schemas.openxmlformats.org/officeDocument/2006/relationships/slide" Target="slide13.xml"/><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audio" Target="../media/audio6.wav"/><Relationship Id="rId4" Type="http://schemas.openxmlformats.org/officeDocument/2006/relationships/audio" Target="../media/audio5.wav"/><Relationship Id="rId3" Type="http://schemas.openxmlformats.org/officeDocument/2006/relationships/audio" Target="../media/audio4.wav"/><Relationship Id="rId2" Type="http://schemas.openxmlformats.org/officeDocument/2006/relationships/slide" Target="slide7.xml"/><Relationship Id="rId1" Type="http://schemas.openxmlformats.org/officeDocument/2006/relationships/image" Target="../media/image1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slide" Target="slide1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slide" Target="slide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7.xml"/><Relationship Id="rId2" Type="http://schemas.openxmlformats.org/officeDocument/2006/relationships/image" Target="../media/image20.png"/><Relationship Id="rId1" Type="http://schemas.openxmlformats.org/officeDocument/2006/relationships/oleObject" Target="../embeddings/oleObject3.bin"/></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file:///E:\&#25945;&#23398;\&#36873;&#20462;&#19977;\Local%20Settings\Temporary%20Internet%20Files\&#38899;&#20048;&#36164;&#26009;\&#20869;&#22320;&#32463;&#20856;\&#36865;&#21035;&#26446;&#21460;&#21516;&#29256;.mp3" TargetMode="External"/><Relationship Id="rId1" Type="http://schemas.openxmlformats.org/officeDocument/2006/relationships/image" Target="../media/image2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36.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slide" Target="slide15.xml"/><Relationship Id="rId5" Type="http://schemas.openxmlformats.org/officeDocument/2006/relationships/image" Target="../media/image27.png"/><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9.jpeg"/><Relationship Id="rId2" Type="http://schemas.openxmlformats.org/officeDocument/2006/relationships/image" Target="NULL" TargetMode="External"/><Relationship Id="rId1" Type="http://schemas.openxmlformats.org/officeDocument/2006/relationships/image" Target="../media/image28.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NULL" TargetMode="External"/><Relationship Id="rId1" Type="http://schemas.openxmlformats.org/officeDocument/2006/relationships/image" Target="../media/image30.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audio" Target="../media/audio1.wav"/><Relationship Id="rId2" Type="http://schemas.openxmlformats.org/officeDocument/2006/relationships/image" Target="../media/image31.png"/><Relationship Id="rId1" Type="http://schemas.openxmlformats.org/officeDocument/2006/relationships/slide" Target="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
          <p:cNvSpPr txBox="1"/>
          <p:nvPr/>
        </p:nvSpPr>
        <p:spPr>
          <a:xfrm>
            <a:off x="323528" y="1403350"/>
            <a:ext cx="8670106" cy="1569660"/>
          </a:xfrm>
          <a:prstGeom prst="rect">
            <a:avLst/>
          </a:prstGeom>
          <a:noFill/>
        </p:spPr>
        <p:txBody>
          <a:bodyPr wrap="square" rtlCol="0" anchor="t">
            <a:spAutoFit/>
          </a:bodyPr>
          <a:lstStyle>
            <a:defPPr/>
          </a:lstStyle>
          <a:p>
            <a:pPr algn="ctr" defTabSz="684530"/>
            <a:r>
              <a:rPr lang="zh-CN" altLang="en-US" sz="4800" b="1" smtClean="0">
                <a:solidFill>
                  <a:srgbClr val="000000"/>
                </a:solidFill>
                <a:latin typeface="微软雅黑" panose="020B0503020204020204" pitchFamily="34" charset="-122"/>
                <a:ea typeface="微软雅黑" panose="020B0503020204020204" pitchFamily="34" charset="-122"/>
              </a:rPr>
              <a:t>第</a:t>
            </a:r>
            <a:r>
              <a:rPr lang="en-US" altLang="zh-CN" sz="4800" b="1" smtClean="0">
                <a:solidFill>
                  <a:srgbClr val="000000"/>
                </a:solidFill>
                <a:latin typeface="微软雅黑" panose="020B0503020204020204" pitchFamily="34" charset="-122"/>
                <a:ea typeface="微软雅黑" panose="020B0503020204020204" pitchFamily="34" charset="-122"/>
              </a:rPr>
              <a:t>14</a:t>
            </a:r>
            <a:r>
              <a:rPr lang="zh-CN" altLang="en-US" sz="4800" b="1" smtClean="0">
                <a:solidFill>
                  <a:srgbClr val="000000"/>
                </a:solidFill>
                <a:latin typeface="微软雅黑" panose="020B0503020204020204" pitchFamily="34" charset="-122"/>
                <a:ea typeface="微软雅黑" panose="020B0503020204020204" pitchFamily="34" charset="-122"/>
              </a:rPr>
              <a:t>课</a:t>
            </a:r>
            <a:endParaRPr lang="en-US" altLang="zh-CN" sz="4800" b="1" smtClean="0">
              <a:solidFill>
                <a:srgbClr val="000000"/>
              </a:solidFill>
              <a:latin typeface="微软雅黑" panose="020B0503020204020204" pitchFamily="34" charset="-122"/>
              <a:ea typeface="微软雅黑" panose="020B0503020204020204" pitchFamily="34" charset="-122"/>
            </a:endParaRPr>
          </a:p>
          <a:p>
            <a:pPr algn="ctr" defTabSz="684530"/>
            <a:r>
              <a:rPr lang="zh-CN" altLang="en-US" sz="4800" b="1" smtClean="0">
                <a:solidFill>
                  <a:srgbClr val="000000"/>
                </a:solidFill>
                <a:latin typeface="微软雅黑" panose="020B0503020204020204" pitchFamily="34" charset="-122"/>
                <a:ea typeface="微软雅黑" panose="020B0503020204020204" pitchFamily="34" charset="-122"/>
              </a:rPr>
              <a:t>第一次世界大战</a:t>
            </a:r>
            <a:r>
              <a:rPr lang="zh-CN" altLang="en-US" sz="4400" b="1" smtClean="0">
                <a:solidFill>
                  <a:srgbClr val="000000"/>
                </a:solidFill>
                <a:latin typeface="微软雅黑" panose="020B0503020204020204" pitchFamily="34" charset="-122"/>
                <a:ea typeface="微软雅黑" panose="020B0503020204020204" pitchFamily="34" charset="-122"/>
              </a:rPr>
              <a:t>与</a:t>
            </a:r>
            <a:r>
              <a:rPr lang="zh-CN" altLang="en-US" sz="4800" b="1" smtClean="0">
                <a:solidFill>
                  <a:srgbClr val="000000"/>
                </a:solidFill>
                <a:latin typeface="微软雅黑" panose="020B0503020204020204" pitchFamily="34" charset="-122"/>
                <a:ea typeface="微软雅黑" panose="020B0503020204020204" pitchFamily="34" charset="-122"/>
              </a:rPr>
              <a:t>战后国际秩序</a:t>
            </a:r>
            <a:endParaRPr lang="en-US" altLang="zh-CN" sz="48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311150" y="332656"/>
            <a:ext cx="4548882" cy="561690"/>
          </a:xfrm>
          <a:prstGeom prst="rect">
            <a:avLst/>
          </a:prstGeom>
          <a:noFill/>
          <a:ln w="9525">
            <a:noFill/>
            <a:miter lim="800000"/>
          </a:ln>
        </p:spPr>
        <p:txBody>
          <a:bodyPr wrap="square" lIns="68568" tIns="34289" rIns="68568" bIns="34289">
            <a:spAutoFit/>
          </a:bodyPr>
          <a:lstStyle>
            <a:defPPr/>
          </a:lstStyle>
          <a:p>
            <a:pPr>
              <a:buFont typeface="Arial" panose="020B0604020202020204" pitchFamily="34" charset="0"/>
              <a:buNone/>
            </a:pPr>
            <a:r>
              <a:rPr lang="zh-CN" altLang="en-US" sz="3200" b="1">
                <a:solidFill>
                  <a:srgbClr val="FF0000"/>
                </a:solidFill>
                <a:latin typeface="微软雅黑" panose="020B0503020204020204" pitchFamily="34" charset="-122"/>
                <a:ea typeface="微软雅黑" panose="020B0503020204020204" pitchFamily="34" charset="-122"/>
              </a:rPr>
              <a:t>教学目标与核心素养</a:t>
            </a:r>
            <a:endParaRPr lang="zh-CN" altLang="en-US" sz="3200" b="1">
              <a:solidFill>
                <a:srgbClr val="FF0000"/>
              </a:solidFill>
              <a:latin typeface="微软雅黑" panose="020B0503020204020204" pitchFamily="34" charset="-122"/>
              <a:ea typeface="微软雅黑" panose="020B0503020204020204" pitchFamily="34" charset="-122"/>
            </a:endParaRPr>
          </a:p>
        </p:txBody>
      </p:sp>
      <p:graphicFrame>
        <p:nvGraphicFramePr>
          <p:cNvPr id="5" name="表格 4"/>
          <p:cNvGraphicFramePr>
            <a:graphicFrameLocks noGrp="1"/>
          </p:cNvGraphicFramePr>
          <p:nvPr/>
        </p:nvGraphicFramePr>
        <p:xfrm>
          <a:off x="72008" y="1061790"/>
          <a:ext cx="8892480" cy="5036890"/>
        </p:xfrm>
        <a:graphic>
          <a:graphicData uri="http://schemas.openxmlformats.org/drawingml/2006/table">
            <a:tbl>
              <a:tblPr firstRow="1" bandRow="1">
                <a:tableStyleId>{2D5ABB26-0587-4C30-8999-92F81FD0307C}</a:tableStyleId>
              </a:tblPr>
              <a:tblGrid>
                <a:gridCol w="1907704"/>
                <a:gridCol w="6984776"/>
              </a:tblGrid>
              <a:tr h="708754">
                <a:tc>
                  <a:txBody>
                    <a:bodyPr wrap="square"/>
                    <a:lstStyle>
                      <a:defPPr/>
                    </a:lstStyle>
                    <a:p>
                      <a:pPr algn="ctr"/>
                      <a:r>
                        <a:rPr lang="en-US" altLang="zh-CN" sz="2400" b="1" smtClean="0"/>
                        <a:t>【</a:t>
                      </a:r>
                      <a:r>
                        <a:rPr lang="zh-CN" altLang="en-US" sz="2400" b="1" smtClean="0"/>
                        <a:t>唯物史观</a:t>
                      </a:r>
                      <a:r>
                        <a:rPr lang="en-US" altLang="zh-CN" sz="2400" b="1" smtClean="0"/>
                        <a:t>】</a:t>
                      </a:r>
                      <a:endParaRPr lang="zh-CN" altLang="en-US" sz="24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wrap="square"/>
                    <a:lstStyle>
                      <a:defPPr/>
                    </a:lstStyle>
                    <a:p>
                      <a:r>
                        <a:rPr lang="zh-CN" altLang="en-US" sz="2000" b="1" smtClean="0"/>
                        <a:t>通过学习，运用唯物史观的及辩证分析看待历史的有关理论，了解第一次世界大战爆发的背景</a:t>
                      </a:r>
                      <a:r>
                        <a:rPr lang="en-US" altLang="zh-CN" sz="2000" b="1" smtClean="0"/>
                        <a:t>,</a:t>
                      </a:r>
                      <a:r>
                        <a:rPr lang="zh-CN" altLang="en-US" sz="2000" b="1" smtClean="0"/>
                        <a:t>分析第一次世界大战前两大军事集团的形成原因，培养学生用历史唯物主义和辩证唯物主义分析历史问题的能力。</a:t>
                      </a:r>
                      <a:endParaRPr lang="zh-CN" altLang="en-US" sz="20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08790">
                <a:tc>
                  <a:txBody>
                    <a:bodyPr wrap="square"/>
                    <a:lstStyle>
                      <a:defPPr/>
                    </a:lstStyle>
                    <a:p>
                      <a:pPr algn="ctr"/>
                      <a:r>
                        <a:rPr lang="en-US" altLang="zh-CN" sz="2400" b="1" smtClean="0"/>
                        <a:t>【</a:t>
                      </a:r>
                      <a:r>
                        <a:rPr lang="zh-CN" altLang="en-US" sz="2400" b="1" smtClean="0"/>
                        <a:t>时空观念</a:t>
                      </a:r>
                      <a:r>
                        <a:rPr lang="en-US" altLang="zh-CN" sz="2400" b="1" smtClean="0"/>
                        <a:t>】</a:t>
                      </a:r>
                      <a:endParaRPr lang="zh-CN" altLang="en-US" sz="24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wrap="square"/>
                    <a:lstStyle>
                      <a:defPPr/>
                    </a:lstStyle>
                    <a:p>
                      <a:r>
                        <a:rPr lang="zh-CN" altLang="en-US" sz="2000" b="1" smtClean="0"/>
                        <a:t>通过</a:t>
                      </a:r>
                      <a:r>
                        <a:rPr lang="en-US" altLang="zh-CN" sz="2000" b="1" smtClean="0"/>
                        <a:t>《</a:t>
                      </a:r>
                      <a:r>
                        <a:rPr lang="zh-CN" altLang="en-US" sz="2000" b="1" smtClean="0"/>
                        <a:t>第一次世界大战与战后国际秩序</a:t>
                      </a:r>
                      <a:r>
                        <a:rPr lang="en-US" altLang="zh-CN" sz="2000" b="1" smtClean="0"/>
                        <a:t>》</a:t>
                      </a:r>
                      <a:r>
                        <a:rPr lang="zh-CN" altLang="en-US" sz="2000" b="1" smtClean="0"/>
                        <a:t>教科书和配套课件，认识第一次世界大战与战后国际秩序所处的特定时空环境，抓住其特定时空背景和阶段特征。</a:t>
                      </a:r>
                      <a:endParaRPr lang="zh-CN" altLang="en-US" sz="20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08754">
                <a:tc>
                  <a:txBody>
                    <a:bodyPr wrap="square"/>
                    <a:lstStyle>
                      <a:defPPr/>
                    </a:lstStyle>
                    <a:p>
                      <a:pPr algn="ctr"/>
                      <a:r>
                        <a:rPr lang="en-US" altLang="zh-CN" sz="2400" b="1" smtClean="0"/>
                        <a:t>【</a:t>
                      </a:r>
                      <a:r>
                        <a:rPr lang="zh-CN" altLang="en-US" sz="2400" b="1" smtClean="0"/>
                        <a:t>史料实证</a:t>
                      </a:r>
                      <a:r>
                        <a:rPr lang="en-US" altLang="zh-CN" sz="2400" b="1" smtClean="0"/>
                        <a:t>】</a:t>
                      </a:r>
                      <a:endParaRPr lang="zh-CN" altLang="en-US" sz="24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wrap="square"/>
                    <a:lstStyle>
                      <a:defPPr/>
                    </a:lstStyle>
                    <a:p>
                      <a:r>
                        <a:rPr lang="zh-CN" altLang="en-US" sz="2000" b="1" smtClean="0"/>
                        <a:t>通过历史图片和历史资料提出问题、设置悬念，识记第一次世界大战期间的马恩河战役、凡尔登战役、索姆河战役及日德兰海战的概况，提高学生探究分析历史问题的能力。</a:t>
                      </a:r>
                      <a:endParaRPr lang="zh-CN" altLang="en-US" sz="20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20068">
                <a:tc>
                  <a:txBody>
                    <a:bodyPr wrap="square"/>
                    <a:lstStyle>
                      <a:defPPr/>
                    </a:lstStyle>
                    <a:p>
                      <a:pPr algn="ctr"/>
                      <a:r>
                        <a:rPr lang="en-US" altLang="zh-CN" sz="2400" b="1" smtClean="0"/>
                        <a:t>【</a:t>
                      </a:r>
                      <a:r>
                        <a:rPr lang="zh-CN" altLang="en-US" sz="2400" b="1" smtClean="0"/>
                        <a:t>历史解释</a:t>
                      </a:r>
                      <a:r>
                        <a:rPr lang="en-US" altLang="zh-CN" sz="2400" b="1" smtClean="0"/>
                        <a:t>】</a:t>
                      </a:r>
                      <a:endParaRPr lang="zh-CN" altLang="en-US" sz="24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wrap="square"/>
                    <a:lstStyle>
                      <a:defPPr/>
                    </a:lstStyle>
                    <a:p>
                      <a:r>
                        <a:rPr lang="zh-CN" altLang="en-US" sz="2000" b="1" smtClean="0"/>
                        <a:t>引导学生运用本课教材中文献资料所提供的有效信息，识记巴黎和会和华盛顿会议的内容，分析评价凡尔赛</a:t>
                      </a:r>
                      <a:r>
                        <a:rPr lang="en-US" altLang="zh-CN" sz="2000" b="1" smtClean="0"/>
                        <a:t>—</a:t>
                      </a:r>
                      <a:r>
                        <a:rPr lang="zh-CN" altLang="en-US" sz="2000" b="1" smtClean="0"/>
                        <a:t>华盛顿体系，培养有效解读材料、自主分析归纳知识的能力。</a:t>
                      </a:r>
                      <a:endParaRPr lang="zh-CN" altLang="en-US" sz="20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55672">
                <a:tc>
                  <a:txBody>
                    <a:bodyPr wrap="square"/>
                    <a:lstStyle>
                      <a:defPPr/>
                    </a:lstStyle>
                    <a:p>
                      <a:pPr algn="ctr"/>
                      <a:r>
                        <a:rPr lang="en-US" altLang="zh-CN" sz="2400" b="1" smtClean="0"/>
                        <a:t>【</a:t>
                      </a:r>
                      <a:r>
                        <a:rPr lang="zh-CN" altLang="en-US" sz="2400" b="1" smtClean="0"/>
                        <a:t>家国情怀</a:t>
                      </a:r>
                      <a:r>
                        <a:rPr lang="en-US" altLang="zh-CN" sz="2400" b="1" smtClean="0"/>
                        <a:t>】</a:t>
                      </a:r>
                      <a:endParaRPr lang="zh-CN" altLang="en-US" sz="24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wrap="square"/>
                    <a:lstStyle>
                      <a:defPPr/>
                    </a:lstStyle>
                    <a:p>
                      <a:r>
                        <a:rPr lang="zh-CN" altLang="en-US" sz="2000" b="1" smtClean="0"/>
                        <a:t>通过教学让学生理解第一次世界大战对世界秩序的影响，认识全人类反对战争、追求和平的愿望。</a:t>
                      </a:r>
                      <a:endParaRPr lang="zh-CN" altLang="en-US" sz="2000" b="1"/>
                    </a:p>
                  </a:txBody>
                  <a:tcPr marL="68577" marR="68577" marT="34297" marB="34297"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ZQ_006"/>
          <p:cNvPicPr>
            <a:picLocks noChangeAspect="1" noChangeArrowheads="1"/>
          </p:cNvPicPr>
          <p:nvPr/>
        </p:nvPicPr>
        <p:blipFill>
          <a:blip r:embed="rId1"/>
          <a:stretch>
            <a:fillRect/>
          </a:stretch>
        </p:blipFill>
        <p:spPr bwMode="auto">
          <a:xfrm>
            <a:off x="0" y="0"/>
            <a:ext cx="9166225" cy="6858000"/>
          </a:xfrm>
          <a:prstGeom prst="rect">
            <a:avLst/>
          </a:prstGeom>
          <a:noFill/>
          <a:ln w="9525">
            <a:noFill/>
            <a:miter lim="800000"/>
            <a:headEnd/>
            <a:tailEnd/>
          </a:ln>
        </p:spPr>
      </p:pic>
      <p:sp>
        <p:nvSpPr>
          <p:cNvPr id="7" name="Rectangle 2"/>
          <p:cNvSpPr>
            <a:spLocks noChangeArrowheads="1"/>
          </p:cNvSpPr>
          <p:nvPr/>
        </p:nvSpPr>
        <p:spPr bwMode="auto">
          <a:xfrm>
            <a:off x="3995738" y="1844675"/>
            <a:ext cx="2189162" cy="1200150"/>
          </a:xfrm>
          <a:prstGeom prst="rect">
            <a:avLst/>
          </a:prstGeom>
          <a:solidFill>
            <a:schemeClr val="bg2"/>
          </a:solidFill>
          <a:ln w="9525">
            <a:noFill/>
            <a:miter lim="800000"/>
          </a:ln>
        </p:spPr>
        <p:txBody>
          <a:bodyPr anchor="ctr">
            <a:spAutoFit/>
          </a:bodyPr>
          <a:lstStyle>
            <a:defPPr/>
          </a:lstStyle>
          <a:p>
            <a:pPr algn="ctr">
              <a:buFont typeface="Arial" panose="020B0604020202020204" pitchFamily="34" charset="0"/>
              <a:buNone/>
              <a:defRPr/>
            </a:pPr>
            <a:r>
              <a:rPr lang="zh-CN" altLang="en-US" sz="7200">
                <a:effectLst>
                  <a:outerShdw blurRad="38100" dist="38100" dir="2700000" algn="tl">
                    <a:srgbClr val="C0C0C0"/>
                  </a:outerShdw>
                </a:effectLst>
                <a:latin typeface="华文行楷" pitchFamily="2" charset="-122"/>
                <a:ea typeface="华文行楷" pitchFamily="2" charset="-122"/>
              </a:rPr>
              <a:t>世界</a:t>
            </a:r>
            <a:endParaRPr lang="en-US" altLang="zh-CN" sz="7200">
              <a:effectLst>
                <a:outerShdw blurRad="38100" dist="38100" dir="2700000" algn="tl">
                  <a:srgbClr val="C0C0C0"/>
                </a:outerShdw>
              </a:effectLst>
              <a:latin typeface="华文行楷" pitchFamily="2" charset="-122"/>
              <a:ea typeface="华文行楷" pitchFamily="2" charset="-122"/>
            </a:endParaRPr>
          </a:p>
        </p:txBody>
      </p:sp>
      <p:sp>
        <p:nvSpPr>
          <p:cNvPr id="3" name="矩形 2"/>
          <p:cNvSpPr/>
          <p:nvPr/>
        </p:nvSpPr>
        <p:spPr>
          <a:xfrm>
            <a:off x="1116013" y="1844675"/>
            <a:ext cx="2954337" cy="1200150"/>
          </a:xfrm>
          <a:prstGeom prst="rect">
            <a:avLst/>
          </a:prstGeom>
          <a:solidFill>
            <a:schemeClr val="bg2"/>
          </a:solidFill>
        </p:spPr>
        <p:txBody>
          <a:bodyPr wrap="none">
            <a:spAutoFit/>
          </a:bodyPr>
          <a:lstStyle>
            <a:defPPr/>
          </a:lstStyle>
          <a:p>
            <a:pPr>
              <a:defRPr/>
            </a:pPr>
            <a:r>
              <a:rPr lang="zh-CN" altLang="en-US" sz="7200">
                <a:solidFill>
                  <a:prstClr val="black"/>
                </a:solidFill>
                <a:effectLst>
                  <a:outerShdw blurRad="38100" dist="38100" dir="2700000" algn="tl">
                    <a:srgbClr val="C0C0C0"/>
                  </a:outerShdw>
                </a:effectLst>
                <a:latin typeface="华文行楷" pitchFamily="2" charset="-122"/>
                <a:ea typeface="华文行楷" pitchFamily="2" charset="-122"/>
              </a:rPr>
              <a:t>第一次</a:t>
            </a:r>
            <a:endParaRPr lang="zh-CN" altLang="en-US"/>
          </a:p>
        </p:txBody>
      </p:sp>
      <p:sp>
        <p:nvSpPr>
          <p:cNvPr id="8" name="矩形 7"/>
          <p:cNvSpPr/>
          <p:nvPr/>
        </p:nvSpPr>
        <p:spPr>
          <a:xfrm>
            <a:off x="6156325" y="1844675"/>
            <a:ext cx="2030413" cy="1200150"/>
          </a:xfrm>
          <a:prstGeom prst="rect">
            <a:avLst/>
          </a:prstGeom>
          <a:solidFill>
            <a:schemeClr val="bg2"/>
          </a:solidFill>
        </p:spPr>
        <p:txBody>
          <a:bodyPr wrap="none">
            <a:spAutoFit/>
          </a:bodyPr>
          <a:lstStyle>
            <a:defPPr/>
          </a:lstStyle>
          <a:p>
            <a:pPr algn="ctr">
              <a:defRPr/>
            </a:pPr>
            <a:r>
              <a:rPr lang="zh-CN" altLang="en-US" sz="7200">
                <a:solidFill>
                  <a:prstClr val="black"/>
                </a:solidFill>
                <a:effectLst>
                  <a:outerShdw blurRad="38100" dist="38100" dir="2700000" algn="tl">
                    <a:srgbClr val="C0C0C0"/>
                  </a:outerShdw>
                </a:effectLst>
                <a:latin typeface="华文行楷" pitchFamily="2" charset="-122"/>
                <a:ea typeface="华文行楷" pitchFamily="2" charset="-122"/>
              </a:rPr>
              <a:t>大战</a:t>
            </a:r>
            <a:endParaRPr lang="en-US" altLang="zh-CN" sz="7200">
              <a:solidFill>
                <a:prstClr val="black"/>
              </a:solidFill>
              <a:effectLst>
                <a:outerShdw blurRad="38100" dist="38100" dir="2700000" algn="tl">
                  <a:srgbClr val="C0C0C0"/>
                </a:outerShdw>
              </a:effectLst>
              <a:latin typeface="华文行楷" pitchFamily="2" charset="-122"/>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2" nodeType="click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mph" presetSubtype="0" fill="hold" grpId="0" nodeType="clickEffect">
                                  <p:stCondLst>
                                    <p:cond delay="0"/>
                                  </p:stCondLst>
                                  <p:iterate type="lt">
                                    <p:tmPct val="0"/>
                                  </p:iterate>
                                  <p:childTnLst>
                                    <p:animScale>
                                      <p:cBhvr>
                                        <p:cTn id="19" dur="2000" fill="hold"/>
                                        <p:tgtEl>
                                          <p:spTgt spid="7"/>
                                        </p:tgtEl>
                                      </p:cBhvr>
                                      <p:by x="150000" y="150000"/>
                                    </p:animScale>
                                  </p:childTnLst>
                                </p:cTn>
                              </p:par>
                              <p:par>
                                <p:cTn id="20" presetID="3" presetClass="emph" presetSubtype="2" fill="hold" grpId="1" nodeType="withEffect">
                                  <p:stCondLst>
                                    <p:cond delay="0"/>
                                  </p:stCondLst>
                                  <p:iterate type="lt">
                                    <p:tmPct val="0"/>
                                  </p:iterate>
                                  <p:childTnLst>
                                    <p:animClr clrSpc="rgb" dir="cw">
                                      <p:cBhvr override="childStyle">
                                        <p:cTn id="21" dur="2000" fill="hold"/>
                                        <p:tgtEl>
                                          <p:spTgt spid="7"/>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7" grpId="2"/>
      <p:bldP spid="3"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3995936" y="2780928"/>
            <a:ext cx="2001838" cy="579437"/>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一战概况</a:t>
            </a:r>
            <a:endParaRPr lang="zh-CN" altLang="en-US" sz="3200" b="1">
              <a:effectLst>
                <a:outerShdw blurRad="38100" dist="38100" dir="2700000" algn="tl">
                  <a:srgbClr val="C0C0C0"/>
                </a:outerShdw>
              </a:effectLst>
              <a:ea typeface="黑体" panose="02010609060101010101" pitchFamily="2" charset="-122"/>
            </a:endParaRPr>
          </a:p>
        </p:txBody>
      </p:sp>
      <p:sp>
        <p:nvSpPr>
          <p:cNvPr id="5130" name="Text Box 10"/>
          <p:cNvSpPr txBox="1">
            <a:spLocks noChangeArrowheads="1"/>
          </p:cNvSpPr>
          <p:nvPr/>
        </p:nvSpPr>
        <p:spPr bwMode="auto">
          <a:xfrm>
            <a:off x="4068242" y="5297834"/>
            <a:ext cx="2231950"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一战影</a:t>
            </a:r>
            <a:r>
              <a:rPr lang="zh-CN" altLang="en-US" sz="3200" b="1">
                <a:effectLst>
                  <a:outerShdw blurRad="38100" dist="38100" dir="2700000" algn="tl">
                    <a:srgbClr val="C0C0C0"/>
                  </a:outerShdw>
                </a:effectLst>
                <a:ea typeface="黑体" panose="02010609060101010101" pitchFamily="2" charset="-122"/>
              </a:rPr>
              <a:t>响</a:t>
            </a:r>
            <a:endParaRPr lang="zh-CN" altLang="en-US" sz="3200" b="1">
              <a:effectLst>
                <a:outerShdw blurRad="38100" dist="38100" dir="2700000" algn="tl">
                  <a:srgbClr val="C0C0C0"/>
                </a:outerShdw>
              </a:effectLst>
              <a:ea typeface="黑体" panose="02010609060101010101" pitchFamily="2" charset="-122"/>
            </a:endParaRPr>
          </a:p>
        </p:txBody>
      </p:sp>
      <p:sp>
        <p:nvSpPr>
          <p:cNvPr id="11" name="Rectangle 2"/>
          <p:cNvSpPr>
            <a:spLocks noChangeArrowheads="1"/>
          </p:cNvSpPr>
          <p:nvPr/>
        </p:nvSpPr>
        <p:spPr bwMode="auto">
          <a:xfrm>
            <a:off x="899592" y="2018059"/>
            <a:ext cx="2089150" cy="2308225"/>
          </a:xfrm>
          <a:prstGeom prst="rect">
            <a:avLst/>
          </a:prstGeom>
          <a:noFill/>
          <a:ln w="9525">
            <a:noFill/>
            <a:miter lim="800000"/>
          </a:ln>
        </p:spPr>
        <p:txBody>
          <a:bodyPr anchor="ctr">
            <a:spAutoFit/>
          </a:bodyPr>
          <a:lstStyle>
            <a:defPPr/>
          </a:lstStyle>
          <a:p>
            <a:pPr algn="ctr">
              <a:buFont typeface="Arial" panose="020B0604020202020204" pitchFamily="34" charset="0"/>
              <a:buNone/>
              <a:defRPr/>
            </a:pPr>
            <a:r>
              <a:rPr lang="zh-CN" altLang="en-US" sz="4800" b="1">
                <a:effectLst>
                  <a:outerShdw blurRad="38100" dist="38100" dir="2700000" algn="tl">
                    <a:srgbClr val="C0C0C0"/>
                  </a:outerShdw>
                </a:effectLst>
                <a:latin typeface="华文行楷" pitchFamily="2" charset="-122"/>
                <a:ea typeface="华文行楷" pitchFamily="2" charset="-122"/>
              </a:rPr>
              <a:t>第一次</a:t>
            </a:r>
            <a:endParaRPr lang="en-US" altLang="zh-CN" sz="4800" b="1">
              <a:effectLst>
                <a:outerShdw blurRad="38100" dist="38100" dir="2700000" algn="tl">
                  <a:srgbClr val="C0C0C0"/>
                </a:outerShdw>
              </a:effectLst>
              <a:latin typeface="华文行楷" pitchFamily="2" charset="-122"/>
              <a:ea typeface="华文行楷" pitchFamily="2" charset="-122"/>
            </a:endParaRPr>
          </a:p>
          <a:p>
            <a:pPr algn="ctr">
              <a:buFont typeface="Arial" panose="020B0604020202020204" pitchFamily="34" charset="0"/>
              <a:buNone/>
              <a:defRPr/>
            </a:pPr>
            <a:r>
              <a:rPr lang="zh-CN" altLang="en-US" sz="4800" b="1">
                <a:effectLst>
                  <a:outerShdw blurRad="38100" dist="38100" dir="2700000" algn="tl">
                    <a:srgbClr val="C0C0C0"/>
                  </a:outerShdw>
                </a:effectLst>
                <a:latin typeface="华文行楷" pitchFamily="2" charset="-122"/>
                <a:ea typeface="华文行楷" pitchFamily="2" charset="-122"/>
              </a:rPr>
              <a:t>世界</a:t>
            </a:r>
            <a:endParaRPr lang="en-US" altLang="zh-CN" sz="4800" b="1">
              <a:effectLst>
                <a:outerShdw blurRad="38100" dist="38100" dir="2700000" algn="tl">
                  <a:srgbClr val="C0C0C0"/>
                </a:outerShdw>
              </a:effectLst>
              <a:latin typeface="华文行楷" pitchFamily="2" charset="-122"/>
              <a:ea typeface="华文行楷" pitchFamily="2" charset="-122"/>
            </a:endParaRPr>
          </a:p>
          <a:p>
            <a:pPr algn="ctr">
              <a:buFont typeface="Arial" panose="020B0604020202020204" pitchFamily="34" charset="0"/>
              <a:buNone/>
              <a:defRPr/>
            </a:pPr>
            <a:r>
              <a:rPr lang="zh-CN" altLang="en-US" sz="4800" b="1">
                <a:effectLst>
                  <a:outerShdw blurRad="38100" dist="38100" dir="2700000" algn="tl">
                    <a:srgbClr val="C0C0C0"/>
                  </a:outerShdw>
                </a:effectLst>
                <a:latin typeface="华文行楷" pitchFamily="2" charset="-122"/>
                <a:ea typeface="华文行楷" pitchFamily="2" charset="-122"/>
              </a:rPr>
              <a:t>大战</a:t>
            </a:r>
            <a:endParaRPr lang="en-US" altLang="zh-CN" sz="4800" b="1">
              <a:effectLst>
                <a:outerShdw blurRad="38100" dist="38100" dir="2700000" algn="tl">
                  <a:srgbClr val="C0C0C0"/>
                </a:outerShdw>
              </a:effectLst>
              <a:latin typeface="华文行楷" pitchFamily="2" charset="-122"/>
              <a:ea typeface="华文行楷" pitchFamily="2" charset="-122"/>
            </a:endParaRPr>
          </a:p>
        </p:txBody>
      </p:sp>
      <p:sp>
        <p:nvSpPr>
          <p:cNvPr id="12" name="Text Box 2">
            <a:hlinkClick r:id="rId1" action="ppaction://hlinksldjump"/>
          </p:cNvPr>
          <p:cNvSpPr txBox="1">
            <a:spLocks noChangeArrowheads="1"/>
          </p:cNvSpPr>
          <p:nvPr/>
        </p:nvSpPr>
        <p:spPr bwMode="auto">
          <a:xfrm>
            <a:off x="4068242" y="602009"/>
            <a:ext cx="2001838" cy="579438"/>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a:effectLst>
                  <a:outerShdw blurRad="38100" dist="38100" dir="2700000" algn="tl">
                    <a:srgbClr val="C0C0C0"/>
                  </a:outerShdw>
                </a:effectLst>
                <a:ea typeface="黑体" panose="02010609060101010101" pitchFamily="2" charset="-122"/>
              </a:rPr>
              <a:t>爆发原因</a:t>
            </a:r>
            <a:endParaRPr lang="zh-CN" altLang="en-US" sz="3200" b="1">
              <a:effectLst>
                <a:outerShdw blurRad="38100" dist="38100" dir="2700000" algn="tl">
                  <a:srgbClr val="C0C0C0"/>
                </a:outerShdw>
              </a:effectLst>
              <a:ea typeface="黑体" panose="02010609060101010101" pitchFamily="2" charset="-122"/>
            </a:endParaRPr>
          </a:p>
        </p:txBody>
      </p:sp>
      <p:sp>
        <p:nvSpPr>
          <p:cNvPr id="2" name="左大括号 1"/>
          <p:cNvSpPr/>
          <p:nvPr/>
        </p:nvSpPr>
        <p:spPr>
          <a:xfrm>
            <a:off x="3204642" y="794097"/>
            <a:ext cx="576263" cy="4822825"/>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defPPr/>
          </a:lstStyle>
          <a:p>
            <a:pPr algn="ctr">
              <a:defRPr/>
            </a:pPr>
            <a:endParaRPr lang="zh-CN" altLang="en-US"/>
          </a:p>
        </p:txBody>
      </p:sp>
    </p:spTree>
  </p:cSld>
  <p:clrMapOvr>
    <a:masterClrMapping/>
  </p:clrMapOvr>
  <p:transition>
    <p:zoom dir="in"/>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ipe(up)">
                                      <p:cBhvr>
                                        <p:cTn id="10" dur="1500"/>
                                        <p:tgtEl>
                                          <p:spTgt spid="51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30"/>
                                        </p:tgtEl>
                                        <p:attrNameLst>
                                          <p:attrName>style.visibility</p:attrName>
                                        </p:attrNameLst>
                                      </p:cBhvr>
                                      <p:to>
                                        <p:strVal val="visible"/>
                                      </p:to>
                                    </p:set>
                                    <p:animEffect transition="in" filter="wipe(up)">
                                      <p:cBhvr>
                                        <p:cTn id="13" dur="1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30"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Text Box 32"/>
          <p:cNvSpPr txBox="1">
            <a:spLocks noChangeArrowheads="1"/>
          </p:cNvSpPr>
          <p:nvPr/>
        </p:nvSpPr>
        <p:spPr bwMode="auto">
          <a:xfrm>
            <a:off x="0" y="46038"/>
            <a:ext cx="4608513" cy="646112"/>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一战爆发原</a:t>
            </a:r>
            <a:r>
              <a:rPr lang="zh-CN" altLang="en-US" sz="3600" b="1" smtClean="0">
                <a:latin typeface="Comic Sans MS" panose="030F0702030302020204" pitchFamily="66" charset="0"/>
              </a:rPr>
              <a:t>因</a:t>
            </a:r>
            <a:endParaRPr lang="zh-CN" altLang="en-US" sz="3600" b="1">
              <a:latin typeface="Comic Sans MS" panose="030F0702030302020204" pitchFamily="66" charset="0"/>
            </a:endParaRPr>
          </a:p>
        </p:txBody>
      </p:sp>
      <p:graphicFrame>
        <p:nvGraphicFramePr>
          <p:cNvPr id="3" name="Object 2"/>
          <p:cNvGraphicFramePr>
            <a:graphicFrameLocks noChangeAspect="1"/>
          </p:cNvGraphicFramePr>
          <p:nvPr/>
        </p:nvGraphicFramePr>
        <p:xfrm>
          <a:off x="4298950" y="3743325"/>
          <a:ext cx="4859338" cy="3084513"/>
        </p:xfrm>
        <a:graphic>
          <a:graphicData uri="http://schemas.openxmlformats.org/presentationml/2006/ole">
            <mc:AlternateContent xmlns:mc="http://schemas.openxmlformats.org/markup-compatibility/2006">
              <mc:Choice xmlns:v="urn:schemas-microsoft-com:vml" Requires="v">
                <p:oleObj spid="_x0000_s1038" name="" r:id="rId1" imgW="5582920" imgH="2911475" progId="">
                  <p:embed/>
                </p:oleObj>
              </mc:Choice>
              <mc:Fallback>
                <p:oleObj name="" r:id="rId1" imgW="5582920" imgH="2911475" progId="">
                  <p:embed/>
                  <p:pic>
                    <p:nvPicPr>
                      <p:cNvPr id="0" name="OLE substitute image"/>
                      <p:cNvPicPr/>
                      <p:nvPr/>
                    </p:nvPicPr>
                    <p:blipFill>
                      <a:blip r:embed="rId2">
                        <a:extLst>
                          <a:ext uri="{28A0092B-C50C-407E-A947-70E740481C1C}">
                            <a14:useLocalDpi xmlns:a14="http://schemas.microsoft.com/office/drawing/2010/main" val="0"/>
                          </a:ext>
                        </a:extLst>
                      </a:blip>
                      <a:stretch>
                        <a:fillRect/>
                      </a:stretch>
                    </p:blipFill>
                    <p:spPr>
                      <a:xfrm>
                        <a:off x="4298950" y="3743325"/>
                        <a:ext cx="4859338" cy="3084513"/>
                      </a:xfrm>
                      <a:prstGeom prst="rect">
                        <a:avLst/>
                      </a:prstGeom>
                      <a:noFill/>
                      <a:effectLst/>
                    </p:spPr>
                  </p:pic>
                </p:oleObj>
              </mc:Fallback>
            </mc:AlternateContent>
          </a:graphicData>
        </a:graphic>
      </p:graphicFrame>
      <p:graphicFrame>
        <p:nvGraphicFramePr>
          <p:cNvPr id="4" name="Object 3"/>
          <p:cNvGraphicFramePr>
            <a:graphicFrameLocks noChangeAspect="1"/>
          </p:cNvGraphicFramePr>
          <p:nvPr/>
        </p:nvGraphicFramePr>
        <p:xfrm>
          <a:off x="-117475" y="549275"/>
          <a:ext cx="5842000" cy="3633788"/>
        </p:xfrm>
        <a:graphic>
          <a:graphicData uri="http://schemas.openxmlformats.org/presentationml/2006/ole">
            <mc:AlternateContent xmlns:mc="http://schemas.openxmlformats.org/markup-compatibility/2006">
              <mc:Choice xmlns:v="urn:schemas-microsoft-com:vml" Requires="v">
                <p:oleObj spid="_x0000_s1039" name="" r:id="rId3" imgW="5582920" imgH="2911475" progId="">
                  <p:embed/>
                </p:oleObj>
              </mc:Choice>
              <mc:Fallback>
                <p:oleObj name="" r:id="rId3" imgW="5582920" imgH="2911475" progId="">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117475" y="549275"/>
                        <a:ext cx="5842000" cy="3633788"/>
                      </a:xfrm>
                      <a:prstGeom prst="rect">
                        <a:avLst/>
                      </a:prstGeom>
                      <a:noFill/>
                    </p:spPr>
                  </p:pic>
                </p:oleObj>
              </mc:Fallback>
            </mc:AlternateContent>
          </a:graphicData>
        </a:graphic>
      </p:graphicFrame>
      <p:sp>
        <p:nvSpPr>
          <p:cNvPr id="5" name="Text Box 4"/>
          <p:cNvSpPr txBox="1">
            <a:spLocks noChangeArrowheads="1"/>
          </p:cNvSpPr>
          <p:nvPr/>
        </p:nvSpPr>
        <p:spPr bwMode="auto">
          <a:xfrm>
            <a:off x="233363" y="4508500"/>
            <a:ext cx="4032250" cy="1939925"/>
          </a:xfrm>
          <a:prstGeom prst="rect">
            <a:avLst/>
          </a:prstGeom>
          <a:noFill/>
          <a:ln>
            <a:noFill/>
          </a:ln>
          <a:effectLst/>
        </p:spPr>
        <p:txBody>
          <a:bodyPr>
            <a:spAutoFit/>
          </a:bodyPr>
          <a:lstStyle>
            <a:defPPr/>
          </a:lstStyle>
          <a:p>
            <a:pPr fontAlgn="auto">
              <a:spcBef>
                <a:spcPct val="0"/>
              </a:spcBef>
              <a:spcAft>
                <a:spcPct val="0"/>
              </a:spcAft>
              <a:buFont typeface="Arial" panose="020B0604020202020204" pitchFamily="34" charset="0"/>
              <a:buNone/>
              <a:defRPr/>
            </a:pPr>
            <a:r>
              <a:rPr lang="zh-CN" altLang="en-US" sz="2400" b="1" kern="0">
                <a:solidFill>
                  <a:sysClr val="windowText" lastClr="000000"/>
                </a:solidFill>
                <a:latin typeface="华文隶书" pitchFamily="2" charset="-122"/>
                <a:ea typeface="华文隶书" pitchFamily="2" charset="-122"/>
              </a:rPr>
              <a:t>对比</a:t>
            </a:r>
            <a:r>
              <a:rPr lang="en-US" altLang="zh-CN" sz="2400" b="1" kern="0">
                <a:solidFill>
                  <a:sysClr val="windowText" lastClr="000000"/>
                </a:solidFill>
                <a:latin typeface="+mn-ea"/>
                <a:ea typeface="+mn-ea"/>
              </a:rPr>
              <a:t>19</a:t>
            </a:r>
            <a:r>
              <a:rPr lang="zh-CN" altLang="en-US" sz="2400" b="1" kern="0">
                <a:solidFill>
                  <a:sysClr val="windowText" lastClr="000000"/>
                </a:solidFill>
                <a:latin typeface="+mn-ea"/>
                <a:ea typeface="+mn-ea"/>
              </a:rPr>
              <a:t>世纪中期和</a:t>
            </a:r>
            <a:r>
              <a:rPr lang="en-US" altLang="zh-CN" sz="2400" b="1" kern="0">
                <a:solidFill>
                  <a:sysClr val="windowText" lastClr="000000"/>
                </a:solidFill>
                <a:latin typeface="+mn-ea"/>
                <a:ea typeface="+mn-ea"/>
              </a:rPr>
              <a:t>20</a:t>
            </a:r>
            <a:r>
              <a:rPr lang="zh-CN" altLang="en-US" sz="2400" b="1" kern="0">
                <a:solidFill>
                  <a:sysClr val="windowText" lastClr="000000"/>
                </a:solidFill>
                <a:latin typeface="+mn-ea"/>
                <a:ea typeface="+mn-ea"/>
              </a:rPr>
              <a:t>世纪初期主要帝国主义国家之间经济、政治发展的状况，</a:t>
            </a:r>
            <a:endParaRPr lang="en-US" altLang="zh-CN" sz="2400" b="1" kern="0">
              <a:solidFill>
                <a:sysClr val="windowText" lastClr="000000"/>
              </a:solidFill>
              <a:latin typeface="+mn-ea"/>
              <a:ea typeface="+mn-ea"/>
            </a:endParaRPr>
          </a:p>
          <a:p>
            <a:pPr fontAlgn="auto">
              <a:spcBef>
                <a:spcPct val="0"/>
              </a:spcBef>
              <a:spcAft>
                <a:spcPct val="0"/>
              </a:spcAft>
              <a:buFont typeface="Arial" panose="020B0604020202020204" pitchFamily="34" charset="0"/>
              <a:buNone/>
              <a:defRPr/>
            </a:pPr>
            <a:r>
              <a:rPr lang="zh-CN" altLang="en-US" sz="2400" b="1" kern="0">
                <a:solidFill>
                  <a:sysClr val="windowText" lastClr="000000"/>
                </a:solidFill>
                <a:latin typeface="+mn-ea"/>
                <a:ea typeface="+mn-ea"/>
              </a:rPr>
              <a:t>你发现了什么问题</a:t>
            </a:r>
            <a:r>
              <a:rPr lang="en-US" altLang="zh-CN" sz="2400" b="1" kern="0">
                <a:solidFill>
                  <a:sysClr val="windowText" lastClr="000000"/>
                </a:solidFill>
                <a:latin typeface="+mn-ea"/>
                <a:ea typeface="+mn-ea"/>
              </a:rPr>
              <a:t>?</a:t>
            </a:r>
            <a:endParaRPr lang="en-US" altLang="zh-CN" sz="2400" b="1" kern="0">
              <a:solidFill>
                <a:sysClr val="windowText" lastClr="000000"/>
              </a:solidFill>
              <a:latin typeface="+mn-ea"/>
              <a:ea typeface="+mn-ea"/>
            </a:endParaRPr>
          </a:p>
          <a:p>
            <a:pPr fontAlgn="auto">
              <a:spcBef>
                <a:spcPct val="0"/>
              </a:spcBef>
              <a:spcAft>
                <a:spcPct val="0"/>
              </a:spcAft>
              <a:buFont typeface="Arial" panose="020B0604020202020204" pitchFamily="34" charset="0"/>
              <a:buNone/>
              <a:defRPr/>
            </a:pPr>
            <a:r>
              <a:rPr lang="zh-CN" altLang="en-US" sz="2400" b="1" kern="0">
                <a:solidFill>
                  <a:sysClr val="windowText" lastClr="000000"/>
                </a:solidFill>
                <a:latin typeface="+mn-ea"/>
                <a:ea typeface="+mn-ea"/>
              </a:rPr>
              <a:t>这些问题带来了什么影响？</a:t>
            </a:r>
            <a:endParaRPr lang="zh-CN" altLang="en-US" sz="2400" kern="0">
              <a:solidFill>
                <a:sysClr val="windowText" lastClr="000000"/>
              </a:solidFill>
              <a:latin typeface="+mn-ea"/>
              <a:ea typeface="+mn-ea"/>
            </a:endParaRPr>
          </a:p>
        </p:txBody>
      </p:sp>
      <p:sp>
        <p:nvSpPr>
          <p:cNvPr id="6" name="Text Box 5"/>
          <p:cNvSpPr txBox="1">
            <a:spLocks noChangeArrowheads="1"/>
          </p:cNvSpPr>
          <p:nvPr/>
        </p:nvSpPr>
        <p:spPr bwMode="auto">
          <a:xfrm>
            <a:off x="6048375" y="542925"/>
            <a:ext cx="3168650" cy="1201738"/>
          </a:xfrm>
          <a:prstGeom prst="rect">
            <a:avLst/>
          </a:prstGeom>
          <a:noFill/>
          <a:ln>
            <a:noFill/>
          </a:ln>
          <a:effectLst/>
        </p:spPr>
        <p:txBody>
          <a:bodyPr>
            <a:spAutoFit/>
          </a:bodyPr>
          <a:lstStyle>
            <a:defPPr/>
          </a:lstStyle>
          <a:p>
            <a:pPr>
              <a:spcBef>
                <a:spcPct val="50000"/>
              </a:spcBef>
              <a:buFont typeface="Arial" panose="020B0604020202020204" pitchFamily="34" charset="0"/>
              <a:buNone/>
              <a:defRPr/>
            </a:pPr>
            <a:r>
              <a:rPr lang="zh-CN" altLang="en-US" sz="2400" b="1">
                <a:solidFill>
                  <a:srgbClr val="000000"/>
                </a:solidFill>
                <a:latin typeface="Tahoma" panose="020B0604030504040204" pitchFamily="34" charset="0"/>
                <a:ea typeface="楷体_GB2312" pitchFamily="49" charset="-122"/>
              </a:rPr>
              <a:t>经济发展不平衡：</a:t>
            </a:r>
            <a:r>
              <a:rPr lang="zh-CN" altLang="en-US" sz="2400" b="1">
                <a:solidFill>
                  <a:srgbClr val="FF3300"/>
                </a:solidFill>
                <a:effectLst>
                  <a:outerShdw blurRad="38100" dist="38100" dir="2700000" algn="tl">
                    <a:srgbClr val="C0C0C0"/>
                  </a:outerShdw>
                </a:effectLst>
                <a:latin typeface="Tahoma" panose="020B0604030504040204" pitchFamily="34" charset="0"/>
                <a:ea typeface="楷体_GB2312" pitchFamily="49" charset="-122"/>
              </a:rPr>
              <a:t>美、德后来居上，</a:t>
            </a:r>
            <a:r>
              <a:rPr lang="zh-CN" altLang="en-US" sz="2400" b="1">
                <a:solidFill>
                  <a:srgbClr val="0033CC"/>
                </a:solidFill>
                <a:effectLst>
                  <a:outerShdw blurRad="38100" dist="38100" dir="2700000" algn="tl">
                    <a:srgbClr val="C0C0C0"/>
                  </a:outerShdw>
                </a:effectLst>
                <a:latin typeface="Tahoma" panose="020B0604030504040204" pitchFamily="34" charset="0"/>
                <a:ea typeface="楷体_GB2312" pitchFamily="49" charset="-122"/>
              </a:rPr>
              <a:t>反超</a:t>
            </a:r>
            <a:r>
              <a:rPr lang="zh-CN" altLang="en-US" sz="2400" b="1">
                <a:solidFill>
                  <a:srgbClr val="FF3300"/>
                </a:solidFill>
                <a:effectLst>
                  <a:outerShdw blurRad="38100" dist="38100" dir="2700000" algn="tl">
                    <a:srgbClr val="C0C0C0"/>
                  </a:outerShdw>
                </a:effectLst>
                <a:latin typeface="Tahoma" panose="020B0604030504040204" pitchFamily="34" charset="0"/>
                <a:ea typeface="楷体_GB2312" pitchFamily="49" charset="-122"/>
              </a:rPr>
              <a:t>英、法</a:t>
            </a:r>
            <a:endParaRPr lang="zh-CN" altLang="en-US" sz="2400" b="1">
              <a:solidFill>
                <a:srgbClr val="FF3300"/>
              </a:solidFill>
              <a:effectLst>
                <a:outerShdw blurRad="38100" dist="38100" dir="2700000" algn="tl">
                  <a:srgbClr val="C0C0C0"/>
                </a:outerShdw>
              </a:effectLst>
              <a:latin typeface="Tahoma" panose="020B0604030504040204" pitchFamily="34" charset="0"/>
              <a:ea typeface="楷体_GB2312" pitchFamily="49" charset="-122"/>
            </a:endParaRPr>
          </a:p>
        </p:txBody>
      </p:sp>
      <p:sp>
        <p:nvSpPr>
          <p:cNvPr id="7" name="Text Box 6"/>
          <p:cNvSpPr txBox="1">
            <a:spLocks noChangeArrowheads="1"/>
          </p:cNvSpPr>
          <p:nvPr/>
        </p:nvSpPr>
        <p:spPr bwMode="auto">
          <a:xfrm>
            <a:off x="6048375" y="1916113"/>
            <a:ext cx="3095625" cy="1431925"/>
          </a:xfrm>
          <a:prstGeom prst="rect">
            <a:avLst/>
          </a:prstGeom>
          <a:noFill/>
          <a:ln>
            <a:noFill/>
          </a:ln>
          <a:effectLst/>
        </p:spPr>
        <p:txBody>
          <a:bodyPr>
            <a:spAutoFit/>
          </a:bodyPr>
          <a:lstStyle>
            <a:defPPr/>
          </a:lstStyle>
          <a:p>
            <a:pPr fontAlgn="auto">
              <a:lnSpc>
                <a:spcPct val="50000"/>
              </a:lnSpc>
              <a:spcBef>
                <a:spcPct val="50000"/>
              </a:spcBef>
              <a:spcAft>
                <a:spcPct val="0"/>
              </a:spcAft>
              <a:buFont typeface="Arial" panose="020B0604020202020204" pitchFamily="34" charset="0"/>
              <a:buNone/>
              <a:defRPr/>
            </a:pPr>
            <a:r>
              <a:rPr lang="zh-CN" altLang="en-US" sz="2400" b="1" kern="0">
                <a:solidFill>
                  <a:srgbClr val="000000"/>
                </a:solidFill>
                <a:latin typeface="Tahoma" panose="020B0604030504040204" pitchFamily="34" charset="0"/>
                <a:ea typeface="楷体_GB2312" pitchFamily="49" charset="-122"/>
              </a:rPr>
              <a:t>政治发展不平衡：</a:t>
            </a:r>
            <a:endParaRPr lang="zh-CN" altLang="en-US" sz="2400" b="1" kern="0">
              <a:solidFill>
                <a:srgbClr val="000000"/>
              </a:solidFill>
              <a:latin typeface="Tahoma" panose="020B0604030504040204" pitchFamily="34" charset="0"/>
              <a:ea typeface="楷体_GB2312" pitchFamily="49" charset="-122"/>
            </a:endParaRPr>
          </a:p>
          <a:p>
            <a:pPr fontAlgn="auto">
              <a:lnSpc>
                <a:spcPct val="50000"/>
              </a:lnSpc>
              <a:spcBef>
                <a:spcPct val="50000"/>
              </a:spcBef>
              <a:spcAft>
                <a:spcPct val="0"/>
              </a:spcAft>
              <a:buFont typeface="Arial" panose="020B0604020202020204" pitchFamily="34" charset="0"/>
              <a:buNone/>
              <a:defRPr/>
            </a:pPr>
            <a:r>
              <a:rPr lang="zh-CN" altLang="en-US" sz="2400" b="1" kern="0">
                <a:solidFill>
                  <a:srgbClr val="FF0000"/>
                </a:solidFill>
                <a:effectLst>
                  <a:outerShdw blurRad="38100" dist="38100" dir="2700000" algn="tl">
                    <a:srgbClr val="C0C0C0"/>
                  </a:outerShdw>
                </a:effectLst>
                <a:ea typeface="楷体_GB2312" pitchFamily="49" charset="-122"/>
              </a:rPr>
              <a:t>各国所占殖民地</a:t>
            </a:r>
            <a:endParaRPr lang="zh-CN" altLang="en-US" sz="2400" b="1" kern="0">
              <a:solidFill>
                <a:srgbClr val="FF0000"/>
              </a:solidFill>
              <a:effectLst>
                <a:outerShdw blurRad="38100" dist="38100" dir="2700000" algn="tl">
                  <a:srgbClr val="C0C0C0"/>
                </a:outerShdw>
              </a:effectLst>
              <a:ea typeface="楷体_GB2312" pitchFamily="49" charset="-122"/>
            </a:endParaRPr>
          </a:p>
          <a:p>
            <a:pPr fontAlgn="auto">
              <a:lnSpc>
                <a:spcPct val="50000"/>
              </a:lnSpc>
              <a:spcBef>
                <a:spcPct val="50000"/>
              </a:spcBef>
              <a:spcAft>
                <a:spcPct val="0"/>
              </a:spcAft>
              <a:buFont typeface="Arial" panose="020B0604020202020204" pitchFamily="34" charset="0"/>
              <a:buNone/>
              <a:defRPr/>
            </a:pPr>
            <a:r>
              <a:rPr lang="zh-CN" altLang="en-US" sz="2400" b="1" kern="0">
                <a:solidFill>
                  <a:srgbClr val="FF0000"/>
                </a:solidFill>
                <a:effectLst>
                  <a:outerShdw blurRad="38100" dist="38100" dir="2700000" algn="tl">
                    <a:srgbClr val="C0C0C0"/>
                  </a:outerShdw>
                </a:effectLst>
                <a:ea typeface="楷体_GB2312" pitchFamily="49" charset="-122"/>
              </a:rPr>
              <a:t>与其经济实力                 </a:t>
            </a:r>
            <a:endParaRPr lang="zh-CN" altLang="en-US" sz="2400" b="1" kern="0">
              <a:solidFill>
                <a:srgbClr val="FF0000"/>
              </a:solidFill>
              <a:effectLst>
                <a:outerShdw blurRad="38100" dist="38100" dir="2700000" algn="tl">
                  <a:srgbClr val="C0C0C0"/>
                </a:outerShdw>
              </a:effectLst>
              <a:ea typeface="楷体_GB2312" pitchFamily="49" charset="-122"/>
            </a:endParaRPr>
          </a:p>
          <a:p>
            <a:pPr fontAlgn="auto">
              <a:lnSpc>
                <a:spcPct val="75000"/>
              </a:lnSpc>
              <a:spcBef>
                <a:spcPct val="0"/>
              </a:spcBef>
              <a:spcAft>
                <a:spcPct val="0"/>
              </a:spcAft>
              <a:buFont typeface="Arial" panose="020B0604020202020204" pitchFamily="34" charset="0"/>
              <a:buNone/>
              <a:defRPr/>
            </a:pPr>
            <a:r>
              <a:rPr lang="zh-CN" altLang="en-US" sz="2400" b="1" kern="0">
                <a:solidFill>
                  <a:srgbClr val="FF0000"/>
                </a:solidFill>
                <a:effectLst>
                  <a:outerShdw blurRad="38100" dist="38100" dir="2700000" algn="tl">
                    <a:srgbClr val="C0C0C0"/>
                  </a:outerShdw>
                </a:effectLst>
                <a:ea typeface="楷体_GB2312" pitchFamily="49" charset="-122"/>
              </a:rPr>
              <a:t>的</a:t>
            </a:r>
            <a:r>
              <a:rPr lang="zh-CN" altLang="en-US" sz="2400" b="1" kern="0">
                <a:solidFill>
                  <a:srgbClr val="3333CC"/>
                </a:solidFill>
                <a:effectLst>
                  <a:outerShdw blurRad="38100" dist="38100" dir="2700000" algn="tl">
                    <a:srgbClr val="C0C0C0"/>
                  </a:outerShdw>
                </a:effectLst>
                <a:ea typeface="楷体_GB2312" pitchFamily="49" charset="-122"/>
              </a:rPr>
              <a:t>比例倒挂</a:t>
            </a:r>
            <a:r>
              <a:rPr lang="zh-CN" altLang="en-US" sz="2400" b="1" kern="0">
                <a:solidFill>
                  <a:srgbClr val="FF0000"/>
                </a:solidFill>
                <a:effectLst>
                  <a:outerShdw blurRad="38100" dist="38100" dir="2700000" algn="tl">
                    <a:srgbClr val="C0C0C0"/>
                  </a:outerShdw>
                </a:effectLst>
                <a:ea typeface="楷体_GB2312" pitchFamily="49" charset="-122"/>
              </a:rPr>
              <a:t>　　　　　　        </a:t>
            </a:r>
            <a:r>
              <a:rPr lang="zh-CN" altLang="en-US" sz="3200" b="1" kern="0">
                <a:solidFill>
                  <a:srgbClr val="FF0000"/>
                </a:solidFill>
                <a:effectLst>
                  <a:outerShdw blurRad="38100" dist="38100" dir="2700000" algn="tl">
                    <a:srgbClr val="C0C0C0"/>
                  </a:outerShdw>
                </a:effectLst>
                <a:ea typeface="楷体_GB2312" pitchFamily="49" charset="-122"/>
              </a:rPr>
              <a:t>　</a:t>
            </a:r>
            <a:endParaRPr lang="zh-CN" altLang="en-US" sz="3200" b="1" kern="0">
              <a:solidFill>
                <a:srgbClr val="FF0000"/>
              </a:solidFill>
              <a:effectLst>
                <a:outerShdw blurRad="38100" dist="38100" dir="2700000" algn="tl">
                  <a:srgbClr val="C0C0C0"/>
                </a:outerShdw>
              </a:effectLst>
              <a:ea typeface="楷体_GB2312" pitchFamily="49" charset="-122"/>
            </a:endParaRPr>
          </a:p>
        </p:txBody>
      </p:sp>
      <p:sp>
        <p:nvSpPr>
          <p:cNvPr id="8" name="Text Box 10"/>
          <p:cNvSpPr txBox="1">
            <a:spLocks noChangeArrowheads="1"/>
          </p:cNvSpPr>
          <p:nvPr/>
        </p:nvSpPr>
        <p:spPr bwMode="auto">
          <a:xfrm>
            <a:off x="539750" y="3213100"/>
            <a:ext cx="8135938" cy="1076325"/>
          </a:xfrm>
          <a:prstGeom prst="rect">
            <a:avLst/>
          </a:prstGeom>
          <a:solidFill>
            <a:schemeClr val="bg2"/>
          </a:solidFill>
          <a:ln>
            <a:noFill/>
          </a:ln>
          <a:effectLst/>
        </p:spPr>
        <p:txBody>
          <a:bodyPr>
            <a:spAutoFit/>
          </a:bodyPr>
          <a:lstStyle>
            <a:defPPr/>
          </a:lstStyle>
          <a:p>
            <a:pPr fontAlgn="auto">
              <a:spcBef>
                <a:spcPct val="0"/>
              </a:spcBef>
              <a:spcAft>
                <a:spcPct val="0"/>
              </a:spcAft>
              <a:buFont typeface="Arial" panose="020B0604020202020204" pitchFamily="34" charset="0"/>
              <a:buNone/>
              <a:defRPr/>
            </a:pPr>
            <a:r>
              <a:rPr lang="zh-CN" altLang="en-US" sz="3200" b="1" kern="0" smtClean="0">
                <a:solidFill>
                  <a:srgbClr val="FFFF00"/>
                </a:solidFill>
                <a:latin typeface="隶书" pitchFamily="49" charset="-122"/>
                <a:ea typeface="隶书" pitchFamily="49" charset="-122"/>
              </a:rPr>
              <a:t>导</a:t>
            </a:r>
            <a:r>
              <a:rPr lang="zh-CN" altLang="en-US" sz="3200" b="1" kern="0">
                <a:solidFill>
                  <a:srgbClr val="FFFF00"/>
                </a:solidFill>
                <a:latin typeface="隶书" pitchFamily="49" charset="-122"/>
                <a:ea typeface="隶书" pitchFamily="49" charset="-122"/>
              </a:rPr>
              <a:t>致后起帝国主义国家要求</a:t>
            </a:r>
            <a:r>
              <a:rPr lang="zh-CN" altLang="en-US" sz="3200" b="1" i="1" u="sng" kern="0">
                <a:solidFill>
                  <a:srgbClr val="FFFF00"/>
                </a:solidFill>
                <a:latin typeface="隶书" pitchFamily="49" charset="-122"/>
                <a:ea typeface="隶书" pitchFamily="49" charset="-122"/>
              </a:rPr>
              <a:t>重新瓜分殖民地和争夺世界霸权</a:t>
            </a:r>
            <a:endParaRPr lang="zh-CN" altLang="en-US" sz="3200" i="1" u="sng" kern="0">
              <a:solidFill>
                <a:srgbClr val="FFFF00"/>
              </a:solidFill>
              <a:latin typeface="隶书" pitchFamily="49" charset="-122"/>
              <a:ea typeface="隶书" pitchFamily="49" charset="-122"/>
            </a:endParaRPr>
          </a:p>
        </p:txBody>
      </p:sp>
      <p:sp>
        <p:nvSpPr>
          <p:cNvPr id="9" name="矩形 8"/>
          <p:cNvSpPr/>
          <p:nvPr/>
        </p:nvSpPr>
        <p:spPr>
          <a:xfrm>
            <a:off x="5958333" y="527625"/>
            <a:ext cx="3078163" cy="2685351"/>
          </a:xfrm>
          <a:prstGeom prst="rect">
            <a:avLst/>
          </a:prstGeom>
          <a:solidFill>
            <a:srgbClr val="00B0F0"/>
          </a:solidFill>
        </p:spPr>
        <p:txBody>
          <a:bodyPr>
            <a:spAutoFit/>
          </a:bodyPr>
          <a:lstStyle>
            <a:defPPr/>
          </a:lstStyle>
          <a:p>
            <a:pPr fontAlgn="auto">
              <a:spcBef>
                <a:spcPct val="0"/>
              </a:spcBef>
              <a:spcAft>
                <a:spcPct val="0"/>
              </a:spcAft>
              <a:defRPr/>
            </a:pPr>
            <a:r>
              <a:rPr lang="zh-CN" altLang="en-US" sz="1050" b="1" kern="0">
                <a:solidFill>
                  <a:srgbClr val="FF0000"/>
                </a:solidFill>
                <a:latin typeface="隶书" pitchFamily="49" charset="-122"/>
                <a:ea typeface="隶书" pitchFamily="49" charset="-122"/>
              </a:rPr>
              <a:t> </a:t>
            </a:r>
            <a:endParaRPr lang="en-US" altLang="zh-CN" sz="1050" b="1" kern="0" smtClean="0">
              <a:solidFill>
                <a:srgbClr val="FF0000"/>
              </a:solidFill>
              <a:latin typeface="隶书" pitchFamily="49" charset="-122"/>
              <a:ea typeface="隶书" pitchFamily="49" charset="-122"/>
            </a:endParaRPr>
          </a:p>
          <a:p>
            <a:pPr fontAlgn="auto">
              <a:spcBef>
                <a:spcPct val="0"/>
              </a:spcBef>
              <a:spcAft>
                <a:spcPct val="0"/>
              </a:spcAft>
              <a:defRPr/>
            </a:pPr>
            <a:r>
              <a:rPr lang="zh-CN" altLang="en-US" sz="3600" b="1" kern="0" smtClean="0">
                <a:solidFill>
                  <a:srgbClr val="FF0000"/>
                </a:solidFill>
                <a:latin typeface="隶书" pitchFamily="49" charset="-122"/>
                <a:ea typeface="隶书" pitchFamily="49" charset="-122"/>
              </a:rPr>
              <a:t>帝</a:t>
            </a:r>
            <a:r>
              <a:rPr lang="zh-CN" altLang="en-US" sz="3600" b="1" kern="0">
                <a:solidFill>
                  <a:srgbClr val="FF0000"/>
                </a:solidFill>
                <a:latin typeface="隶书" pitchFamily="49" charset="-122"/>
                <a:ea typeface="隶书" pitchFamily="49" charset="-122"/>
              </a:rPr>
              <a:t>国主义国家间政治经济发展不平衡（根本原因</a:t>
            </a:r>
            <a:r>
              <a:rPr lang="zh-CN" altLang="en-US" sz="3600" b="1" kern="0" smtClean="0">
                <a:solidFill>
                  <a:srgbClr val="FF0000"/>
                </a:solidFill>
                <a:latin typeface="隶书" pitchFamily="49" charset="-122"/>
                <a:ea typeface="隶书" pitchFamily="49" charset="-122"/>
              </a:rPr>
              <a:t>）</a:t>
            </a:r>
            <a:endParaRPr lang="en-US" altLang="zh-CN" sz="1400" b="1" kern="0" smtClean="0">
              <a:solidFill>
                <a:srgbClr val="FF0000"/>
              </a:solidFill>
              <a:latin typeface="隶书" pitchFamily="49" charset="-122"/>
              <a:ea typeface="隶书" pitchFamily="49" charset="-122"/>
            </a:endParaRPr>
          </a:p>
          <a:p>
            <a:pPr fontAlgn="auto">
              <a:spcBef>
                <a:spcPct val="0"/>
              </a:spcBef>
              <a:spcAft>
                <a:spcPct val="0"/>
              </a:spcAft>
              <a:defRPr/>
            </a:pPr>
            <a:endParaRPr lang="en-US" altLang="zh-CN" sz="1400" b="1" kern="0">
              <a:solidFill>
                <a:srgbClr val="FF0000"/>
              </a:solidFill>
              <a:latin typeface="隶书" pitchFamily="49" charset="-122"/>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1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ircle(in)">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ppt_x"/>
                                          </p:val>
                                        </p:tav>
                                        <p:tav tm="100000">
                                          <p:val>
                                            <p:strVal val="#ppt_x"/>
                                          </p:val>
                                        </p:tav>
                                      </p:tavLst>
                                    </p:anim>
                                    <p:anim calcmode="lin" valueType="num">
                                      <p:cBhvr additive="base">
                                        <p:cTn id="4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val 2"/>
          <p:cNvSpPr>
            <a:spLocks noChangeArrowheads="1"/>
          </p:cNvSpPr>
          <p:nvPr/>
        </p:nvSpPr>
        <p:spPr bwMode="auto">
          <a:xfrm>
            <a:off x="1284288" y="1117600"/>
            <a:ext cx="990600" cy="1066800"/>
          </a:xfrm>
          <a:prstGeom prst="ellipse">
            <a:avLst/>
          </a:prstGeom>
          <a:solidFill>
            <a:schemeClr val="accent1"/>
          </a:solidFill>
          <a:ln w="9525">
            <a:solidFill>
              <a:schemeClr val="tx1"/>
            </a:solidFill>
            <a:round/>
          </a:ln>
        </p:spPr>
        <p:txBody>
          <a:bodyPr wrap="none" anchor="ctr"/>
          <a:lstStyle>
            <a:defPPr/>
          </a:lstStyle>
          <a:p>
            <a:endParaRPr lang="zh-CN" altLang="en-US"/>
          </a:p>
        </p:txBody>
      </p:sp>
      <p:sp>
        <p:nvSpPr>
          <p:cNvPr id="5123" name="Text Box 3"/>
          <p:cNvSpPr txBox="1">
            <a:spLocks noChangeArrowheads="1"/>
          </p:cNvSpPr>
          <p:nvPr/>
        </p:nvSpPr>
        <p:spPr bwMode="auto">
          <a:xfrm>
            <a:off x="1309688" y="1143000"/>
            <a:ext cx="869950" cy="914400"/>
          </a:xfrm>
          <a:prstGeom prst="rect">
            <a:avLst/>
          </a:prstGeom>
          <a:noFill/>
          <a:ln w="9525">
            <a:noFill/>
            <a:miter lim="800000"/>
          </a:ln>
        </p:spPr>
        <p:txBody>
          <a:bodyPr wrap="none">
            <a:spAutoFit/>
          </a:bodyPr>
          <a:lstStyle>
            <a:defPPr/>
          </a:lstStyle>
          <a:p>
            <a:r>
              <a:rPr kumimoji="1" lang="zh-CN" altLang="en-US" sz="5400" b="1">
                <a:latin typeface="Times New Roman" panose="02020603050405020304" pitchFamily="18" charset="0"/>
                <a:ea typeface="隶书" pitchFamily="49" charset="-122"/>
              </a:rPr>
              <a:t>意</a:t>
            </a:r>
            <a:endParaRPr kumimoji="1" lang="zh-CN" altLang="en-US" sz="6000" b="1">
              <a:latin typeface="Times New Roman" panose="02020603050405020304" pitchFamily="18" charset="0"/>
            </a:endParaRPr>
          </a:p>
        </p:txBody>
      </p:sp>
      <p:sp>
        <p:nvSpPr>
          <p:cNvPr id="137220" name="Text Box 4"/>
          <p:cNvSpPr txBox="1">
            <a:spLocks noChangeArrowheads="1"/>
          </p:cNvSpPr>
          <p:nvPr/>
        </p:nvSpPr>
        <p:spPr bwMode="auto">
          <a:xfrm rot="1323928">
            <a:off x="3662363" y="4403725"/>
            <a:ext cx="1987550" cy="522288"/>
          </a:xfrm>
          <a:prstGeom prst="rect">
            <a:avLst/>
          </a:prstGeom>
          <a:noFill/>
          <a:ln w="9525">
            <a:noFill/>
            <a:miter lim="800000"/>
          </a:ln>
        </p:spPr>
        <p:txBody>
          <a:bodyPr wrap="none">
            <a:spAutoFit/>
          </a:bodyPr>
          <a:lstStyle>
            <a:defPPr/>
          </a:lstStyle>
          <a:p>
            <a:r>
              <a:rPr kumimoji="1" lang="zh-CN" altLang="en-US" sz="2800" b="1">
                <a:latin typeface="Times New Roman" panose="02020603050405020304" pitchFamily="18" charset="0"/>
                <a:ea typeface="隶书" pitchFamily="49" charset="-122"/>
              </a:rPr>
              <a:t>巴尔干问题</a:t>
            </a:r>
            <a:endParaRPr kumimoji="1" lang="zh-CN" altLang="en-US" sz="2800" b="1">
              <a:latin typeface="Times New Roman" panose="02020603050405020304" pitchFamily="18" charset="0"/>
              <a:ea typeface="隶书" pitchFamily="49" charset="-122"/>
            </a:endParaRPr>
          </a:p>
        </p:txBody>
      </p:sp>
      <p:grpSp>
        <p:nvGrpSpPr>
          <p:cNvPr id="2" name="Group 5"/>
          <p:cNvGrpSpPr/>
          <p:nvPr/>
        </p:nvGrpSpPr>
        <p:grpSpPr>
          <a:xfrm>
            <a:off x="2249488" y="4203700"/>
            <a:ext cx="4470400" cy="1511300"/>
            <a:chOff x="1417" y="2648"/>
            <a:chExt cx="2816" cy="952"/>
          </a:xfrm>
        </p:grpSpPr>
        <p:sp>
          <p:nvSpPr>
            <p:cNvPr id="5181" name="AutoShape 6"/>
            <p:cNvSpPr>
              <a:spLocks noChangeArrowheads="1"/>
            </p:cNvSpPr>
            <p:nvPr/>
          </p:nvSpPr>
          <p:spPr bwMode="auto">
            <a:xfrm>
              <a:off x="2696" y="3024"/>
              <a:ext cx="250" cy="240"/>
            </a:xfrm>
            <a:prstGeom prst="irregularSeal1">
              <a:avLst/>
            </a:prstGeom>
            <a:solidFill>
              <a:srgbClr val="FF0000"/>
            </a:solidFill>
            <a:ln w="9525">
              <a:solidFill>
                <a:schemeClr val="tx1"/>
              </a:solidFill>
              <a:miter lim="800000"/>
            </a:ln>
          </p:spPr>
          <p:txBody>
            <a:bodyPr wrap="none" anchor="ctr"/>
            <a:lstStyle>
              <a:defPPr/>
            </a:lstStyle>
            <a:p>
              <a:endParaRPr lang="zh-CN" altLang="en-US"/>
            </a:p>
          </p:txBody>
        </p:sp>
        <p:sp>
          <p:nvSpPr>
            <p:cNvPr id="5182" name="Line 7"/>
            <p:cNvSpPr>
              <a:spLocks noChangeShapeType="1"/>
            </p:cNvSpPr>
            <p:nvPr/>
          </p:nvSpPr>
          <p:spPr bwMode="auto">
            <a:xfrm rot="13021509" flipV="1">
              <a:off x="2937" y="3216"/>
              <a:ext cx="1296" cy="384"/>
            </a:xfrm>
            <a:prstGeom prst="line">
              <a:avLst/>
            </a:prstGeom>
            <a:noFill/>
            <a:ln w="57150">
              <a:solidFill>
                <a:srgbClr val="CCCC00"/>
              </a:solidFill>
              <a:round/>
              <a:tailEnd type="triangle" w="med" len="med"/>
            </a:ln>
          </p:spPr>
          <p:txBody>
            <a:bodyPr wrap="none" anchor="ctr"/>
            <a:lstStyle>
              <a:defPPr/>
            </a:lstStyle>
            <a:p>
              <a:endParaRPr lang="zh-CN" altLang="en-US"/>
            </a:p>
          </p:txBody>
        </p:sp>
        <p:sp>
          <p:nvSpPr>
            <p:cNvPr id="5183" name="Line 8"/>
            <p:cNvSpPr>
              <a:spLocks noChangeShapeType="1"/>
            </p:cNvSpPr>
            <p:nvPr/>
          </p:nvSpPr>
          <p:spPr bwMode="auto">
            <a:xfrm rot="2353737" flipV="1">
              <a:off x="1417" y="2648"/>
              <a:ext cx="1296" cy="384"/>
            </a:xfrm>
            <a:prstGeom prst="line">
              <a:avLst/>
            </a:prstGeom>
            <a:noFill/>
            <a:ln w="57150">
              <a:solidFill>
                <a:srgbClr val="CCCC00"/>
              </a:solidFill>
              <a:round/>
              <a:tailEnd type="triangle" w="med" len="med"/>
            </a:ln>
          </p:spPr>
          <p:txBody>
            <a:bodyPr wrap="none" anchor="ctr"/>
            <a:lstStyle>
              <a:defPPr/>
            </a:lstStyle>
            <a:p>
              <a:endParaRPr lang="zh-CN" altLang="en-US"/>
            </a:p>
          </p:txBody>
        </p:sp>
      </p:grpSp>
      <p:grpSp>
        <p:nvGrpSpPr>
          <p:cNvPr id="3" name="Group 9"/>
          <p:cNvGrpSpPr/>
          <p:nvPr/>
        </p:nvGrpSpPr>
        <p:grpSpPr>
          <a:xfrm>
            <a:off x="2339975" y="1498600"/>
            <a:ext cx="4419600" cy="381000"/>
            <a:chOff x="1474" y="944"/>
            <a:chExt cx="2784" cy="240"/>
          </a:xfrm>
        </p:grpSpPr>
        <p:grpSp>
          <p:nvGrpSpPr>
            <p:cNvPr id="5177" name="Group 10"/>
            <p:cNvGrpSpPr/>
            <p:nvPr/>
          </p:nvGrpSpPr>
          <p:grpSpPr>
            <a:xfrm>
              <a:off x="1474" y="1071"/>
              <a:ext cx="2784" cy="16"/>
              <a:chOff x="1456" y="912"/>
              <a:chExt cx="2784" cy="16"/>
            </a:xfrm>
          </p:grpSpPr>
          <p:sp>
            <p:nvSpPr>
              <p:cNvPr id="5179" name="Line 11"/>
              <p:cNvSpPr>
                <a:spLocks noChangeShapeType="1"/>
              </p:cNvSpPr>
              <p:nvPr/>
            </p:nvSpPr>
            <p:spPr bwMode="auto">
              <a:xfrm>
                <a:off x="1456" y="912"/>
                <a:ext cx="1296" cy="0"/>
              </a:xfrm>
              <a:prstGeom prst="line">
                <a:avLst/>
              </a:prstGeom>
              <a:noFill/>
              <a:ln w="57150">
                <a:solidFill>
                  <a:srgbClr val="CCCC00"/>
                </a:solidFill>
                <a:round/>
                <a:tailEnd type="triangle" w="med" len="med"/>
              </a:ln>
            </p:spPr>
            <p:txBody>
              <a:bodyPr wrap="none" anchor="ctr"/>
              <a:lstStyle>
                <a:defPPr/>
              </a:lstStyle>
              <a:p>
                <a:endParaRPr lang="zh-CN" altLang="en-US"/>
              </a:p>
            </p:txBody>
          </p:sp>
          <p:sp>
            <p:nvSpPr>
              <p:cNvPr id="5180" name="Line 12"/>
              <p:cNvSpPr>
                <a:spLocks noChangeShapeType="1"/>
              </p:cNvSpPr>
              <p:nvPr/>
            </p:nvSpPr>
            <p:spPr bwMode="auto">
              <a:xfrm rot="10870575" flipV="1">
                <a:off x="2960" y="912"/>
                <a:ext cx="1280" cy="16"/>
              </a:xfrm>
              <a:prstGeom prst="line">
                <a:avLst/>
              </a:prstGeom>
              <a:noFill/>
              <a:ln w="57150">
                <a:solidFill>
                  <a:srgbClr val="CCCC00"/>
                </a:solidFill>
                <a:round/>
                <a:tailEnd type="triangle" w="med" len="med"/>
              </a:ln>
            </p:spPr>
            <p:txBody>
              <a:bodyPr wrap="none" anchor="ctr"/>
              <a:lstStyle>
                <a:defPPr/>
              </a:lstStyle>
              <a:p>
                <a:endParaRPr lang="zh-CN" altLang="en-US"/>
              </a:p>
            </p:txBody>
          </p:sp>
        </p:grpSp>
        <p:sp>
          <p:nvSpPr>
            <p:cNvPr id="5178" name="AutoShape 13"/>
            <p:cNvSpPr>
              <a:spLocks noChangeArrowheads="1"/>
            </p:cNvSpPr>
            <p:nvPr/>
          </p:nvSpPr>
          <p:spPr bwMode="auto">
            <a:xfrm>
              <a:off x="2744" y="944"/>
              <a:ext cx="253" cy="240"/>
            </a:xfrm>
            <a:prstGeom prst="irregularSeal1">
              <a:avLst/>
            </a:prstGeom>
            <a:solidFill>
              <a:srgbClr val="FF0000"/>
            </a:solidFill>
            <a:ln w="9525">
              <a:solidFill>
                <a:schemeClr val="tx1"/>
              </a:solidFill>
              <a:miter lim="800000"/>
            </a:ln>
          </p:spPr>
          <p:txBody>
            <a:bodyPr wrap="none" anchor="ctr"/>
            <a:lstStyle>
              <a:defPPr/>
            </a:lstStyle>
            <a:p>
              <a:endParaRPr lang="zh-CN" altLang="en-US"/>
            </a:p>
          </p:txBody>
        </p:sp>
      </p:grpSp>
      <p:sp>
        <p:nvSpPr>
          <p:cNvPr id="137230" name="Text Box 14"/>
          <p:cNvSpPr txBox="1">
            <a:spLocks noChangeArrowheads="1"/>
          </p:cNvSpPr>
          <p:nvPr/>
        </p:nvSpPr>
        <p:spPr bwMode="auto">
          <a:xfrm>
            <a:off x="3516313" y="1060450"/>
            <a:ext cx="2078037" cy="523875"/>
          </a:xfrm>
          <a:prstGeom prst="rect">
            <a:avLst/>
          </a:prstGeom>
          <a:noFill/>
          <a:ln w="9525">
            <a:noFill/>
            <a:miter lim="800000"/>
          </a:ln>
        </p:spPr>
        <p:txBody>
          <a:bodyPr wrap="none">
            <a:spAutoFit/>
          </a:bodyPr>
          <a:lstStyle>
            <a:defPPr/>
          </a:lstStyle>
          <a:p>
            <a:r>
              <a:rPr kumimoji="1" lang="en-US" altLang="zh-CN" sz="2800" b="1">
                <a:latin typeface="Times New Roman" panose="02020603050405020304" pitchFamily="18" charset="0"/>
                <a:ea typeface="隶书" pitchFamily="49" charset="-122"/>
              </a:rPr>
              <a:t> </a:t>
            </a:r>
            <a:r>
              <a:rPr kumimoji="1" lang="zh-CN" altLang="en-US" sz="2800" b="1">
                <a:latin typeface="Times New Roman" panose="02020603050405020304" pitchFamily="18" charset="0"/>
                <a:ea typeface="隶书" pitchFamily="49" charset="-122"/>
              </a:rPr>
              <a:t>突尼斯问题</a:t>
            </a:r>
            <a:endParaRPr kumimoji="1" lang="zh-CN" altLang="en-US" sz="3600" b="1">
              <a:latin typeface="Times New Roman" panose="02020603050405020304" pitchFamily="18" charset="0"/>
              <a:ea typeface="隶书" pitchFamily="49" charset="-122"/>
            </a:endParaRPr>
          </a:p>
        </p:txBody>
      </p:sp>
      <p:sp>
        <p:nvSpPr>
          <p:cNvPr id="5128" name="Oval 15"/>
          <p:cNvSpPr>
            <a:spLocks noChangeArrowheads="1"/>
          </p:cNvSpPr>
          <p:nvPr/>
        </p:nvSpPr>
        <p:spPr bwMode="auto">
          <a:xfrm>
            <a:off x="6796088" y="3327400"/>
            <a:ext cx="990600" cy="1066800"/>
          </a:xfrm>
          <a:prstGeom prst="ellipse">
            <a:avLst/>
          </a:prstGeom>
          <a:solidFill>
            <a:schemeClr val="accent1"/>
          </a:solidFill>
          <a:ln w="9525">
            <a:solidFill>
              <a:schemeClr val="tx1"/>
            </a:solidFill>
            <a:round/>
          </a:ln>
        </p:spPr>
        <p:txBody>
          <a:bodyPr wrap="none" anchor="ctr"/>
          <a:lstStyle>
            <a:defPPr/>
          </a:lstStyle>
          <a:p>
            <a:pPr algn="ctr"/>
            <a:endParaRPr kumimoji="1" lang="zh-CN" altLang="zh-CN" sz="2400">
              <a:solidFill>
                <a:srgbClr val="0000FF"/>
              </a:solidFill>
              <a:latin typeface="Times New Roman" panose="02020603050405020304" pitchFamily="18" charset="0"/>
            </a:endParaRPr>
          </a:p>
        </p:txBody>
      </p:sp>
      <p:sp>
        <p:nvSpPr>
          <p:cNvPr id="5129" name="Text Box 16"/>
          <p:cNvSpPr txBox="1">
            <a:spLocks noChangeArrowheads="1"/>
          </p:cNvSpPr>
          <p:nvPr/>
        </p:nvSpPr>
        <p:spPr bwMode="auto">
          <a:xfrm>
            <a:off x="6846888" y="3378200"/>
            <a:ext cx="880369" cy="923330"/>
          </a:xfrm>
          <a:prstGeom prst="rect">
            <a:avLst/>
          </a:prstGeom>
          <a:noFill/>
          <a:ln w="9525">
            <a:noFill/>
            <a:miter lim="800000"/>
          </a:ln>
        </p:spPr>
        <p:txBody>
          <a:bodyPr wrap="none">
            <a:spAutoFit/>
          </a:bodyPr>
          <a:lstStyle>
            <a:defPPr/>
          </a:lstStyle>
          <a:p>
            <a:r>
              <a:rPr kumimoji="1" lang="zh-CN" altLang="en-US" sz="5400" b="1">
                <a:solidFill>
                  <a:srgbClr val="0000FF"/>
                </a:solidFill>
                <a:latin typeface="Times New Roman" panose="02020603050405020304" pitchFamily="18" charset="0"/>
                <a:ea typeface="隶书" pitchFamily="49" charset="-122"/>
              </a:rPr>
              <a:t>英</a:t>
            </a:r>
            <a:endParaRPr kumimoji="1" lang="zh-CN" altLang="en-US" sz="2400">
              <a:solidFill>
                <a:srgbClr val="0000FF"/>
              </a:solidFill>
              <a:latin typeface="Times New Roman" panose="02020603050405020304" pitchFamily="18" charset="0"/>
            </a:endParaRPr>
          </a:p>
        </p:txBody>
      </p:sp>
      <p:sp>
        <p:nvSpPr>
          <p:cNvPr id="5130" name="Oval 17"/>
          <p:cNvSpPr>
            <a:spLocks noChangeArrowheads="1"/>
          </p:cNvSpPr>
          <p:nvPr/>
        </p:nvSpPr>
        <p:spPr bwMode="auto">
          <a:xfrm>
            <a:off x="6770688" y="1117600"/>
            <a:ext cx="990600" cy="1066800"/>
          </a:xfrm>
          <a:prstGeom prst="ellipse">
            <a:avLst/>
          </a:prstGeom>
          <a:solidFill>
            <a:schemeClr val="accent1"/>
          </a:solidFill>
          <a:ln w="9525">
            <a:solidFill>
              <a:schemeClr val="tx1"/>
            </a:solidFill>
            <a:round/>
          </a:ln>
        </p:spPr>
        <p:txBody>
          <a:bodyPr wrap="none" anchor="ctr"/>
          <a:lstStyle>
            <a:defPPr/>
          </a:lstStyle>
          <a:p>
            <a:pPr algn="ctr"/>
            <a:endParaRPr kumimoji="1" lang="zh-CN" altLang="zh-CN" sz="2400">
              <a:solidFill>
                <a:srgbClr val="0000FF"/>
              </a:solidFill>
              <a:latin typeface="Times New Roman" panose="02020603050405020304" pitchFamily="18" charset="0"/>
            </a:endParaRPr>
          </a:p>
        </p:txBody>
      </p:sp>
      <p:sp>
        <p:nvSpPr>
          <p:cNvPr id="5131" name="Text Box 18"/>
          <p:cNvSpPr txBox="1">
            <a:spLocks noChangeArrowheads="1"/>
          </p:cNvSpPr>
          <p:nvPr/>
        </p:nvSpPr>
        <p:spPr bwMode="auto">
          <a:xfrm>
            <a:off x="6810375" y="1143000"/>
            <a:ext cx="880369" cy="923330"/>
          </a:xfrm>
          <a:prstGeom prst="rect">
            <a:avLst/>
          </a:prstGeom>
          <a:noFill/>
          <a:ln w="9525">
            <a:noFill/>
            <a:miter lim="800000"/>
          </a:ln>
        </p:spPr>
        <p:txBody>
          <a:bodyPr wrap="none">
            <a:spAutoFit/>
          </a:bodyPr>
          <a:lstStyle>
            <a:defPPr/>
          </a:lstStyle>
          <a:p>
            <a:r>
              <a:rPr kumimoji="1" lang="zh-CN" altLang="en-US" sz="5400" b="1">
                <a:solidFill>
                  <a:srgbClr val="0000FF"/>
                </a:solidFill>
                <a:latin typeface="Times New Roman" panose="02020603050405020304" pitchFamily="18" charset="0"/>
                <a:ea typeface="隶书" pitchFamily="49" charset="-122"/>
              </a:rPr>
              <a:t>法</a:t>
            </a:r>
            <a:endParaRPr kumimoji="1" lang="zh-CN" altLang="en-US" sz="2400">
              <a:solidFill>
                <a:srgbClr val="0000FF"/>
              </a:solidFill>
              <a:latin typeface="Times New Roman" panose="02020603050405020304" pitchFamily="18" charset="0"/>
            </a:endParaRPr>
          </a:p>
        </p:txBody>
      </p:sp>
      <p:sp>
        <p:nvSpPr>
          <p:cNvPr id="5132" name="Oval 19"/>
          <p:cNvSpPr>
            <a:spLocks noChangeArrowheads="1"/>
          </p:cNvSpPr>
          <p:nvPr/>
        </p:nvSpPr>
        <p:spPr bwMode="auto">
          <a:xfrm>
            <a:off x="1284288" y="3302000"/>
            <a:ext cx="990600" cy="1066800"/>
          </a:xfrm>
          <a:prstGeom prst="ellipse">
            <a:avLst/>
          </a:prstGeom>
          <a:solidFill>
            <a:schemeClr val="accent1"/>
          </a:solidFill>
          <a:ln w="9525">
            <a:solidFill>
              <a:schemeClr val="tx1"/>
            </a:solidFill>
            <a:round/>
          </a:ln>
        </p:spPr>
        <p:txBody>
          <a:bodyPr wrap="none" anchor="ctr"/>
          <a:lstStyle>
            <a:defPPr/>
          </a:lstStyle>
          <a:p>
            <a:pPr algn="ctr"/>
            <a:endParaRPr kumimoji="1" lang="zh-CN" altLang="zh-CN" sz="2400">
              <a:latin typeface="Times New Roman" panose="02020603050405020304" pitchFamily="18" charset="0"/>
            </a:endParaRPr>
          </a:p>
        </p:txBody>
      </p:sp>
      <p:sp>
        <p:nvSpPr>
          <p:cNvPr id="5133" name="Text Box 20"/>
          <p:cNvSpPr txBox="1">
            <a:spLocks noChangeArrowheads="1"/>
          </p:cNvSpPr>
          <p:nvPr/>
        </p:nvSpPr>
        <p:spPr bwMode="auto">
          <a:xfrm>
            <a:off x="1360488" y="3327400"/>
            <a:ext cx="869950" cy="914400"/>
          </a:xfrm>
          <a:prstGeom prst="rect">
            <a:avLst/>
          </a:prstGeom>
          <a:noFill/>
          <a:ln w="9525">
            <a:noFill/>
            <a:miter lim="800000"/>
          </a:ln>
        </p:spPr>
        <p:txBody>
          <a:bodyPr wrap="none">
            <a:spAutoFit/>
          </a:bodyPr>
          <a:lstStyle>
            <a:defPPr/>
          </a:lstStyle>
          <a:p>
            <a:r>
              <a:rPr kumimoji="1" lang="zh-CN" altLang="en-US" sz="5400" b="1">
                <a:latin typeface="Times New Roman" panose="02020603050405020304" pitchFamily="18" charset="0"/>
                <a:ea typeface="隶书" pitchFamily="49" charset="-122"/>
              </a:rPr>
              <a:t>德</a:t>
            </a:r>
            <a:endParaRPr kumimoji="1" lang="zh-CN" altLang="en-US" sz="5400" b="1">
              <a:latin typeface="Times New Roman" panose="02020603050405020304" pitchFamily="18" charset="0"/>
              <a:ea typeface="隶书" pitchFamily="49" charset="-122"/>
            </a:endParaRPr>
          </a:p>
        </p:txBody>
      </p:sp>
      <p:sp>
        <p:nvSpPr>
          <p:cNvPr id="5134" name="Oval 21"/>
          <p:cNvSpPr>
            <a:spLocks noChangeArrowheads="1"/>
          </p:cNvSpPr>
          <p:nvPr/>
        </p:nvSpPr>
        <p:spPr bwMode="auto">
          <a:xfrm>
            <a:off x="1284288" y="5410200"/>
            <a:ext cx="990600" cy="1066800"/>
          </a:xfrm>
          <a:prstGeom prst="ellipse">
            <a:avLst/>
          </a:prstGeom>
          <a:solidFill>
            <a:schemeClr val="accent1"/>
          </a:solidFill>
          <a:ln w="9525">
            <a:solidFill>
              <a:schemeClr val="tx1"/>
            </a:solidFill>
            <a:round/>
          </a:ln>
        </p:spPr>
        <p:txBody>
          <a:bodyPr wrap="none" anchor="ctr"/>
          <a:lstStyle>
            <a:defPPr/>
          </a:lstStyle>
          <a:p>
            <a:endParaRPr lang="zh-CN" altLang="en-US"/>
          </a:p>
        </p:txBody>
      </p:sp>
      <p:sp>
        <p:nvSpPr>
          <p:cNvPr id="5135" name="Text Box 22"/>
          <p:cNvSpPr txBox="1">
            <a:spLocks noChangeArrowheads="1"/>
          </p:cNvSpPr>
          <p:nvPr/>
        </p:nvSpPr>
        <p:spPr bwMode="auto">
          <a:xfrm>
            <a:off x="1335088" y="5435600"/>
            <a:ext cx="869950" cy="914400"/>
          </a:xfrm>
          <a:prstGeom prst="rect">
            <a:avLst/>
          </a:prstGeom>
          <a:noFill/>
          <a:ln w="9525">
            <a:noFill/>
            <a:miter lim="800000"/>
          </a:ln>
        </p:spPr>
        <p:txBody>
          <a:bodyPr wrap="none">
            <a:spAutoFit/>
          </a:bodyPr>
          <a:lstStyle>
            <a:defPPr/>
          </a:lstStyle>
          <a:p>
            <a:r>
              <a:rPr kumimoji="1" lang="zh-CN" altLang="en-US" sz="5400" b="1">
                <a:latin typeface="Times New Roman" panose="02020603050405020304" pitchFamily="18" charset="0"/>
                <a:ea typeface="隶书" pitchFamily="49" charset="-122"/>
              </a:rPr>
              <a:t>奥</a:t>
            </a:r>
            <a:endParaRPr kumimoji="1" lang="zh-CN" altLang="en-US" sz="2400">
              <a:latin typeface="Times New Roman" panose="02020603050405020304" pitchFamily="18" charset="0"/>
            </a:endParaRPr>
          </a:p>
        </p:txBody>
      </p:sp>
      <p:sp>
        <p:nvSpPr>
          <p:cNvPr id="5136" name="Oval 23"/>
          <p:cNvSpPr>
            <a:spLocks noChangeArrowheads="1"/>
          </p:cNvSpPr>
          <p:nvPr/>
        </p:nvSpPr>
        <p:spPr bwMode="auto">
          <a:xfrm>
            <a:off x="6770688" y="5410200"/>
            <a:ext cx="990600" cy="1066800"/>
          </a:xfrm>
          <a:prstGeom prst="ellipse">
            <a:avLst/>
          </a:prstGeom>
          <a:solidFill>
            <a:schemeClr val="accent1"/>
          </a:solidFill>
          <a:ln w="9525">
            <a:solidFill>
              <a:schemeClr val="tx1"/>
            </a:solidFill>
            <a:round/>
          </a:ln>
        </p:spPr>
        <p:txBody>
          <a:bodyPr wrap="none" anchor="ctr"/>
          <a:lstStyle>
            <a:defPPr/>
          </a:lstStyle>
          <a:p>
            <a:endParaRPr lang="zh-CN" altLang="en-US">
              <a:solidFill>
                <a:srgbClr val="0000FF"/>
              </a:solidFill>
            </a:endParaRPr>
          </a:p>
        </p:txBody>
      </p:sp>
      <p:sp>
        <p:nvSpPr>
          <p:cNvPr id="5137" name="Text Box 24"/>
          <p:cNvSpPr txBox="1">
            <a:spLocks noChangeArrowheads="1"/>
          </p:cNvSpPr>
          <p:nvPr/>
        </p:nvSpPr>
        <p:spPr bwMode="auto">
          <a:xfrm>
            <a:off x="6835775" y="5461000"/>
            <a:ext cx="880369" cy="923330"/>
          </a:xfrm>
          <a:prstGeom prst="rect">
            <a:avLst/>
          </a:prstGeom>
          <a:noFill/>
          <a:ln w="9525">
            <a:noFill/>
            <a:miter lim="800000"/>
          </a:ln>
        </p:spPr>
        <p:txBody>
          <a:bodyPr wrap="none">
            <a:spAutoFit/>
          </a:bodyPr>
          <a:lstStyle>
            <a:defPPr/>
          </a:lstStyle>
          <a:p>
            <a:r>
              <a:rPr kumimoji="1" lang="zh-CN" altLang="en-US" sz="5400" b="1">
                <a:solidFill>
                  <a:srgbClr val="0000FF"/>
                </a:solidFill>
                <a:latin typeface="Times New Roman" panose="02020603050405020304" pitchFamily="18" charset="0"/>
                <a:ea typeface="隶书" pitchFamily="49" charset="-122"/>
              </a:rPr>
              <a:t>俄</a:t>
            </a:r>
            <a:endParaRPr kumimoji="1" lang="zh-CN" altLang="en-US" sz="2400">
              <a:solidFill>
                <a:srgbClr val="0000FF"/>
              </a:solidFill>
              <a:latin typeface="Times New Roman" panose="02020603050405020304" pitchFamily="18" charset="0"/>
            </a:endParaRPr>
          </a:p>
        </p:txBody>
      </p:sp>
      <p:grpSp>
        <p:nvGrpSpPr>
          <p:cNvPr id="5" name="Group 25"/>
          <p:cNvGrpSpPr/>
          <p:nvPr/>
        </p:nvGrpSpPr>
        <p:grpSpPr>
          <a:xfrm>
            <a:off x="2325688" y="3556000"/>
            <a:ext cx="4394200" cy="685800"/>
            <a:chOff x="1465" y="2240"/>
            <a:chExt cx="2768" cy="432"/>
          </a:xfrm>
        </p:grpSpPr>
        <p:sp>
          <p:nvSpPr>
            <p:cNvPr id="5174" name="AutoShape 26"/>
            <p:cNvSpPr>
              <a:spLocks noChangeArrowheads="1"/>
            </p:cNvSpPr>
            <p:nvPr/>
          </p:nvSpPr>
          <p:spPr bwMode="auto">
            <a:xfrm>
              <a:off x="1465" y="2320"/>
              <a:ext cx="1200" cy="192"/>
            </a:xfrm>
            <a:prstGeom prst="rightArrow">
              <a:avLst>
                <a:gd name="adj1" fmla="val 50000"/>
                <a:gd name="adj2" fmla="val 156250"/>
              </a:avLst>
            </a:prstGeom>
            <a:solidFill>
              <a:srgbClr val="FF0000"/>
            </a:solidFill>
            <a:ln w="9525">
              <a:solidFill>
                <a:schemeClr val="tx1"/>
              </a:solidFill>
              <a:miter lim="800000"/>
            </a:ln>
          </p:spPr>
          <p:txBody>
            <a:bodyPr wrap="none" anchor="ctr"/>
            <a:lstStyle>
              <a:defPPr/>
            </a:lstStyle>
            <a:p>
              <a:endParaRPr lang="zh-CN" altLang="en-US"/>
            </a:p>
          </p:txBody>
        </p:sp>
        <p:sp>
          <p:nvSpPr>
            <p:cNvPr id="5175" name="AutoShape 27"/>
            <p:cNvSpPr>
              <a:spLocks noChangeArrowheads="1"/>
            </p:cNvSpPr>
            <p:nvPr/>
          </p:nvSpPr>
          <p:spPr bwMode="auto">
            <a:xfrm>
              <a:off x="3033" y="2320"/>
              <a:ext cx="1200" cy="192"/>
            </a:xfrm>
            <a:prstGeom prst="leftArrow">
              <a:avLst>
                <a:gd name="adj1" fmla="val 50000"/>
                <a:gd name="adj2" fmla="val 156250"/>
              </a:avLst>
            </a:prstGeom>
            <a:solidFill>
              <a:srgbClr val="FF0000"/>
            </a:solidFill>
            <a:ln w="9525">
              <a:solidFill>
                <a:schemeClr val="tx1"/>
              </a:solidFill>
              <a:miter lim="800000"/>
            </a:ln>
          </p:spPr>
          <p:txBody>
            <a:bodyPr wrap="none" anchor="ctr"/>
            <a:lstStyle>
              <a:defPPr/>
            </a:lstStyle>
            <a:p>
              <a:endParaRPr lang="zh-CN" altLang="en-US"/>
            </a:p>
          </p:txBody>
        </p:sp>
        <p:sp>
          <p:nvSpPr>
            <p:cNvPr id="5176" name="AutoShape 28"/>
            <p:cNvSpPr>
              <a:spLocks noChangeArrowheads="1"/>
            </p:cNvSpPr>
            <p:nvPr/>
          </p:nvSpPr>
          <p:spPr bwMode="auto">
            <a:xfrm>
              <a:off x="2649" y="2240"/>
              <a:ext cx="423" cy="432"/>
            </a:xfrm>
            <a:prstGeom prst="irregularSeal1">
              <a:avLst/>
            </a:prstGeom>
            <a:solidFill>
              <a:srgbClr val="A50021"/>
            </a:solidFill>
            <a:ln w="9525">
              <a:solidFill>
                <a:schemeClr val="tx1"/>
              </a:solidFill>
              <a:miter lim="800000"/>
            </a:ln>
          </p:spPr>
          <p:txBody>
            <a:bodyPr wrap="none" anchor="ctr"/>
            <a:lstStyle>
              <a:defPPr/>
            </a:lstStyle>
            <a:p>
              <a:endParaRPr lang="zh-CN" altLang="en-US"/>
            </a:p>
          </p:txBody>
        </p:sp>
      </p:grpSp>
      <p:sp>
        <p:nvSpPr>
          <p:cNvPr id="137245" name="Text Box 29"/>
          <p:cNvSpPr txBox="1">
            <a:spLocks noChangeArrowheads="1"/>
          </p:cNvSpPr>
          <p:nvPr/>
        </p:nvSpPr>
        <p:spPr bwMode="auto">
          <a:xfrm>
            <a:off x="2655888" y="3225800"/>
            <a:ext cx="3897312" cy="519113"/>
          </a:xfrm>
          <a:prstGeom prst="rect">
            <a:avLst/>
          </a:prstGeom>
          <a:noFill/>
          <a:ln w="9525">
            <a:noFill/>
            <a:miter lim="800000"/>
          </a:ln>
        </p:spPr>
        <p:txBody>
          <a:bodyPr>
            <a:spAutoFit/>
          </a:bodyPr>
          <a:lstStyle>
            <a:defPPr/>
          </a:lstStyle>
          <a:p>
            <a:r>
              <a:rPr kumimoji="1" lang="zh-CN" altLang="en-US" sz="2800" b="1">
                <a:latin typeface="Times New Roman" panose="02020603050405020304" pitchFamily="18" charset="0"/>
                <a:ea typeface="隶书" pitchFamily="49" charset="-122"/>
              </a:rPr>
              <a:t>世界市场</a:t>
            </a:r>
            <a:r>
              <a:rPr kumimoji="1" lang="zh-CN" altLang="en-US" sz="2800">
                <a:latin typeface="Times New Roman" panose="02020603050405020304" pitchFamily="18" charset="0"/>
              </a:rPr>
              <a:t> </a:t>
            </a:r>
            <a:r>
              <a:rPr kumimoji="1" lang="zh-CN" altLang="en-US" sz="2800" b="1">
                <a:latin typeface="Times New Roman" panose="02020603050405020304" pitchFamily="18" charset="0"/>
                <a:ea typeface="隶书" pitchFamily="49" charset="-122"/>
              </a:rPr>
              <a:t>、殖民地问题</a:t>
            </a:r>
            <a:endParaRPr kumimoji="1" lang="zh-CN" altLang="en-US" sz="2800">
              <a:latin typeface="Times New Roman" panose="02020603050405020304" pitchFamily="18" charset="0"/>
            </a:endParaRPr>
          </a:p>
        </p:txBody>
      </p:sp>
      <p:grpSp>
        <p:nvGrpSpPr>
          <p:cNvPr id="6" name="Group 30"/>
          <p:cNvGrpSpPr/>
          <p:nvPr/>
        </p:nvGrpSpPr>
        <p:grpSpPr>
          <a:xfrm>
            <a:off x="2339975" y="5765800"/>
            <a:ext cx="4405313" cy="381000"/>
            <a:chOff x="1474" y="3632"/>
            <a:chExt cx="2775" cy="240"/>
          </a:xfrm>
        </p:grpSpPr>
        <p:sp>
          <p:nvSpPr>
            <p:cNvPr id="5171" name="Line 31"/>
            <p:cNvSpPr>
              <a:spLocks noChangeShapeType="1"/>
            </p:cNvSpPr>
            <p:nvPr/>
          </p:nvSpPr>
          <p:spPr bwMode="auto">
            <a:xfrm>
              <a:off x="1474" y="3748"/>
              <a:ext cx="1296" cy="0"/>
            </a:xfrm>
            <a:prstGeom prst="line">
              <a:avLst/>
            </a:prstGeom>
            <a:noFill/>
            <a:ln w="57150">
              <a:solidFill>
                <a:srgbClr val="CCCC00"/>
              </a:solidFill>
              <a:round/>
              <a:tailEnd type="triangle" w="med" len="med"/>
            </a:ln>
          </p:spPr>
          <p:txBody>
            <a:bodyPr wrap="none" anchor="ctr"/>
            <a:lstStyle>
              <a:defPPr/>
            </a:lstStyle>
            <a:p>
              <a:endParaRPr lang="zh-CN" altLang="en-US"/>
            </a:p>
          </p:txBody>
        </p:sp>
        <p:sp>
          <p:nvSpPr>
            <p:cNvPr id="5172" name="Line 32"/>
            <p:cNvSpPr>
              <a:spLocks noChangeShapeType="1"/>
            </p:cNvSpPr>
            <p:nvPr/>
          </p:nvSpPr>
          <p:spPr bwMode="auto">
            <a:xfrm rot="10870575" flipV="1">
              <a:off x="2969" y="3744"/>
              <a:ext cx="1280" cy="16"/>
            </a:xfrm>
            <a:prstGeom prst="line">
              <a:avLst/>
            </a:prstGeom>
            <a:noFill/>
            <a:ln w="57150">
              <a:solidFill>
                <a:srgbClr val="CCCC00"/>
              </a:solidFill>
              <a:round/>
              <a:tailEnd type="triangle" w="med" len="med"/>
            </a:ln>
          </p:spPr>
          <p:txBody>
            <a:bodyPr wrap="none" anchor="ctr"/>
            <a:lstStyle>
              <a:defPPr/>
            </a:lstStyle>
            <a:p>
              <a:endParaRPr lang="zh-CN" altLang="en-US"/>
            </a:p>
          </p:txBody>
        </p:sp>
        <p:sp>
          <p:nvSpPr>
            <p:cNvPr id="5173" name="AutoShape 33"/>
            <p:cNvSpPr>
              <a:spLocks noChangeArrowheads="1"/>
            </p:cNvSpPr>
            <p:nvPr/>
          </p:nvSpPr>
          <p:spPr bwMode="auto">
            <a:xfrm>
              <a:off x="2755" y="3632"/>
              <a:ext cx="249" cy="240"/>
            </a:xfrm>
            <a:prstGeom prst="irregularSeal1">
              <a:avLst/>
            </a:prstGeom>
            <a:solidFill>
              <a:srgbClr val="FF0000"/>
            </a:solidFill>
            <a:ln w="9525">
              <a:solidFill>
                <a:schemeClr val="tx1"/>
              </a:solidFill>
              <a:miter lim="800000"/>
            </a:ln>
          </p:spPr>
          <p:txBody>
            <a:bodyPr wrap="none" anchor="ctr"/>
            <a:lstStyle>
              <a:defPPr/>
            </a:lstStyle>
            <a:p>
              <a:endParaRPr lang="zh-CN" altLang="en-US"/>
            </a:p>
          </p:txBody>
        </p:sp>
      </p:grpSp>
      <p:sp>
        <p:nvSpPr>
          <p:cNvPr id="137250" name="Text Box 34"/>
          <p:cNvSpPr txBox="1">
            <a:spLocks noChangeArrowheads="1"/>
          </p:cNvSpPr>
          <p:nvPr/>
        </p:nvSpPr>
        <p:spPr bwMode="auto">
          <a:xfrm>
            <a:off x="3505200" y="5324475"/>
            <a:ext cx="2078038" cy="523875"/>
          </a:xfrm>
          <a:prstGeom prst="rect">
            <a:avLst/>
          </a:prstGeom>
          <a:noFill/>
          <a:ln w="9525">
            <a:noFill/>
            <a:miter lim="800000"/>
          </a:ln>
        </p:spPr>
        <p:txBody>
          <a:bodyPr wrap="none">
            <a:spAutoFit/>
          </a:bodyPr>
          <a:lstStyle>
            <a:defPPr/>
          </a:lstStyle>
          <a:p>
            <a:r>
              <a:rPr kumimoji="1" lang="en-US" altLang="zh-CN" sz="2800" b="1">
                <a:latin typeface="Times New Roman" panose="02020603050405020304" pitchFamily="18" charset="0"/>
                <a:ea typeface="隶书" pitchFamily="49" charset="-122"/>
              </a:rPr>
              <a:t> </a:t>
            </a:r>
            <a:r>
              <a:rPr kumimoji="1" lang="zh-CN" altLang="en-US" sz="2800" b="1">
                <a:latin typeface="Times New Roman" panose="02020603050405020304" pitchFamily="18" charset="0"/>
                <a:ea typeface="隶书" pitchFamily="49" charset="-122"/>
              </a:rPr>
              <a:t>巴尔干问题</a:t>
            </a:r>
            <a:endParaRPr kumimoji="1" lang="zh-CN" altLang="en-US" sz="2800" b="1">
              <a:latin typeface="Times New Roman" panose="02020603050405020304" pitchFamily="18" charset="0"/>
              <a:ea typeface="隶书" pitchFamily="49" charset="-122"/>
            </a:endParaRPr>
          </a:p>
        </p:txBody>
      </p:sp>
      <p:grpSp>
        <p:nvGrpSpPr>
          <p:cNvPr id="7" name="Group 35"/>
          <p:cNvGrpSpPr/>
          <p:nvPr/>
        </p:nvGrpSpPr>
        <p:grpSpPr>
          <a:xfrm>
            <a:off x="2224088" y="1828800"/>
            <a:ext cx="4495800" cy="1651000"/>
            <a:chOff x="1401" y="1152"/>
            <a:chExt cx="2832" cy="1040"/>
          </a:xfrm>
        </p:grpSpPr>
        <p:sp>
          <p:nvSpPr>
            <p:cNvPr id="5168" name="Line 36"/>
            <p:cNvSpPr>
              <a:spLocks noChangeShapeType="1"/>
            </p:cNvSpPr>
            <p:nvPr/>
          </p:nvSpPr>
          <p:spPr bwMode="auto">
            <a:xfrm rot="21318996" flipV="1">
              <a:off x="1401" y="1808"/>
              <a:ext cx="1296" cy="384"/>
            </a:xfrm>
            <a:prstGeom prst="line">
              <a:avLst/>
            </a:prstGeom>
            <a:noFill/>
            <a:ln w="57150">
              <a:solidFill>
                <a:srgbClr val="CCCC00"/>
              </a:solidFill>
              <a:round/>
              <a:tailEnd type="triangle" w="med" len="med"/>
            </a:ln>
          </p:spPr>
          <p:txBody>
            <a:bodyPr wrap="none" anchor="ctr"/>
            <a:lstStyle>
              <a:defPPr/>
            </a:lstStyle>
            <a:p>
              <a:endParaRPr lang="zh-CN" altLang="en-US"/>
            </a:p>
          </p:txBody>
        </p:sp>
        <p:sp>
          <p:nvSpPr>
            <p:cNvPr id="5169" name="Line 37"/>
            <p:cNvSpPr>
              <a:spLocks noChangeShapeType="1"/>
            </p:cNvSpPr>
            <p:nvPr/>
          </p:nvSpPr>
          <p:spPr bwMode="auto">
            <a:xfrm rot="21512640" flipH="1">
              <a:off x="2937" y="1152"/>
              <a:ext cx="1296" cy="480"/>
            </a:xfrm>
            <a:prstGeom prst="line">
              <a:avLst/>
            </a:prstGeom>
            <a:noFill/>
            <a:ln w="57150">
              <a:solidFill>
                <a:srgbClr val="CCCC00"/>
              </a:solidFill>
              <a:round/>
              <a:tailEnd type="triangle" w="med" len="med"/>
            </a:ln>
          </p:spPr>
          <p:txBody>
            <a:bodyPr wrap="none" anchor="ctr"/>
            <a:lstStyle>
              <a:defPPr/>
            </a:lstStyle>
            <a:p>
              <a:endParaRPr lang="zh-CN" altLang="en-US"/>
            </a:p>
          </p:txBody>
        </p:sp>
        <p:sp>
          <p:nvSpPr>
            <p:cNvPr id="5170" name="AutoShape 38"/>
            <p:cNvSpPr>
              <a:spLocks noChangeArrowheads="1"/>
            </p:cNvSpPr>
            <p:nvPr/>
          </p:nvSpPr>
          <p:spPr bwMode="auto">
            <a:xfrm>
              <a:off x="2686" y="1584"/>
              <a:ext cx="260" cy="240"/>
            </a:xfrm>
            <a:prstGeom prst="irregularSeal1">
              <a:avLst/>
            </a:prstGeom>
            <a:solidFill>
              <a:srgbClr val="FF0000"/>
            </a:solidFill>
            <a:ln w="9525">
              <a:solidFill>
                <a:schemeClr val="tx1"/>
              </a:solidFill>
              <a:miter lim="800000"/>
            </a:ln>
          </p:spPr>
          <p:txBody>
            <a:bodyPr wrap="none" anchor="ctr"/>
            <a:lstStyle>
              <a:defPPr/>
            </a:lstStyle>
            <a:p>
              <a:endParaRPr lang="zh-CN" altLang="en-US"/>
            </a:p>
          </p:txBody>
        </p:sp>
      </p:grpSp>
      <p:sp>
        <p:nvSpPr>
          <p:cNvPr id="137255" name="Text Box 39"/>
          <p:cNvSpPr txBox="1">
            <a:spLocks noChangeArrowheads="1"/>
          </p:cNvSpPr>
          <p:nvPr/>
        </p:nvSpPr>
        <p:spPr bwMode="auto">
          <a:xfrm rot="-1287927">
            <a:off x="2914650" y="2159000"/>
            <a:ext cx="2528888" cy="522288"/>
          </a:xfrm>
          <a:prstGeom prst="rect">
            <a:avLst/>
          </a:prstGeom>
          <a:noFill/>
          <a:ln w="9525">
            <a:noFill/>
            <a:miter lim="800000"/>
          </a:ln>
        </p:spPr>
        <p:txBody>
          <a:bodyPr wrap="none">
            <a:spAutoFit/>
          </a:bodyPr>
          <a:lstStyle>
            <a:defPPr/>
          </a:lstStyle>
          <a:p>
            <a:r>
              <a:rPr kumimoji="1" lang="en-US" altLang="zh-CN" sz="2800" b="1">
                <a:latin typeface="Times New Roman" panose="02020603050405020304" pitchFamily="18" charset="0"/>
                <a:ea typeface="隶书" pitchFamily="49" charset="-122"/>
              </a:rPr>
              <a:t>  </a:t>
            </a:r>
            <a:r>
              <a:rPr kumimoji="1" lang="zh-CN" altLang="en-US" sz="2800" b="1">
                <a:latin typeface="Times New Roman" panose="02020603050405020304" pitchFamily="18" charset="0"/>
                <a:ea typeface="隶书" pitchFamily="49" charset="-122"/>
              </a:rPr>
              <a:t>普法战争后果</a:t>
            </a:r>
            <a:endParaRPr kumimoji="1" lang="zh-CN" altLang="en-US" sz="2400">
              <a:latin typeface="Times New Roman" panose="02020603050405020304" pitchFamily="18" charset="0"/>
            </a:endParaRPr>
          </a:p>
        </p:txBody>
      </p:sp>
      <p:grpSp>
        <p:nvGrpSpPr>
          <p:cNvPr id="8" name="Group 40"/>
          <p:cNvGrpSpPr/>
          <p:nvPr/>
        </p:nvGrpSpPr>
        <p:grpSpPr>
          <a:xfrm>
            <a:off x="1835150" y="4437063"/>
            <a:ext cx="800100" cy="990600"/>
            <a:chOff x="1103" y="2562"/>
            <a:chExt cx="504" cy="624"/>
          </a:xfrm>
        </p:grpSpPr>
        <p:sp>
          <p:nvSpPr>
            <p:cNvPr id="5166" name="Line 41"/>
            <p:cNvSpPr>
              <a:spLocks noChangeShapeType="1"/>
            </p:cNvSpPr>
            <p:nvPr/>
          </p:nvSpPr>
          <p:spPr bwMode="auto">
            <a:xfrm flipH="1">
              <a:off x="1113" y="2562"/>
              <a:ext cx="0" cy="624"/>
            </a:xfrm>
            <a:prstGeom prst="line">
              <a:avLst/>
            </a:prstGeom>
            <a:noFill/>
            <a:ln w="38100">
              <a:solidFill>
                <a:srgbClr val="0099CC"/>
              </a:solidFill>
              <a:round/>
            </a:ln>
          </p:spPr>
          <p:txBody>
            <a:bodyPr wrap="none" anchor="ctr"/>
            <a:lstStyle>
              <a:defPPr/>
            </a:lstStyle>
            <a:p>
              <a:endParaRPr lang="zh-CN" altLang="en-US"/>
            </a:p>
          </p:txBody>
        </p:sp>
        <p:sp>
          <p:nvSpPr>
            <p:cNvPr id="5167" name="Text Box 42"/>
            <p:cNvSpPr txBox="1">
              <a:spLocks noChangeArrowheads="1"/>
            </p:cNvSpPr>
            <p:nvPr/>
          </p:nvSpPr>
          <p:spPr bwMode="auto">
            <a:xfrm>
              <a:off x="1103" y="2719"/>
              <a:ext cx="504" cy="288"/>
            </a:xfrm>
            <a:prstGeom prst="rect">
              <a:avLst/>
            </a:prstGeom>
            <a:noFill/>
            <a:ln w="9525">
              <a:noFill/>
              <a:miter lim="800000"/>
            </a:ln>
          </p:spPr>
          <p:txBody>
            <a:bodyPr wrap="none">
              <a:spAutoFit/>
            </a:bodyPr>
            <a:lstStyle>
              <a:defPPr/>
            </a:lstStyle>
            <a:p>
              <a:r>
                <a:rPr kumimoji="1" lang="en-US" altLang="zh-CN" sz="2400" b="1">
                  <a:solidFill>
                    <a:schemeClr val="tx1">
                      <a:lumMod val="95000"/>
                      <a:lumOff val="5000"/>
                    </a:schemeClr>
                  </a:solidFill>
                  <a:latin typeface="宋体" panose="02010600030101010101" pitchFamily="2" charset="-122"/>
                </a:rPr>
                <a:t>1879</a:t>
              </a:r>
              <a:endParaRPr kumimoji="1" lang="en-US" altLang="zh-CN" sz="2400" b="1">
                <a:solidFill>
                  <a:schemeClr val="tx1">
                    <a:lumMod val="95000"/>
                    <a:lumOff val="5000"/>
                  </a:schemeClr>
                </a:solidFill>
                <a:latin typeface="宋体" panose="02010600030101010101" pitchFamily="2" charset="-122"/>
              </a:endParaRPr>
            </a:p>
          </p:txBody>
        </p:sp>
      </p:grpSp>
      <p:grpSp>
        <p:nvGrpSpPr>
          <p:cNvPr id="9" name="Group 43"/>
          <p:cNvGrpSpPr/>
          <p:nvPr/>
        </p:nvGrpSpPr>
        <p:grpSpPr>
          <a:xfrm>
            <a:off x="6400800" y="2235200"/>
            <a:ext cx="896938" cy="3225800"/>
            <a:chOff x="4079" y="1186"/>
            <a:chExt cx="490" cy="2032"/>
          </a:xfrm>
        </p:grpSpPr>
        <p:grpSp>
          <p:nvGrpSpPr>
            <p:cNvPr id="5160" name="Group 44"/>
            <p:cNvGrpSpPr/>
            <p:nvPr/>
          </p:nvGrpSpPr>
          <p:grpSpPr>
            <a:xfrm>
              <a:off x="4079" y="1186"/>
              <a:ext cx="490" cy="672"/>
              <a:chOff x="4079" y="1186"/>
              <a:chExt cx="490" cy="672"/>
            </a:xfrm>
          </p:grpSpPr>
          <p:sp>
            <p:nvSpPr>
              <p:cNvPr id="5164" name="Line 45"/>
              <p:cNvSpPr>
                <a:spLocks noChangeShapeType="1"/>
              </p:cNvSpPr>
              <p:nvPr/>
            </p:nvSpPr>
            <p:spPr bwMode="auto">
              <a:xfrm flipH="1">
                <a:off x="4569" y="1186"/>
                <a:ext cx="0" cy="672"/>
              </a:xfrm>
              <a:prstGeom prst="line">
                <a:avLst/>
              </a:prstGeom>
              <a:noFill/>
              <a:ln w="38100">
                <a:solidFill>
                  <a:srgbClr val="FF0000"/>
                </a:solidFill>
                <a:prstDash val="sysDot"/>
                <a:round/>
              </a:ln>
            </p:spPr>
            <p:txBody>
              <a:bodyPr wrap="none" anchor="ctr"/>
              <a:lstStyle>
                <a:defPPr/>
              </a:lstStyle>
              <a:p>
                <a:endParaRPr lang="zh-CN" altLang="en-US">
                  <a:solidFill>
                    <a:srgbClr val="0000FF"/>
                  </a:solidFill>
                </a:endParaRPr>
              </a:p>
            </p:txBody>
          </p:sp>
          <p:sp>
            <p:nvSpPr>
              <p:cNvPr id="5165" name="Text Box 46"/>
              <p:cNvSpPr txBox="1">
                <a:spLocks noChangeArrowheads="1"/>
              </p:cNvSpPr>
              <p:nvPr/>
            </p:nvSpPr>
            <p:spPr bwMode="auto">
              <a:xfrm>
                <a:off x="4079" y="1327"/>
                <a:ext cx="441" cy="291"/>
              </a:xfrm>
              <a:prstGeom prst="rect">
                <a:avLst/>
              </a:prstGeom>
              <a:noFill/>
              <a:ln w="9525">
                <a:noFill/>
                <a:miter lim="800000"/>
              </a:ln>
            </p:spPr>
            <p:txBody>
              <a:bodyPr wrap="none">
                <a:spAutoFit/>
              </a:bodyPr>
              <a:lstStyle>
                <a:defPPr/>
              </a:lstStyle>
              <a:p>
                <a:r>
                  <a:rPr kumimoji="1" lang="en-US" altLang="zh-CN" sz="2400" b="1">
                    <a:solidFill>
                      <a:srgbClr val="0000FF"/>
                    </a:solidFill>
                    <a:latin typeface="隶书" pitchFamily="49" charset="-122"/>
                    <a:ea typeface="隶书" pitchFamily="49" charset="-122"/>
                  </a:rPr>
                  <a:t>1904</a:t>
                </a:r>
                <a:endParaRPr kumimoji="1" lang="en-US" altLang="zh-CN" sz="3600">
                  <a:solidFill>
                    <a:srgbClr val="0000FF"/>
                  </a:solidFill>
                  <a:latin typeface="Times New Roman" panose="02020603050405020304" pitchFamily="18" charset="0"/>
                </a:endParaRPr>
              </a:p>
            </p:txBody>
          </p:sp>
        </p:grpSp>
        <p:grpSp>
          <p:nvGrpSpPr>
            <p:cNvPr id="5161" name="Group 47"/>
            <p:cNvGrpSpPr/>
            <p:nvPr/>
          </p:nvGrpSpPr>
          <p:grpSpPr>
            <a:xfrm>
              <a:off x="4079" y="2562"/>
              <a:ext cx="490" cy="656"/>
              <a:chOff x="4079" y="2562"/>
              <a:chExt cx="490" cy="656"/>
            </a:xfrm>
          </p:grpSpPr>
          <p:sp>
            <p:nvSpPr>
              <p:cNvPr id="5162" name="Line 48"/>
              <p:cNvSpPr>
                <a:spLocks noChangeShapeType="1"/>
              </p:cNvSpPr>
              <p:nvPr/>
            </p:nvSpPr>
            <p:spPr bwMode="auto">
              <a:xfrm flipH="1">
                <a:off x="4569" y="2562"/>
                <a:ext cx="0" cy="656"/>
              </a:xfrm>
              <a:prstGeom prst="line">
                <a:avLst/>
              </a:prstGeom>
              <a:noFill/>
              <a:ln w="38100">
                <a:solidFill>
                  <a:srgbClr val="FF0000"/>
                </a:solidFill>
                <a:prstDash val="sysDot"/>
                <a:round/>
              </a:ln>
            </p:spPr>
            <p:txBody>
              <a:bodyPr wrap="none" anchor="ctr"/>
              <a:lstStyle>
                <a:defPPr/>
              </a:lstStyle>
              <a:p>
                <a:endParaRPr lang="zh-CN" altLang="en-US">
                  <a:solidFill>
                    <a:srgbClr val="0000FF"/>
                  </a:solidFill>
                </a:endParaRPr>
              </a:p>
            </p:txBody>
          </p:sp>
          <p:sp>
            <p:nvSpPr>
              <p:cNvPr id="5163" name="Text Box 49"/>
              <p:cNvSpPr txBox="1">
                <a:spLocks noChangeArrowheads="1"/>
              </p:cNvSpPr>
              <p:nvPr/>
            </p:nvSpPr>
            <p:spPr bwMode="auto">
              <a:xfrm>
                <a:off x="4079" y="2719"/>
                <a:ext cx="441" cy="291"/>
              </a:xfrm>
              <a:prstGeom prst="rect">
                <a:avLst/>
              </a:prstGeom>
              <a:noFill/>
              <a:ln w="9525">
                <a:noFill/>
                <a:miter lim="800000"/>
              </a:ln>
            </p:spPr>
            <p:txBody>
              <a:bodyPr wrap="none">
                <a:spAutoFit/>
              </a:bodyPr>
              <a:lstStyle>
                <a:defPPr/>
              </a:lstStyle>
              <a:p>
                <a:r>
                  <a:rPr kumimoji="1" lang="en-US" altLang="zh-CN" sz="2400" b="1">
                    <a:solidFill>
                      <a:srgbClr val="0000FF"/>
                    </a:solidFill>
                    <a:latin typeface="隶书" pitchFamily="49" charset="-122"/>
                    <a:ea typeface="隶书" pitchFamily="49" charset="-122"/>
                  </a:rPr>
                  <a:t>1907</a:t>
                </a:r>
                <a:endParaRPr kumimoji="1" lang="en-US" altLang="zh-CN" sz="3600">
                  <a:solidFill>
                    <a:srgbClr val="0000FF"/>
                  </a:solidFill>
                  <a:latin typeface="Times New Roman" panose="02020603050405020304" pitchFamily="18" charset="0"/>
                </a:endParaRPr>
              </a:p>
            </p:txBody>
          </p:sp>
        </p:grpSp>
      </p:grpSp>
      <p:grpSp>
        <p:nvGrpSpPr>
          <p:cNvPr id="12" name="Group 50"/>
          <p:cNvGrpSpPr/>
          <p:nvPr/>
        </p:nvGrpSpPr>
        <p:grpSpPr>
          <a:xfrm>
            <a:off x="7788278" y="1600200"/>
            <a:ext cx="1355725" cy="4343400"/>
            <a:chOff x="4906" y="1024"/>
            <a:chExt cx="854" cy="2736"/>
          </a:xfrm>
        </p:grpSpPr>
        <p:sp>
          <p:nvSpPr>
            <p:cNvPr id="5156" name="Text Box 51"/>
            <p:cNvSpPr txBox="1">
              <a:spLocks noChangeArrowheads="1"/>
            </p:cNvSpPr>
            <p:nvPr/>
          </p:nvSpPr>
          <p:spPr bwMode="auto">
            <a:xfrm>
              <a:off x="5333" y="1920"/>
              <a:ext cx="427" cy="822"/>
            </a:xfrm>
            <a:prstGeom prst="rect">
              <a:avLst/>
            </a:prstGeom>
            <a:noFill/>
            <a:ln w="9525">
              <a:noFill/>
              <a:miter lim="800000"/>
            </a:ln>
          </p:spPr>
          <p:txBody>
            <a:bodyPr vert="eaVert" wrap="none">
              <a:spAutoFit/>
            </a:bodyPr>
            <a:lstStyle>
              <a:defPPr/>
            </a:lstStyle>
            <a:p>
              <a:r>
                <a:rPr kumimoji="1" lang="zh-CN" altLang="en-US" sz="3200" b="1">
                  <a:solidFill>
                    <a:srgbClr val="0000FF"/>
                  </a:solidFill>
                  <a:latin typeface="Times New Roman" panose="02020603050405020304" pitchFamily="18" charset="0"/>
                  <a:ea typeface="隶书" pitchFamily="49" charset="-122"/>
                </a:rPr>
                <a:t>协约国</a:t>
              </a:r>
              <a:endParaRPr kumimoji="1" lang="zh-CN" altLang="en-US" sz="3600">
                <a:solidFill>
                  <a:srgbClr val="0000FF"/>
                </a:solidFill>
                <a:latin typeface="Times New Roman" panose="02020603050405020304" pitchFamily="18" charset="0"/>
              </a:endParaRPr>
            </a:p>
          </p:txBody>
        </p:sp>
        <p:grpSp>
          <p:nvGrpSpPr>
            <p:cNvPr id="5157" name="Group 52"/>
            <p:cNvGrpSpPr/>
            <p:nvPr/>
          </p:nvGrpSpPr>
          <p:grpSpPr>
            <a:xfrm>
              <a:off x="4906" y="1024"/>
              <a:ext cx="562" cy="2736"/>
              <a:chOff x="4905" y="802"/>
              <a:chExt cx="499" cy="2736"/>
            </a:xfrm>
          </p:grpSpPr>
          <p:sp>
            <p:nvSpPr>
              <p:cNvPr id="5158" name="AutoShape 53"/>
              <p:cNvSpPr/>
              <p:nvPr/>
            </p:nvSpPr>
            <p:spPr bwMode="auto">
              <a:xfrm>
                <a:off x="4905" y="802"/>
                <a:ext cx="144" cy="2736"/>
              </a:xfrm>
              <a:prstGeom prst="rightBrace">
                <a:avLst>
                  <a:gd name="adj1" fmla="val 158333"/>
                  <a:gd name="adj2" fmla="val 50000"/>
                </a:avLst>
              </a:prstGeom>
              <a:noFill/>
              <a:ln w="38100">
                <a:solidFill>
                  <a:srgbClr val="FF0000"/>
                </a:solidFill>
                <a:round/>
              </a:ln>
            </p:spPr>
            <p:txBody>
              <a:bodyPr wrap="none" anchor="ctr"/>
              <a:lstStyle>
                <a:defPPr/>
              </a:lstStyle>
              <a:p>
                <a:pPr algn="ctr"/>
                <a:endParaRPr kumimoji="1" lang="zh-CN" altLang="zh-CN" sz="3600">
                  <a:solidFill>
                    <a:srgbClr val="0000FF"/>
                  </a:solidFill>
                  <a:latin typeface="Times New Roman" panose="02020603050405020304" pitchFamily="18" charset="0"/>
                  <a:ea typeface="隶书" pitchFamily="49" charset="-122"/>
                </a:endParaRPr>
              </a:p>
            </p:txBody>
          </p:sp>
          <p:sp>
            <p:nvSpPr>
              <p:cNvPr id="5159" name="Text Box 54"/>
              <p:cNvSpPr txBox="1">
                <a:spLocks noChangeArrowheads="1"/>
              </p:cNvSpPr>
              <p:nvPr/>
            </p:nvSpPr>
            <p:spPr bwMode="auto">
              <a:xfrm>
                <a:off x="4953" y="1890"/>
                <a:ext cx="451" cy="291"/>
              </a:xfrm>
              <a:prstGeom prst="rect">
                <a:avLst/>
              </a:prstGeom>
              <a:noFill/>
              <a:ln w="9525">
                <a:noFill/>
                <a:miter lim="800000"/>
              </a:ln>
            </p:spPr>
            <p:txBody>
              <a:bodyPr wrap="none">
                <a:spAutoFit/>
              </a:bodyPr>
              <a:lstStyle>
                <a:defPPr/>
              </a:lstStyle>
              <a:p>
                <a:r>
                  <a:rPr kumimoji="1" lang="en-US" altLang="zh-CN" sz="2400" b="1">
                    <a:solidFill>
                      <a:srgbClr val="0000FF"/>
                    </a:solidFill>
                    <a:latin typeface="隶书" pitchFamily="49" charset="-122"/>
                    <a:ea typeface="隶书" pitchFamily="49" charset="-122"/>
                  </a:rPr>
                  <a:t>1907</a:t>
                </a:r>
                <a:endParaRPr kumimoji="1" lang="en-US" altLang="zh-CN" sz="2400" b="1">
                  <a:solidFill>
                    <a:srgbClr val="0000FF"/>
                  </a:solidFill>
                  <a:latin typeface="隶书" pitchFamily="49" charset="-122"/>
                  <a:ea typeface="隶书" pitchFamily="49" charset="-122"/>
                </a:endParaRPr>
              </a:p>
            </p:txBody>
          </p:sp>
        </p:grpSp>
      </p:grpSp>
      <p:grpSp>
        <p:nvGrpSpPr>
          <p:cNvPr id="14" name="Group 55"/>
          <p:cNvGrpSpPr/>
          <p:nvPr/>
        </p:nvGrpSpPr>
        <p:grpSpPr>
          <a:xfrm>
            <a:off x="1795463" y="2187575"/>
            <a:ext cx="806450" cy="1066800"/>
            <a:chOff x="1131" y="1378"/>
            <a:chExt cx="508" cy="672"/>
          </a:xfrm>
        </p:grpSpPr>
        <p:sp>
          <p:nvSpPr>
            <p:cNvPr id="5154" name="Line 56"/>
            <p:cNvSpPr>
              <a:spLocks noChangeShapeType="1"/>
            </p:cNvSpPr>
            <p:nvPr/>
          </p:nvSpPr>
          <p:spPr bwMode="auto">
            <a:xfrm flipH="1">
              <a:off x="1147" y="1378"/>
              <a:ext cx="0" cy="672"/>
            </a:xfrm>
            <a:prstGeom prst="line">
              <a:avLst/>
            </a:prstGeom>
            <a:noFill/>
            <a:ln w="38100">
              <a:solidFill>
                <a:srgbClr val="0099CC"/>
              </a:solidFill>
              <a:round/>
            </a:ln>
          </p:spPr>
          <p:txBody>
            <a:bodyPr wrap="none" anchor="ctr"/>
            <a:lstStyle>
              <a:defPPr/>
            </a:lstStyle>
            <a:p>
              <a:endParaRPr lang="zh-CN" altLang="en-US"/>
            </a:p>
          </p:txBody>
        </p:sp>
        <p:sp>
          <p:nvSpPr>
            <p:cNvPr id="5155" name="Text Box 57"/>
            <p:cNvSpPr txBox="1">
              <a:spLocks noChangeArrowheads="1"/>
            </p:cNvSpPr>
            <p:nvPr/>
          </p:nvSpPr>
          <p:spPr bwMode="auto">
            <a:xfrm>
              <a:off x="1131" y="1535"/>
              <a:ext cx="508" cy="291"/>
            </a:xfrm>
            <a:prstGeom prst="rect">
              <a:avLst/>
            </a:prstGeom>
            <a:noFill/>
            <a:ln w="9525">
              <a:noFill/>
              <a:miter lim="800000"/>
            </a:ln>
          </p:spPr>
          <p:txBody>
            <a:bodyPr wrap="none">
              <a:spAutoFit/>
            </a:bodyPr>
            <a:lstStyle>
              <a:defPPr/>
            </a:lstStyle>
            <a:p>
              <a:r>
                <a:rPr kumimoji="1" lang="en-US" altLang="zh-CN" sz="2400" b="1">
                  <a:solidFill>
                    <a:schemeClr val="tx1">
                      <a:lumMod val="95000"/>
                      <a:lumOff val="5000"/>
                    </a:schemeClr>
                  </a:solidFill>
                  <a:latin typeface="隶书" pitchFamily="49" charset="-122"/>
                  <a:ea typeface="隶书" pitchFamily="49" charset="-122"/>
                </a:rPr>
                <a:t>1882</a:t>
              </a:r>
              <a:endParaRPr kumimoji="1" lang="en-US" altLang="zh-CN" sz="3600">
                <a:solidFill>
                  <a:schemeClr val="tx1">
                    <a:lumMod val="95000"/>
                    <a:lumOff val="5000"/>
                  </a:schemeClr>
                </a:solidFill>
                <a:latin typeface="Times New Roman" panose="02020603050405020304" pitchFamily="18" charset="0"/>
              </a:endParaRPr>
            </a:p>
          </p:txBody>
        </p:sp>
      </p:grpSp>
      <p:grpSp>
        <p:nvGrpSpPr>
          <p:cNvPr id="15" name="Group 58"/>
          <p:cNvGrpSpPr/>
          <p:nvPr/>
        </p:nvGrpSpPr>
        <p:grpSpPr>
          <a:xfrm>
            <a:off x="22225" y="1628775"/>
            <a:ext cx="1296988" cy="4343400"/>
            <a:chOff x="14" y="1026"/>
            <a:chExt cx="817" cy="2736"/>
          </a:xfrm>
        </p:grpSpPr>
        <p:sp>
          <p:nvSpPr>
            <p:cNvPr id="5151" name="Text Box 59"/>
            <p:cNvSpPr txBox="1">
              <a:spLocks noChangeArrowheads="1"/>
            </p:cNvSpPr>
            <p:nvPr/>
          </p:nvSpPr>
          <p:spPr bwMode="auto">
            <a:xfrm>
              <a:off x="14" y="1877"/>
              <a:ext cx="427" cy="889"/>
            </a:xfrm>
            <a:prstGeom prst="rect">
              <a:avLst/>
            </a:prstGeom>
            <a:noFill/>
            <a:ln w="9525">
              <a:noFill/>
              <a:miter lim="800000"/>
            </a:ln>
          </p:spPr>
          <p:txBody>
            <a:bodyPr vert="eaVert">
              <a:spAutoFit/>
            </a:bodyPr>
            <a:lstStyle>
              <a:defPPr/>
            </a:lstStyle>
            <a:p>
              <a:r>
                <a:rPr kumimoji="1" lang="zh-CN" altLang="en-US" sz="3200" b="1">
                  <a:latin typeface="Times New Roman" panose="02020603050405020304" pitchFamily="18" charset="0"/>
                  <a:ea typeface="隶书" pitchFamily="49" charset="-122"/>
                </a:rPr>
                <a:t>同盟国</a:t>
              </a:r>
              <a:endParaRPr kumimoji="1" lang="zh-CN" altLang="en-US" sz="3600">
                <a:latin typeface="Times New Roman" panose="02020603050405020304" pitchFamily="18" charset="0"/>
              </a:endParaRPr>
            </a:p>
          </p:txBody>
        </p:sp>
        <p:sp>
          <p:nvSpPr>
            <p:cNvPr id="5152" name="AutoShape 60"/>
            <p:cNvSpPr/>
            <p:nvPr/>
          </p:nvSpPr>
          <p:spPr bwMode="auto">
            <a:xfrm>
              <a:off x="632" y="1026"/>
              <a:ext cx="199" cy="2736"/>
            </a:xfrm>
            <a:prstGeom prst="leftBrace">
              <a:avLst>
                <a:gd name="adj1" fmla="val 114573"/>
                <a:gd name="adj2" fmla="val 50000"/>
              </a:avLst>
            </a:prstGeom>
            <a:noFill/>
            <a:ln w="38100">
              <a:solidFill>
                <a:srgbClr val="0099CC"/>
              </a:solidFill>
              <a:round/>
            </a:ln>
          </p:spPr>
          <p:txBody>
            <a:bodyPr wrap="none" anchor="ctr"/>
            <a:lstStyle>
              <a:defPPr/>
            </a:lstStyle>
            <a:p>
              <a:pPr algn="ctr"/>
              <a:endParaRPr kumimoji="1" lang="zh-CN" altLang="zh-CN" sz="2400">
                <a:solidFill>
                  <a:srgbClr val="0099CC"/>
                </a:solidFill>
                <a:latin typeface="Times New Roman" panose="02020603050405020304" pitchFamily="18" charset="0"/>
              </a:endParaRPr>
            </a:p>
          </p:txBody>
        </p:sp>
        <p:sp>
          <p:nvSpPr>
            <p:cNvPr id="5153" name="Text Box 61"/>
            <p:cNvSpPr txBox="1">
              <a:spLocks noChangeArrowheads="1"/>
            </p:cNvSpPr>
            <p:nvPr/>
          </p:nvSpPr>
          <p:spPr bwMode="auto">
            <a:xfrm>
              <a:off x="249" y="2098"/>
              <a:ext cx="508" cy="291"/>
            </a:xfrm>
            <a:prstGeom prst="rect">
              <a:avLst/>
            </a:prstGeom>
            <a:noFill/>
            <a:ln w="9525">
              <a:noFill/>
              <a:miter lim="800000"/>
            </a:ln>
          </p:spPr>
          <p:txBody>
            <a:bodyPr wrap="none">
              <a:spAutoFit/>
            </a:bodyPr>
            <a:lstStyle>
              <a:defPPr/>
            </a:lstStyle>
            <a:p>
              <a:r>
                <a:rPr kumimoji="1" lang="en-US" altLang="zh-CN" sz="2400" b="1">
                  <a:latin typeface="隶书" pitchFamily="49" charset="-122"/>
                  <a:ea typeface="隶书" pitchFamily="49" charset="-122"/>
                </a:rPr>
                <a:t>1882</a:t>
              </a:r>
              <a:endParaRPr kumimoji="1" lang="en-US" altLang="zh-CN" sz="3600">
                <a:latin typeface="Times New Roman" panose="02020603050405020304" pitchFamily="18" charset="0"/>
              </a:endParaRPr>
            </a:p>
          </p:txBody>
        </p:sp>
      </p:grpSp>
      <p:sp>
        <p:nvSpPr>
          <p:cNvPr id="137278" name="Text Box 62"/>
          <p:cNvSpPr txBox="1">
            <a:spLocks noChangeArrowheads="1"/>
          </p:cNvSpPr>
          <p:nvPr/>
        </p:nvSpPr>
        <p:spPr bwMode="auto">
          <a:xfrm>
            <a:off x="684213" y="836613"/>
            <a:ext cx="7924800" cy="646112"/>
          </a:xfrm>
          <a:prstGeom prst="rect">
            <a:avLst/>
          </a:prstGeom>
          <a:solidFill>
            <a:srgbClr val="00B0F0"/>
          </a:solidFill>
          <a:ln w="9525">
            <a:solidFill>
              <a:schemeClr val="tx1"/>
            </a:solidFill>
            <a:miter lim="800000"/>
          </a:ln>
        </p:spPr>
        <p:txBody>
          <a:bodyPr>
            <a:spAutoFit/>
          </a:bodyPr>
          <a:lstStyle>
            <a:defPPr/>
          </a:lstStyle>
          <a:p>
            <a:r>
              <a:rPr kumimoji="1" lang="zh-CN" altLang="en-US" sz="3600" b="1">
                <a:solidFill>
                  <a:srgbClr val="FF0000"/>
                </a:solidFill>
                <a:latin typeface="Times New Roman" panose="02020603050405020304" pitchFamily="18" charset="0"/>
                <a:ea typeface="隶书" pitchFamily="49" charset="-122"/>
              </a:rPr>
              <a:t>欧洲列强之间的矛盾激化（主要原因）</a:t>
            </a:r>
            <a:endParaRPr kumimoji="1" lang="zh-CN" altLang="en-US" sz="3600" b="1">
              <a:solidFill>
                <a:srgbClr val="FF0000"/>
              </a:solidFill>
              <a:latin typeface="Times New Roman" panose="02020603050405020304" pitchFamily="18" charset="0"/>
              <a:ea typeface="隶书" pitchFamily="49" charset="-122"/>
            </a:endParaRPr>
          </a:p>
        </p:txBody>
      </p:sp>
      <p:sp>
        <p:nvSpPr>
          <p:cNvPr id="5150" name="Text Box 32"/>
          <p:cNvSpPr txBox="1">
            <a:spLocks noChangeArrowheads="1"/>
          </p:cNvSpPr>
          <p:nvPr/>
        </p:nvSpPr>
        <p:spPr bwMode="auto">
          <a:xfrm>
            <a:off x="0" y="46038"/>
            <a:ext cx="4545013" cy="646112"/>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一战爆发原</a:t>
            </a:r>
            <a:r>
              <a:rPr lang="zh-CN" altLang="en-US" sz="3600" b="1" smtClean="0">
                <a:latin typeface="Comic Sans MS" panose="030F0702030302020204" pitchFamily="66" charset="0"/>
              </a:rPr>
              <a:t>因</a:t>
            </a:r>
            <a:endParaRPr lang="zh-CN" altLang="en-US" sz="3600" b="1">
              <a:latin typeface="Comic Sans MS" panose="030F0702030302020204"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7255"/>
                                        </p:tgtEl>
                                        <p:attrNameLst>
                                          <p:attrName>style.visibility</p:attrName>
                                        </p:attrNameLst>
                                      </p:cBhvr>
                                      <p:to>
                                        <p:strVal val="visible"/>
                                      </p:to>
                                    </p:set>
                                    <p:anim calcmode="lin" valueType="num">
                                      <p:cBhvr additive="base">
                                        <p:cTn id="13" dur="500" fill="hold"/>
                                        <p:tgtEl>
                                          <p:spTgt spid="137255"/>
                                        </p:tgtEl>
                                        <p:attrNameLst>
                                          <p:attrName>ppt_x</p:attrName>
                                        </p:attrNameLst>
                                      </p:cBhvr>
                                      <p:tavLst>
                                        <p:tav tm="0">
                                          <p:val>
                                            <p:strVal val="#ppt_x"/>
                                          </p:val>
                                        </p:tav>
                                        <p:tav tm="100000">
                                          <p:val>
                                            <p:strVal val="#ppt_x"/>
                                          </p:val>
                                        </p:tav>
                                      </p:tavLst>
                                    </p:anim>
                                    <p:anim calcmode="lin" valueType="num">
                                      <p:cBhvr additive="base">
                                        <p:cTn id="14" dur="500" fill="hold"/>
                                        <p:tgtEl>
                                          <p:spTgt spid="13725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7250"/>
                                        </p:tgtEl>
                                        <p:attrNameLst>
                                          <p:attrName>style.visibility</p:attrName>
                                        </p:attrNameLst>
                                      </p:cBhvr>
                                      <p:to>
                                        <p:strVal val="visible"/>
                                      </p:to>
                                    </p:set>
                                    <p:anim calcmode="lin" valueType="num">
                                      <p:cBhvr additive="base">
                                        <p:cTn id="25" dur="500" fill="hold"/>
                                        <p:tgtEl>
                                          <p:spTgt spid="137250"/>
                                        </p:tgtEl>
                                        <p:attrNameLst>
                                          <p:attrName>ppt_x</p:attrName>
                                        </p:attrNameLst>
                                      </p:cBhvr>
                                      <p:tavLst>
                                        <p:tav tm="0">
                                          <p:val>
                                            <p:strVal val="#ppt_x"/>
                                          </p:val>
                                        </p:tav>
                                        <p:tav tm="100000">
                                          <p:val>
                                            <p:strVal val="#ppt_x"/>
                                          </p:val>
                                        </p:tav>
                                      </p:tavLst>
                                    </p:anim>
                                    <p:anim calcmode="lin" valueType="num">
                                      <p:cBhvr additive="base">
                                        <p:cTn id="26" dur="500" fill="hold"/>
                                        <p:tgtEl>
                                          <p:spTgt spid="13725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7245"/>
                                        </p:tgtEl>
                                        <p:attrNameLst>
                                          <p:attrName>style.visibility</p:attrName>
                                        </p:attrNameLst>
                                      </p:cBhvr>
                                      <p:to>
                                        <p:strVal val="visible"/>
                                      </p:to>
                                    </p:set>
                                    <p:anim calcmode="lin" valueType="num">
                                      <p:cBhvr additive="base">
                                        <p:cTn id="37" dur="500" fill="hold"/>
                                        <p:tgtEl>
                                          <p:spTgt spid="137245"/>
                                        </p:tgtEl>
                                        <p:attrNameLst>
                                          <p:attrName>ppt_x</p:attrName>
                                        </p:attrNameLst>
                                      </p:cBhvr>
                                      <p:tavLst>
                                        <p:tav tm="0">
                                          <p:val>
                                            <p:strVal val="#ppt_x"/>
                                          </p:val>
                                        </p:tav>
                                        <p:tav tm="100000">
                                          <p:val>
                                            <p:strVal val="#ppt_x"/>
                                          </p:val>
                                        </p:tav>
                                      </p:tavLst>
                                    </p:anim>
                                    <p:anim calcmode="lin" valueType="num">
                                      <p:cBhvr additive="base">
                                        <p:cTn id="38" dur="500" fill="hold"/>
                                        <p:tgtEl>
                                          <p:spTgt spid="13724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7220"/>
                                        </p:tgtEl>
                                        <p:attrNameLst>
                                          <p:attrName>style.visibility</p:attrName>
                                        </p:attrNameLst>
                                      </p:cBhvr>
                                      <p:to>
                                        <p:strVal val="visible"/>
                                      </p:to>
                                    </p:set>
                                    <p:anim calcmode="lin" valueType="num">
                                      <p:cBhvr additive="base">
                                        <p:cTn id="49" dur="500" fill="hold"/>
                                        <p:tgtEl>
                                          <p:spTgt spid="137220"/>
                                        </p:tgtEl>
                                        <p:attrNameLst>
                                          <p:attrName>ppt_x</p:attrName>
                                        </p:attrNameLst>
                                      </p:cBhvr>
                                      <p:tavLst>
                                        <p:tav tm="0">
                                          <p:val>
                                            <p:strVal val="#ppt_x"/>
                                          </p:val>
                                        </p:tav>
                                        <p:tav tm="100000">
                                          <p:val>
                                            <p:strVal val="#ppt_x"/>
                                          </p:val>
                                        </p:tav>
                                      </p:tavLst>
                                    </p:anim>
                                    <p:anim calcmode="lin" valueType="num">
                                      <p:cBhvr additive="base">
                                        <p:cTn id="50" dur="500" fill="hold"/>
                                        <p:tgtEl>
                                          <p:spTgt spid="1372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ppt_x"/>
                                          </p:val>
                                        </p:tav>
                                        <p:tav tm="100000">
                                          <p:val>
                                            <p:strVal val="#ppt_x"/>
                                          </p:val>
                                        </p:tav>
                                      </p:tavLst>
                                    </p:anim>
                                    <p:anim calcmode="lin" valueType="num">
                                      <p:cBhvr additive="base">
                                        <p:cTn id="5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37230"/>
                                        </p:tgtEl>
                                        <p:attrNameLst>
                                          <p:attrName>style.visibility</p:attrName>
                                        </p:attrNameLst>
                                      </p:cBhvr>
                                      <p:to>
                                        <p:strVal val="visible"/>
                                      </p:to>
                                    </p:set>
                                    <p:anim calcmode="lin" valueType="num">
                                      <p:cBhvr additive="base">
                                        <p:cTn id="61" dur="500" fill="hold"/>
                                        <p:tgtEl>
                                          <p:spTgt spid="137230"/>
                                        </p:tgtEl>
                                        <p:attrNameLst>
                                          <p:attrName>ppt_x</p:attrName>
                                        </p:attrNameLst>
                                      </p:cBhvr>
                                      <p:tavLst>
                                        <p:tav tm="0">
                                          <p:val>
                                            <p:strVal val="#ppt_x"/>
                                          </p:val>
                                        </p:tav>
                                        <p:tav tm="100000">
                                          <p:val>
                                            <p:strVal val="#ppt_x"/>
                                          </p:val>
                                        </p:tav>
                                      </p:tavLst>
                                    </p:anim>
                                    <p:anim calcmode="lin" valueType="num">
                                      <p:cBhvr additive="base">
                                        <p:cTn id="62" dur="500" fill="hold"/>
                                        <p:tgtEl>
                                          <p:spTgt spid="13723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ppt_x"/>
                                          </p:val>
                                        </p:tav>
                                        <p:tav tm="100000">
                                          <p:val>
                                            <p:strVal val="#ppt_x"/>
                                          </p:val>
                                        </p:tav>
                                      </p:tavLst>
                                    </p:anim>
                                    <p:anim calcmode="lin" valueType="num">
                                      <p:cBhvr additive="base">
                                        <p:cTn id="6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500" fill="hold"/>
                                        <p:tgtEl>
                                          <p:spTgt spid="12"/>
                                        </p:tgtEl>
                                        <p:attrNameLst>
                                          <p:attrName>ppt_x</p:attrName>
                                        </p:attrNameLst>
                                      </p:cBhvr>
                                      <p:tavLst>
                                        <p:tav tm="0">
                                          <p:val>
                                            <p:strVal val="#ppt_x"/>
                                          </p:val>
                                        </p:tav>
                                        <p:tav tm="100000">
                                          <p:val>
                                            <p:strVal val="#ppt_x"/>
                                          </p:val>
                                        </p:tav>
                                      </p:tavLst>
                                    </p:anim>
                                    <p:anim calcmode="lin" valueType="num">
                                      <p:cBhvr additive="base">
                                        <p:cTn id="8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500" fill="hold"/>
                                        <p:tgtEl>
                                          <p:spTgt spid="9"/>
                                        </p:tgtEl>
                                        <p:attrNameLst>
                                          <p:attrName>ppt_x</p:attrName>
                                        </p:attrNameLst>
                                      </p:cBhvr>
                                      <p:tavLst>
                                        <p:tav tm="0">
                                          <p:val>
                                            <p:strVal val="#ppt_x"/>
                                          </p:val>
                                        </p:tav>
                                        <p:tav tm="100000">
                                          <p:val>
                                            <p:strVal val="#ppt_x"/>
                                          </p:val>
                                        </p:tav>
                                      </p:tavLst>
                                    </p:anim>
                                    <p:anim calcmode="lin" valueType="num">
                                      <p:cBhvr additive="base">
                                        <p:cTn id="9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37278"/>
                                        </p:tgtEl>
                                        <p:attrNameLst>
                                          <p:attrName>style.visibility</p:attrName>
                                        </p:attrNameLst>
                                      </p:cBhvr>
                                      <p:to>
                                        <p:strVal val="visible"/>
                                      </p:to>
                                    </p:set>
                                    <p:anim calcmode="lin" valueType="num">
                                      <p:cBhvr additive="base">
                                        <p:cTn id="97" dur="500" fill="hold"/>
                                        <p:tgtEl>
                                          <p:spTgt spid="137278"/>
                                        </p:tgtEl>
                                        <p:attrNameLst>
                                          <p:attrName>ppt_x</p:attrName>
                                        </p:attrNameLst>
                                      </p:cBhvr>
                                      <p:tavLst>
                                        <p:tav tm="0">
                                          <p:val>
                                            <p:strVal val="#ppt_x"/>
                                          </p:val>
                                        </p:tav>
                                        <p:tav tm="100000">
                                          <p:val>
                                            <p:strVal val="#ppt_x"/>
                                          </p:val>
                                        </p:tav>
                                      </p:tavLst>
                                    </p:anim>
                                    <p:anim calcmode="lin" valueType="num">
                                      <p:cBhvr additive="base">
                                        <p:cTn id="98" dur="500" fill="hold"/>
                                        <p:tgtEl>
                                          <p:spTgt spid="1372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p:bldP spid="137230" grpId="0"/>
      <p:bldP spid="137245" grpId="0"/>
      <p:bldP spid="137250" grpId="0"/>
      <p:bldP spid="137255" grpId="0"/>
      <p:bldP spid="13727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msotw9_temp0"/>
          <p:cNvPicPr>
            <a:picLocks noChangeAspect="1" noChangeArrowheads="1"/>
          </p:cNvPicPr>
          <p:nvPr/>
        </p:nvPicPr>
        <p:blipFill>
          <a:blip r:embed="rId1">
            <a:lum bright="-30000" contrast="50000"/>
          </a:blip>
          <a:stretch>
            <a:fillRect/>
          </a:stretch>
        </p:blipFill>
        <p:spPr bwMode="auto">
          <a:xfrm>
            <a:off x="504825" y="638175"/>
            <a:ext cx="8210550" cy="6197600"/>
          </a:xfrm>
          <a:prstGeom prst="rect">
            <a:avLst/>
          </a:prstGeom>
          <a:noFill/>
          <a:ln w="9525">
            <a:noFill/>
            <a:miter lim="800000"/>
            <a:headEnd/>
            <a:tailEnd/>
          </a:ln>
        </p:spPr>
      </p:pic>
      <p:grpSp>
        <p:nvGrpSpPr>
          <p:cNvPr id="2" name="Group 3"/>
          <p:cNvGrpSpPr/>
          <p:nvPr/>
        </p:nvGrpSpPr>
        <p:grpSpPr>
          <a:xfrm>
            <a:off x="1692275" y="2255838"/>
            <a:ext cx="5832475" cy="2109787"/>
            <a:chOff x="0" y="0"/>
            <a:chExt cx="3840" cy="1440"/>
          </a:xfrm>
        </p:grpSpPr>
        <p:sp>
          <p:nvSpPr>
            <p:cNvPr id="6169" name="Oval 4"/>
            <p:cNvSpPr>
              <a:spLocks noChangeArrowheads="1"/>
            </p:cNvSpPr>
            <p:nvPr/>
          </p:nvSpPr>
          <p:spPr bwMode="auto">
            <a:xfrm>
              <a:off x="672" y="1152"/>
              <a:ext cx="432" cy="288"/>
            </a:xfrm>
            <a:prstGeom prst="ellipse">
              <a:avLst/>
            </a:prstGeom>
            <a:noFill/>
            <a:ln w="57150">
              <a:solidFill>
                <a:srgbClr val="FF0000"/>
              </a:solidFill>
              <a:round/>
            </a:ln>
          </p:spPr>
          <p:txBody>
            <a:bodyPr wrap="none" anchor="ctr"/>
            <a:lstStyle>
              <a:defPPr/>
            </a:lstStyle>
            <a:p>
              <a:endParaRPr lang="zh-CN" altLang="en-US"/>
            </a:p>
          </p:txBody>
        </p:sp>
        <p:sp>
          <p:nvSpPr>
            <p:cNvPr id="6170" name="Oval 5"/>
            <p:cNvSpPr>
              <a:spLocks noChangeArrowheads="1"/>
            </p:cNvSpPr>
            <p:nvPr/>
          </p:nvSpPr>
          <p:spPr bwMode="auto">
            <a:xfrm>
              <a:off x="0" y="0"/>
              <a:ext cx="432" cy="288"/>
            </a:xfrm>
            <a:prstGeom prst="ellipse">
              <a:avLst/>
            </a:prstGeom>
            <a:noFill/>
            <a:ln w="57150">
              <a:solidFill>
                <a:srgbClr val="FF0000"/>
              </a:solidFill>
              <a:round/>
            </a:ln>
          </p:spPr>
          <p:txBody>
            <a:bodyPr wrap="none" anchor="ctr"/>
            <a:lstStyle>
              <a:defPPr/>
            </a:lstStyle>
            <a:p>
              <a:endParaRPr lang="zh-CN" altLang="en-US"/>
            </a:p>
          </p:txBody>
        </p:sp>
        <p:sp>
          <p:nvSpPr>
            <p:cNvPr id="6171" name="Oval 6"/>
            <p:cNvSpPr>
              <a:spLocks noChangeArrowheads="1"/>
            </p:cNvSpPr>
            <p:nvPr/>
          </p:nvSpPr>
          <p:spPr bwMode="auto">
            <a:xfrm>
              <a:off x="3408" y="144"/>
              <a:ext cx="432" cy="288"/>
            </a:xfrm>
            <a:prstGeom prst="ellipse">
              <a:avLst/>
            </a:prstGeom>
            <a:noFill/>
            <a:ln w="57150">
              <a:solidFill>
                <a:srgbClr val="FF0000"/>
              </a:solidFill>
              <a:round/>
            </a:ln>
          </p:spPr>
          <p:txBody>
            <a:bodyPr wrap="none" anchor="ctr"/>
            <a:lstStyle>
              <a:defPPr/>
            </a:lstStyle>
            <a:p>
              <a:endParaRPr lang="zh-CN" altLang="en-US"/>
            </a:p>
          </p:txBody>
        </p:sp>
        <p:sp>
          <p:nvSpPr>
            <p:cNvPr id="6172" name="Line 7"/>
            <p:cNvSpPr>
              <a:spLocks noChangeShapeType="1"/>
            </p:cNvSpPr>
            <p:nvPr/>
          </p:nvSpPr>
          <p:spPr bwMode="auto">
            <a:xfrm>
              <a:off x="240" y="288"/>
              <a:ext cx="480" cy="912"/>
            </a:xfrm>
            <a:prstGeom prst="line">
              <a:avLst/>
            </a:prstGeom>
            <a:noFill/>
            <a:ln w="57150">
              <a:solidFill>
                <a:srgbClr val="FF0000"/>
              </a:solidFill>
              <a:round/>
            </a:ln>
          </p:spPr>
          <p:txBody>
            <a:bodyPr/>
            <a:lstStyle>
              <a:defPPr/>
            </a:lstStyle>
            <a:p>
              <a:endParaRPr lang="zh-CN" altLang="en-US"/>
            </a:p>
          </p:txBody>
        </p:sp>
        <p:sp>
          <p:nvSpPr>
            <p:cNvPr id="6173" name="Line 8"/>
            <p:cNvSpPr>
              <a:spLocks noChangeShapeType="1"/>
            </p:cNvSpPr>
            <p:nvPr/>
          </p:nvSpPr>
          <p:spPr bwMode="auto">
            <a:xfrm flipV="1">
              <a:off x="1104" y="432"/>
              <a:ext cx="2592" cy="816"/>
            </a:xfrm>
            <a:prstGeom prst="line">
              <a:avLst/>
            </a:prstGeom>
            <a:noFill/>
            <a:ln w="57150">
              <a:solidFill>
                <a:srgbClr val="FF0000"/>
              </a:solidFill>
              <a:round/>
            </a:ln>
          </p:spPr>
          <p:txBody>
            <a:bodyPr/>
            <a:lstStyle>
              <a:defPPr/>
            </a:lstStyle>
            <a:p>
              <a:endParaRPr lang="zh-CN" altLang="en-US"/>
            </a:p>
          </p:txBody>
        </p:sp>
        <p:sp>
          <p:nvSpPr>
            <p:cNvPr id="6174" name="Line 9"/>
            <p:cNvSpPr>
              <a:spLocks noChangeShapeType="1"/>
            </p:cNvSpPr>
            <p:nvPr/>
          </p:nvSpPr>
          <p:spPr bwMode="auto">
            <a:xfrm flipH="1">
              <a:off x="432" y="144"/>
              <a:ext cx="3072" cy="0"/>
            </a:xfrm>
            <a:prstGeom prst="line">
              <a:avLst/>
            </a:prstGeom>
            <a:noFill/>
            <a:ln w="57150">
              <a:solidFill>
                <a:srgbClr val="FF0000"/>
              </a:solidFill>
              <a:round/>
            </a:ln>
          </p:spPr>
          <p:txBody>
            <a:bodyPr/>
            <a:lstStyle>
              <a:defPPr/>
            </a:lstStyle>
            <a:p>
              <a:endParaRPr lang="zh-CN" altLang="en-US"/>
            </a:p>
          </p:txBody>
        </p:sp>
      </p:grpSp>
      <p:grpSp>
        <p:nvGrpSpPr>
          <p:cNvPr id="3" name="Group 10"/>
          <p:cNvGrpSpPr/>
          <p:nvPr/>
        </p:nvGrpSpPr>
        <p:grpSpPr>
          <a:xfrm>
            <a:off x="5076825" y="4508500"/>
            <a:ext cx="1854200" cy="519113"/>
            <a:chOff x="0" y="0"/>
            <a:chExt cx="976" cy="327"/>
          </a:xfrm>
        </p:grpSpPr>
        <p:sp>
          <p:nvSpPr>
            <p:cNvPr id="6167" name="Text Box 11"/>
            <p:cNvSpPr txBox="1">
              <a:spLocks noChangeArrowheads="1"/>
            </p:cNvSpPr>
            <p:nvPr/>
          </p:nvSpPr>
          <p:spPr bwMode="auto">
            <a:xfrm>
              <a:off x="0" y="0"/>
              <a:ext cx="976" cy="327"/>
            </a:xfrm>
            <a:prstGeom prst="rect">
              <a:avLst/>
            </a:prstGeom>
            <a:solidFill>
              <a:schemeClr val="bg1"/>
            </a:solidFill>
            <a:ln w="9525">
              <a:noFill/>
              <a:miter lim="800000"/>
            </a:ln>
          </p:spPr>
          <p:txBody>
            <a:bodyPr>
              <a:spAutoFit/>
            </a:bodyPr>
            <a:lstStyle>
              <a:defPPr/>
            </a:lstStyle>
            <a:p>
              <a:r>
                <a:rPr lang="zh-CN" altLang="en-US" sz="2800" i="1">
                  <a:solidFill>
                    <a:srgbClr val="003399"/>
                  </a:solidFill>
                  <a:latin typeface="隶书" pitchFamily="49" charset="-122"/>
                  <a:ea typeface="隶书" pitchFamily="49" charset="-122"/>
                </a:rPr>
                <a:t>三国同盟</a:t>
              </a:r>
              <a:endParaRPr lang="zh-CN" altLang="en-US" sz="2800" i="1">
                <a:solidFill>
                  <a:srgbClr val="003399"/>
                </a:solidFill>
                <a:latin typeface="隶书" pitchFamily="49" charset="-122"/>
                <a:ea typeface="隶书" pitchFamily="49" charset="-122"/>
              </a:endParaRPr>
            </a:p>
          </p:txBody>
        </p:sp>
        <p:sp>
          <p:nvSpPr>
            <p:cNvPr id="6168" name="Line 12"/>
            <p:cNvSpPr>
              <a:spLocks noChangeShapeType="1"/>
            </p:cNvSpPr>
            <p:nvPr/>
          </p:nvSpPr>
          <p:spPr bwMode="auto">
            <a:xfrm>
              <a:off x="112" y="288"/>
              <a:ext cx="681" cy="1"/>
            </a:xfrm>
            <a:prstGeom prst="line">
              <a:avLst/>
            </a:prstGeom>
            <a:noFill/>
            <a:ln w="57150">
              <a:solidFill>
                <a:srgbClr val="003399"/>
              </a:solidFill>
              <a:round/>
            </a:ln>
          </p:spPr>
          <p:txBody>
            <a:bodyPr/>
            <a:lstStyle>
              <a:defPPr/>
            </a:lstStyle>
            <a:p>
              <a:endParaRPr lang="zh-CN" altLang="en-US"/>
            </a:p>
          </p:txBody>
        </p:sp>
      </p:grpSp>
      <p:grpSp>
        <p:nvGrpSpPr>
          <p:cNvPr id="4" name="Group 13"/>
          <p:cNvGrpSpPr/>
          <p:nvPr/>
        </p:nvGrpSpPr>
        <p:grpSpPr>
          <a:xfrm>
            <a:off x="2916238" y="1916113"/>
            <a:ext cx="1606550" cy="519112"/>
            <a:chOff x="0" y="0"/>
            <a:chExt cx="1012" cy="327"/>
          </a:xfrm>
        </p:grpSpPr>
        <p:sp>
          <p:nvSpPr>
            <p:cNvPr id="6165" name="Text Box 14"/>
            <p:cNvSpPr txBox="1">
              <a:spLocks noChangeArrowheads="1"/>
            </p:cNvSpPr>
            <p:nvPr/>
          </p:nvSpPr>
          <p:spPr bwMode="auto">
            <a:xfrm>
              <a:off x="0" y="0"/>
              <a:ext cx="1012" cy="327"/>
            </a:xfrm>
            <a:prstGeom prst="rect">
              <a:avLst/>
            </a:prstGeom>
            <a:solidFill>
              <a:schemeClr val="bg1"/>
            </a:solidFill>
            <a:ln w="9525">
              <a:noFill/>
              <a:miter lim="800000"/>
            </a:ln>
          </p:spPr>
          <p:txBody>
            <a:bodyPr wrap="none">
              <a:spAutoFit/>
            </a:bodyPr>
            <a:lstStyle>
              <a:defPPr/>
            </a:lstStyle>
            <a:p>
              <a:r>
                <a:rPr lang="zh-CN" altLang="en-US" sz="2800" i="1">
                  <a:solidFill>
                    <a:srgbClr val="FF0000"/>
                  </a:solidFill>
                  <a:latin typeface="隶书" pitchFamily="49" charset="-122"/>
                  <a:ea typeface="隶书" pitchFamily="49" charset="-122"/>
                </a:rPr>
                <a:t>三国协约</a:t>
              </a:r>
              <a:endParaRPr lang="zh-CN" altLang="en-US" sz="2800" i="1">
                <a:solidFill>
                  <a:srgbClr val="FF0000"/>
                </a:solidFill>
                <a:latin typeface="隶书" pitchFamily="49" charset="-122"/>
                <a:ea typeface="隶书" pitchFamily="49" charset="-122"/>
              </a:endParaRPr>
            </a:p>
          </p:txBody>
        </p:sp>
        <p:sp>
          <p:nvSpPr>
            <p:cNvPr id="6166" name="Line 15"/>
            <p:cNvSpPr>
              <a:spLocks noChangeShapeType="1"/>
            </p:cNvSpPr>
            <p:nvPr/>
          </p:nvSpPr>
          <p:spPr bwMode="auto">
            <a:xfrm>
              <a:off x="48" y="321"/>
              <a:ext cx="672" cy="0"/>
            </a:xfrm>
            <a:prstGeom prst="line">
              <a:avLst/>
            </a:prstGeom>
            <a:noFill/>
            <a:ln w="57150">
              <a:solidFill>
                <a:srgbClr val="FF0000"/>
              </a:solidFill>
              <a:round/>
            </a:ln>
          </p:spPr>
          <p:txBody>
            <a:bodyPr/>
            <a:lstStyle>
              <a:defPPr/>
            </a:lstStyle>
            <a:p>
              <a:endParaRPr lang="zh-CN" altLang="en-US"/>
            </a:p>
          </p:txBody>
        </p:sp>
      </p:grpSp>
      <p:grpSp>
        <p:nvGrpSpPr>
          <p:cNvPr id="5" name="Group 16"/>
          <p:cNvGrpSpPr/>
          <p:nvPr/>
        </p:nvGrpSpPr>
        <p:grpSpPr>
          <a:xfrm>
            <a:off x="4111625" y="3044825"/>
            <a:ext cx="1828800" cy="1752600"/>
            <a:chOff x="0" y="0"/>
            <a:chExt cx="1152" cy="1296"/>
          </a:xfrm>
        </p:grpSpPr>
        <p:grpSp>
          <p:nvGrpSpPr>
            <p:cNvPr id="6158" name="Group 17"/>
            <p:cNvGrpSpPr/>
            <p:nvPr/>
          </p:nvGrpSpPr>
          <p:grpSpPr>
            <a:xfrm>
              <a:off x="0" y="0"/>
              <a:ext cx="1152" cy="1296"/>
              <a:chOff x="0" y="0"/>
              <a:chExt cx="1152" cy="1296"/>
            </a:xfrm>
          </p:grpSpPr>
          <p:sp>
            <p:nvSpPr>
              <p:cNvPr id="6160" name="Oval 18"/>
              <p:cNvSpPr>
                <a:spLocks noChangeArrowheads="1"/>
              </p:cNvSpPr>
              <p:nvPr/>
            </p:nvSpPr>
            <p:spPr bwMode="auto">
              <a:xfrm>
                <a:off x="0" y="1008"/>
                <a:ext cx="432" cy="288"/>
              </a:xfrm>
              <a:prstGeom prst="ellipse">
                <a:avLst/>
              </a:prstGeom>
              <a:noFill/>
              <a:ln w="57150">
                <a:solidFill>
                  <a:srgbClr val="003399"/>
                </a:solidFill>
                <a:round/>
              </a:ln>
            </p:spPr>
            <p:txBody>
              <a:bodyPr wrap="none" anchor="ctr"/>
              <a:lstStyle>
                <a:defPPr/>
              </a:lstStyle>
              <a:p>
                <a:endParaRPr lang="zh-CN" altLang="en-US"/>
              </a:p>
            </p:txBody>
          </p:sp>
          <p:sp>
            <p:nvSpPr>
              <p:cNvPr id="6161" name="Oval 19"/>
              <p:cNvSpPr>
                <a:spLocks noChangeArrowheads="1"/>
              </p:cNvSpPr>
              <p:nvPr/>
            </p:nvSpPr>
            <p:spPr bwMode="auto">
              <a:xfrm>
                <a:off x="720" y="720"/>
                <a:ext cx="432" cy="288"/>
              </a:xfrm>
              <a:prstGeom prst="ellipse">
                <a:avLst/>
              </a:prstGeom>
              <a:noFill/>
              <a:ln w="57150">
                <a:solidFill>
                  <a:srgbClr val="003399"/>
                </a:solidFill>
                <a:round/>
              </a:ln>
            </p:spPr>
            <p:txBody>
              <a:bodyPr wrap="none" anchor="ctr"/>
              <a:lstStyle>
                <a:defPPr/>
              </a:lstStyle>
              <a:p>
                <a:endParaRPr lang="zh-CN" altLang="en-US"/>
              </a:p>
            </p:txBody>
          </p:sp>
          <p:sp>
            <p:nvSpPr>
              <p:cNvPr id="6162" name="Oval 20"/>
              <p:cNvSpPr>
                <a:spLocks noChangeArrowheads="1"/>
              </p:cNvSpPr>
              <p:nvPr/>
            </p:nvSpPr>
            <p:spPr bwMode="auto">
              <a:xfrm>
                <a:off x="0" y="0"/>
                <a:ext cx="432" cy="288"/>
              </a:xfrm>
              <a:prstGeom prst="ellipse">
                <a:avLst/>
              </a:prstGeom>
              <a:noFill/>
              <a:ln w="57150">
                <a:solidFill>
                  <a:srgbClr val="003399"/>
                </a:solidFill>
                <a:round/>
              </a:ln>
            </p:spPr>
            <p:txBody>
              <a:bodyPr wrap="none" anchor="ctr"/>
              <a:lstStyle>
                <a:defPPr/>
              </a:lstStyle>
              <a:p>
                <a:endParaRPr lang="zh-CN" altLang="en-US"/>
              </a:p>
            </p:txBody>
          </p:sp>
          <p:sp>
            <p:nvSpPr>
              <p:cNvPr id="6163" name="Line 21"/>
              <p:cNvSpPr>
                <a:spLocks noChangeShapeType="1"/>
              </p:cNvSpPr>
              <p:nvPr/>
            </p:nvSpPr>
            <p:spPr bwMode="auto">
              <a:xfrm>
                <a:off x="432" y="192"/>
                <a:ext cx="528" cy="528"/>
              </a:xfrm>
              <a:prstGeom prst="line">
                <a:avLst/>
              </a:prstGeom>
              <a:noFill/>
              <a:ln w="57150">
                <a:solidFill>
                  <a:srgbClr val="003399"/>
                </a:solidFill>
                <a:round/>
              </a:ln>
            </p:spPr>
            <p:txBody>
              <a:bodyPr/>
              <a:lstStyle>
                <a:defPPr/>
              </a:lstStyle>
              <a:p>
                <a:endParaRPr lang="zh-CN" altLang="en-US"/>
              </a:p>
            </p:txBody>
          </p:sp>
          <p:sp>
            <p:nvSpPr>
              <p:cNvPr id="6164" name="Line 22"/>
              <p:cNvSpPr>
                <a:spLocks noChangeShapeType="1"/>
              </p:cNvSpPr>
              <p:nvPr/>
            </p:nvSpPr>
            <p:spPr bwMode="auto">
              <a:xfrm flipH="1">
                <a:off x="192" y="288"/>
                <a:ext cx="0" cy="768"/>
              </a:xfrm>
              <a:prstGeom prst="line">
                <a:avLst/>
              </a:prstGeom>
              <a:noFill/>
              <a:ln w="57150">
                <a:solidFill>
                  <a:srgbClr val="003399"/>
                </a:solidFill>
                <a:round/>
              </a:ln>
            </p:spPr>
            <p:txBody>
              <a:bodyPr/>
              <a:lstStyle>
                <a:defPPr/>
              </a:lstStyle>
              <a:p>
                <a:endParaRPr lang="zh-CN" altLang="en-US"/>
              </a:p>
            </p:txBody>
          </p:sp>
        </p:grpSp>
        <p:sp>
          <p:nvSpPr>
            <p:cNvPr id="6159" name="Line 23"/>
            <p:cNvSpPr>
              <a:spLocks noChangeShapeType="1"/>
            </p:cNvSpPr>
            <p:nvPr/>
          </p:nvSpPr>
          <p:spPr bwMode="auto">
            <a:xfrm flipV="1">
              <a:off x="432" y="912"/>
              <a:ext cx="288" cy="192"/>
            </a:xfrm>
            <a:prstGeom prst="line">
              <a:avLst/>
            </a:prstGeom>
            <a:noFill/>
            <a:ln w="57150">
              <a:solidFill>
                <a:srgbClr val="003399"/>
              </a:solidFill>
              <a:round/>
            </a:ln>
          </p:spPr>
          <p:txBody>
            <a:bodyPr/>
            <a:lstStyle>
              <a:defPPr/>
            </a:lstStyle>
            <a:p>
              <a:endParaRPr lang="zh-CN" altLang="en-US"/>
            </a:p>
          </p:txBody>
        </p:sp>
      </p:grpSp>
      <p:sp>
        <p:nvSpPr>
          <p:cNvPr id="6151" name="Text Box 32"/>
          <p:cNvSpPr txBox="1">
            <a:spLocks noChangeArrowheads="1"/>
          </p:cNvSpPr>
          <p:nvPr/>
        </p:nvSpPr>
        <p:spPr bwMode="auto">
          <a:xfrm>
            <a:off x="0" y="-7938"/>
            <a:ext cx="4610100" cy="646113"/>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一战爆发原</a:t>
            </a:r>
            <a:r>
              <a:rPr lang="zh-CN" altLang="en-US" sz="3600" b="1" smtClean="0">
                <a:latin typeface="Comic Sans MS" panose="030F0702030302020204" pitchFamily="66" charset="0"/>
              </a:rPr>
              <a:t>因</a:t>
            </a:r>
            <a:endParaRPr lang="zh-CN" altLang="en-US" sz="3600" b="1">
              <a:latin typeface="Comic Sans MS" panose="030F0702030302020204" pitchFamily="66" charset="0"/>
            </a:endParaRPr>
          </a:p>
        </p:txBody>
      </p:sp>
      <p:sp>
        <p:nvSpPr>
          <p:cNvPr id="25" name="Text Box 3"/>
          <p:cNvSpPr txBox="1">
            <a:spLocks noChangeArrowheads="1"/>
          </p:cNvSpPr>
          <p:nvPr/>
        </p:nvSpPr>
        <p:spPr bwMode="auto">
          <a:xfrm>
            <a:off x="244475" y="1149350"/>
            <a:ext cx="8713788" cy="1200150"/>
          </a:xfrm>
          <a:prstGeom prst="rect">
            <a:avLst/>
          </a:prstGeom>
          <a:solidFill>
            <a:srgbClr val="00B0F0"/>
          </a:solidFill>
          <a:ln w="9525">
            <a:solidFill>
              <a:schemeClr val="tx1"/>
            </a:solidFill>
            <a:miter lim="800000"/>
          </a:ln>
        </p:spPr>
        <p:txBody>
          <a:bodyPr>
            <a:spAutoFit/>
          </a:bodyPr>
          <a:lstStyle>
            <a:defPPr/>
          </a:lstStyle>
          <a:p>
            <a:pPr algn="ctr"/>
            <a:r>
              <a:rPr kumimoji="1" lang="en-US" altLang="zh-CN" sz="3600" b="1">
                <a:solidFill>
                  <a:srgbClr val="FF0000"/>
                </a:solidFill>
                <a:latin typeface="隶书" pitchFamily="49" charset="-122"/>
                <a:ea typeface="隶书" pitchFamily="49" charset="-122"/>
              </a:rPr>
              <a:t> </a:t>
            </a:r>
            <a:r>
              <a:rPr kumimoji="1" lang="zh-CN" altLang="en-US" sz="3600" b="1">
                <a:solidFill>
                  <a:srgbClr val="FF0000"/>
                </a:solidFill>
                <a:latin typeface="隶书" pitchFamily="49" charset="-122"/>
                <a:ea typeface="隶书" pitchFamily="49" charset="-122"/>
              </a:rPr>
              <a:t>帝国主义两大军事集团的形成及扩军备战（具体原因）</a:t>
            </a:r>
            <a:endParaRPr kumimoji="1" lang="zh-CN" altLang="en-US" sz="3600" b="1">
              <a:solidFill>
                <a:srgbClr val="FF0000"/>
              </a:solidFill>
              <a:latin typeface="隶书" pitchFamily="49" charset="-122"/>
              <a:ea typeface="隶书" pitchFamily="49" charset="-122"/>
            </a:endParaRPr>
          </a:p>
        </p:txBody>
      </p:sp>
      <p:pic>
        <p:nvPicPr>
          <p:cNvPr id="6153" name="Picture 19" descr="s1060055"/>
          <p:cNvPicPr>
            <a:picLocks noChangeAspect="1" noChangeArrowheads="1"/>
          </p:cNvPicPr>
          <p:nvPr/>
        </p:nvPicPr>
        <p:blipFill>
          <a:blip r:embed="rId2"/>
          <a:stretch>
            <a:fillRect/>
          </a:stretch>
        </p:blipFill>
        <p:spPr bwMode="auto">
          <a:xfrm>
            <a:off x="0" y="3933825"/>
            <a:ext cx="2051050" cy="2924175"/>
          </a:xfrm>
          <a:prstGeom prst="rect">
            <a:avLst/>
          </a:prstGeom>
          <a:noFill/>
          <a:ln w="9525">
            <a:noFill/>
            <a:miter lim="800000"/>
            <a:headEnd/>
            <a:tailEnd/>
          </a:ln>
        </p:spPr>
      </p:pic>
      <p:sp>
        <p:nvSpPr>
          <p:cNvPr id="36" name="Text Box 2"/>
          <p:cNvSpPr txBox="1">
            <a:spLocks noChangeArrowheads="1"/>
          </p:cNvSpPr>
          <p:nvPr/>
        </p:nvSpPr>
        <p:spPr bwMode="auto">
          <a:xfrm>
            <a:off x="6350" y="2740025"/>
            <a:ext cx="3622675" cy="3722688"/>
          </a:xfrm>
          <a:prstGeom prst="rect">
            <a:avLst/>
          </a:prstGeom>
          <a:solidFill>
            <a:schemeClr val="bg1"/>
          </a:solidFill>
          <a:ln>
            <a:noFill/>
          </a:ln>
          <a:effectLst/>
        </p:spPr>
        <p:txBody>
          <a:bodyPr>
            <a:spAutoFit/>
          </a:bodyPr>
          <a:lstStyle>
            <a:defPPr/>
          </a:lstStyle>
          <a:p>
            <a:pPr>
              <a:defRPr/>
            </a:pPr>
            <a:r>
              <a:rPr kumimoji="1" lang="zh-CN" altLang="en-US" sz="2400" b="1">
                <a:latin typeface="黑体" panose="02010609060101010101" pitchFamily="2" charset="-122"/>
                <a:ea typeface="黑体" panose="02010609060101010101" pitchFamily="2" charset="-122"/>
              </a:rPr>
              <a:t>   </a:t>
            </a:r>
            <a:r>
              <a:rPr kumimoji="1" lang="zh-CN" altLang="en-US" sz="2800" b="1">
                <a:latin typeface="Times New Roman" panose="02020603050405020304"/>
                <a:ea typeface="黑体" panose="02010609060101010101" pitchFamily="2" charset="-122"/>
              </a:rPr>
              <a:t>“</a:t>
            </a:r>
            <a:r>
              <a:rPr kumimoji="1" lang="zh-CN" altLang="en-US" sz="2800" b="1">
                <a:latin typeface="黑体" panose="02010609060101010101" pitchFamily="2" charset="-122"/>
                <a:ea typeface="黑体" panose="02010609060101010101" pitchFamily="2" charset="-122"/>
              </a:rPr>
              <a:t>每个国家突然之间有了要</a:t>
            </a:r>
            <a:r>
              <a:rPr kumimoji="1" lang="zh-CN" altLang="en-US" sz="28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使自己强大</a:t>
            </a:r>
            <a:r>
              <a:rPr kumimoji="1" lang="zh-CN" altLang="en-US" sz="2800" b="1">
                <a:latin typeface="黑体" panose="02010609060101010101" pitchFamily="2" charset="-122"/>
                <a:ea typeface="黑体" panose="02010609060101010101" pitchFamily="2" charset="-122"/>
              </a:rPr>
              <a:t>的感情，但都忘记了别的国家也会有同样的情绪；每个国家都想得到更多的</a:t>
            </a:r>
            <a:r>
              <a:rPr kumimoji="1" lang="zh-CN" altLang="en-US" sz="28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财富</a:t>
            </a:r>
            <a:r>
              <a:rPr kumimoji="1" lang="zh-CN" altLang="en-US" sz="2800" b="1">
                <a:solidFill>
                  <a:schemeClr val="tx2"/>
                </a:solidFill>
                <a:latin typeface="黑体" panose="02010609060101010101" pitchFamily="2" charset="-122"/>
                <a:ea typeface="黑体" panose="02010609060101010101" pitchFamily="2" charset="-122"/>
              </a:rPr>
              <a:t>，</a:t>
            </a:r>
            <a:r>
              <a:rPr kumimoji="1" lang="zh-CN" altLang="en-US" sz="3200" b="1">
                <a:latin typeface="黑体" panose="02010609060101010101" pitchFamily="2" charset="-122"/>
                <a:ea typeface="黑体" panose="02010609060101010101" pitchFamily="2" charset="-122"/>
              </a:rPr>
              <a:t>每个国家都想</a:t>
            </a:r>
            <a:r>
              <a:rPr kumimoji="1" lang="zh-CN" altLang="en-US" sz="28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从别国得到点什么</a:t>
            </a:r>
            <a:r>
              <a:rPr kumimoji="1" lang="zh-CN" altLang="en-US" sz="2800" b="1">
                <a:latin typeface="黑体" panose="02010609060101010101" pitchFamily="2" charset="-122"/>
                <a:ea typeface="黑体" panose="02010609060101010101" pitchFamily="2" charset="-122"/>
              </a:rPr>
              <a:t>。</a:t>
            </a:r>
            <a:r>
              <a:rPr kumimoji="1" lang="zh-CN" altLang="en-US" sz="2800" b="1">
                <a:latin typeface="Times New Roman" panose="02020603050405020304"/>
                <a:ea typeface="黑体" panose="02010609060101010101" pitchFamily="2" charset="-122"/>
              </a:rPr>
              <a:t>”</a:t>
            </a:r>
            <a:r>
              <a:rPr kumimoji="1" lang="zh-CN" altLang="en-US" sz="2800" b="1">
                <a:latin typeface="黑体" panose="02010609060101010101" pitchFamily="2" charset="-122"/>
                <a:ea typeface="黑体" panose="02010609060101010101" pitchFamily="2" charset="-122"/>
              </a:rPr>
              <a:t> </a:t>
            </a:r>
            <a:endParaRPr kumimoji="1" lang="zh-CN" altLang="en-US" sz="2800" b="1">
              <a:latin typeface="黑体" panose="02010609060101010101" pitchFamily="2" charset="-122"/>
              <a:ea typeface="黑体" panose="02010609060101010101" pitchFamily="2" charset="-122"/>
            </a:endParaRPr>
          </a:p>
        </p:txBody>
      </p:sp>
      <p:sp>
        <p:nvSpPr>
          <p:cNvPr id="37" name="Rectangle 2"/>
          <p:cNvSpPr txBox="1">
            <a:spLocks noChangeArrowheads="1"/>
          </p:cNvSpPr>
          <p:nvPr/>
        </p:nvSpPr>
        <p:spPr bwMode="auto">
          <a:xfrm>
            <a:off x="35496" y="620688"/>
            <a:ext cx="9109075" cy="2011363"/>
          </a:xfrm>
          <a:prstGeom prst="rect">
            <a:avLst/>
          </a:prstGeom>
          <a:solidFill>
            <a:schemeClr val="bg2"/>
          </a:solidFill>
          <a:ln w="9525">
            <a:noFill/>
            <a:miter lim="800000"/>
          </a:ln>
        </p:spPr>
        <p:txBody>
          <a:bodyPr/>
          <a:lstStyle>
            <a:defPPr/>
          </a:lstStyle>
          <a:p>
            <a:pPr marL="342900" indent="-342900">
              <a:spcBef>
                <a:spcPct val="20000"/>
              </a:spcBef>
              <a:buFont typeface="Arial" panose="020B0604020202020204" pitchFamily="34" charset="0"/>
              <a:buChar char="•"/>
            </a:pPr>
            <a:r>
              <a:rPr lang="en-US" altLang="zh-CN" sz="3600" b="1">
                <a:solidFill>
                  <a:srgbClr val="FF0000"/>
                </a:solidFill>
                <a:latin typeface="华文中宋" pitchFamily="2" charset="-122"/>
                <a:ea typeface="华文中宋" pitchFamily="2" charset="-122"/>
              </a:rPr>
              <a:t>20</a:t>
            </a:r>
            <a:r>
              <a:rPr lang="zh-CN" altLang="en-US" sz="3600" b="1">
                <a:solidFill>
                  <a:srgbClr val="FF0000"/>
                </a:solidFill>
                <a:latin typeface="华文中宋" pitchFamily="2" charset="-122"/>
                <a:ea typeface="华文中宋" pitchFamily="2" charset="-122"/>
              </a:rPr>
              <a:t>世纪初的 </a:t>
            </a:r>
            <a:r>
              <a:rPr lang="zh-CN" altLang="en-US" sz="3600" b="1">
                <a:solidFill>
                  <a:srgbClr val="FF0000"/>
                </a:solidFill>
                <a:latin typeface="Calibri" panose="020F0502020204030204" pitchFamily="34" charset="0"/>
              </a:rPr>
              <a:t>“</a:t>
            </a:r>
            <a:r>
              <a:rPr lang="zh-CN" altLang="en-US" sz="3600" b="1">
                <a:solidFill>
                  <a:srgbClr val="FF0000"/>
                </a:solidFill>
                <a:latin typeface="华文中宋" pitchFamily="2" charset="-122"/>
                <a:ea typeface="华文中宋" pitchFamily="2" charset="-122"/>
              </a:rPr>
              <a:t>巴尔干半岛就像一个存满了炸药的</a:t>
            </a:r>
            <a:r>
              <a:rPr lang="zh-CN" altLang="en-US" sz="3600" b="1">
                <a:solidFill>
                  <a:srgbClr val="FFFF00"/>
                </a:solidFill>
                <a:latin typeface="华文中宋" pitchFamily="2" charset="-122"/>
                <a:ea typeface="华文中宋" pitchFamily="2" charset="-122"/>
              </a:rPr>
              <a:t>火药桶</a:t>
            </a:r>
            <a:r>
              <a:rPr lang="zh-CN" altLang="en-US" sz="3600" b="1">
                <a:solidFill>
                  <a:srgbClr val="FF0000"/>
                </a:solidFill>
                <a:latin typeface="华文中宋" pitchFamily="2" charset="-122"/>
                <a:ea typeface="华文中宋" pitchFamily="2" charset="-122"/>
              </a:rPr>
              <a:t> ，只要一粒火星，就足以引爆整个欧洲。</a:t>
            </a:r>
            <a:r>
              <a:rPr lang="zh-CN" altLang="en-US" sz="3600" b="1">
                <a:solidFill>
                  <a:srgbClr val="FF0000"/>
                </a:solidFill>
                <a:latin typeface="Calibri" panose="020F0502020204030204" pitchFamily="34" charset="0"/>
              </a:rPr>
              <a:t>”</a:t>
            </a:r>
            <a:endParaRPr lang="zh-CN" altLang="en-US" sz="3600" b="1">
              <a:solidFill>
                <a:srgbClr val="FF0000"/>
              </a:solidFill>
              <a:latin typeface="华文中宋" pitchFamily="2" charset="-122"/>
              <a:ea typeface="华文中宋" pitchFamily="2" charset="-122"/>
            </a:endParaRPr>
          </a:p>
        </p:txBody>
      </p:sp>
      <p:sp>
        <p:nvSpPr>
          <p:cNvPr id="39" name="爆炸形 1 38"/>
          <p:cNvSpPr/>
          <p:nvPr/>
        </p:nvSpPr>
        <p:spPr>
          <a:xfrm>
            <a:off x="595313" y="2197100"/>
            <a:ext cx="6997700" cy="483235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a:defRPr/>
            </a:pPr>
            <a:endParaRPr lang="zh-CN" altLang="en-US"/>
          </a:p>
        </p:txBody>
      </p:sp>
      <p:sp>
        <p:nvSpPr>
          <p:cNvPr id="40" name="Rectangle 3"/>
          <p:cNvSpPr>
            <a:spLocks noChangeArrowheads="1"/>
          </p:cNvSpPr>
          <p:nvPr/>
        </p:nvSpPr>
        <p:spPr bwMode="auto">
          <a:xfrm>
            <a:off x="2051050" y="3344863"/>
            <a:ext cx="4240213" cy="2225675"/>
          </a:xfrm>
          <a:prstGeom prst="rect">
            <a:avLst/>
          </a:prstGeom>
          <a:noFill/>
          <a:ln w="9525">
            <a:noFill/>
            <a:miter lim="800000"/>
          </a:ln>
        </p:spPr>
        <p:txBody>
          <a:bodyPr/>
          <a:lstStyle>
            <a:defPPr/>
          </a:lstStyle>
          <a:p>
            <a:pPr>
              <a:spcBef>
                <a:spcPct val="20000"/>
              </a:spcBef>
            </a:pPr>
            <a:r>
              <a:rPr lang="zh-CN" altLang="en-US" sz="4800" b="1">
                <a:ea typeface="黑体" panose="02010609060101010101" pitchFamily="2" charset="-122"/>
              </a:rPr>
              <a:t>列强争夺的</a:t>
            </a:r>
            <a:r>
              <a:rPr lang="zh-CN" altLang="en-US" sz="4800" b="1">
                <a:solidFill>
                  <a:srgbClr val="FF0000"/>
                </a:solidFill>
                <a:ea typeface="黑体" panose="02010609060101010101" pitchFamily="2" charset="-122"/>
              </a:rPr>
              <a:t>焦点</a:t>
            </a:r>
            <a:r>
              <a:rPr lang="en-US" altLang="zh-CN" sz="4800" b="1">
                <a:ea typeface="黑体" panose="02010609060101010101" pitchFamily="2" charset="-122"/>
              </a:rPr>
              <a:t>——</a:t>
            </a:r>
            <a:r>
              <a:rPr lang="zh-CN" altLang="en-US" sz="4800" b="1">
                <a:ea typeface="黑体" panose="02010609060101010101" pitchFamily="2" charset="-122"/>
              </a:rPr>
              <a:t>巴尔干半岛</a:t>
            </a:r>
            <a:endParaRPr lang="zh-CN" altLang="en-US" sz="5400" b="1">
              <a:latin typeface="华文中宋"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subTnLst>
                                    <p:audio>
                                      <p:cMediaNode mute="1">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ppt_x"/>
                                          </p:val>
                                        </p:tav>
                                        <p:tav tm="100000">
                                          <p:val>
                                            <p:strVal val="#ppt_x"/>
                                          </p:val>
                                        </p:tav>
                                      </p:tavLst>
                                    </p:anim>
                                    <p:anim calcmode="lin" valueType="num">
                                      <p:cBhvr additive="base">
                                        <p:cTn id="2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1000"/>
                                        <p:tgtEl>
                                          <p:spTgt spid="36"/>
                                        </p:tgtEl>
                                      </p:cBhvr>
                                    </p:animEffect>
                                    <p:anim calcmode="lin" valueType="num">
                                      <p:cBhvr>
                                        <p:cTn id="35" dur="1000" fill="hold"/>
                                        <p:tgtEl>
                                          <p:spTgt spid="36"/>
                                        </p:tgtEl>
                                        <p:attrNameLst>
                                          <p:attrName>ppt_x</p:attrName>
                                        </p:attrNameLst>
                                      </p:cBhvr>
                                      <p:tavLst>
                                        <p:tav tm="0">
                                          <p:val>
                                            <p:strVal val="#ppt_x"/>
                                          </p:val>
                                        </p:tav>
                                        <p:tav tm="100000">
                                          <p:val>
                                            <p:strVal val="#ppt_x"/>
                                          </p:val>
                                        </p:tav>
                                      </p:tavLst>
                                    </p:anim>
                                    <p:anim calcmode="lin" valueType="num">
                                      <p:cBhvr>
                                        <p:cTn id="3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circle(in)">
                                      <p:cBhvr>
                                        <p:cTn id="41" dur="2000"/>
                                        <p:tgtEl>
                                          <p:spTgt spid="40"/>
                                        </p:tgtEl>
                                      </p:cBhvr>
                                    </p:animEffect>
                                  </p:childTnLst>
                                </p:cTn>
                              </p:par>
                              <p:par>
                                <p:cTn id="42" presetID="6"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circle(in)">
                                      <p:cBhvr>
                                        <p:cTn id="44" dur="2000"/>
                                        <p:tgtEl>
                                          <p:spTgt spid="39"/>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circle(in)">
                                      <p:cBhvr>
                                        <p:cTn id="49"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6" grpId="0"/>
      <p:bldP spid="37" grpId="0"/>
      <p:bldP spid="39"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p:cNvSpPr>
          <p:nvPr/>
        </p:nvSpPr>
        <p:spPr bwMode="auto">
          <a:xfrm rot="5400000">
            <a:off x="-828675" y="1908176"/>
            <a:ext cx="3240087" cy="1223962"/>
          </a:xfrm>
          <a:prstGeom prst="rect">
            <a:avLst/>
          </a:prstGeom>
        </p:spPr>
        <p:txBody>
          <a:bodyPr vert="eaVert" wrap="none" fromWordArt="1">
            <a:prstTxWarp prst="textWave4">
              <a:avLst>
                <a:gd name="adj1" fmla="val 0"/>
                <a:gd name="adj2" fmla="val 0"/>
              </a:avLst>
            </a:prstTxWarp>
          </a:bodyPr>
          <a:lstStyle>
            <a:defPPr/>
          </a:lstStyle>
          <a:p>
            <a:pPr algn="ctr" fontAlgn="auto"/>
            <a:r>
              <a:rPr lang="zh-CN" altLang="en-US" sz="4800" b="1" kern="10">
                <a:ln w="9525">
                  <a:noFill/>
                  <a:round/>
                </a:ln>
                <a:gradFill rotWithShape="1">
                  <a:gsLst>
                    <a:gs pos="0">
                      <a:srgbClr val="00FF00"/>
                    </a:gs>
                    <a:gs pos="100000">
                      <a:srgbClr val="00CCFF"/>
                    </a:gs>
                  </a:gsLst>
                  <a:lin ang="1740000" scaled="1"/>
                </a:gradFill>
                <a:effectLst>
                  <a:outerShdw dist="99190" dir="7788334" algn="ctr" rotWithShape="0">
                    <a:srgbClr val="000080">
                      <a:alpha val="78000"/>
                    </a:srgbClr>
                  </a:outerShdw>
                </a:effectLst>
                <a:latin typeface="宋体" panose="02010600030101010101" pitchFamily="2" charset="-122"/>
                <a:ea typeface="宋体" panose="02010600030101010101" pitchFamily="2" charset="-122"/>
              </a:rPr>
              <a:t>追根溯源</a:t>
            </a:r>
            <a:endParaRPr lang="zh-CN" altLang="en-US" sz="4800" b="1" kern="10">
              <a:ln w="9525">
                <a:noFill/>
                <a:round/>
              </a:ln>
              <a:gradFill rotWithShape="1">
                <a:gsLst>
                  <a:gs pos="0">
                    <a:srgbClr val="00FF00"/>
                  </a:gs>
                  <a:gs pos="100000">
                    <a:srgbClr val="00CCFF"/>
                  </a:gs>
                </a:gsLst>
                <a:lin ang="1740000" scaled="1"/>
              </a:gradFill>
              <a:effectLst>
                <a:outerShdw dist="99190" dir="7788334" algn="ctr" rotWithShape="0">
                  <a:srgbClr val="000080">
                    <a:alpha val="78000"/>
                  </a:srgbClr>
                </a:outerShdw>
              </a:effectLst>
              <a:latin typeface="宋体" panose="02010600030101010101" pitchFamily="2" charset="-122"/>
              <a:ea typeface="宋体" panose="02010600030101010101" pitchFamily="2" charset="-122"/>
            </a:endParaRPr>
          </a:p>
        </p:txBody>
      </p:sp>
      <p:sp>
        <p:nvSpPr>
          <p:cNvPr id="16388" name="AutoShape 4"/>
          <p:cNvSpPr>
            <a:spLocks noChangeArrowheads="1"/>
          </p:cNvSpPr>
          <p:nvPr/>
        </p:nvSpPr>
        <p:spPr bwMode="auto">
          <a:xfrm>
            <a:off x="2425700" y="549275"/>
            <a:ext cx="6084888" cy="3024188"/>
          </a:xfrm>
          <a:prstGeom prst="cloudCallout">
            <a:avLst>
              <a:gd name="adj1" fmla="val -45824"/>
              <a:gd name="adj2" fmla="val 27583"/>
            </a:avLst>
          </a:prstGeom>
          <a:gradFill rotWithShape="1">
            <a:gsLst>
              <a:gs pos="0">
                <a:srgbClr val="CCECFF"/>
              </a:gs>
              <a:gs pos="50000">
                <a:schemeClr val="bg1"/>
              </a:gs>
              <a:gs pos="100000">
                <a:srgbClr val="CCECFF"/>
              </a:gs>
            </a:gsLst>
            <a:lin ang="2700000" scaled="1"/>
          </a:gradFill>
          <a:ln w="9525" cmpd="sng">
            <a:solidFill>
              <a:schemeClr val="tx1"/>
            </a:solidFill>
            <a:round/>
          </a:ln>
        </p:spPr>
        <p:txBody>
          <a:bodyPr/>
          <a:lstStyle>
            <a:defPPr/>
          </a:lstStyle>
          <a:p>
            <a:pPr algn="ctr">
              <a:buFont typeface="Arial" panose="020B0604020202020204" pitchFamily="34" charset="0"/>
              <a:buNone/>
              <a:defRPr/>
            </a:pPr>
            <a:endParaRPr lang="zh-CN" altLang="en-US"/>
          </a:p>
        </p:txBody>
      </p:sp>
      <p:sp>
        <p:nvSpPr>
          <p:cNvPr id="16389" name="Text Box 5"/>
          <p:cNvSpPr txBox="1">
            <a:spLocks noChangeArrowheads="1"/>
          </p:cNvSpPr>
          <p:nvPr/>
        </p:nvSpPr>
        <p:spPr bwMode="auto">
          <a:xfrm>
            <a:off x="2938463" y="900113"/>
            <a:ext cx="5545137" cy="1920875"/>
          </a:xfrm>
          <a:prstGeom prst="rect">
            <a:avLst/>
          </a:prstGeom>
          <a:noFill/>
          <a:ln w="9525">
            <a:noFill/>
            <a:miter lim="800000"/>
          </a:ln>
        </p:spPr>
        <p:txBody>
          <a:bodyPr>
            <a:spAutoFit/>
          </a:bodyPr>
          <a:lstStyle>
            <a:defPPr/>
          </a:lstStyle>
          <a:p>
            <a:r>
              <a:rPr lang="zh-CN" altLang="en-US" sz="4000" b="1">
                <a:solidFill>
                  <a:srgbClr val="CC3300"/>
                </a:solidFill>
                <a:latin typeface="Calibri" panose="020F0502020204030204" pitchFamily="34" charset="0"/>
                <a:ea typeface="隶书" pitchFamily="49" charset="-122"/>
              </a:rPr>
              <a:t>如果</a:t>
            </a:r>
            <a:r>
              <a:rPr lang="zh-CN" altLang="en-US" sz="4000" b="1">
                <a:latin typeface="Calibri" panose="020F0502020204030204" pitchFamily="34" charset="0"/>
                <a:ea typeface="隶书" pitchFamily="49" charset="-122"/>
              </a:rPr>
              <a:t>没有萨拉热窝事 </a:t>
            </a:r>
            <a:endParaRPr lang="zh-CN" altLang="en-US" sz="4000" b="1">
              <a:latin typeface="Calibri" panose="020F0502020204030204" pitchFamily="34" charset="0"/>
              <a:ea typeface="隶书" pitchFamily="49" charset="-122"/>
            </a:endParaRPr>
          </a:p>
          <a:p>
            <a:r>
              <a:rPr lang="zh-CN" altLang="en-US" sz="4000" b="1">
                <a:latin typeface="Calibri" panose="020F0502020204030204" pitchFamily="34" charset="0"/>
                <a:ea typeface="隶书" pitchFamily="49" charset="-122"/>
              </a:rPr>
              <a:t>        件第一次世界大战</a:t>
            </a:r>
            <a:endParaRPr lang="zh-CN" altLang="en-US" sz="4000" b="1">
              <a:latin typeface="Calibri" panose="020F0502020204030204" pitchFamily="34" charset="0"/>
              <a:ea typeface="隶书" pitchFamily="49" charset="-122"/>
            </a:endParaRPr>
          </a:p>
          <a:p>
            <a:r>
              <a:rPr lang="zh-CN" altLang="en-US" sz="4000" b="1">
                <a:latin typeface="Calibri" panose="020F0502020204030204" pitchFamily="34" charset="0"/>
                <a:ea typeface="隶书" pitchFamily="49" charset="-122"/>
              </a:rPr>
              <a:t>            会不会爆发</a:t>
            </a:r>
            <a:r>
              <a:rPr lang="en-US" altLang="zh-CN" sz="4000" b="1">
                <a:latin typeface="Calibri" panose="020F0502020204030204" pitchFamily="34" charset="0"/>
                <a:ea typeface="隶书" pitchFamily="49" charset="-122"/>
              </a:rPr>
              <a:t>?</a:t>
            </a:r>
            <a:endParaRPr lang="en-US" altLang="zh-CN" sz="4000" b="1">
              <a:latin typeface="Calibri" panose="020F0502020204030204" pitchFamily="34" charset="0"/>
              <a:ea typeface="隶书" pitchFamily="49" charset="-122"/>
            </a:endParaRPr>
          </a:p>
        </p:txBody>
      </p:sp>
      <p:sp>
        <p:nvSpPr>
          <p:cNvPr id="5" name="TextBox 5"/>
          <p:cNvSpPr txBox="1">
            <a:spLocks noChangeArrowheads="1"/>
          </p:cNvSpPr>
          <p:nvPr/>
        </p:nvSpPr>
        <p:spPr bwMode="auto">
          <a:xfrm>
            <a:off x="971550" y="3716338"/>
            <a:ext cx="7512050" cy="2678112"/>
          </a:xfrm>
          <a:prstGeom prst="rect">
            <a:avLst/>
          </a:prstGeom>
          <a:noFill/>
          <a:ln w="9525">
            <a:noFill/>
            <a:miter lim="800000"/>
          </a:ln>
        </p:spPr>
        <p:txBody>
          <a:bodyPr>
            <a:spAutoFit/>
          </a:bodyPr>
          <a:lstStyle>
            <a:defPPr/>
          </a:lstStyle>
          <a:p>
            <a:r>
              <a:rPr lang="zh-CN" altLang="en-US" sz="2800" b="1"/>
              <a:t>    没有萨拉热窝事件，第一次世界大战同样不可避免。第一次世界大战爆发的</a:t>
            </a:r>
            <a:r>
              <a:rPr lang="zh-CN" altLang="en-US" sz="2800" b="1">
                <a:solidFill>
                  <a:srgbClr val="002060"/>
                </a:solidFill>
              </a:rPr>
              <a:t>根本原因</a:t>
            </a:r>
            <a:r>
              <a:rPr lang="zh-CN" altLang="en-US" sz="2800" b="1"/>
              <a:t>是帝国主义之间的政治经济发展不平衡。在不平衡规律的作用下任何一桩偶发事件都有可能引发世界范围内的战争。</a:t>
            </a:r>
            <a:r>
              <a:rPr lang="zh-CN" altLang="en-US" sz="2800" b="1">
                <a:solidFill>
                  <a:srgbClr val="C00000"/>
                </a:solidFill>
              </a:rPr>
              <a:t>萨拉热窝事件</a:t>
            </a:r>
            <a:r>
              <a:rPr lang="zh-CN" altLang="en-US" sz="2800" b="1"/>
              <a:t>只是促成第一次世界大战爆发的</a:t>
            </a:r>
            <a:r>
              <a:rPr lang="zh-CN" altLang="en-US" sz="2800" b="1">
                <a:solidFill>
                  <a:srgbClr val="C00000"/>
                </a:solidFill>
              </a:rPr>
              <a:t>直接原因（导火线）</a:t>
            </a:r>
            <a:r>
              <a:rPr lang="zh-CN" altLang="en-US" sz="2800" b="1"/>
              <a:t>。</a:t>
            </a:r>
            <a:endParaRPr lang="zh-CN" altLang="en-US" sz="2800" b="1"/>
          </a:p>
        </p:txBody>
      </p:sp>
      <p:sp>
        <p:nvSpPr>
          <p:cNvPr id="10246" name="Text Box 32"/>
          <p:cNvSpPr txBox="1">
            <a:spLocks noChangeArrowheads="1"/>
          </p:cNvSpPr>
          <p:nvPr/>
        </p:nvSpPr>
        <p:spPr bwMode="auto">
          <a:xfrm>
            <a:off x="0" y="46038"/>
            <a:ext cx="4727575" cy="646112"/>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一战爆发原</a:t>
            </a:r>
            <a:r>
              <a:rPr lang="zh-CN" altLang="en-US" sz="3600" b="1" smtClean="0">
                <a:latin typeface="Comic Sans MS" panose="030F0702030302020204" pitchFamily="66" charset="0"/>
              </a:rPr>
              <a:t>因</a:t>
            </a:r>
            <a:endParaRPr lang="zh-CN" altLang="en-US" sz="3600" b="1">
              <a:latin typeface="Comic Sans MS" panose="030F0702030302020204" pitchFamily="66" charset="0"/>
            </a:endParaRPr>
          </a:p>
        </p:txBody>
      </p:sp>
      <p:sp>
        <p:nvSpPr>
          <p:cNvPr id="7" name="Text Box 62"/>
          <p:cNvSpPr txBox="1">
            <a:spLocks noChangeArrowheads="1"/>
          </p:cNvSpPr>
          <p:nvPr/>
        </p:nvSpPr>
        <p:spPr bwMode="auto">
          <a:xfrm>
            <a:off x="323850" y="898525"/>
            <a:ext cx="8424863" cy="646113"/>
          </a:xfrm>
          <a:prstGeom prst="rect">
            <a:avLst/>
          </a:prstGeom>
          <a:solidFill>
            <a:srgbClr val="00B0F0"/>
          </a:solidFill>
          <a:ln w="9525">
            <a:solidFill>
              <a:schemeClr val="tx1"/>
            </a:solidFill>
            <a:miter lim="800000"/>
          </a:ln>
        </p:spPr>
        <p:txBody>
          <a:bodyPr>
            <a:spAutoFit/>
          </a:bodyPr>
          <a:lstStyle>
            <a:defPPr/>
          </a:lstStyle>
          <a:p>
            <a:r>
              <a:rPr kumimoji="1" lang="en-US" altLang="zh-CN" sz="3600" b="1">
                <a:solidFill>
                  <a:srgbClr val="FF0000"/>
                </a:solidFill>
                <a:latin typeface="Times New Roman" panose="02020603050405020304" pitchFamily="18" charset="0"/>
                <a:ea typeface="隶书" pitchFamily="49" charset="-122"/>
              </a:rPr>
              <a:t>1914</a:t>
            </a:r>
            <a:r>
              <a:rPr kumimoji="1" lang="zh-CN" altLang="en-US" sz="3600" b="1">
                <a:solidFill>
                  <a:srgbClr val="FF0000"/>
                </a:solidFill>
                <a:latin typeface="Times New Roman" panose="02020603050405020304" pitchFamily="18" charset="0"/>
                <a:ea typeface="隶书" pitchFamily="49" charset="-122"/>
              </a:rPr>
              <a:t>年</a:t>
            </a:r>
            <a:r>
              <a:rPr kumimoji="1" lang="en-US" altLang="zh-CN" sz="3600" b="1">
                <a:solidFill>
                  <a:srgbClr val="FF0000"/>
                </a:solidFill>
                <a:latin typeface="Times New Roman" panose="02020603050405020304" pitchFamily="18" charset="0"/>
                <a:ea typeface="隶书" pitchFamily="49" charset="-122"/>
              </a:rPr>
              <a:t>6</a:t>
            </a:r>
            <a:r>
              <a:rPr kumimoji="1" lang="zh-CN" altLang="en-US" sz="3600" b="1">
                <a:solidFill>
                  <a:srgbClr val="FF0000"/>
                </a:solidFill>
                <a:latin typeface="Times New Roman" panose="02020603050405020304" pitchFamily="18" charset="0"/>
                <a:ea typeface="隶书" pitchFamily="49" charset="-122"/>
              </a:rPr>
              <a:t>月</a:t>
            </a:r>
            <a:r>
              <a:rPr kumimoji="1" lang="en-US" altLang="zh-CN" sz="3600" b="1">
                <a:solidFill>
                  <a:srgbClr val="FF0000"/>
                </a:solidFill>
                <a:latin typeface="Times New Roman" panose="02020603050405020304" pitchFamily="18" charset="0"/>
                <a:ea typeface="隶书" pitchFamily="49" charset="-122"/>
              </a:rPr>
              <a:t>28</a:t>
            </a:r>
            <a:r>
              <a:rPr kumimoji="1" lang="zh-CN" altLang="en-US" sz="3600" b="1">
                <a:solidFill>
                  <a:srgbClr val="FF0000"/>
                </a:solidFill>
                <a:latin typeface="Times New Roman" panose="02020603050405020304" pitchFamily="18" charset="0"/>
                <a:ea typeface="隶书" pitchFamily="49" charset="-122"/>
              </a:rPr>
              <a:t>日，萨拉热窝事件（导火线）</a:t>
            </a:r>
            <a:endParaRPr kumimoji="1" lang="zh-CN" altLang="en-US" sz="3600" b="1">
              <a:solidFill>
                <a:srgbClr val="FF0000"/>
              </a:solidFill>
              <a:latin typeface="Times New Roman" panose="02020603050405020304" pitchFamily="18" charset="0"/>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grpId="0" nodeType="afterEffect">
                                  <p:stCondLst>
                                    <p:cond delay="0"/>
                                  </p:stCondLst>
                                  <p:childTnLst>
                                    <p:animClr clrSpc="rgb" dir="cw">
                                      <p:cBhvr override="childStyle">
                                        <p:cTn id="6" dur="200" fill="hold"/>
                                        <p:tgtEl>
                                          <p:spTgt spid="16387"/>
                                        </p:tgtEl>
                                        <p:attrNameLst>
                                          <p:attrName>style.color</p:attrName>
                                        </p:attrNameLst>
                                      </p:cBhvr>
                                      <p:to>
                                        <a:srgbClr val="99FFCC"/>
                                      </p:to>
                                    </p:animClr>
                                    <p:animClr clrSpc="rgb" dir="cw">
                                      <p:cBhvr>
                                        <p:cTn id="7" dur="200" fill="hold"/>
                                        <p:tgtEl>
                                          <p:spTgt spid="16387"/>
                                        </p:tgtEl>
                                        <p:attrNameLst>
                                          <p:attrName>fillcolor</p:attrName>
                                        </p:attrNameLst>
                                      </p:cBhvr>
                                      <p:to>
                                        <a:srgbClr val="99FFCC"/>
                                      </p:to>
                                    </p:animClr>
                                    <p:set>
                                      <p:cBhvr>
                                        <p:cTn id="8" dur="200" fill="hold"/>
                                        <p:tgtEl>
                                          <p:spTgt spid="16387"/>
                                        </p:tgtEl>
                                        <p:attrNameLst>
                                          <p:attrName>fill.type</p:attrName>
                                        </p:attrNameLst>
                                      </p:cBhvr>
                                      <p:to>
                                        <p:strVal val="solid"/>
                                      </p:to>
                                    </p:set>
                                    <p:set>
                                      <p:cBhvr>
                                        <p:cTn id="9" dur="200" fill="hold"/>
                                        <p:tgtEl>
                                          <p:spTgt spid="16387"/>
                                        </p:tgtEl>
                                        <p:attrNameLst>
                                          <p:attrName>fill.on</p:attrName>
                                        </p:attrNameLst>
                                      </p:cBhvr>
                                      <p:to>
                                        <p:strVal val="true"/>
                                      </p:to>
                                    </p:set>
                                    <p:animRot by="120000">
                                      <p:cBhvr>
                                        <p:cTn id="10" dur="200" fill="hold">
                                          <p:stCondLst>
                                            <p:cond delay="0"/>
                                          </p:stCondLst>
                                        </p:cTn>
                                        <p:tgtEl>
                                          <p:spTgt spid="16387"/>
                                        </p:tgtEl>
                                        <p:attrNameLst>
                                          <p:attrName>r</p:attrName>
                                        </p:attrNameLst>
                                      </p:cBhvr>
                                    </p:animRot>
                                    <p:animRot by="-239820">
                                      <p:cBhvr>
                                        <p:cTn id="11" dur="400" fill="hold">
                                          <p:stCondLst>
                                            <p:cond delay="400"/>
                                          </p:stCondLst>
                                        </p:cTn>
                                        <p:tgtEl>
                                          <p:spTgt spid="16387"/>
                                        </p:tgtEl>
                                        <p:attrNameLst>
                                          <p:attrName>r</p:attrName>
                                        </p:attrNameLst>
                                      </p:cBhvr>
                                    </p:animRot>
                                    <p:animRot by="240000">
                                      <p:cBhvr>
                                        <p:cTn id="12" dur="400" fill="hold">
                                          <p:stCondLst>
                                            <p:cond delay="800"/>
                                          </p:stCondLst>
                                        </p:cTn>
                                        <p:tgtEl>
                                          <p:spTgt spid="16387"/>
                                        </p:tgtEl>
                                        <p:attrNameLst>
                                          <p:attrName>r</p:attrName>
                                        </p:attrNameLst>
                                      </p:cBhvr>
                                    </p:animRot>
                                    <p:animRot by="-239820">
                                      <p:cBhvr>
                                        <p:cTn id="13" dur="400" fill="hold">
                                          <p:stCondLst>
                                            <p:cond delay="1200"/>
                                          </p:stCondLst>
                                        </p:cTn>
                                        <p:tgtEl>
                                          <p:spTgt spid="16387"/>
                                        </p:tgtEl>
                                        <p:attrNameLst>
                                          <p:attrName>r</p:attrName>
                                        </p:attrNameLst>
                                      </p:cBhvr>
                                    </p:animRot>
                                    <p:animRot by="120000">
                                      <p:cBhvr>
                                        <p:cTn id="14" dur="400" fill="hold">
                                          <p:stCondLst>
                                            <p:cond delay="1600"/>
                                          </p:stCondLst>
                                        </p:cTn>
                                        <p:tgtEl>
                                          <p:spTgt spid="16387"/>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38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lt">
                                    <p:tmPct val="50000"/>
                                  </p:iterate>
                                  <p:childTnLst>
                                    <p:set>
                                      <p:cBhvr>
                                        <p:cTn id="24" dur="1" fill="hold">
                                          <p:stCondLst>
                                            <p:cond delay="0"/>
                                          </p:stCondLst>
                                        </p:cTn>
                                        <p:tgtEl>
                                          <p:spTgt spid="5"/>
                                        </p:tgtEl>
                                        <p:attrNameLst>
                                          <p:attrName>style.visibility</p:attrName>
                                        </p:attrNameLst>
                                      </p:cBhvr>
                                      <p:to>
                                        <p:strVal val="visible"/>
                                      </p:to>
                                    </p:set>
                                    <p:anim calcmode="discrete" valueType="clr">
                                      <p:cBhvr override="childStyle">
                                        <p:cTn id="25"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5"/>
                                        </p:tgtEl>
                                        <p:attrNameLst>
                                          <p:attrName>fillcolor</p:attrName>
                                        </p:attrNameLst>
                                      </p:cBhvr>
                                      <p:tavLst>
                                        <p:tav tm="0">
                                          <p:val>
                                            <p:clrVal>
                                              <a:schemeClr val="accent2"/>
                                            </p:clrVal>
                                          </p:val>
                                        </p:tav>
                                        <p:tav tm="50000">
                                          <p:val>
                                            <p:clrVal>
                                              <a:schemeClr val="hlink"/>
                                            </p:clrVal>
                                          </p:val>
                                        </p:tav>
                                      </p:tavLst>
                                    </p:anim>
                                    <p:set>
                                      <p:cBhvr>
                                        <p:cTn id="27" dur="80"/>
                                        <p:tgtEl>
                                          <p:spTgt spid="5"/>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p:bldP spid="16389" grpId="0"/>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980728"/>
            <a:ext cx="8712969" cy="1577355"/>
          </a:xfrm>
          <a:prstGeom prst="rect">
            <a:avLst/>
          </a:prstGeom>
          <a:solidFill>
            <a:srgbClr val="00B0F0"/>
          </a:solidFill>
        </p:spPr>
        <p:txBody>
          <a:bodyPr wrap="square">
            <a:spAutoFit/>
          </a:bodyPr>
          <a:lstStyle>
            <a:defPPr/>
          </a:lstStyle>
          <a:p>
            <a:pPr fontAlgn="auto">
              <a:spcBef>
                <a:spcPct val="0"/>
              </a:spcBef>
              <a:spcAft>
                <a:spcPct val="0"/>
              </a:spcAft>
              <a:defRPr/>
            </a:pPr>
            <a:r>
              <a:rPr lang="zh-CN" altLang="en-US" sz="1050" b="1" kern="0">
                <a:solidFill>
                  <a:srgbClr val="FF0000"/>
                </a:solidFill>
                <a:latin typeface="隶书" pitchFamily="49" charset="-122"/>
                <a:ea typeface="隶书" pitchFamily="49" charset="-122"/>
              </a:rPr>
              <a:t> </a:t>
            </a:r>
            <a:endParaRPr lang="en-US" altLang="zh-CN" sz="1050" b="1" kern="0" smtClean="0">
              <a:solidFill>
                <a:srgbClr val="FF0000"/>
              </a:solidFill>
              <a:latin typeface="隶书" pitchFamily="49" charset="-122"/>
              <a:ea typeface="隶书" pitchFamily="49" charset="-122"/>
            </a:endParaRPr>
          </a:p>
          <a:p>
            <a:pPr fontAlgn="auto">
              <a:spcBef>
                <a:spcPct val="0"/>
              </a:spcBef>
              <a:spcAft>
                <a:spcPct val="0"/>
              </a:spcAft>
              <a:defRPr/>
            </a:pPr>
            <a:r>
              <a:rPr lang="zh-CN" altLang="en-US" sz="3600" b="1" kern="0" smtClean="0">
                <a:solidFill>
                  <a:srgbClr val="FF0000"/>
                </a:solidFill>
                <a:latin typeface="隶书" pitchFamily="49" charset="-122"/>
                <a:ea typeface="隶书" pitchFamily="49" charset="-122"/>
              </a:rPr>
              <a:t>帝</a:t>
            </a:r>
            <a:r>
              <a:rPr lang="zh-CN" altLang="en-US" sz="3600" b="1" kern="0">
                <a:solidFill>
                  <a:srgbClr val="FF0000"/>
                </a:solidFill>
                <a:latin typeface="隶书" pitchFamily="49" charset="-122"/>
                <a:ea typeface="隶书" pitchFamily="49" charset="-122"/>
              </a:rPr>
              <a:t>国主义国家间政治经济发展不平衡（根本原因</a:t>
            </a:r>
            <a:r>
              <a:rPr lang="zh-CN" altLang="en-US" sz="3600" b="1" kern="0" smtClean="0">
                <a:solidFill>
                  <a:srgbClr val="FF0000"/>
                </a:solidFill>
                <a:latin typeface="隶书" pitchFamily="49" charset="-122"/>
                <a:ea typeface="隶书" pitchFamily="49" charset="-122"/>
              </a:rPr>
              <a:t>）</a:t>
            </a:r>
            <a:endParaRPr lang="en-US" altLang="zh-CN" sz="1400" b="1" kern="0" smtClean="0">
              <a:solidFill>
                <a:srgbClr val="FF0000"/>
              </a:solidFill>
              <a:latin typeface="隶书" pitchFamily="49" charset="-122"/>
              <a:ea typeface="隶书" pitchFamily="49" charset="-122"/>
            </a:endParaRPr>
          </a:p>
          <a:p>
            <a:pPr fontAlgn="auto">
              <a:spcBef>
                <a:spcPct val="0"/>
              </a:spcBef>
              <a:spcAft>
                <a:spcPct val="0"/>
              </a:spcAft>
              <a:defRPr/>
            </a:pPr>
            <a:endParaRPr lang="en-US" altLang="zh-CN" sz="1400" b="1" kern="0">
              <a:solidFill>
                <a:srgbClr val="FF0000"/>
              </a:solidFill>
              <a:latin typeface="隶书" pitchFamily="49" charset="-122"/>
              <a:ea typeface="隶书" pitchFamily="49" charset="-122"/>
            </a:endParaRPr>
          </a:p>
        </p:txBody>
      </p:sp>
      <p:sp>
        <p:nvSpPr>
          <p:cNvPr id="5" name="Text Box 62"/>
          <p:cNvSpPr txBox="1">
            <a:spLocks noChangeArrowheads="1"/>
          </p:cNvSpPr>
          <p:nvPr/>
        </p:nvSpPr>
        <p:spPr bwMode="auto">
          <a:xfrm>
            <a:off x="251520" y="2780928"/>
            <a:ext cx="7924800" cy="646112"/>
          </a:xfrm>
          <a:prstGeom prst="rect">
            <a:avLst/>
          </a:prstGeom>
          <a:solidFill>
            <a:srgbClr val="00B0F0"/>
          </a:solidFill>
          <a:ln w="9525">
            <a:solidFill>
              <a:schemeClr val="tx1"/>
            </a:solidFill>
            <a:miter lim="800000"/>
          </a:ln>
        </p:spPr>
        <p:txBody>
          <a:bodyPr>
            <a:spAutoFit/>
          </a:bodyPr>
          <a:lstStyle>
            <a:defPPr/>
          </a:lstStyle>
          <a:p>
            <a:r>
              <a:rPr kumimoji="1" lang="zh-CN" altLang="en-US" sz="3600" b="1">
                <a:solidFill>
                  <a:srgbClr val="FF0000"/>
                </a:solidFill>
                <a:latin typeface="Times New Roman" panose="02020603050405020304" pitchFamily="18" charset="0"/>
                <a:ea typeface="隶书" pitchFamily="49" charset="-122"/>
              </a:rPr>
              <a:t>欧洲列强之间的矛盾激化（主要原因）</a:t>
            </a:r>
            <a:endParaRPr kumimoji="1" lang="zh-CN" altLang="en-US" sz="3600" b="1">
              <a:solidFill>
                <a:srgbClr val="FF0000"/>
              </a:solidFill>
              <a:latin typeface="Times New Roman" panose="02020603050405020304" pitchFamily="18" charset="0"/>
              <a:ea typeface="隶书" pitchFamily="49" charset="-122"/>
            </a:endParaRPr>
          </a:p>
        </p:txBody>
      </p:sp>
      <p:sp>
        <p:nvSpPr>
          <p:cNvPr id="6" name="Text Box 32"/>
          <p:cNvSpPr txBox="1">
            <a:spLocks noChangeArrowheads="1"/>
          </p:cNvSpPr>
          <p:nvPr/>
        </p:nvSpPr>
        <p:spPr bwMode="auto">
          <a:xfrm>
            <a:off x="0" y="46038"/>
            <a:ext cx="4727575" cy="646112"/>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一战爆发原</a:t>
            </a:r>
            <a:r>
              <a:rPr lang="zh-CN" altLang="en-US" sz="3600" b="1" smtClean="0">
                <a:latin typeface="Comic Sans MS" panose="030F0702030302020204" pitchFamily="66" charset="0"/>
              </a:rPr>
              <a:t>因</a:t>
            </a:r>
            <a:endParaRPr lang="zh-CN" altLang="en-US" sz="3600" b="1">
              <a:latin typeface="Comic Sans MS" panose="030F0702030302020204" pitchFamily="66" charset="0"/>
            </a:endParaRPr>
          </a:p>
        </p:txBody>
      </p:sp>
      <p:sp>
        <p:nvSpPr>
          <p:cNvPr id="7" name="Text Box 62"/>
          <p:cNvSpPr txBox="1">
            <a:spLocks noChangeArrowheads="1"/>
          </p:cNvSpPr>
          <p:nvPr/>
        </p:nvSpPr>
        <p:spPr bwMode="auto">
          <a:xfrm>
            <a:off x="251520" y="5229200"/>
            <a:ext cx="8424863" cy="646113"/>
          </a:xfrm>
          <a:prstGeom prst="rect">
            <a:avLst/>
          </a:prstGeom>
          <a:solidFill>
            <a:srgbClr val="00B0F0"/>
          </a:solidFill>
          <a:ln w="9525">
            <a:solidFill>
              <a:schemeClr val="tx1"/>
            </a:solidFill>
            <a:miter lim="800000"/>
          </a:ln>
        </p:spPr>
        <p:txBody>
          <a:bodyPr>
            <a:spAutoFit/>
          </a:bodyPr>
          <a:lstStyle>
            <a:defPPr/>
          </a:lstStyle>
          <a:p>
            <a:r>
              <a:rPr kumimoji="1" lang="en-US" altLang="zh-CN" sz="3600" b="1">
                <a:solidFill>
                  <a:srgbClr val="FF0000"/>
                </a:solidFill>
                <a:latin typeface="Times New Roman" panose="02020603050405020304" pitchFamily="18" charset="0"/>
                <a:ea typeface="隶书" pitchFamily="49" charset="-122"/>
              </a:rPr>
              <a:t>1914</a:t>
            </a:r>
            <a:r>
              <a:rPr kumimoji="1" lang="zh-CN" altLang="en-US" sz="3600" b="1">
                <a:solidFill>
                  <a:srgbClr val="FF0000"/>
                </a:solidFill>
                <a:latin typeface="Times New Roman" panose="02020603050405020304" pitchFamily="18" charset="0"/>
                <a:ea typeface="隶书" pitchFamily="49" charset="-122"/>
              </a:rPr>
              <a:t>年</a:t>
            </a:r>
            <a:r>
              <a:rPr kumimoji="1" lang="en-US" altLang="zh-CN" sz="3600" b="1">
                <a:solidFill>
                  <a:srgbClr val="FF0000"/>
                </a:solidFill>
                <a:latin typeface="Times New Roman" panose="02020603050405020304" pitchFamily="18" charset="0"/>
                <a:ea typeface="隶书" pitchFamily="49" charset="-122"/>
              </a:rPr>
              <a:t>6</a:t>
            </a:r>
            <a:r>
              <a:rPr kumimoji="1" lang="zh-CN" altLang="en-US" sz="3600" b="1">
                <a:solidFill>
                  <a:srgbClr val="FF0000"/>
                </a:solidFill>
                <a:latin typeface="Times New Roman" panose="02020603050405020304" pitchFamily="18" charset="0"/>
                <a:ea typeface="隶书" pitchFamily="49" charset="-122"/>
              </a:rPr>
              <a:t>月</a:t>
            </a:r>
            <a:r>
              <a:rPr kumimoji="1" lang="en-US" altLang="zh-CN" sz="3600" b="1">
                <a:solidFill>
                  <a:srgbClr val="FF0000"/>
                </a:solidFill>
                <a:latin typeface="Times New Roman" panose="02020603050405020304" pitchFamily="18" charset="0"/>
                <a:ea typeface="隶书" pitchFamily="49" charset="-122"/>
              </a:rPr>
              <a:t>28</a:t>
            </a:r>
            <a:r>
              <a:rPr kumimoji="1" lang="zh-CN" altLang="en-US" sz="3600" b="1">
                <a:solidFill>
                  <a:srgbClr val="FF0000"/>
                </a:solidFill>
                <a:latin typeface="Times New Roman" panose="02020603050405020304" pitchFamily="18" charset="0"/>
                <a:ea typeface="隶书" pitchFamily="49" charset="-122"/>
              </a:rPr>
              <a:t>日，萨拉热窝事件（导火线）</a:t>
            </a:r>
            <a:endParaRPr kumimoji="1" lang="zh-CN" altLang="en-US" sz="3600" b="1">
              <a:solidFill>
                <a:srgbClr val="FF0000"/>
              </a:solidFill>
              <a:latin typeface="Times New Roman" panose="02020603050405020304" pitchFamily="18" charset="0"/>
              <a:ea typeface="隶书" pitchFamily="49" charset="-122"/>
            </a:endParaRPr>
          </a:p>
        </p:txBody>
      </p:sp>
      <p:sp>
        <p:nvSpPr>
          <p:cNvPr id="8" name="Text Box 3"/>
          <p:cNvSpPr txBox="1">
            <a:spLocks noChangeArrowheads="1"/>
          </p:cNvSpPr>
          <p:nvPr/>
        </p:nvSpPr>
        <p:spPr bwMode="auto">
          <a:xfrm>
            <a:off x="244475" y="3645024"/>
            <a:ext cx="8713788" cy="1200150"/>
          </a:xfrm>
          <a:prstGeom prst="rect">
            <a:avLst/>
          </a:prstGeom>
          <a:solidFill>
            <a:srgbClr val="00B0F0"/>
          </a:solidFill>
          <a:ln w="9525">
            <a:solidFill>
              <a:schemeClr val="tx1"/>
            </a:solidFill>
            <a:miter lim="800000"/>
          </a:ln>
        </p:spPr>
        <p:txBody>
          <a:bodyPr>
            <a:spAutoFit/>
          </a:bodyPr>
          <a:lstStyle>
            <a:defPPr/>
          </a:lstStyle>
          <a:p>
            <a:pPr algn="ctr"/>
            <a:r>
              <a:rPr kumimoji="1" lang="en-US" altLang="zh-CN" sz="3600" b="1">
                <a:solidFill>
                  <a:srgbClr val="FF0000"/>
                </a:solidFill>
                <a:latin typeface="隶书" pitchFamily="49" charset="-122"/>
                <a:ea typeface="隶书" pitchFamily="49" charset="-122"/>
              </a:rPr>
              <a:t> </a:t>
            </a:r>
            <a:r>
              <a:rPr kumimoji="1" lang="zh-CN" altLang="en-US" sz="3600" b="1">
                <a:solidFill>
                  <a:srgbClr val="FF0000"/>
                </a:solidFill>
                <a:latin typeface="隶书" pitchFamily="49" charset="-122"/>
                <a:ea typeface="隶书" pitchFamily="49" charset="-122"/>
              </a:rPr>
              <a:t>帝国主义两大军事集团的形成及扩军备战（具体原因）</a:t>
            </a:r>
            <a:endParaRPr kumimoji="1" lang="zh-CN" altLang="en-US" sz="3600" b="1">
              <a:solidFill>
                <a:srgbClr val="FF0000"/>
              </a:solidFill>
              <a:latin typeface="隶书" pitchFamily="49" charset="-122"/>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2916238" y="3500438"/>
            <a:ext cx="4248150" cy="984250"/>
          </a:xfrm>
          <a:prstGeom prst="rect">
            <a:avLst/>
          </a:prstGeom>
          <a:noFill/>
          <a:ln w="38100">
            <a:solidFill>
              <a:schemeClr val="tx1"/>
            </a:solidFill>
            <a:miter lim="800000"/>
          </a:ln>
        </p:spPr>
        <p:txBody>
          <a:bodyPr>
            <a:spAutoFit/>
          </a:bodyPr>
          <a:lstStyle>
            <a:defPPr/>
          </a:lstStyle>
          <a:p>
            <a:r>
              <a:rPr lang="zh-CN" altLang="en-US" sz="2800" b="1">
                <a:solidFill>
                  <a:srgbClr val="CC3300"/>
                </a:solidFill>
                <a:latin typeface="Calibri" panose="020F0502020204030204" pitchFamily="34" charset="0"/>
              </a:rPr>
              <a:t>同盟国集团</a:t>
            </a:r>
            <a:r>
              <a:rPr lang="zh-CN" altLang="en-US" sz="2800" b="1">
                <a:solidFill>
                  <a:srgbClr val="0033CC"/>
                </a:solidFill>
                <a:latin typeface="Calibri" panose="020F0502020204030204" pitchFamily="34" charset="0"/>
              </a:rPr>
              <a:t>：德、奥匈、   </a:t>
            </a:r>
            <a:endParaRPr lang="zh-CN" altLang="en-US" sz="2800" b="1">
              <a:solidFill>
                <a:srgbClr val="0033CC"/>
              </a:solidFill>
              <a:latin typeface="Calibri" panose="020F0502020204030204" pitchFamily="34" charset="0"/>
            </a:endParaRPr>
          </a:p>
          <a:p>
            <a:r>
              <a:rPr lang="zh-CN" altLang="en-US" sz="2800" b="1">
                <a:solidFill>
                  <a:srgbClr val="0033CC"/>
                </a:solidFill>
                <a:latin typeface="Calibri" panose="020F0502020204030204" pitchFamily="34" charset="0"/>
              </a:rPr>
              <a:t>    、奥斯曼土耳其</a:t>
            </a:r>
            <a:endParaRPr lang="zh-CN" altLang="en-US" sz="2800" b="1">
              <a:solidFill>
                <a:srgbClr val="0033CC"/>
              </a:solidFill>
              <a:latin typeface="Calibri" panose="020F0502020204030204" pitchFamily="34" charset="0"/>
            </a:endParaRPr>
          </a:p>
        </p:txBody>
      </p:sp>
      <p:sp>
        <p:nvSpPr>
          <p:cNvPr id="17411" name="Oval 3"/>
          <p:cNvSpPr>
            <a:spLocks noChangeArrowheads="1"/>
          </p:cNvSpPr>
          <p:nvPr/>
        </p:nvSpPr>
        <p:spPr bwMode="auto">
          <a:xfrm>
            <a:off x="2987675" y="3933825"/>
            <a:ext cx="625475" cy="554038"/>
          </a:xfrm>
          <a:prstGeom prst="ellipse">
            <a:avLst/>
          </a:prstGeom>
          <a:solidFill>
            <a:srgbClr val="FFFF00"/>
          </a:solidFill>
          <a:ln w="9525">
            <a:solidFill>
              <a:schemeClr val="tx1"/>
            </a:solidFill>
            <a:round/>
          </a:ln>
        </p:spPr>
        <p:txBody>
          <a:bodyPr wrap="none" anchor="ctr"/>
          <a:lstStyle>
            <a:defPPr/>
          </a:lstStyle>
          <a:p>
            <a:pPr algn="ctr"/>
            <a:r>
              <a:rPr lang="zh-CN" altLang="en-US" sz="3200" b="1">
                <a:solidFill>
                  <a:schemeClr val="accent2"/>
                </a:solidFill>
              </a:rPr>
              <a:t>意</a:t>
            </a:r>
            <a:endParaRPr lang="zh-CN" altLang="en-US" sz="3200" b="1">
              <a:solidFill>
                <a:schemeClr val="accent2"/>
              </a:solidFill>
            </a:endParaRPr>
          </a:p>
        </p:txBody>
      </p:sp>
      <p:sp>
        <p:nvSpPr>
          <p:cNvPr id="11268" name="Text Box 4"/>
          <p:cNvSpPr txBox="1">
            <a:spLocks noChangeArrowheads="1"/>
          </p:cNvSpPr>
          <p:nvPr/>
        </p:nvSpPr>
        <p:spPr bwMode="auto">
          <a:xfrm>
            <a:off x="357188" y="1071563"/>
            <a:ext cx="3527425" cy="519112"/>
          </a:xfrm>
          <a:prstGeom prst="rect">
            <a:avLst/>
          </a:prstGeom>
          <a:noFill/>
          <a:ln w="9525">
            <a:noFill/>
            <a:miter lim="800000"/>
          </a:ln>
        </p:spPr>
        <p:txBody>
          <a:bodyPr>
            <a:spAutoFit/>
          </a:bodyPr>
          <a:lstStyle>
            <a:defPPr/>
          </a:lstStyle>
          <a:p>
            <a:r>
              <a:rPr lang="en-US" altLang="zh-CN" sz="2800" b="1" smtClean="0">
                <a:latin typeface="Calibri" panose="020F0502020204030204" pitchFamily="34" charset="0"/>
              </a:rPr>
              <a:t>1.</a:t>
            </a:r>
            <a:r>
              <a:rPr lang="zh-CN" altLang="en-US" sz="2800" b="1" smtClean="0">
                <a:latin typeface="Calibri" panose="020F0502020204030204" pitchFamily="34" charset="0"/>
              </a:rPr>
              <a:t>大</a:t>
            </a:r>
            <a:r>
              <a:rPr lang="zh-CN" altLang="en-US" sz="2800" b="1">
                <a:latin typeface="Calibri" panose="020F0502020204030204" pitchFamily="34" charset="0"/>
              </a:rPr>
              <a:t>战爆发：</a:t>
            </a:r>
            <a:endParaRPr lang="zh-CN" altLang="en-US" sz="2800" b="1">
              <a:latin typeface="Calibri" panose="020F0502020204030204" pitchFamily="34" charset="0"/>
            </a:endParaRPr>
          </a:p>
        </p:txBody>
      </p:sp>
      <p:sp>
        <p:nvSpPr>
          <p:cNvPr id="17413" name="Text Box 5"/>
          <p:cNvSpPr txBox="1">
            <a:spLocks noChangeArrowheads="1"/>
          </p:cNvSpPr>
          <p:nvPr/>
        </p:nvSpPr>
        <p:spPr bwMode="auto">
          <a:xfrm>
            <a:off x="285750" y="3500438"/>
            <a:ext cx="3278188" cy="519112"/>
          </a:xfrm>
          <a:prstGeom prst="rect">
            <a:avLst/>
          </a:prstGeom>
          <a:noFill/>
          <a:ln w="9525">
            <a:noFill/>
            <a:miter lim="800000"/>
          </a:ln>
        </p:spPr>
        <p:txBody>
          <a:bodyPr>
            <a:spAutoFit/>
          </a:bodyPr>
          <a:lstStyle>
            <a:defPPr/>
          </a:lstStyle>
          <a:p>
            <a:r>
              <a:rPr lang="zh-CN" altLang="en-US" sz="2800" b="1" smtClean="0">
                <a:latin typeface="Calibri" panose="020F0502020204030204" pitchFamily="34" charset="0"/>
              </a:rPr>
              <a:t>交</a:t>
            </a:r>
            <a:r>
              <a:rPr lang="zh-CN" altLang="en-US" sz="2800" b="1">
                <a:latin typeface="Calibri" panose="020F0502020204030204" pitchFamily="34" charset="0"/>
              </a:rPr>
              <a:t>战双方：</a:t>
            </a:r>
            <a:endParaRPr lang="zh-CN" altLang="en-US" sz="2800" b="1">
              <a:latin typeface="Calibri" panose="020F0502020204030204" pitchFamily="34" charset="0"/>
            </a:endParaRPr>
          </a:p>
        </p:txBody>
      </p:sp>
      <p:sp>
        <p:nvSpPr>
          <p:cNvPr id="17414" name="Text Box 6"/>
          <p:cNvSpPr txBox="1">
            <a:spLocks noChangeArrowheads="1"/>
          </p:cNvSpPr>
          <p:nvPr/>
        </p:nvSpPr>
        <p:spPr bwMode="auto">
          <a:xfrm>
            <a:off x="2916238" y="5300663"/>
            <a:ext cx="5257800" cy="984250"/>
          </a:xfrm>
          <a:prstGeom prst="rect">
            <a:avLst/>
          </a:prstGeom>
          <a:noFill/>
          <a:ln w="38100">
            <a:solidFill>
              <a:schemeClr val="tx1"/>
            </a:solidFill>
            <a:miter lim="800000"/>
          </a:ln>
        </p:spPr>
        <p:txBody>
          <a:bodyPr>
            <a:spAutoFit/>
          </a:bodyPr>
          <a:lstStyle>
            <a:defPPr/>
          </a:lstStyle>
          <a:p>
            <a:r>
              <a:rPr lang="zh-CN" altLang="en-US" sz="2800" b="1">
                <a:solidFill>
                  <a:srgbClr val="CC3300"/>
                </a:solidFill>
                <a:latin typeface="Calibri" panose="020F0502020204030204" pitchFamily="34" charset="0"/>
              </a:rPr>
              <a:t>协约国集团</a:t>
            </a:r>
            <a:r>
              <a:rPr lang="zh-CN" altLang="en-US" sz="2800" b="1">
                <a:solidFill>
                  <a:srgbClr val="0033CC"/>
                </a:solidFill>
                <a:latin typeface="Calibri" panose="020F0502020204030204" pitchFamily="34" charset="0"/>
              </a:rPr>
              <a:t>：英、法、俄、     塞、比、日、美、中等国</a:t>
            </a:r>
            <a:endParaRPr lang="zh-CN" altLang="en-US" sz="2800" b="1">
              <a:solidFill>
                <a:srgbClr val="0033CC"/>
              </a:solidFill>
              <a:latin typeface="Calibri" panose="020F0502020204030204" pitchFamily="34" charset="0"/>
            </a:endParaRPr>
          </a:p>
        </p:txBody>
      </p:sp>
      <p:pic>
        <p:nvPicPr>
          <p:cNvPr id="17415" name="Picture 7" descr="M09EVJM6"/>
          <p:cNvPicPr>
            <a:picLocks noChangeAspect="1" noChangeArrowheads="1"/>
          </p:cNvPicPr>
          <p:nvPr/>
        </p:nvPicPr>
        <p:blipFill>
          <a:blip r:embed="rId1"/>
          <a:stretch>
            <a:fillRect/>
          </a:stretch>
        </p:blipFill>
        <p:spPr bwMode="auto">
          <a:xfrm>
            <a:off x="-57150" y="4487863"/>
            <a:ext cx="2760663" cy="2276475"/>
          </a:xfrm>
          <a:prstGeom prst="rect">
            <a:avLst/>
          </a:prstGeom>
          <a:noFill/>
          <a:ln w="57150">
            <a:solidFill>
              <a:srgbClr val="990000"/>
            </a:solidFill>
            <a:miter lim="800000"/>
            <a:headEnd/>
            <a:tailEnd/>
          </a:ln>
        </p:spPr>
      </p:pic>
      <p:sp>
        <p:nvSpPr>
          <p:cNvPr id="17417" name="Text Box 9"/>
          <p:cNvSpPr txBox="1">
            <a:spLocks noChangeArrowheads="1"/>
          </p:cNvSpPr>
          <p:nvPr/>
        </p:nvSpPr>
        <p:spPr bwMode="auto">
          <a:xfrm>
            <a:off x="179388" y="1736725"/>
            <a:ext cx="5616575" cy="1385888"/>
          </a:xfrm>
          <a:prstGeom prst="rect">
            <a:avLst/>
          </a:prstGeom>
          <a:noFill/>
          <a:ln w="28575">
            <a:solidFill>
              <a:schemeClr val="tx1"/>
            </a:solidFill>
            <a:miter lim="800000"/>
          </a:ln>
        </p:spPr>
        <p:txBody>
          <a:bodyPr>
            <a:spAutoFit/>
          </a:bodyPr>
          <a:lstStyle>
            <a:defPPr/>
          </a:lstStyle>
          <a:p>
            <a:r>
              <a:rPr lang="en-US" altLang="zh-CN" sz="2800" b="1">
                <a:latin typeface="Calibri" panose="020F0502020204030204" pitchFamily="34" charset="0"/>
              </a:rPr>
              <a:t> </a:t>
            </a:r>
            <a:r>
              <a:rPr lang="en-US" altLang="zh-CN" sz="2800" b="1">
                <a:solidFill>
                  <a:srgbClr val="FF3300"/>
                </a:solidFill>
                <a:latin typeface="Calibri" panose="020F0502020204030204" pitchFamily="34" charset="0"/>
              </a:rPr>
              <a:t>1914</a:t>
            </a:r>
            <a:r>
              <a:rPr lang="zh-CN" altLang="en-US" sz="2800" b="1">
                <a:solidFill>
                  <a:srgbClr val="FF3300"/>
                </a:solidFill>
                <a:latin typeface="Calibri" panose="020F0502020204030204" pitchFamily="34" charset="0"/>
              </a:rPr>
              <a:t>年</a:t>
            </a:r>
            <a:r>
              <a:rPr lang="en-US" altLang="zh-CN" sz="2800" b="1">
                <a:solidFill>
                  <a:srgbClr val="FF3300"/>
                </a:solidFill>
                <a:latin typeface="Calibri" panose="020F0502020204030204" pitchFamily="34" charset="0"/>
              </a:rPr>
              <a:t>7</a:t>
            </a:r>
            <a:r>
              <a:rPr lang="zh-CN" altLang="en-US" sz="2800" b="1">
                <a:solidFill>
                  <a:srgbClr val="FF3300"/>
                </a:solidFill>
                <a:latin typeface="Calibri" panose="020F0502020204030204" pitchFamily="34" charset="0"/>
              </a:rPr>
              <a:t>月</a:t>
            </a:r>
            <a:r>
              <a:rPr lang="en-US" altLang="zh-CN" sz="2800" b="1">
                <a:solidFill>
                  <a:srgbClr val="FF3300"/>
                </a:solidFill>
                <a:latin typeface="Calibri" panose="020F0502020204030204" pitchFamily="34" charset="0"/>
              </a:rPr>
              <a:t>28</a:t>
            </a:r>
            <a:r>
              <a:rPr lang="zh-CN" altLang="en-US" sz="2800" b="1">
                <a:solidFill>
                  <a:srgbClr val="FF3300"/>
                </a:solidFill>
                <a:latin typeface="Calibri" panose="020F0502020204030204" pitchFamily="34" charset="0"/>
              </a:rPr>
              <a:t>日，奥匈帝国向塞尔维亚宣战，德、俄、法、英迅即卷入战争，一战全面爆发。</a:t>
            </a:r>
            <a:endParaRPr lang="zh-CN" altLang="en-US" sz="2800" b="1">
              <a:solidFill>
                <a:srgbClr val="FF3300"/>
              </a:solidFill>
              <a:latin typeface="Calibri" panose="020F0502020204030204" pitchFamily="34" charset="0"/>
            </a:endParaRPr>
          </a:p>
        </p:txBody>
      </p:sp>
      <p:sp>
        <p:nvSpPr>
          <p:cNvPr id="17418" name="AutoShape 10"/>
          <p:cNvSpPr>
            <a:spLocks noChangeArrowheads="1"/>
          </p:cNvSpPr>
          <p:nvPr/>
        </p:nvSpPr>
        <p:spPr bwMode="auto">
          <a:xfrm>
            <a:off x="4859338" y="4437063"/>
            <a:ext cx="503237" cy="865187"/>
          </a:xfrm>
          <a:prstGeom prst="upDownArrow">
            <a:avLst>
              <a:gd name="adj1" fmla="val 50000"/>
              <a:gd name="adj2" fmla="val 34385"/>
            </a:avLst>
          </a:prstGeom>
          <a:solidFill>
            <a:srgbClr val="FF0000"/>
          </a:solidFill>
          <a:ln w="9525">
            <a:solidFill>
              <a:schemeClr val="tx1"/>
            </a:solidFill>
            <a:miter lim="800000"/>
          </a:ln>
        </p:spPr>
        <p:txBody>
          <a:bodyPr vert="eaVert" wrap="none" anchor="ctr"/>
          <a:lstStyle>
            <a:defPPr/>
          </a:lstStyle>
          <a:p>
            <a:endParaRPr lang="zh-CN" altLang="en-US"/>
          </a:p>
        </p:txBody>
      </p:sp>
      <p:sp>
        <p:nvSpPr>
          <p:cNvPr id="17419" name="Oval 11"/>
          <p:cNvSpPr>
            <a:spLocks noChangeArrowheads="1"/>
          </p:cNvSpPr>
          <p:nvPr/>
        </p:nvSpPr>
        <p:spPr bwMode="auto">
          <a:xfrm>
            <a:off x="7019925" y="5300663"/>
            <a:ext cx="625475" cy="554037"/>
          </a:xfrm>
          <a:prstGeom prst="ellipse">
            <a:avLst/>
          </a:prstGeom>
          <a:solidFill>
            <a:srgbClr val="FFFF00"/>
          </a:solidFill>
          <a:ln w="9525">
            <a:solidFill>
              <a:schemeClr val="tx1"/>
            </a:solidFill>
            <a:round/>
          </a:ln>
        </p:spPr>
        <p:txBody>
          <a:bodyPr wrap="none" anchor="ctr"/>
          <a:lstStyle>
            <a:defPPr/>
          </a:lstStyle>
          <a:p>
            <a:pPr algn="ctr"/>
            <a:r>
              <a:rPr lang="zh-CN" altLang="en-US" sz="3200" b="1">
                <a:solidFill>
                  <a:schemeClr val="accent2"/>
                </a:solidFill>
              </a:rPr>
              <a:t>意</a:t>
            </a:r>
            <a:endParaRPr lang="zh-CN" altLang="en-US" sz="3200" b="1">
              <a:solidFill>
                <a:schemeClr val="accent2"/>
              </a:solidFill>
            </a:endParaRPr>
          </a:p>
        </p:txBody>
      </p:sp>
      <p:sp>
        <p:nvSpPr>
          <p:cNvPr id="11275" name="Text Box 32"/>
          <p:cNvSpPr txBox="1">
            <a:spLocks noChangeArrowheads="1"/>
          </p:cNvSpPr>
          <p:nvPr/>
        </p:nvSpPr>
        <p:spPr bwMode="auto">
          <a:xfrm>
            <a:off x="0" y="46038"/>
            <a:ext cx="3851920" cy="646331"/>
          </a:xfrm>
          <a:prstGeom prst="rect">
            <a:avLst/>
          </a:prstGeom>
          <a:solidFill>
            <a:srgbClr val="00B0F0"/>
          </a:solidFill>
          <a:ln w="9525">
            <a:solidFill>
              <a:schemeClr val="tx1"/>
            </a:solidFill>
            <a:miter lim="800000"/>
          </a:ln>
        </p:spPr>
        <p:txBody>
          <a:bodyPr wrap="square">
            <a:spAutoFit/>
          </a:bodyPr>
          <a:lstStyle>
            <a:defPPr/>
          </a:lstStyle>
          <a:p>
            <a:pPr>
              <a:spcBef>
                <a:spcPct val="50000"/>
              </a:spcBef>
            </a:pPr>
            <a:r>
              <a:rPr lang="zh-CN" altLang="en-US" sz="3600" b="1">
                <a:latin typeface="Comic Sans MS" panose="030F0702030302020204" pitchFamily="66" charset="0"/>
              </a:rPr>
              <a:t>一</a:t>
            </a:r>
            <a:r>
              <a:rPr lang="zh-CN" altLang="en-US" sz="3600" b="1" smtClean="0">
                <a:latin typeface="Comic Sans MS" panose="030F0702030302020204" pitchFamily="66" charset="0"/>
              </a:rPr>
              <a:t>战概况：双方</a:t>
            </a:r>
            <a:endParaRPr lang="zh-CN" altLang="en-US" sz="3600" b="1">
              <a:latin typeface="Comic Sans MS" panose="030F0702030302020204" pitchFamily="66" charset="0"/>
            </a:endParaRPr>
          </a:p>
        </p:txBody>
      </p:sp>
      <p:pic>
        <p:nvPicPr>
          <p:cNvPr id="11276" name="Picture 12"/>
          <p:cNvPicPr>
            <a:picLocks noChangeAspect="1" noChangeArrowheads="1"/>
          </p:cNvPicPr>
          <p:nvPr/>
        </p:nvPicPr>
        <p:blipFill>
          <a:blip r:embed="rId2"/>
          <a:stretch>
            <a:fillRect/>
          </a:stretch>
        </p:blipFill>
        <p:spPr bwMode="auto">
          <a:xfrm>
            <a:off x="5940425" y="82550"/>
            <a:ext cx="3228975" cy="2854325"/>
          </a:xfrm>
          <a:prstGeom prst="rect">
            <a:avLst/>
          </a:prstGeom>
          <a:noFill/>
          <a:ln w="9525">
            <a:noFill/>
            <a:miter lim="800000"/>
            <a:headEnd/>
            <a:tailEnd/>
          </a:ln>
        </p:spPr>
      </p:pic>
      <p:sp>
        <p:nvSpPr>
          <p:cNvPr id="2" name="矩形 1"/>
          <p:cNvSpPr>
            <a:spLocks noChangeArrowheads="1"/>
          </p:cNvSpPr>
          <p:nvPr/>
        </p:nvSpPr>
        <p:spPr bwMode="auto">
          <a:xfrm>
            <a:off x="6156325" y="962025"/>
            <a:ext cx="2808288" cy="2308225"/>
          </a:xfrm>
          <a:prstGeom prst="rect">
            <a:avLst/>
          </a:prstGeom>
          <a:solidFill>
            <a:schemeClr val="bg2"/>
          </a:solidFill>
          <a:ln w="9525">
            <a:noFill/>
            <a:miter lim="800000"/>
          </a:ln>
        </p:spPr>
        <p:txBody>
          <a:bodyPr>
            <a:spAutoFit/>
          </a:bodyPr>
          <a:lstStyle>
            <a:defPPr/>
          </a:lstStyle>
          <a:p>
            <a:pPr>
              <a:spcBef>
                <a:spcPct val="50000"/>
              </a:spcBef>
            </a:pPr>
            <a:r>
              <a:rPr lang="zh-CN" altLang="en-US" sz="3200" b="1">
                <a:solidFill>
                  <a:srgbClr val="FFFF00"/>
                </a:solidFill>
                <a:latin typeface="华文楷体" charset="-122"/>
                <a:ea typeface="华文楷体" charset="-122"/>
              </a:rPr>
              <a:t>反映实质：</a:t>
            </a:r>
            <a:endParaRPr lang="en-US" altLang="zh-CN" sz="3200" b="1">
              <a:solidFill>
                <a:srgbClr val="FFFF00"/>
              </a:solidFill>
              <a:latin typeface="华文楷体" charset="-122"/>
              <a:ea typeface="华文楷体" charset="-122"/>
            </a:endParaRPr>
          </a:p>
          <a:p>
            <a:pPr>
              <a:spcBef>
                <a:spcPct val="50000"/>
              </a:spcBef>
            </a:pPr>
            <a:r>
              <a:rPr lang="zh-CN" altLang="en-US" sz="3200" b="1">
                <a:solidFill>
                  <a:srgbClr val="FFFF00"/>
                </a:solidFill>
                <a:latin typeface="华文楷体" charset="-122"/>
                <a:ea typeface="华文楷体" charset="-122"/>
              </a:rPr>
              <a:t>列强之间的关系以自身利益为转移。 </a:t>
            </a:r>
            <a:endParaRPr lang="zh-CN" altLang="en-US" sz="3200" b="1">
              <a:solidFill>
                <a:srgbClr val="FFFF00"/>
              </a:solidFill>
              <a:latin typeface="华文楷体" charset="-122"/>
              <a:ea typeface="华文楷体" charset="-122"/>
            </a:endParaRPr>
          </a:p>
        </p:txBody>
      </p:sp>
      <p:sp>
        <p:nvSpPr>
          <p:cNvPr id="37902" name="TextBox 2"/>
          <p:cNvSpPr txBox="1">
            <a:spLocks noChangeArrowheads="1"/>
          </p:cNvSpPr>
          <p:nvPr/>
        </p:nvSpPr>
        <p:spPr bwMode="auto">
          <a:xfrm>
            <a:off x="251520" y="1412776"/>
            <a:ext cx="5583238" cy="1754188"/>
          </a:xfrm>
          <a:prstGeom prst="rect">
            <a:avLst/>
          </a:prstGeom>
          <a:solidFill>
            <a:schemeClr val="bg2"/>
          </a:solidFill>
          <a:ln w="9525">
            <a:noFill/>
            <a:miter lim="800000"/>
          </a:ln>
        </p:spPr>
        <p:txBody>
          <a:bodyPr>
            <a:spAutoFit/>
          </a:bodyPr>
          <a:lstStyle>
            <a:defPPr/>
          </a:lstStyle>
          <a:p>
            <a:r>
              <a:rPr lang="zh-CN" altLang="en-US" sz="3600" b="1">
                <a:solidFill>
                  <a:srgbClr val="FFFF00"/>
                </a:solidFill>
                <a:latin typeface="Calibri" panose="020F0502020204030204" pitchFamily="34" charset="0"/>
              </a:rPr>
              <a:t>“帝国没有永远的朋友，也没有永远的敌人，只有永恒不变的国家利益。”</a:t>
            </a:r>
            <a:endParaRPr lang="zh-CN" altLang="en-US" sz="3600" b="1">
              <a:solidFill>
                <a:srgbClr val="FFFF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box(out)">
                                      <p:cBhvr>
                                        <p:cTn id="7" dur="500"/>
                                        <p:tgtEl>
                                          <p:spTgt spid="174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slide(fromLeft)">
                                      <p:cBhvr>
                                        <p:cTn id="11" dur="500"/>
                                        <p:tgtEl>
                                          <p:spTgt spid="17417"/>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17413"/>
                                        </p:tgtEl>
                                        <p:attrNameLst>
                                          <p:attrName>style.visibility</p:attrName>
                                        </p:attrNameLst>
                                      </p:cBhvr>
                                      <p:to>
                                        <p:strVal val="visible"/>
                                      </p:to>
                                    </p:set>
                                    <p:animEffect transition="in" filter="slide(fromLeft)">
                                      <p:cBhvr>
                                        <p:cTn id="16" dur="500"/>
                                        <p:tgtEl>
                                          <p:spTgt spid="17413"/>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17410">
                                            <p:bg/>
                                          </p:spTgt>
                                        </p:tgtEl>
                                        <p:attrNameLst>
                                          <p:attrName>style.visibility</p:attrName>
                                        </p:attrNameLst>
                                      </p:cBhvr>
                                      <p:to>
                                        <p:strVal val="visible"/>
                                      </p:to>
                                    </p:set>
                                    <p:animEffect transition="in" filter="slide(fromLeft)">
                                      <p:cBhvr>
                                        <p:cTn id="20" dur="500"/>
                                        <p:tgtEl>
                                          <p:spTgt spid="17410">
                                            <p:bg/>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1" nodeType="clickEffect">
                                  <p:stCondLst>
                                    <p:cond delay="0"/>
                                  </p:stCondLst>
                                  <p:childTnLst>
                                    <p:set>
                                      <p:cBhvr>
                                        <p:cTn id="24" dur="1" fill="hold">
                                          <p:stCondLst>
                                            <p:cond delay="0"/>
                                          </p:stCondLst>
                                        </p:cTn>
                                        <p:tgtEl>
                                          <p:spTgt spid="17411"/>
                                        </p:tgtEl>
                                        <p:attrNameLst>
                                          <p:attrName>style.visibility</p:attrName>
                                        </p:attrNameLst>
                                      </p:cBhvr>
                                      <p:to>
                                        <p:strVal val="visible"/>
                                      </p:to>
                                    </p:set>
                                    <p:anim calcmode="lin" valueType="num">
                                      <p:cBhvr additive="base">
                                        <p:cTn id="25" dur="500" fill="hold"/>
                                        <p:tgtEl>
                                          <p:spTgt spid="17411"/>
                                        </p:tgtEl>
                                        <p:attrNameLst>
                                          <p:attrName>ppt_x</p:attrName>
                                        </p:attrNameLst>
                                      </p:cBhvr>
                                      <p:tavLst>
                                        <p:tav tm="0">
                                          <p:val>
                                            <p:strVal val="0-#ppt_w/2"/>
                                          </p:val>
                                        </p:tav>
                                        <p:tav tm="100000">
                                          <p:val>
                                            <p:strVal val="#ppt_x"/>
                                          </p:val>
                                        </p:tav>
                                      </p:tavLst>
                                    </p:anim>
                                    <p:anim calcmode="lin" valueType="num">
                                      <p:cBhvr additive="base">
                                        <p:cTn id="26" dur="500" fill="hold"/>
                                        <p:tgtEl>
                                          <p:spTgt spid="17411"/>
                                        </p:tgtEl>
                                        <p:attrNameLst>
                                          <p:attrName>ppt_y</p:attrName>
                                        </p:attrNameLst>
                                      </p:cBhvr>
                                      <p:tavLst>
                                        <p:tav tm="0">
                                          <p:val>
                                            <p:strVal val="#ppt_y"/>
                                          </p:val>
                                        </p:tav>
                                        <p:tav tm="100000">
                                          <p:val>
                                            <p:strVal val="#ppt_y"/>
                                          </p:val>
                                        </p:tav>
                                      </p:tavLst>
                                    </p:anim>
                                  </p:childTnLst>
                                </p:cTn>
                              </p:par>
                              <p:par>
                                <p:cTn id="27" presetID="12" presetClass="entr" presetSubtype="8" fill="hold" grpId="0" nodeType="withEffect">
                                  <p:stCondLst>
                                    <p:cond delay="0"/>
                                  </p:stCondLst>
                                  <p:childTnLst>
                                    <p:set>
                                      <p:cBhvr>
                                        <p:cTn id="28" dur="1" fill="hold">
                                          <p:stCondLst>
                                            <p:cond delay="0"/>
                                          </p:stCondLst>
                                        </p:cTn>
                                        <p:tgtEl>
                                          <p:spTgt spid="17410">
                                            <p:txEl>
                                              <p:pRg st="0" end="0"/>
                                            </p:txEl>
                                          </p:spTgt>
                                        </p:tgtEl>
                                        <p:attrNameLst>
                                          <p:attrName>style.visibility</p:attrName>
                                        </p:attrNameLst>
                                      </p:cBhvr>
                                      <p:to>
                                        <p:strVal val="visible"/>
                                      </p:to>
                                    </p:set>
                                    <p:animEffect transition="in" filter="slide(fromLeft)">
                                      <p:cBhvr>
                                        <p:cTn id="29" dur="500"/>
                                        <p:tgtEl>
                                          <p:spTgt spid="17410">
                                            <p:txEl>
                                              <p:pRg st="0" end="0"/>
                                            </p:txEl>
                                          </p:spTgt>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17410">
                                            <p:txEl>
                                              <p:pRg st="1" end="1"/>
                                            </p:txEl>
                                          </p:spTgt>
                                        </p:tgtEl>
                                        <p:attrNameLst>
                                          <p:attrName>style.visibility</p:attrName>
                                        </p:attrNameLst>
                                      </p:cBhvr>
                                      <p:to>
                                        <p:strVal val="visible"/>
                                      </p:to>
                                    </p:set>
                                    <p:animEffect transition="in" filter="slide(fromLeft)">
                                      <p:cBhvr>
                                        <p:cTn id="32" dur="500"/>
                                        <p:tgtEl>
                                          <p:spTgt spid="17410">
                                            <p:txEl>
                                              <p:pRg st="1" end="1"/>
                                            </p:txEl>
                                          </p:spTgt>
                                        </p:tgtEl>
                                      </p:cBhvr>
                                    </p:animEffect>
                                  </p:childTnLst>
                                </p:cTn>
                              </p:par>
                            </p:childTnLst>
                          </p:cTn>
                        </p:par>
                        <p:par>
                          <p:cTn id="33" fill="hold">
                            <p:stCondLst>
                              <p:cond delay="500"/>
                            </p:stCondLst>
                            <p:childTnLst>
                              <p:par>
                                <p:cTn id="34" presetID="12" presetClass="entr" presetSubtype="8" fill="hold" grpId="0" nodeType="afterEffect">
                                  <p:stCondLst>
                                    <p:cond delay="0"/>
                                  </p:stCondLst>
                                  <p:childTnLst>
                                    <p:set>
                                      <p:cBhvr>
                                        <p:cTn id="35" dur="1" fill="hold">
                                          <p:stCondLst>
                                            <p:cond delay="0"/>
                                          </p:stCondLst>
                                        </p:cTn>
                                        <p:tgtEl>
                                          <p:spTgt spid="17414"/>
                                        </p:tgtEl>
                                        <p:attrNameLst>
                                          <p:attrName>style.visibility</p:attrName>
                                        </p:attrNameLst>
                                      </p:cBhvr>
                                      <p:to>
                                        <p:strVal val="visible"/>
                                      </p:to>
                                    </p:set>
                                    <p:animEffect transition="in" filter="slide(fromLeft)">
                                      <p:cBhvr>
                                        <p:cTn id="36" dur="500"/>
                                        <p:tgtEl>
                                          <p:spTgt spid="17414"/>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418"/>
                                        </p:tgtEl>
                                        <p:attrNameLst>
                                          <p:attrName>style.visibility</p:attrName>
                                        </p:attrNameLst>
                                      </p:cBhvr>
                                      <p:to>
                                        <p:strVal val="visible"/>
                                      </p:to>
                                    </p:set>
                                    <p:anim calcmode="lin" valueType="num">
                                      <p:cBhvr additive="base">
                                        <p:cTn id="41" dur="500" fill="hold"/>
                                        <p:tgtEl>
                                          <p:spTgt spid="17418"/>
                                        </p:tgtEl>
                                        <p:attrNameLst>
                                          <p:attrName>ppt_x</p:attrName>
                                        </p:attrNameLst>
                                      </p:cBhvr>
                                      <p:tavLst>
                                        <p:tav tm="0">
                                          <p:val>
                                            <p:strVal val="#ppt_x"/>
                                          </p:val>
                                        </p:tav>
                                        <p:tav tm="100000">
                                          <p:val>
                                            <p:strVal val="#ppt_x"/>
                                          </p:val>
                                        </p:tav>
                                      </p:tavLst>
                                    </p:anim>
                                    <p:anim calcmode="lin" valueType="num">
                                      <p:cBhvr additive="base">
                                        <p:cTn id="42" dur="500" fill="hold"/>
                                        <p:tgtEl>
                                          <p:spTgt spid="1741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xit" presetSubtype="2" fill="hold" grpId="0" nodeType="clickEffect">
                                  <p:stCondLst>
                                    <p:cond delay="0"/>
                                  </p:stCondLst>
                                  <p:childTnLst>
                                    <p:anim calcmode="lin" valueType="num">
                                      <p:cBhvr additive="base">
                                        <p:cTn id="46" dur="500"/>
                                        <p:tgtEl>
                                          <p:spTgt spid="17411"/>
                                        </p:tgtEl>
                                        <p:attrNameLst>
                                          <p:attrName>ppt_x</p:attrName>
                                        </p:attrNameLst>
                                      </p:cBhvr>
                                      <p:tavLst>
                                        <p:tav tm="0">
                                          <p:val>
                                            <p:strVal val="ppt_x"/>
                                          </p:val>
                                        </p:tav>
                                        <p:tav tm="100000">
                                          <p:val>
                                            <p:strVal val="1+ppt_w/2"/>
                                          </p:val>
                                        </p:tav>
                                      </p:tavLst>
                                    </p:anim>
                                    <p:anim calcmode="lin" valueType="num">
                                      <p:cBhvr additive="base">
                                        <p:cTn id="47" dur="500"/>
                                        <p:tgtEl>
                                          <p:spTgt spid="17411"/>
                                        </p:tgtEl>
                                        <p:attrNameLst>
                                          <p:attrName>ppt_y</p:attrName>
                                        </p:attrNameLst>
                                      </p:cBhvr>
                                      <p:tavLst>
                                        <p:tav tm="0">
                                          <p:val>
                                            <p:strVal val="ppt_y"/>
                                          </p:val>
                                        </p:tav>
                                        <p:tav tm="100000">
                                          <p:val>
                                            <p:strVal val="ppt_y"/>
                                          </p:val>
                                        </p:tav>
                                      </p:tavLst>
                                    </p:anim>
                                    <p:set>
                                      <p:cBhvr>
                                        <p:cTn id="48" dur="1" fill="hold">
                                          <p:stCondLst>
                                            <p:cond delay="499"/>
                                          </p:stCondLst>
                                        </p:cTn>
                                        <p:tgtEl>
                                          <p:spTgt spid="17411"/>
                                        </p:tgtEl>
                                        <p:attrNameLst>
                                          <p:attrName>style.visibility</p:attrName>
                                        </p:attrNameLst>
                                      </p:cBhvr>
                                      <p:to>
                                        <p:strVal val="hidden"/>
                                      </p:to>
                                    </p:set>
                                  </p:childTnLst>
                                </p:cTn>
                              </p:par>
                              <p:par>
                                <p:cTn id="49" presetID="2" presetClass="entr" presetSubtype="2" fill="hold" grpId="0" nodeType="withEffect">
                                  <p:stCondLst>
                                    <p:cond delay="0"/>
                                  </p:stCondLst>
                                  <p:childTnLst>
                                    <p:set>
                                      <p:cBhvr>
                                        <p:cTn id="50" dur="1" fill="hold">
                                          <p:stCondLst>
                                            <p:cond delay="0"/>
                                          </p:stCondLst>
                                        </p:cTn>
                                        <p:tgtEl>
                                          <p:spTgt spid="17419"/>
                                        </p:tgtEl>
                                        <p:attrNameLst>
                                          <p:attrName>style.visibility</p:attrName>
                                        </p:attrNameLst>
                                      </p:cBhvr>
                                      <p:to>
                                        <p:strVal val="visible"/>
                                      </p:to>
                                    </p:set>
                                    <p:anim calcmode="lin" valueType="num">
                                      <p:cBhvr additive="base">
                                        <p:cTn id="51" dur="2000" fill="hold"/>
                                        <p:tgtEl>
                                          <p:spTgt spid="17419"/>
                                        </p:tgtEl>
                                        <p:attrNameLst>
                                          <p:attrName>ppt_x</p:attrName>
                                        </p:attrNameLst>
                                      </p:cBhvr>
                                      <p:tavLst>
                                        <p:tav tm="0">
                                          <p:val>
                                            <p:strVal val="1+#ppt_w/2"/>
                                          </p:val>
                                        </p:tav>
                                        <p:tav tm="100000">
                                          <p:val>
                                            <p:strVal val="#ppt_x"/>
                                          </p:val>
                                        </p:tav>
                                      </p:tavLst>
                                    </p:anim>
                                    <p:anim calcmode="lin" valueType="num">
                                      <p:cBhvr additive="base">
                                        <p:cTn id="52" dur="2000" fill="hold"/>
                                        <p:tgtEl>
                                          <p:spTgt spid="17419"/>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1000"/>
                                        <p:tgtEl>
                                          <p:spTgt spid="2"/>
                                        </p:tgtEl>
                                      </p:cBhvr>
                                    </p:animEffect>
                                    <p:anim calcmode="lin" valueType="num">
                                      <p:cBhvr>
                                        <p:cTn id="58" dur="1000" fill="hold"/>
                                        <p:tgtEl>
                                          <p:spTgt spid="2"/>
                                        </p:tgtEl>
                                        <p:attrNameLst>
                                          <p:attrName>ppt_x</p:attrName>
                                        </p:attrNameLst>
                                      </p:cBhvr>
                                      <p:tavLst>
                                        <p:tav tm="0">
                                          <p:val>
                                            <p:strVal val="#ppt_x"/>
                                          </p:val>
                                        </p:tav>
                                        <p:tav tm="100000">
                                          <p:val>
                                            <p:strVal val="#ppt_x"/>
                                          </p:val>
                                        </p:tav>
                                      </p:tavLst>
                                    </p:anim>
                                    <p:anim calcmode="lin" valueType="num">
                                      <p:cBhvr>
                                        <p:cTn id="5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
                                            <p:txEl>
                                              <p:pRg st="0" end="0"/>
                                            </p:txEl>
                                          </p:spTgt>
                                        </p:tgtEl>
                                        <p:attrNameLst>
                                          <p:attrName>style.visibility</p:attrName>
                                        </p:attrNameLst>
                                      </p:cBhvr>
                                      <p:to>
                                        <p:strVal val="visible"/>
                                      </p:to>
                                    </p:set>
                                    <p:anim calcmode="lin" valueType="num">
                                      <p:cBhvr additive="base">
                                        <p:cTn id="64"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nodeType="clickEffect">
                                  <p:stCondLst>
                                    <p:cond delay="0"/>
                                  </p:stCondLst>
                                  <p:childTnLst>
                                    <p:set>
                                      <p:cBhvr>
                                        <p:cTn id="69" dur="1" fill="hold">
                                          <p:stCondLst>
                                            <p:cond delay="0"/>
                                          </p:stCondLst>
                                        </p:cTn>
                                        <p:tgtEl>
                                          <p:spTgt spid="2">
                                            <p:txEl>
                                              <p:pRg st="1" end="1"/>
                                            </p:txEl>
                                          </p:spTgt>
                                        </p:tgtEl>
                                        <p:attrNameLst>
                                          <p:attrName>style.visibility</p:attrName>
                                        </p:attrNameLst>
                                      </p:cBhvr>
                                      <p:to>
                                        <p:strVal val="visible"/>
                                      </p:to>
                                    </p:set>
                                    <p:animEffect transition="in" filter="wipe(up)">
                                      <p:cBhvr>
                                        <p:cTn id="70" dur="500"/>
                                        <p:tgtEl>
                                          <p:spTgt spid="2">
                                            <p:txEl>
                                              <p:pRg st="1" end="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7902"/>
                                        </p:tgtEl>
                                        <p:attrNameLst>
                                          <p:attrName>style.visibility</p:attrName>
                                        </p:attrNameLst>
                                      </p:cBhvr>
                                      <p:to>
                                        <p:strVal val="visible"/>
                                      </p:to>
                                    </p:set>
                                    <p:animEffect transition="in" filter="fade">
                                      <p:cBhvr>
                                        <p:cTn id="75" dur="1000"/>
                                        <p:tgtEl>
                                          <p:spTgt spid="37902"/>
                                        </p:tgtEl>
                                      </p:cBhvr>
                                    </p:animEffect>
                                    <p:anim calcmode="lin" valueType="num">
                                      <p:cBhvr>
                                        <p:cTn id="76" dur="1000" fill="hold"/>
                                        <p:tgtEl>
                                          <p:spTgt spid="37902"/>
                                        </p:tgtEl>
                                        <p:attrNameLst>
                                          <p:attrName>ppt_x</p:attrName>
                                        </p:attrNameLst>
                                      </p:cBhvr>
                                      <p:tavLst>
                                        <p:tav tm="0">
                                          <p:val>
                                            <p:strVal val="#ppt_x"/>
                                          </p:val>
                                        </p:tav>
                                        <p:tav tm="100000">
                                          <p:val>
                                            <p:strVal val="#ppt_x"/>
                                          </p:val>
                                        </p:tav>
                                      </p:tavLst>
                                    </p:anim>
                                    <p:anim calcmode="lin" valueType="num">
                                      <p:cBhvr>
                                        <p:cTn id="77" dur="1000" fill="hold"/>
                                        <p:tgtEl>
                                          <p:spTgt spid="379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uiExpand="1" build="allAtOnce"/>
      <p:bldP spid="17411" grpId="0"/>
      <p:bldP spid="17411" grpId="1"/>
      <p:bldP spid="17413" grpId="0"/>
      <p:bldP spid="17414" grpId="0"/>
      <p:bldP spid="17417" grpId="0"/>
      <p:bldP spid="17418" grpId="0"/>
      <p:bldP spid="17419" grpId="0"/>
      <p:bldP spid="2" grpId="0"/>
      <p:bldP spid="3790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sotw9_temp0"/>
          <p:cNvPicPr>
            <a:picLocks noChangeAspect="1" noChangeArrowheads="1"/>
          </p:cNvPicPr>
          <p:nvPr/>
        </p:nvPicPr>
        <p:blipFill>
          <a:blip r:embed="rId1">
            <a:lum bright="-30000" contrast="50000"/>
          </a:blip>
          <a:stretch>
            <a:fillRect/>
          </a:stretch>
        </p:blipFill>
        <p:spPr bwMode="auto">
          <a:xfrm>
            <a:off x="0" y="0"/>
            <a:ext cx="9144000" cy="6858000"/>
          </a:xfrm>
          <a:prstGeom prst="rect">
            <a:avLst/>
          </a:prstGeom>
          <a:noFill/>
          <a:ln w="9525">
            <a:noFill/>
            <a:miter lim="800000"/>
            <a:headEnd/>
            <a:tailEnd/>
          </a:ln>
        </p:spPr>
      </p:pic>
      <p:sp>
        <p:nvSpPr>
          <p:cNvPr id="7171" name="Freeform 3"/>
          <p:cNvSpPr/>
          <p:nvPr/>
        </p:nvSpPr>
        <p:spPr bwMode="auto">
          <a:xfrm>
            <a:off x="3348038" y="2781300"/>
            <a:ext cx="576262" cy="1008063"/>
          </a:xfrm>
          <a:custGeom>
            <a:avLst/>
            <a:gdLst>
              <a:gd name="T0" fmla="*/ 2147483647 w 365"/>
              <a:gd name="T1" fmla="*/ 2147483647 h 819"/>
              <a:gd name="T2" fmla="*/ 2147483647 w 365"/>
              <a:gd name="T3" fmla="*/ 2147483647 h 819"/>
              <a:gd name="T4" fmla="*/ 2147483647 w 365"/>
              <a:gd name="T5" fmla="*/ 2147483647 h 819"/>
              <a:gd name="T6" fmla="*/ 2147483647 w 365"/>
              <a:gd name="T7" fmla="*/ 0 h 819"/>
              <a:gd name="T8" fmla="*/ 0 w 365"/>
              <a:gd name="T9" fmla="*/ 2147483647 h 819"/>
              <a:gd name="T10" fmla="*/ 0 w 365"/>
              <a:gd name="T11" fmla="*/ 2147483647 h 819"/>
              <a:gd name="T12" fmla="*/ 2147483647 w 365"/>
              <a:gd name="T13" fmla="*/ 2147483647 h 819"/>
              <a:gd name="T14" fmla="*/ 2147483647 w 365"/>
              <a:gd name="T15" fmla="*/ 2147483647 h 819"/>
              <a:gd name="T16" fmla="*/ 2147483647 w 365"/>
              <a:gd name="T17" fmla="*/ 2147483647 h 819"/>
              <a:gd name="T18" fmla="*/ 2147483647 w 365"/>
              <a:gd name="T19" fmla="*/ 2147483647 h 819"/>
              <a:gd name="T20" fmla="*/ 2147483647 w 365"/>
              <a:gd name="T21" fmla="*/ 2147483647 h 819"/>
              <a:gd name="T22" fmla="*/ 2147483647 w 365"/>
              <a:gd name="T23" fmla="*/ 2147483647 h 819"/>
              <a:gd name="T24" fmla="*/ 2147483647 w 365"/>
              <a:gd name="T25" fmla="*/ 2147483647 h 819"/>
              <a:gd name="T26" fmla="*/ 2147483647 w 365"/>
              <a:gd name="T27" fmla="*/ 2147483647 h 819"/>
              <a:gd name="T28" fmla="*/ 2147483647 w 365"/>
              <a:gd name="T29" fmla="*/ 2147483647 h 819"/>
              <a:gd name="T30" fmla="*/ 2147483647 w 365"/>
              <a:gd name="T31" fmla="*/ 2147483647 h 8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5"/>
              <a:gd name="T49" fmla="*/ 0 h 819"/>
              <a:gd name="T50" fmla="*/ 365 w 365"/>
              <a:gd name="T51" fmla="*/ 819 h 8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5" h="819">
                <a:moveTo>
                  <a:pt x="234" y="72"/>
                </a:moveTo>
                <a:cubicBezTo>
                  <a:pt x="225" y="66"/>
                  <a:pt x="215" y="62"/>
                  <a:pt x="207" y="54"/>
                </a:cubicBezTo>
                <a:cubicBezTo>
                  <a:pt x="199" y="46"/>
                  <a:pt x="197" y="34"/>
                  <a:pt x="189" y="27"/>
                </a:cubicBezTo>
                <a:cubicBezTo>
                  <a:pt x="173" y="14"/>
                  <a:pt x="152" y="11"/>
                  <a:pt x="135" y="0"/>
                </a:cubicBezTo>
                <a:cubicBezTo>
                  <a:pt x="55" y="27"/>
                  <a:pt x="100" y="16"/>
                  <a:pt x="0" y="27"/>
                </a:cubicBezTo>
                <a:cubicBezTo>
                  <a:pt x="22" y="92"/>
                  <a:pt x="0" y="11"/>
                  <a:pt x="0" y="90"/>
                </a:cubicBezTo>
                <a:cubicBezTo>
                  <a:pt x="0" y="121"/>
                  <a:pt x="12" y="150"/>
                  <a:pt x="18" y="180"/>
                </a:cubicBezTo>
                <a:cubicBezTo>
                  <a:pt x="30" y="236"/>
                  <a:pt x="38" y="322"/>
                  <a:pt x="99" y="342"/>
                </a:cubicBezTo>
                <a:cubicBezTo>
                  <a:pt x="105" y="351"/>
                  <a:pt x="112" y="359"/>
                  <a:pt x="117" y="369"/>
                </a:cubicBezTo>
                <a:cubicBezTo>
                  <a:pt x="121" y="377"/>
                  <a:pt x="119" y="389"/>
                  <a:pt x="126" y="396"/>
                </a:cubicBezTo>
                <a:cubicBezTo>
                  <a:pt x="141" y="411"/>
                  <a:pt x="180" y="432"/>
                  <a:pt x="180" y="432"/>
                </a:cubicBezTo>
                <a:cubicBezTo>
                  <a:pt x="209" y="475"/>
                  <a:pt x="195" y="449"/>
                  <a:pt x="216" y="513"/>
                </a:cubicBezTo>
                <a:cubicBezTo>
                  <a:pt x="223" y="534"/>
                  <a:pt x="240" y="549"/>
                  <a:pt x="252" y="567"/>
                </a:cubicBezTo>
                <a:cubicBezTo>
                  <a:pt x="258" y="576"/>
                  <a:pt x="264" y="585"/>
                  <a:pt x="270" y="594"/>
                </a:cubicBezTo>
                <a:cubicBezTo>
                  <a:pt x="282" y="612"/>
                  <a:pt x="324" y="630"/>
                  <a:pt x="324" y="630"/>
                </a:cubicBezTo>
                <a:cubicBezTo>
                  <a:pt x="365" y="692"/>
                  <a:pt x="351" y="737"/>
                  <a:pt x="351" y="819"/>
                </a:cubicBezTo>
              </a:path>
            </a:pathLst>
          </a:custGeom>
          <a:noFill/>
          <a:ln w="177800" cap="flat" cmpd="sng">
            <a:solidFill>
              <a:srgbClr val="FF0000"/>
            </a:solidFill>
            <a:prstDash val="solid"/>
            <a:round/>
          </a:ln>
        </p:spPr>
        <p:txBody>
          <a:bodyPr anchor="ctr"/>
          <a:lstStyle>
            <a:defPPr/>
          </a:lstStyle>
          <a:p>
            <a:endParaRPr lang="zh-CN" altLang="en-US"/>
          </a:p>
        </p:txBody>
      </p:sp>
      <p:grpSp>
        <p:nvGrpSpPr>
          <p:cNvPr id="2" name="Group 6"/>
          <p:cNvGrpSpPr/>
          <p:nvPr/>
        </p:nvGrpSpPr>
        <p:grpSpPr>
          <a:xfrm>
            <a:off x="2916238" y="2852738"/>
            <a:ext cx="1524000" cy="1143000"/>
            <a:chOff x="1200" y="1824"/>
            <a:chExt cx="960" cy="720"/>
          </a:xfrm>
        </p:grpSpPr>
        <p:grpSp>
          <p:nvGrpSpPr>
            <p:cNvPr id="12322" name="Group 7"/>
            <p:cNvGrpSpPr/>
            <p:nvPr/>
          </p:nvGrpSpPr>
          <p:grpSpPr>
            <a:xfrm>
              <a:off x="1632" y="1824"/>
              <a:ext cx="528" cy="480"/>
              <a:chOff x="1344" y="1488"/>
              <a:chExt cx="528" cy="480"/>
            </a:xfrm>
          </p:grpSpPr>
          <p:sp>
            <p:nvSpPr>
              <p:cNvPr id="12327" name="AutoShape 8"/>
              <p:cNvSpPr>
                <a:spLocks noChangeArrowheads="1"/>
              </p:cNvSpPr>
              <p:nvPr/>
            </p:nvSpPr>
            <p:spPr bwMode="auto">
              <a:xfrm rot="-2107829">
                <a:off x="1440" y="1680"/>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28" name="AutoShape 9"/>
              <p:cNvSpPr>
                <a:spLocks noChangeArrowheads="1"/>
              </p:cNvSpPr>
              <p:nvPr/>
            </p:nvSpPr>
            <p:spPr bwMode="auto">
              <a:xfrm rot="-2107829">
                <a:off x="1344" y="1488"/>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29" name="AutoShape 10"/>
              <p:cNvSpPr>
                <a:spLocks noChangeArrowheads="1"/>
              </p:cNvSpPr>
              <p:nvPr/>
            </p:nvSpPr>
            <p:spPr bwMode="auto">
              <a:xfrm rot="-2107829">
                <a:off x="1584" y="1872"/>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grpSp>
        <p:grpSp>
          <p:nvGrpSpPr>
            <p:cNvPr id="12323" name="Group 11"/>
            <p:cNvGrpSpPr/>
            <p:nvPr/>
          </p:nvGrpSpPr>
          <p:grpSpPr>
            <a:xfrm>
              <a:off x="1200" y="2064"/>
              <a:ext cx="528" cy="480"/>
              <a:chOff x="1008" y="1728"/>
              <a:chExt cx="528" cy="480"/>
            </a:xfrm>
          </p:grpSpPr>
          <p:sp>
            <p:nvSpPr>
              <p:cNvPr id="12324" name="AutoShape 12"/>
              <p:cNvSpPr>
                <a:spLocks noChangeArrowheads="1"/>
              </p:cNvSpPr>
              <p:nvPr/>
            </p:nvSpPr>
            <p:spPr bwMode="auto">
              <a:xfrm rot="-2107829" flipH="1" flipV="1">
                <a:off x="1104" y="1920"/>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25" name="AutoShape 13"/>
              <p:cNvSpPr>
                <a:spLocks noChangeArrowheads="1"/>
              </p:cNvSpPr>
              <p:nvPr/>
            </p:nvSpPr>
            <p:spPr bwMode="auto">
              <a:xfrm rot="-2107829" flipH="1" flipV="1">
                <a:off x="1008" y="1728"/>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26" name="AutoShape 14"/>
              <p:cNvSpPr>
                <a:spLocks noChangeArrowheads="1"/>
              </p:cNvSpPr>
              <p:nvPr/>
            </p:nvSpPr>
            <p:spPr bwMode="auto">
              <a:xfrm rot="-2107829" flipH="1" flipV="1">
                <a:off x="1248" y="2112"/>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grpSp>
      </p:grpSp>
      <p:grpSp>
        <p:nvGrpSpPr>
          <p:cNvPr id="5" name="Group 15"/>
          <p:cNvGrpSpPr/>
          <p:nvPr/>
        </p:nvGrpSpPr>
        <p:grpSpPr>
          <a:xfrm>
            <a:off x="5292725" y="1989138"/>
            <a:ext cx="2592388" cy="2016125"/>
            <a:chOff x="2993" y="1104"/>
            <a:chExt cx="1663" cy="1715"/>
          </a:xfrm>
        </p:grpSpPr>
        <p:sp>
          <p:nvSpPr>
            <p:cNvPr id="12312" name="AutoShape 16"/>
            <p:cNvSpPr>
              <a:spLocks noChangeArrowheads="1"/>
            </p:cNvSpPr>
            <p:nvPr/>
          </p:nvSpPr>
          <p:spPr bwMode="auto">
            <a:xfrm rot="-1342307" flipH="1" flipV="1">
              <a:off x="3281" y="1248"/>
              <a:ext cx="319" cy="83"/>
            </a:xfrm>
            <a:prstGeom prst="leftArrow">
              <a:avLst>
                <a:gd name="adj1" fmla="val 50000"/>
                <a:gd name="adj2" fmla="val 96084"/>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3" name="AutoShape 17"/>
            <p:cNvSpPr>
              <a:spLocks noChangeArrowheads="1"/>
            </p:cNvSpPr>
            <p:nvPr/>
          </p:nvSpPr>
          <p:spPr bwMode="auto">
            <a:xfrm rot="-1342307" flipH="1" flipV="1">
              <a:off x="3521" y="2077"/>
              <a:ext cx="319" cy="83"/>
            </a:xfrm>
            <a:prstGeom prst="leftArrow">
              <a:avLst>
                <a:gd name="adj1" fmla="val 50000"/>
                <a:gd name="adj2" fmla="val 96084"/>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4" name="AutoShape 18"/>
            <p:cNvSpPr>
              <a:spLocks noChangeArrowheads="1"/>
            </p:cNvSpPr>
            <p:nvPr/>
          </p:nvSpPr>
          <p:spPr bwMode="auto">
            <a:xfrm rot="-1342307" flipH="1" flipV="1">
              <a:off x="3744" y="2400"/>
              <a:ext cx="319" cy="83"/>
            </a:xfrm>
            <a:prstGeom prst="leftArrow">
              <a:avLst>
                <a:gd name="adj1" fmla="val 50000"/>
                <a:gd name="adj2" fmla="val 96084"/>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5" name="AutoShape 19"/>
            <p:cNvSpPr>
              <a:spLocks noChangeArrowheads="1"/>
            </p:cNvSpPr>
            <p:nvPr/>
          </p:nvSpPr>
          <p:spPr bwMode="auto">
            <a:xfrm rot="-1342307" flipH="1" flipV="1">
              <a:off x="2993" y="1872"/>
              <a:ext cx="319" cy="83"/>
            </a:xfrm>
            <a:prstGeom prst="leftArrow">
              <a:avLst>
                <a:gd name="adj1" fmla="val 50000"/>
                <a:gd name="adj2" fmla="val 96084"/>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6" name="AutoShape 20"/>
            <p:cNvSpPr>
              <a:spLocks noChangeArrowheads="1"/>
            </p:cNvSpPr>
            <p:nvPr/>
          </p:nvSpPr>
          <p:spPr bwMode="auto">
            <a:xfrm rot="-1342307">
              <a:off x="3648" y="1104"/>
              <a:ext cx="331" cy="75"/>
            </a:xfrm>
            <a:prstGeom prst="leftArrow">
              <a:avLst>
                <a:gd name="adj1" fmla="val 50000"/>
                <a:gd name="adj2" fmla="val 110333"/>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7" name="AutoShape 21"/>
            <p:cNvSpPr>
              <a:spLocks noChangeArrowheads="1"/>
            </p:cNvSpPr>
            <p:nvPr/>
          </p:nvSpPr>
          <p:spPr bwMode="auto">
            <a:xfrm rot="-1342307">
              <a:off x="3413" y="1701"/>
              <a:ext cx="331" cy="75"/>
            </a:xfrm>
            <a:prstGeom prst="leftArrow">
              <a:avLst>
                <a:gd name="adj1" fmla="val 50000"/>
                <a:gd name="adj2" fmla="val 110333"/>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8" name="AutoShape 22"/>
            <p:cNvSpPr>
              <a:spLocks noChangeArrowheads="1"/>
            </p:cNvSpPr>
            <p:nvPr/>
          </p:nvSpPr>
          <p:spPr bwMode="auto">
            <a:xfrm rot="-1342307">
              <a:off x="3989" y="1845"/>
              <a:ext cx="331" cy="75"/>
            </a:xfrm>
            <a:prstGeom prst="leftArrow">
              <a:avLst>
                <a:gd name="adj1" fmla="val 50000"/>
                <a:gd name="adj2" fmla="val 110333"/>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19" name="AutoShape 23"/>
            <p:cNvSpPr>
              <a:spLocks noChangeArrowheads="1"/>
            </p:cNvSpPr>
            <p:nvPr/>
          </p:nvSpPr>
          <p:spPr bwMode="auto">
            <a:xfrm rot="-1342307">
              <a:off x="4224" y="2181"/>
              <a:ext cx="331" cy="75"/>
            </a:xfrm>
            <a:prstGeom prst="leftArrow">
              <a:avLst>
                <a:gd name="adj1" fmla="val 50000"/>
                <a:gd name="adj2" fmla="val 110333"/>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20" name="AutoShape 24"/>
            <p:cNvSpPr>
              <a:spLocks noChangeArrowheads="1"/>
            </p:cNvSpPr>
            <p:nvPr/>
          </p:nvSpPr>
          <p:spPr bwMode="auto">
            <a:xfrm rot="-1342307">
              <a:off x="4325" y="2544"/>
              <a:ext cx="331" cy="75"/>
            </a:xfrm>
            <a:prstGeom prst="leftArrow">
              <a:avLst>
                <a:gd name="adj1" fmla="val 50000"/>
                <a:gd name="adj2" fmla="val 110333"/>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sp>
          <p:nvSpPr>
            <p:cNvPr id="12321" name="AutoShape 25"/>
            <p:cNvSpPr>
              <a:spLocks noChangeArrowheads="1"/>
            </p:cNvSpPr>
            <p:nvPr/>
          </p:nvSpPr>
          <p:spPr bwMode="auto">
            <a:xfrm rot="-1342307" flipH="1" flipV="1">
              <a:off x="3905" y="2736"/>
              <a:ext cx="319" cy="83"/>
            </a:xfrm>
            <a:prstGeom prst="leftArrow">
              <a:avLst>
                <a:gd name="adj1" fmla="val 50000"/>
                <a:gd name="adj2" fmla="val 96084"/>
              </a:avLst>
            </a:prstGeom>
            <a:solidFill>
              <a:srgbClr val="FF0000"/>
            </a:solidFill>
            <a:ln w="9525">
              <a:solidFill>
                <a:schemeClr val="tx1"/>
              </a:solidFill>
              <a:miter lim="800000"/>
            </a:ln>
          </p:spPr>
          <p:txBody>
            <a:bodyPr wrap="none" anchor="ctr"/>
            <a:lstStyle>
              <a:defPPr/>
            </a:lstStyle>
            <a:p>
              <a:endParaRPr lang="zh-CN" altLang="en-US">
                <a:solidFill>
                  <a:srgbClr val="000000"/>
                </a:solidFill>
              </a:endParaRPr>
            </a:p>
          </p:txBody>
        </p:sp>
      </p:grpSp>
      <p:sp>
        <p:nvSpPr>
          <p:cNvPr id="7194" name="Freeform 26"/>
          <p:cNvSpPr/>
          <p:nvPr/>
        </p:nvSpPr>
        <p:spPr bwMode="auto">
          <a:xfrm>
            <a:off x="5867400" y="1916113"/>
            <a:ext cx="2305050" cy="2160587"/>
          </a:xfrm>
          <a:custGeom>
            <a:avLst/>
            <a:gdLst>
              <a:gd name="T0" fmla="*/ 2147483647 w 1347"/>
              <a:gd name="T1" fmla="*/ 0 h 1944"/>
              <a:gd name="T2" fmla="*/ 2147483647 w 1347"/>
              <a:gd name="T3" fmla="*/ 2147483647 h 1944"/>
              <a:gd name="T4" fmla="*/ 2147483647 w 1347"/>
              <a:gd name="T5" fmla="*/ 2147483647 h 1944"/>
              <a:gd name="T6" fmla="*/ 2147483647 w 1347"/>
              <a:gd name="T7" fmla="*/ 2147483647 h 1944"/>
              <a:gd name="T8" fmla="*/ 2147483647 w 1347"/>
              <a:gd name="T9" fmla="*/ 2147483647 h 1944"/>
              <a:gd name="T10" fmla="*/ 2147483647 w 1347"/>
              <a:gd name="T11" fmla="*/ 2147483647 h 1944"/>
              <a:gd name="T12" fmla="*/ 2147483647 w 1347"/>
              <a:gd name="T13" fmla="*/ 2147483647 h 1944"/>
              <a:gd name="T14" fmla="*/ 2147483647 w 1347"/>
              <a:gd name="T15" fmla="*/ 2147483647 h 1944"/>
              <a:gd name="T16" fmla="*/ 2147483647 w 1347"/>
              <a:gd name="T17" fmla="*/ 2147483647 h 1944"/>
              <a:gd name="T18" fmla="*/ 2147483647 w 1347"/>
              <a:gd name="T19" fmla="*/ 2147483647 h 1944"/>
              <a:gd name="T20" fmla="*/ 2147483647 w 1347"/>
              <a:gd name="T21" fmla="*/ 2147483647 h 1944"/>
              <a:gd name="T22" fmla="*/ 2147483647 w 1347"/>
              <a:gd name="T23" fmla="*/ 2147483647 h 1944"/>
              <a:gd name="T24" fmla="*/ 2147483647 w 1347"/>
              <a:gd name="T25" fmla="*/ 2147483647 h 1944"/>
              <a:gd name="T26" fmla="*/ 2147483647 w 1347"/>
              <a:gd name="T27" fmla="*/ 2147483647 h 1944"/>
              <a:gd name="T28" fmla="*/ 2147483647 w 1347"/>
              <a:gd name="T29" fmla="*/ 2147483647 h 1944"/>
              <a:gd name="T30" fmla="*/ 2147483647 w 1347"/>
              <a:gd name="T31" fmla="*/ 2147483647 h 1944"/>
              <a:gd name="T32" fmla="*/ 2147483647 w 1347"/>
              <a:gd name="T33" fmla="*/ 2147483647 h 1944"/>
              <a:gd name="T34" fmla="*/ 2147483647 w 1347"/>
              <a:gd name="T35" fmla="*/ 2147483647 h 1944"/>
              <a:gd name="T36" fmla="*/ 2147483647 w 1347"/>
              <a:gd name="T37" fmla="*/ 2147483647 h 1944"/>
              <a:gd name="T38" fmla="*/ 2147483647 w 1347"/>
              <a:gd name="T39" fmla="*/ 2147483647 h 1944"/>
              <a:gd name="T40" fmla="*/ 2147483647 w 1347"/>
              <a:gd name="T41" fmla="*/ 2147483647 h 1944"/>
              <a:gd name="T42" fmla="*/ 2147483647 w 1347"/>
              <a:gd name="T43" fmla="*/ 2147483647 h 1944"/>
              <a:gd name="T44" fmla="*/ 2147483647 w 1347"/>
              <a:gd name="T45" fmla="*/ 2147483647 h 1944"/>
              <a:gd name="T46" fmla="*/ 2147483647 w 1347"/>
              <a:gd name="T47" fmla="*/ 2147483647 h 1944"/>
              <a:gd name="T48" fmla="*/ 2147483647 w 1347"/>
              <a:gd name="T49" fmla="*/ 2147483647 h 1944"/>
              <a:gd name="T50" fmla="*/ 2147483647 w 1347"/>
              <a:gd name="T51" fmla="*/ 2147483647 h 1944"/>
              <a:gd name="T52" fmla="*/ 2147483647 w 1347"/>
              <a:gd name="T53" fmla="*/ 2147483647 h 1944"/>
              <a:gd name="T54" fmla="*/ 2147483647 w 1347"/>
              <a:gd name="T55" fmla="*/ 2147483647 h 1944"/>
              <a:gd name="T56" fmla="*/ 2147483647 w 1347"/>
              <a:gd name="T57" fmla="*/ 2147483647 h 1944"/>
              <a:gd name="T58" fmla="*/ 2147483647 w 1347"/>
              <a:gd name="T59" fmla="*/ 2147483647 h 1944"/>
              <a:gd name="T60" fmla="*/ 2147483647 w 1347"/>
              <a:gd name="T61" fmla="*/ 2147483647 h 1944"/>
              <a:gd name="T62" fmla="*/ 2147483647 w 1347"/>
              <a:gd name="T63" fmla="*/ 2147483647 h 1944"/>
              <a:gd name="T64" fmla="*/ 2147483647 w 1347"/>
              <a:gd name="T65" fmla="*/ 2147483647 h 1944"/>
              <a:gd name="T66" fmla="*/ 2147483647 w 1347"/>
              <a:gd name="T67" fmla="*/ 2147483647 h 1944"/>
              <a:gd name="T68" fmla="*/ 2147483647 w 1347"/>
              <a:gd name="T69" fmla="*/ 2147483647 h 1944"/>
              <a:gd name="T70" fmla="*/ 2147483647 w 1347"/>
              <a:gd name="T71" fmla="*/ 2147483647 h 1944"/>
              <a:gd name="T72" fmla="*/ 2147483647 w 1347"/>
              <a:gd name="T73" fmla="*/ 2147483647 h 1944"/>
              <a:gd name="T74" fmla="*/ 2147483647 w 1347"/>
              <a:gd name="T75" fmla="*/ 2147483647 h 1944"/>
              <a:gd name="T76" fmla="*/ 2147483647 w 1347"/>
              <a:gd name="T77" fmla="*/ 2147483647 h 1944"/>
              <a:gd name="T78" fmla="*/ 2147483647 w 1347"/>
              <a:gd name="T79" fmla="*/ 2147483647 h 194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47"/>
              <a:gd name="T121" fmla="*/ 0 h 1944"/>
              <a:gd name="T122" fmla="*/ 1347 w 1347"/>
              <a:gd name="T123" fmla="*/ 1944 h 194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47" h="1944">
                <a:moveTo>
                  <a:pt x="48" y="0"/>
                </a:moveTo>
                <a:cubicBezTo>
                  <a:pt x="57" y="9"/>
                  <a:pt x="64" y="20"/>
                  <a:pt x="75" y="27"/>
                </a:cubicBezTo>
                <a:cubicBezTo>
                  <a:pt x="83" y="32"/>
                  <a:pt x="95" y="29"/>
                  <a:pt x="102" y="36"/>
                </a:cubicBezTo>
                <a:cubicBezTo>
                  <a:pt x="109" y="43"/>
                  <a:pt x="106" y="55"/>
                  <a:pt x="111" y="63"/>
                </a:cubicBezTo>
                <a:cubicBezTo>
                  <a:pt x="122" y="82"/>
                  <a:pt x="135" y="99"/>
                  <a:pt x="147" y="117"/>
                </a:cubicBezTo>
                <a:cubicBezTo>
                  <a:pt x="152" y="125"/>
                  <a:pt x="166" y="122"/>
                  <a:pt x="174" y="126"/>
                </a:cubicBezTo>
                <a:cubicBezTo>
                  <a:pt x="244" y="161"/>
                  <a:pt x="160" y="130"/>
                  <a:pt x="228" y="153"/>
                </a:cubicBezTo>
                <a:cubicBezTo>
                  <a:pt x="228" y="154"/>
                  <a:pt x="273" y="220"/>
                  <a:pt x="282" y="234"/>
                </a:cubicBezTo>
                <a:cubicBezTo>
                  <a:pt x="288" y="243"/>
                  <a:pt x="300" y="261"/>
                  <a:pt x="300" y="261"/>
                </a:cubicBezTo>
                <a:cubicBezTo>
                  <a:pt x="305" y="282"/>
                  <a:pt x="318" y="302"/>
                  <a:pt x="318" y="324"/>
                </a:cubicBezTo>
                <a:cubicBezTo>
                  <a:pt x="318" y="352"/>
                  <a:pt x="285" y="459"/>
                  <a:pt x="264" y="477"/>
                </a:cubicBezTo>
                <a:cubicBezTo>
                  <a:pt x="240" y="498"/>
                  <a:pt x="210" y="513"/>
                  <a:pt x="183" y="531"/>
                </a:cubicBezTo>
                <a:cubicBezTo>
                  <a:pt x="149" y="554"/>
                  <a:pt x="111" y="565"/>
                  <a:pt x="75" y="585"/>
                </a:cubicBezTo>
                <a:cubicBezTo>
                  <a:pt x="56" y="596"/>
                  <a:pt x="21" y="621"/>
                  <a:pt x="21" y="621"/>
                </a:cubicBezTo>
                <a:cubicBezTo>
                  <a:pt x="0" y="685"/>
                  <a:pt x="6" y="682"/>
                  <a:pt x="21" y="747"/>
                </a:cubicBezTo>
                <a:cubicBezTo>
                  <a:pt x="27" y="771"/>
                  <a:pt x="39" y="819"/>
                  <a:pt x="39" y="819"/>
                </a:cubicBezTo>
                <a:cubicBezTo>
                  <a:pt x="44" y="931"/>
                  <a:pt x="25" y="1019"/>
                  <a:pt x="84" y="1107"/>
                </a:cubicBezTo>
                <a:cubicBezTo>
                  <a:pt x="108" y="1104"/>
                  <a:pt x="134" y="1107"/>
                  <a:pt x="156" y="1098"/>
                </a:cubicBezTo>
                <a:cubicBezTo>
                  <a:pt x="166" y="1094"/>
                  <a:pt x="166" y="1078"/>
                  <a:pt x="174" y="1071"/>
                </a:cubicBezTo>
                <a:cubicBezTo>
                  <a:pt x="181" y="1065"/>
                  <a:pt x="192" y="1065"/>
                  <a:pt x="201" y="1062"/>
                </a:cubicBezTo>
                <a:cubicBezTo>
                  <a:pt x="204" y="1053"/>
                  <a:pt x="204" y="1042"/>
                  <a:pt x="210" y="1035"/>
                </a:cubicBezTo>
                <a:cubicBezTo>
                  <a:pt x="249" y="987"/>
                  <a:pt x="288" y="1051"/>
                  <a:pt x="318" y="1071"/>
                </a:cubicBezTo>
                <a:cubicBezTo>
                  <a:pt x="326" y="1076"/>
                  <a:pt x="336" y="1077"/>
                  <a:pt x="345" y="1080"/>
                </a:cubicBezTo>
                <a:cubicBezTo>
                  <a:pt x="429" y="1074"/>
                  <a:pt x="457" y="1083"/>
                  <a:pt x="516" y="1044"/>
                </a:cubicBezTo>
                <a:cubicBezTo>
                  <a:pt x="543" y="1053"/>
                  <a:pt x="570" y="1062"/>
                  <a:pt x="597" y="1071"/>
                </a:cubicBezTo>
                <a:cubicBezTo>
                  <a:pt x="623" y="1080"/>
                  <a:pt x="653" y="1075"/>
                  <a:pt x="678" y="1089"/>
                </a:cubicBezTo>
                <a:cubicBezTo>
                  <a:pt x="697" y="1100"/>
                  <a:pt x="714" y="1113"/>
                  <a:pt x="732" y="1125"/>
                </a:cubicBezTo>
                <a:cubicBezTo>
                  <a:pt x="741" y="1131"/>
                  <a:pt x="759" y="1143"/>
                  <a:pt x="759" y="1143"/>
                </a:cubicBezTo>
                <a:cubicBezTo>
                  <a:pt x="765" y="1152"/>
                  <a:pt x="769" y="1163"/>
                  <a:pt x="777" y="1170"/>
                </a:cubicBezTo>
                <a:cubicBezTo>
                  <a:pt x="784" y="1176"/>
                  <a:pt x="802" y="1170"/>
                  <a:pt x="804" y="1179"/>
                </a:cubicBezTo>
                <a:cubicBezTo>
                  <a:pt x="815" y="1229"/>
                  <a:pt x="806" y="1281"/>
                  <a:pt x="813" y="1332"/>
                </a:cubicBezTo>
                <a:cubicBezTo>
                  <a:pt x="815" y="1351"/>
                  <a:pt x="825" y="1368"/>
                  <a:pt x="831" y="1386"/>
                </a:cubicBezTo>
                <a:cubicBezTo>
                  <a:pt x="834" y="1395"/>
                  <a:pt x="840" y="1413"/>
                  <a:pt x="840" y="1413"/>
                </a:cubicBezTo>
                <a:cubicBezTo>
                  <a:pt x="846" y="1523"/>
                  <a:pt x="831" y="1635"/>
                  <a:pt x="930" y="1701"/>
                </a:cubicBezTo>
                <a:cubicBezTo>
                  <a:pt x="963" y="1799"/>
                  <a:pt x="910" y="1650"/>
                  <a:pt x="957" y="1755"/>
                </a:cubicBezTo>
                <a:cubicBezTo>
                  <a:pt x="980" y="1807"/>
                  <a:pt x="988" y="1848"/>
                  <a:pt x="1038" y="1881"/>
                </a:cubicBezTo>
                <a:cubicBezTo>
                  <a:pt x="1044" y="1890"/>
                  <a:pt x="1048" y="1901"/>
                  <a:pt x="1056" y="1908"/>
                </a:cubicBezTo>
                <a:cubicBezTo>
                  <a:pt x="1072" y="1922"/>
                  <a:pt x="1110" y="1944"/>
                  <a:pt x="1110" y="1944"/>
                </a:cubicBezTo>
                <a:cubicBezTo>
                  <a:pt x="1167" y="1940"/>
                  <a:pt x="1232" y="1942"/>
                  <a:pt x="1290" y="1926"/>
                </a:cubicBezTo>
                <a:cubicBezTo>
                  <a:pt x="1347" y="1910"/>
                  <a:pt x="1344" y="1926"/>
                  <a:pt x="1344" y="1899"/>
                </a:cubicBezTo>
              </a:path>
            </a:pathLst>
          </a:custGeom>
          <a:noFill/>
          <a:ln w="50800" cap="flat" cmpd="sng">
            <a:solidFill>
              <a:srgbClr val="FF0000"/>
            </a:solidFill>
            <a:prstDash val="solid"/>
            <a:round/>
          </a:ln>
        </p:spPr>
        <p:txBody>
          <a:bodyPr wrap="none" anchor="ctr"/>
          <a:lstStyle>
            <a:defPPr/>
          </a:lstStyle>
          <a:p>
            <a:endParaRPr lang="zh-CN" altLang="en-US"/>
          </a:p>
        </p:txBody>
      </p:sp>
      <p:sp>
        <p:nvSpPr>
          <p:cNvPr id="7195" name="Freeform 27"/>
          <p:cNvSpPr/>
          <p:nvPr/>
        </p:nvSpPr>
        <p:spPr bwMode="auto">
          <a:xfrm>
            <a:off x="6011863" y="4365625"/>
            <a:ext cx="863600" cy="754063"/>
          </a:xfrm>
          <a:custGeom>
            <a:avLst/>
            <a:gdLst>
              <a:gd name="T0" fmla="*/ 2147483647 w 646"/>
              <a:gd name="T1" fmla="*/ 2147483647 h 475"/>
              <a:gd name="T2" fmla="*/ 2147483647 w 646"/>
              <a:gd name="T3" fmla="*/ 2147483647 h 475"/>
              <a:gd name="T4" fmla="*/ 2147483647 w 646"/>
              <a:gd name="T5" fmla="*/ 2147483647 h 475"/>
              <a:gd name="T6" fmla="*/ 2147483647 w 646"/>
              <a:gd name="T7" fmla="*/ 2147483647 h 475"/>
              <a:gd name="T8" fmla="*/ 2147483647 w 646"/>
              <a:gd name="T9" fmla="*/ 2147483647 h 475"/>
              <a:gd name="T10" fmla="*/ 2147483647 w 646"/>
              <a:gd name="T11" fmla="*/ 2147483647 h 475"/>
              <a:gd name="T12" fmla="*/ 2147483647 w 646"/>
              <a:gd name="T13" fmla="*/ 2147483647 h 475"/>
              <a:gd name="T14" fmla="*/ 2147483647 w 646"/>
              <a:gd name="T15" fmla="*/ 2147483647 h 475"/>
              <a:gd name="T16" fmla="*/ 2147483647 w 646"/>
              <a:gd name="T17" fmla="*/ 2147483647 h 4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6"/>
              <a:gd name="T28" fmla="*/ 0 h 475"/>
              <a:gd name="T29" fmla="*/ 646 w 646"/>
              <a:gd name="T30" fmla="*/ 475 h 4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6" h="475">
                <a:moveTo>
                  <a:pt x="646" y="40"/>
                </a:moveTo>
                <a:cubicBezTo>
                  <a:pt x="525" y="0"/>
                  <a:pt x="393" y="20"/>
                  <a:pt x="269" y="28"/>
                </a:cubicBezTo>
                <a:cubicBezTo>
                  <a:pt x="246" y="36"/>
                  <a:pt x="222" y="44"/>
                  <a:pt x="199" y="52"/>
                </a:cubicBezTo>
                <a:cubicBezTo>
                  <a:pt x="172" y="61"/>
                  <a:pt x="128" y="99"/>
                  <a:pt x="128" y="99"/>
                </a:cubicBezTo>
                <a:cubicBezTo>
                  <a:pt x="120" y="111"/>
                  <a:pt x="115" y="124"/>
                  <a:pt x="105" y="134"/>
                </a:cubicBezTo>
                <a:cubicBezTo>
                  <a:pt x="95" y="144"/>
                  <a:pt x="79" y="146"/>
                  <a:pt x="70" y="157"/>
                </a:cubicBezTo>
                <a:cubicBezTo>
                  <a:pt x="6" y="238"/>
                  <a:pt x="121" y="151"/>
                  <a:pt x="23" y="216"/>
                </a:cubicBezTo>
                <a:cubicBezTo>
                  <a:pt x="0" y="284"/>
                  <a:pt x="12" y="342"/>
                  <a:pt x="70" y="381"/>
                </a:cubicBezTo>
                <a:cubicBezTo>
                  <a:pt x="94" y="417"/>
                  <a:pt x="122" y="445"/>
                  <a:pt x="152" y="475"/>
                </a:cubicBezTo>
              </a:path>
            </a:pathLst>
          </a:custGeom>
          <a:noFill/>
          <a:ln w="76200" cmpd="sng">
            <a:solidFill>
              <a:srgbClr val="FF0000"/>
            </a:solidFill>
            <a:round/>
          </a:ln>
        </p:spPr>
        <p:txBody>
          <a:bodyPr/>
          <a:lstStyle>
            <a:defPPr/>
          </a:lstStyle>
          <a:p>
            <a:endParaRPr lang="zh-CN" altLang="en-US"/>
          </a:p>
        </p:txBody>
      </p:sp>
      <p:sp>
        <p:nvSpPr>
          <p:cNvPr id="12296" name="Text Box 28"/>
          <p:cNvSpPr txBox="1">
            <a:spLocks noChangeArrowheads="1"/>
          </p:cNvSpPr>
          <p:nvPr/>
        </p:nvSpPr>
        <p:spPr bwMode="auto">
          <a:xfrm>
            <a:off x="5715000" y="5105400"/>
            <a:ext cx="1981200" cy="366713"/>
          </a:xfrm>
          <a:prstGeom prst="rect">
            <a:avLst/>
          </a:prstGeom>
          <a:noFill/>
          <a:ln w="9525">
            <a:noFill/>
            <a:miter lim="800000"/>
          </a:ln>
        </p:spPr>
        <p:txBody>
          <a:bodyPr>
            <a:spAutoFit/>
          </a:bodyPr>
          <a:lstStyle>
            <a:defPPr/>
          </a:lstStyle>
          <a:p>
            <a:pPr>
              <a:spcBef>
                <a:spcPct val="50000"/>
              </a:spcBef>
            </a:pPr>
            <a:endParaRPr lang="zh-CN" altLang="zh-CN">
              <a:solidFill>
                <a:srgbClr val="000000"/>
              </a:solidFill>
              <a:latin typeface="Calibri" panose="020F0502020204030204" pitchFamily="34" charset="0"/>
            </a:endParaRPr>
          </a:p>
        </p:txBody>
      </p:sp>
      <p:pic>
        <p:nvPicPr>
          <p:cNvPr id="7198" name="Picture 30" descr="3_5"/>
          <p:cNvPicPr>
            <a:picLocks noChangeAspect="1" noChangeArrowheads="1" noCrop="1"/>
          </p:cNvPicPr>
          <p:nvPr/>
        </p:nvPicPr>
        <p:blipFill>
          <a:blip r:embed="rId2"/>
          <a:stretch>
            <a:fillRect/>
          </a:stretch>
        </p:blipFill>
        <p:spPr bwMode="auto">
          <a:xfrm>
            <a:off x="6659563" y="4652963"/>
            <a:ext cx="906462" cy="936625"/>
          </a:xfrm>
          <a:prstGeom prst="rect">
            <a:avLst/>
          </a:prstGeom>
          <a:noFill/>
          <a:ln w="9525">
            <a:noFill/>
            <a:miter lim="800000"/>
            <a:headEnd/>
            <a:tailEnd/>
          </a:ln>
        </p:spPr>
      </p:pic>
      <p:pic>
        <p:nvPicPr>
          <p:cNvPr id="7199" name="Picture 31" descr="3_5"/>
          <p:cNvPicPr>
            <a:picLocks noChangeAspect="1" noChangeArrowheads="1" noCrop="1"/>
          </p:cNvPicPr>
          <p:nvPr/>
        </p:nvPicPr>
        <p:blipFill>
          <a:blip r:embed="rId2"/>
          <a:stretch>
            <a:fillRect/>
          </a:stretch>
        </p:blipFill>
        <p:spPr bwMode="auto">
          <a:xfrm>
            <a:off x="6084888" y="2492375"/>
            <a:ext cx="1177925" cy="1219200"/>
          </a:xfrm>
          <a:prstGeom prst="rect">
            <a:avLst/>
          </a:prstGeom>
          <a:noFill/>
          <a:ln w="9525">
            <a:noFill/>
            <a:miter lim="800000"/>
            <a:headEnd/>
            <a:tailEnd/>
          </a:ln>
        </p:spPr>
      </p:pic>
      <p:pic>
        <p:nvPicPr>
          <p:cNvPr id="7200" name="Picture 32" descr="3_5"/>
          <p:cNvPicPr>
            <a:picLocks noChangeAspect="1" noChangeArrowheads="1" noCrop="1"/>
          </p:cNvPicPr>
          <p:nvPr/>
        </p:nvPicPr>
        <p:blipFill>
          <a:blip r:embed="rId2"/>
          <a:stretch>
            <a:fillRect/>
          </a:stretch>
        </p:blipFill>
        <p:spPr bwMode="auto">
          <a:xfrm>
            <a:off x="3348038" y="3068638"/>
            <a:ext cx="974725" cy="1009650"/>
          </a:xfrm>
          <a:prstGeom prst="rect">
            <a:avLst/>
          </a:prstGeom>
          <a:noFill/>
          <a:ln w="9525">
            <a:noFill/>
            <a:miter lim="800000"/>
            <a:headEnd/>
            <a:tailEnd/>
          </a:ln>
        </p:spPr>
      </p:pic>
      <p:sp>
        <p:nvSpPr>
          <p:cNvPr id="12300" name="Line 34"/>
          <p:cNvSpPr>
            <a:spLocks noChangeShapeType="1"/>
          </p:cNvSpPr>
          <p:nvPr/>
        </p:nvSpPr>
        <p:spPr bwMode="auto">
          <a:xfrm>
            <a:off x="4356100" y="2924175"/>
            <a:ext cx="1223963" cy="0"/>
          </a:xfrm>
          <a:prstGeom prst="line">
            <a:avLst/>
          </a:prstGeom>
          <a:noFill/>
          <a:ln w="28575">
            <a:solidFill>
              <a:schemeClr val="tx1"/>
            </a:solidFill>
            <a:round/>
          </a:ln>
        </p:spPr>
        <p:txBody>
          <a:bodyPr wrap="none">
            <a:spAutoFit/>
          </a:bodyPr>
          <a:lstStyle>
            <a:defPPr/>
          </a:lstStyle>
          <a:p>
            <a:endParaRPr lang="zh-CN" altLang="en-US"/>
          </a:p>
        </p:txBody>
      </p:sp>
      <p:sp>
        <p:nvSpPr>
          <p:cNvPr id="12301" name="Line 35"/>
          <p:cNvSpPr>
            <a:spLocks noChangeShapeType="1"/>
          </p:cNvSpPr>
          <p:nvPr/>
        </p:nvSpPr>
        <p:spPr bwMode="auto">
          <a:xfrm>
            <a:off x="5292725" y="4076700"/>
            <a:ext cx="1511300" cy="0"/>
          </a:xfrm>
          <a:prstGeom prst="line">
            <a:avLst/>
          </a:prstGeom>
          <a:noFill/>
          <a:ln w="28575">
            <a:solidFill>
              <a:schemeClr val="tx1"/>
            </a:solidFill>
            <a:round/>
          </a:ln>
        </p:spPr>
        <p:txBody>
          <a:bodyPr>
            <a:spAutoFit/>
          </a:bodyPr>
          <a:lstStyle>
            <a:defPPr/>
          </a:lstStyle>
          <a:p>
            <a:endParaRPr lang="zh-CN" altLang="en-US"/>
          </a:p>
        </p:txBody>
      </p:sp>
      <p:sp>
        <p:nvSpPr>
          <p:cNvPr id="12302" name="Line 36"/>
          <p:cNvSpPr>
            <a:spLocks noChangeShapeType="1"/>
          </p:cNvSpPr>
          <p:nvPr/>
        </p:nvSpPr>
        <p:spPr bwMode="auto">
          <a:xfrm>
            <a:off x="7308850" y="2420938"/>
            <a:ext cx="1223963" cy="0"/>
          </a:xfrm>
          <a:prstGeom prst="line">
            <a:avLst/>
          </a:prstGeom>
          <a:noFill/>
          <a:ln w="28575">
            <a:solidFill>
              <a:schemeClr val="tx1"/>
            </a:solidFill>
            <a:round/>
          </a:ln>
        </p:spPr>
        <p:txBody>
          <a:bodyPr wrap="none">
            <a:spAutoFit/>
          </a:bodyPr>
          <a:lstStyle>
            <a:defPPr/>
          </a:lstStyle>
          <a:p>
            <a:endParaRPr lang="zh-CN" altLang="en-US"/>
          </a:p>
        </p:txBody>
      </p:sp>
      <p:sp>
        <p:nvSpPr>
          <p:cNvPr id="12303" name="Line 37"/>
          <p:cNvSpPr>
            <a:spLocks noChangeShapeType="1"/>
          </p:cNvSpPr>
          <p:nvPr/>
        </p:nvSpPr>
        <p:spPr bwMode="auto">
          <a:xfrm>
            <a:off x="2627313" y="4076700"/>
            <a:ext cx="1008062" cy="0"/>
          </a:xfrm>
          <a:prstGeom prst="line">
            <a:avLst/>
          </a:prstGeom>
          <a:noFill/>
          <a:ln w="28575">
            <a:solidFill>
              <a:schemeClr val="tx1"/>
            </a:solidFill>
            <a:round/>
          </a:ln>
        </p:spPr>
        <p:txBody>
          <a:bodyPr>
            <a:spAutoFit/>
          </a:bodyPr>
          <a:lstStyle>
            <a:defPPr/>
          </a:lstStyle>
          <a:p>
            <a:endParaRPr lang="zh-CN" altLang="en-US"/>
          </a:p>
        </p:txBody>
      </p:sp>
      <p:sp>
        <p:nvSpPr>
          <p:cNvPr id="12304" name="Text Box 39"/>
          <p:cNvSpPr txBox="1">
            <a:spLocks noChangeArrowheads="1"/>
          </p:cNvSpPr>
          <p:nvPr/>
        </p:nvSpPr>
        <p:spPr bwMode="auto">
          <a:xfrm>
            <a:off x="19050" y="0"/>
            <a:ext cx="5722938" cy="584200"/>
          </a:xfrm>
          <a:prstGeom prst="rect">
            <a:avLst/>
          </a:prstGeom>
          <a:solidFill>
            <a:schemeClr val="bg1"/>
          </a:solidFill>
          <a:ln w="9525">
            <a:noFill/>
            <a:miter lim="800000"/>
          </a:ln>
        </p:spPr>
        <p:txBody>
          <a:bodyPr>
            <a:spAutoFit/>
          </a:bodyPr>
          <a:lstStyle>
            <a:defPPr/>
          </a:lstStyle>
          <a:p>
            <a:r>
              <a:rPr lang="zh-CN" altLang="en-US" sz="3200" b="1">
                <a:solidFill>
                  <a:srgbClr val="000000"/>
                </a:solidFill>
                <a:latin typeface="Calibri" panose="020F0502020204030204" pitchFamily="34" charset="0"/>
                <a:ea typeface="黑体" panose="02010609060101010101" pitchFamily="2" charset="-122"/>
              </a:rPr>
              <a:t>欧洲三条战线：</a:t>
            </a:r>
            <a:endParaRPr lang="zh-CN" altLang="en-US" sz="3200" b="1">
              <a:solidFill>
                <a:srgbClr val="000000"/>
              </a:solidFill>
              <a:latin typeface="Calibri" panose="020F0502020204030204" pitchFamily="34" charset="0"/>
              <a:ea typeface="黑体" panose="02010609060101010101" pitchFamily="2" charset="-122"/>
            </a:endParaRPr>
          </a:p>
        </p:txBody>
      </p:sp>
      <p:sp>
        <p:nvSpPr>
          <p:cNvPr id="7210" name="Rectangle 42"/>
          <p:cNvSpPr>
            <a:spLocks noChangeArrowheads="1"/>
          </p:cNvSpPr>
          <p:nvPr/>
        </p:nvSpPr>
        <p:spPr bwMode="auto">
          <a:xfrm>
            <a:off x="2719388" y="6350"/>
            <a:ext cx="3070225" cy="523875"/>
          </a:xfrm>
          <a:prstGeom prst="rect">
            <a:avLst/>
          </a:prstGeom>
          <a:noFill/>
          <a:ln w="12700">
            <a:noFill/>
            <a:miter lim="800000"/>
          </a:ln>
        </p:spPr>
        <p:txBody>
          <a:bodyPr wrap="none">
            <a:spAutoFit/>
          </a:bodyPr>
          <a:lstStyle>
            <a:defPPr/>
          </a:lstStyle>
          <a:p>
            <a:pPr>
              <a:spcBef>
                <a:spcPct val="50000"/>
              </a:spcBef>
            </a:pPr>
            <a:r>
              <a:rPr lang="zh-CN" altLang="en-US" sz="2800" b="1" u="sng">
                <a:solidFill>
                  <a:srgbClr val="000000"/>
                </a:solidFill>
                <a:latin typeface="隶书" pitchFamily="49" charset="-122"/>
                <a:ea typeface="隶书" pitchFamily="49" charset="-122"/>
              </a:rPr>
              <a:t>西线、东线</a:t>
            </a:r>
            <a:r>
              <a:rPr lang="zh-CN" altLang="en-US" sz="2800" b="1">
                <a:solidFill>
                  <a:srgbClr val="000000"/>
                </a:solidFill>
                <a:latin typeface="隶书" pitchFamily="49" charset="-122"/>
                <a:ea typeface="隶书" pitchFamily="49" charset="-122"/>
              </a:rPr>
              <a:t>、南线</a:t>
            </a:r>
            <a:endParaRPr lang="zh-CN" altLang="en-US" sz="2800" b="1">
              <a:solidFill>
                <a:srgbClr val="000000"/>
              </a:solidFill>
              <a:latin typeface="隶书" pitchFamily="49" charset="-122"/>
              <a:ea typeface="隶书" pitchFamily="49" charset="-122"/>
            </a:endParaRPr>
          </a:p>
        </p:txBody>
      </p:sp>
      <p:grpSp>
        <p:nvGrpSpPr>
          <p:cNvPr id="6" name="Group 43"/>
          <p:cNvGrpSpPr/>
          <p:nvPr/>
        </p:nvGrpSpPr>
        <p:grpSpPr>
          <a:xfrm>
            <a:off x="2900363" y="403225"/>
            <a:ext cx="1671637" cy="779463"/>
            <a:chOff x="1768" y="347"/>
            <a:chExt cx="1769" cy="433"/>
          </a:xfrm>
        </p:grpSpPr>
        <p:sp>
          <p:nvSpPr>
            <p:cNvPr id="12310" name="Rectangle 44"/>
            <p:cNvSpPr>
              <a:spLocks noChangeArrowheads="1"/>
            </p:cNvSpPr>
            <p:nvPr/>
          </p:nvSpPr>
          <p:spPr bwMode="auto">
            <a:xfrm>
              <a:off x="1769" y="489"/>
              <a:ext cx="1715" cy="291"/>
            </a:xfrm>
            <a:prstGeom prst="rect">
              <a:avLst/>
            </a:prstGeom>
            <a:solidFill>
              <a:schemeClr val="bg1"/>
            </a:solidFill>
            <a:ln w="12700">
              <a:solidFill>
                <a:schemeClr val="tx1"/>
              </a:solidFill>
              <a:miter lim="800000"/>
            </a:ln>
          </p:spPr>
          <p:txBody>
            <a:bodyPr>
              <a:spAutoFit/>
            </a:bodyPr>
            <a:lstStyle>
              <a:defPPr/>
            </a:lstStyle>
            <a:p>
              <a:pPr>
                <a:spcBef>
                  <a:spcPct val="50000"/>
                </a:spcBef>
              </a:pPr>
              <a:r>
                <a:rPr kumimoji="1" lang="zh-CN" altLang="en-US" sz="2800" b="1">
                  <a:solidFill>
                    <a:srgbClr val="003399"/>
                  </a:solidFill>
                  <a:latin typeface="隶书" pitchFamily="49" charset="-122"/>
                  <a:ea typeface="隶书" pitchFamily="49" charset="-122"/>
                </a:rPr>
                <a:t>主要战线</a:t>
              </a:r>
              <a:endParaRPr kumimoji="1" lang="zh-CN" altLang="en-US" sz="2800" b="1">
                <a:solidFill>
                  <a:srgbClr val="003399"/>
                </a:solidFill>
                <a:latin typeface="隶书" pitchFamily="49" charset="-122"/>
                <a:ea typeface="隶书" pitchFamily="49" charset="-122"/>
              </a:endParaRPr>
            </a:p>
          </p:txBody>
        </p:sp>
        <p:sp>
          <p:nvSpPr>
            <p:cNvPr id="12311" name="AutoShape 45"/>
            <p:cNvSpPr/>
            <p:nvPr/>
          </p:nvSpPr>
          <p:spPr bwMode="auto">
            <a:xfrm rot="5400000">
              <a:off x="2582" y="-467"/>
              <a:ext cx="142" cy="1769"/>
            </a:xfrm>
            <a:prstGeom prst="rightBrace">
              <a:avLst>
                <a:gd name="adj1" fmla="val 103815"/>
                <a:gd name="adj2" fmla="val 50000"/>
              </a:avLst>
            </a:prstGeom>
            <a:noFill/>
            <a:ln w="28575">
              <a:solidFill>
                <a:schemeClr val="tx1"/>
              </a:solidFill>
              <a:round/>
            </a:ln>
          </p:spPr>
          <p:txBody>
            <a:bodyPr anchor="ctr">
              <a:spAutoFit/>
            </a:bodyPr>
            <a:lstStyle>
              <a:defPPr/>
            </a:lstStyle>
            <a:p>
              <a:endParaRPr lang="zh-CN" altLang="en-US">
                <a:solidFill>
                  <a:srgbClr val="000000"/>
                </a:solidFill>
              </a:endParaRPr>
            </a:p>
          </p:txBody>
        </p:sp>
      </p:grpSp>
      <p:sp>
        <p:nvSpPr>
          <p:cNvPr id="44" name="AutoShape 4"/>
          <p:cNvSpPr>
            <a:spLocks noChangeArrowheads="1"/>
          </p:cNvSpPr>
          <p:nvPr/>
        </p:nvSpPr>
        <p:spPr bwMode="auto">
          <a:xfrm rot="10772747">
            <a:off x="250825" y="4110038"/>
            <a:ext cx="2878138" cy="1627187"/>
          </a:xfrm>
          <a:prstGeom prst="wedgeRoundRectCallout">
            <a:avLst>
              <a:gd name="adj1" fmla="val -58693"/>
              <a:gd name="adj2" fmla="val 76613"/>
              <a:gd name="adj3" fmla="val 16667"/>
            </a:avLst>
          </a:prstGeom>
          <a:solidFill>
            <a:schemeClr val="tx2">
              <a:lumMod val="50000"/>
              <a:alpha val="50195"/>
            </a:schemeClr>
          </a:solidFill>
          <a:ln>
            <a:noFill/>
          </a:ln>
          <a:effectLst/>
        </p:spPr>
        <p:txBody>
          <a:bodyPr rot="10800000"/>
          <a:lstStyle>
            <a:defPPr/>
          </a:lstStyle>
          <a:p>
            <a:pPr>
              <a:spcBef>
                <a:spcPct val="50000"/>
              </a:spcBef>
              <a:buFont typeface="Arial" panose="020B0604020202020204" pitchFamily="34" charset="0"/>
              <a:buNone/>
              <a:defRPr/>
            </a:pPr>
            <a:r>
              <a:rPr lang="zh-CN" altLang="en-US" sz="2800" b="1">
                <a:solidFill>
                  <a:srgbClr val="FFFF00"/>
                </a:solidFill>
                <a:latin typeface="Times New Roman" panose="02020603050405020304" pitchFamily="18" charset="0"/>
                <a:ea typeface="黑体" panose="02010609060101010101" pitchFamily="2" charset="-122"/>
              </a:rPr>
              <a:t>西线：比利时、法国北和德法边境英法←→德</a:t>
            </a:r>
            <a:endParaRPr lang="zh-CN" altLang="en-US" sz="2800" b="1">
              <a:solidFill>
                <a:srgbClr val="FFFF00"/>
              </a:solidFill>
              <a:latin typeface="Times New Roman" panose="02020603050405020304" pitchFamily="18" charset="0"/>
              <a:ea typeface="黑体" panose="02010609060101010101" pitchFamily="2" charset="-122"/>
            </a:endParaRPr>
          </a:p>
        </p:txBody>
      </p:sp>
      <p:sp>
        <p:nvSpPr>
          <p:cNvPr id="45" name="AutoShape 6"/>
          <p:cNvSpPr>
            <a:spLocks noChangeArrowheads="1"/>
          </p:cNvSpPr>
          <p:nvPr/>
        </p:nvSpPr>
        <p:spPr bwMode="auto">
          <a:xfrm>
            <a:off x="6467475" y="125413"/>
            <a:ext cx="2514600" cy="1800225"/>
          </a:xfrm>
          <a:prstGeom prst="wedgeRoundRectCallout">
            <a:avLst>
              <a:gd name="adj1" fmla="val -49490"/>
              <a:gd name="adj2" fmla="val 85772"/>
              <a:gd name="adj3" fmla="val 16667"/>
            </a:avLst>
          </a:prstGeom>
          <a:solidFill>
            <a:schemeClr val="tx2">
              <a:lumMod val="50000"/>
              <a:alpha val="50195"/>
            </a:schemeClr>
          </a:solidFill>
          <a:ln w="12700">
            <a:solidFill>
              <a:schemeClr val="tx1"/>
            </a:solidFill>
            <a:miter lim="800000"/>
          </a:ln>
          <a:effectLst/>
        </p:spPr>
        <p:txBody>
          <a:bodyPr/>
          <a:lstStyle>
            <a:defPPr/>
          </a:lstStyle>
          <a:p>
            <a:pPr>
              <a:buFont typeface="Arial" panose="020B0604020202020204" pitchFamily="34" charset="0"/>
              <a:buNone/>
              <a:defRPr/>
            </a:pPr>
            <a:r>
              <a:rPr lang="zh-CN" altLang="en-US" sz="2800" b="1">
                <a:solidFill>
                  <a:srgbClr val="FFFF00"/>
                </a:solidFill>
                <a:latin typeface="Times New Roman" panose="02020603050405020304" pitchFamily="18" charset="0"/>
                <a:ea typeface="黑体" panose="02010609060101010101" pitchFamily="2" charset="-122"/>
              </a:rPr>
              <a:t>东线：波罗的海南岸至罗马尼亚</a:t>
            </a:r>
            <a:endParaRPr lang="zh-CN" altLang="en-US" sz="2800" b="1">
              <a:solidFill>
                <a:srgbClr val="FFFF00"/>
              </a:solidFill>
              <a:latin typeface="Times New Roman" panose="02020603050405020304" pitchFamily="18" charset="0"/>
              <a:ea typeface="黑体" panose="02010609060101010101" pitchFamily="2" charset="-122"/>
            </a:endParaRPr>
          </a:p>
          <a:p>
            <a:pPr>
              <a:buFont typeface="Arial" panose="020B0604020202020204" pitchFamily="34" charset="0"/>
              <a:buNone/>
              <a:defRPr/>
            </a:pPr>
            <a:r>
              <a:rPr lang="zh-CN" altLang="en-US" sz="2800" b="1">
                <a:solidFill>
                  <a:srgbClr val="FFFF00"/>
                </a:solidFill>
                <a:latin typeface="Times New Roman" panose="02020603050405020304" pitchFamily="18" charset="0"/>
                <a:ea typeface="黑体" panose="02010609060101010101" pitchFamily="2" charset="-122"/>
              </a:rPr>
              <a:t>俄←→德奥匈</a:t>
            </a:r>
            <a:endParaRPr lang="zh-CN" altLang="en-US" sz="2800" b="1">
              <a:solidFill>
                <a:srgbClr val="FFFF00"/>
              </a:solidFill>
              <a:latin typeface="Times New Roman" panose="02020603050405020304" pitchFamily="18" charset="0"/>
              <a:ea typeface="黑体" panose="02010609060101010101" pitchFamily="2" charset="-122"/>
            </a:endParaRPr>
          </a:p>
        </p:txBody>
      </p:sp>
      <p:sp>
        <p:nvSpPr>
          <p:cNvPr id="46" name="AutoShape 8"/>
          <p:cNvSpPr>
            <a:spLocks noChangeArrowheads="1"/>
          </p:cNvSpPr>
          <p:nvPr/>
        </p:nvSpPr>
        <p:spPr bwMode="auto">
          <a:xfrm rot="10747330">
            <a:off x="4246563" y="5538788"/>
            <a:ext cx="3506787" cy="1290637"/>
          </a:xfrm>
          <a:prstGeom prst="wedgeRoundRectCallout">
            <a:avLst>
              <a:gd name="adj1" fmla="val -14943"/>
              <a:gd name="adj2" fmla="val 85320"/>
              <a:gd name="adj3" fmla="val 16667"/>
            </a:avLst>
          </a:prstGeom>
          <a:solidFill>
            <a:schemeClr val="tx2">
              <a:lumMod val="50000"/>
              <a:alpha val="50195"/>
            </a:schemeClr>
          </a:solidFill>
          <a:ln w="12700">
            <a:solidFill>
              <a:schemeClr val="tx1"/>
            </a:solidFill>
            <a:miter lim="800000"/>
          </a:ln>
          <a:effectLst/>
        </p:spPr>
        <p:txBody>
          <a:bodyPr rot="10800000"/>
          <a:lstStyle>
            <a:defPPr/>
          </a:lstStyle>
          <a:p>
            <a:pPr>
              <a:buFont typeface="Arial" panose="020B0604020202020204" pitchFamily="34" charset="0"/>
              <a:buNone/>
              <a:defRPr/>
            </a:pPr>
            <a:r>
              <a:rPr lang="zh-CN" altLang="en-US" sz="2800" b="1">
                <a:solidFill>
                  <a:srgbClr val="FFFF00"/>
                </a:solidFill>
                <a:latin typeface="Times New Roman" panose="02020603050405020304" pitchFamily="18" charset="0"/>
                <a:ea typeface="黑体" panose="02010609060101010101" pitchFamily="2" charset="-122"/>
              </a:rPr>
              <a:t>巴尔干半岛</a:t>
            </a:r>
            <a:endParaRPr lang="zh-CN" altLang="en-US" sz="2800" b="1">
              <a:solidFill>
                <a:srgbClr val="FFFF00"/>
              </a:solidFill>
              <a:latin typeface="Times New Roman" panose="02020603050405020304" pitchFamily="18" charset="0"/>
              <a:ea typeface="黑体" panose="02010609060101010101" pitchFamily="2" charset="-122"/>
            </a:endParaRPr>
          </a:p>
          <a:p>
            <a:pPr>
              <a:buFont typeface="Arial" panose="020B0604020202020204" pitchFamily="34" charset="0"/>
              <a:buNone/>
              <a:defRPr/>
            </a:pPr>
            <a:r>
              <a:rPr lang="zh-CN" altLang="en-US" sz="2800" b="1">
                <a:solidFill>
                  <a:srgbClr val="FFFF00"/>
                </a:solidFill>
                <a:latin typeface="Times New Roman" panose="02020603050405020304" pitchFamily="18" charset="0"/>
                <a:ea typeface="黑体" panose="02010609060101010101" pitchFamily="2" charset="-122"/>
              </a:rPr>
              <a:t>塞尔维亚←→奥匈</a:t>
            </a:r>
            <a:endParaRPr lang="zh-CN" altLang="en-US" sz="2800" b="1">
              <a:solidFill>
                <a:srgbClr val="FFFF00"/>
              </a:solidFill>
              <a:latin typeface="Times New Roman" panose="02020603050405020304" pitchFamily="18" charset="0"/>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200"/>
                                        </p:tgtEl>
                                        <p:attrNameLst>
                                          <p:attrName>style.visibility</p:attrName>
                                        </p:attrNameLst>
                                      </p:cBhvr>
                                      <p:to>
                                        <p:strVal val="visible"/>
                                      </p:to>
                                    </p:set>
                                    <p:animEffect transition="in" filter="blinds(horizontal)">
                                      <p:cBhvr>
                                        <p:cTn id="7" dur="500"/>
                                        <p:tgtEl>
                                          <p:spTgt spid="7200"/>
                                        </p:tgtEl>
                                      </p:cBhvr>
                                    </p:animEffect>
                                  </p:childTnLst>
                                  <p:subTnLst>
                                    <p:audio>
                                      <p:cMediaNode>
                                        <p:cTn display="0" masterRel="sameClick">
                                          <p:stCondLst>
                                            <p:cond evt="begin" delay="0">
                                              <p:tn val="5"/>
                                            </p:cond>
                                          </p:stCondLst>
                                          <p:endCondLst>
                                            <p:cond evt="onStopAudio" delay="0">
                                              <p:tgtEl>
                                                <p:sldTgt/>
                                              </p:tgtEl>
                                            </p:cond>
                                          </p:endCondLst>
                                        </p:cTn>
                                        <p:tgtEl>
                                          <p:sndTgt r:embed="rId3" name="explode.wav"/>
                                        </p:tgtEl>
                                      </p:cMediaNode>
                                    </p:audio>
                                  </p:sub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171"/>
                                        </p:tgtEl>
                                        <p:attrNameLst>
                                          <p:attrName>style.visibility</p:attrName>
                                        </p:attrNameLst>
                                      </p:cBhvr>
                                      <p:to>
                                        <p:strVal val="visible"/>
                                      </p:to>
                                    </p:set>
                                    <p:animEffect transition="in" filter="wipe(up)">
                                      <p:cBhvr>
                                        <p:cTn id="11" dur="500"/>
                                        <p:tgtEl>
                                          <p:spTgt spid="7171"/>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7199"/>
                                        </p:tgtEl>
                                        <p:attrNameLst>
                                          <p:attrName>style.visibility</p:attrName>
                                        </p:attrNameLst>
                                      </p:cBhvr>
                                      <p:to>
                                        <p:strVal val="visible"/>
                                      </p:to>
                                    </p:set>
                                    <p:animEffect transition="in" filter="blinds(horizontal)">
                                      <p:cBhvr>
                                        <p:cTn id="20" dur="500"/>
                                        <p:tgtEl>
                                          <p:spTgt spid="7199"/>
                                        </p:tgtEl>
                                      </p:cBhvr>
                                    </p:animEffect>
                                  </p:childTnLst>
                                  <p:subTnLst>
                                    <p:audio>
                                      <p:cMediaNode>
                                        <p:cTn display="0" masterRel="sameClick">
                                          <p:stCondLst>
                                            <p:cond evt="begin" delay="0">
                                              <p:tn val="18"/>
                                            </p:cond>
                                          </p:stCondLst>
                                          <p:endCondLst>
                                            <p:cond evt="onStopAudio" delay="0">
                                              <p:tgtEl>
                                                <p:sldTgt/>
                                              </p:tgtEl>
                                            </p:cond>
                                          </p:endCondLst>
                                        </p:cTn>
                                        <p:tgtEl>
                                          <p:sndTgt r:embed="rId3" name="explode.wav"/>
                                        </p:tgtEl>
                                      </p:cMediaNode>
                                    </p:audio>
                                  </p:subTnLst>
                                </p:cTn>
                              </p:par>
                            </p:childTnLst>
                          </p:cTn>
                        </p:par>
                        <p:par>
                          <p:cTn id="21" fill="hold">
                            <p:stCondLst>
                              <p:cond delay="500"/>
                            </p:stCondLst>
                            <p:childTnLst>
                              <p:par>
                                <p:cTn id="22" presetID="22" presetClass="entr" presetSubtype="1" fill="hold" grpId="0" nodeType="afterEffect">
                                  <p:stCondLst>
                                    <p:cond delay="0"/>
                                  </p:stCondLst>
                                  <p:childTnLst>
                                    <p:set>
                                      <p:cBhvr>
                                        <p:cTn id="23" dur="1" fill="hold">
                                          <p:stCondLst>
                                            <p:cond delay="0"/>
                                          </p:stCondLst>
                                        </p:cTn>
                                        <p:tgtEl>
                                          <p:spTgt spid="7194"/>
                                        </p:tgtEl>
                                        <p:attrNameLst>
                                          <p:attrName>style.visibility</p:attrName>
                                        </p:attrNameLst>
                                      </p:cBhvr>
                                      <p:to>
                                        <p:strVal val="visible"/>
                                      </p:to>
                                    </p:set>
                                    <p:animEffect transition="in" filter="wipe(up)">
                                      <p:cBhvr>
                                        <p:cTn id="24" dur="500"/>
                                        <p:tgtEl>
                                          <p:spTgt spid="7194"/>
                                        </p:tgtEl>
                                      </p:cBhvr>
                                    </p:animEffect>
                                  </p:childTnLst>
                                </p:cTn>
                              </p:par>
                            </p:childTnLst>
                          </p:cTn>
                        </p:par>
                        <p:par>
                          <p:cTn id="25" fill="hold">
                            <p:stCondLst>
                              <p:cond delay="1000"/>
                            </p:stCondLst>
                            <p:childTnLst>
                              <p:par>
                                <p:cTn id="26" presetID="16" presetClass="entr" presetSubtype="21"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7198"/>
                                        </p:tgtEl>
                                        <p:attrNameLst>
                                          <p:attrName>style.visibility</p:attrName>
                                        </p:attrNameLst>
                                      </p:cBhvr>
                                      <p:to>
                                        <p:strVal val="visible"/>
                                      </p:to>
                                    </p:set>
                                    <p:animEffect transition="in" filter="blinds(horizontal)">
                                      <p:cBhvr>
                                        <p:cTn id="33" dur="500"/>
                                        <p:tgtEl>
                                          <p:spTgt spid="7198"/>
                                        </p:tgtEl>
                                      </p:cBhvr>
                                    </p:animEffect>
                                  </p:childTnLst>
                                  <p:subTnLst>
                                    <p:audio>
                                      <p:cMediaNode>
                                        <p:cTn display="0" masterRel="sameClick">
                                          <p:stCondLst>
                                            <p:cond evt="begin" delay="0">
                                              <p:tn val="31"/>
                                            </p:cond>
                                          </p:stCondLst>
                                          <p:endCondLst>
                                            <p:cond evt="onStopAudio" delay="0">
                                              <p:tgtEl>
                                                <p:sldTgt/>
                                              </p:tgtEl>
                                            </p:cond>
                                          </p:endCondLst>
                                        </p:cTn>
                                        <p:tgtEl>
                                          <p:sndTgt r:embed="rId3" name="explode.wav"/>
                                        </p:tgtEl>
                                      </p:cMediaNode>
                                    </p:audio>
                                  </p:subTnLst>
                                </p:cTn>
                              </p:par>
                            </p:childTnLst>
                          </p:cTn>
                        </p:par>
                        <p:par>
                          <p:cTn id="34" fill="hold">
                            <p:stCondLst>
                              <p:cond delay="500"/>
                            </p:stCondLst>
                            <p:childTnLst>
                              <p:par>
                                <p:cTn id="35" presetID="9" presetClass="entr" presetSubtype="0" fill="hold" grpId="0" nodeType="afterEffect">
                                  <p:stCondLst>
                                    <p:cond delay="0"/>
                                  </p:stCondLst>
                                  <p:childTnLst>
                                    <p:set>
                                      <p:cBhvr>
                                        <p:cTn id="36" dur="1" fill="hold">
                                          <p:stCondLst>
                                            <p:cond delay="0"/>
                                          </p:stCondLst>
                                        </p:cTn>
                                        <p:tgtEl>
                                          <p:spTgt spid="7195"/>
                                        </p:tgtEl>
                                        <p:attrNameLst>
                                          <p:attrName>style.visibility</p:attrName>
                                        </p:attrNameLst>
                                      </p:cBhvr>
                                      <p:to>
                                        <p:strVal val="visible"/>
                                      </p:to>
                                    </p:set>
                                    <p:animEffect transition="in" filter="dissolve">
                                      <p:cBhvr>
                                        <p:cTn id="37" dur="500"/>
                                        <p:tgtEl>
                                          <p:spTgt spid="7195"/>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7210"/>
                                        </p:tgtEl>
                                        <p:attrNameLst>
                                          <p:attrName>style.visibility</p:attrName>
                                        </p:attrNameLst>
                                      </p:cBhvr>
                                      <p:to>
                                        <p:strVal val="visible"/>
                                      </p:to>
                                    </p:set>
                                    <p:animEffect transition="in" filter="slide(fromBottom)">
                                      <p:cBhvr>
                                        <p:cTn id="42" dur="500"/>
                                        <p:tgtEl>
                                          <p:spTgt spid="7210"/>
                                        </p:tgtEl>
                                      </p:cBhvr>
                                    </p:animEffect>
                                  </p:childTnLst>
                                </p:cTn>
                              </p:par>
                            </p:childTnLst>
                          </p:cTn>
                        </p:par>
                        <p:par>
                          <p:cTn id="43" fill="hold">
                            <p:stCondLst>
                              <p:cond delay="500"/>
                            </p:stCondLst>
                            <p:childTnLst>
                              <p:par>
                                <p:cTn id="44" presetID="12" presetClass="entr" presetSubtype="4"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slide(fromBottom)">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23" presetClass="entr" presetSubtype="32" fill="hold" grpId="0" nodeType="click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500" fill="hold"/>
                                        <p:tgtEl>
                                          <p:spTgt spid="44"/>
                                        </p:tgtEl>
                                        <p:attrNameLst>
                                          <p:attrName>ppt_w</p:attrName>
                                        </p:attrNameLst>
                                      </p:cBhvr>
                                      <p:tavLst>
                                        <p:tav tm="0">
                                          <p:val>
                                            <p:strVal val="4*#ppt_w"/>
                                          </p:val>
                                        </p:tav>
                                        <p:tav tm="100000">
                                          <p:val>
                                            <p:strVal val="#ppt_w"/>
                                          </p:val>
                                        </p:tav>
                                      </p:tavLst>
                                    </p:anim>
                                    <p:anim calcmode="lin" valueType="num">
                                      <p:cBhvr>
                                        <p:cTn id="52" dur="500" fill="hold"/>
                                        <p:tgtEl>
                                          <p:spTgt spid="44"/>
                                        </p:tgtEl>
                                        <p:attrNameLst>
                                          <p:attrName>ppt_h</p:attrName>
                                        </p:attrNameLst>
                                      </p:cBhvr>
                                      <p:tavLst>
                                        <p:tav tm="0">
                                          <p:val>
                                            <p:strVal val="4*#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23" presetClass="entr" presetSubtype="32" fill="hold" grpId="0" nodeType="click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p:cTn id="57" dur="500" fill="hold"/>
                                        <p:tgtEl>
                                          <p:spTgt spid="45"/>
                                        </p:tgtEl>
                                        <p:attrNameLst>
                                          <p:attrName>ppt_w</p:attrName>
                                        </p:attrNameLst>
                                      </p:cBhvr>
                                      <p:tavLst>
                                        <p:tav tm="0">
                                          <p:val>
                                            <p:strVal val="4*#ppt_w"/>
                                          </p:val>
                                        </p:tav>
                                        <p:tav tm="100000">
                                          <p:val>
                                            <p:strVal val="#ppt_w"/>
                                          </p:val>
                                        </p:tav>
                                      </p:tavLst>
                                    </p:anim>
                                    <p:anim calcmode="lin" valueType="num">
                                      <p:cBhvr>
                                        <p:cTn id="58" dur="500" fill="hold"/>
                                        <p:tgtEl>
                                          <p:spTgt spid="45"/>
                                        </p:tgtEl>
                                        <p:attrNameLst>
                                          <p:attrName>ppt_h</p:attrName>
                                        </p:attrNameLst>
                                      </p:cBhvr>
                                      <p:tavLst>
                                        <p:tav tm="0">
                                          <p:val>
                                            <p:strVal val="4*#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23" presetClass="entr" presetSubtype="32" fill="hold" grpId="0" nodeType="clickEffect">
                                  <p:stCondLst>
                                    <p:cond delay="0"/>
                                  </p:stCondLst>
                                  <p:childTnLst>
                                    <p:set>
                                      <p:cBhvr>
                                        <p:cTn id="62" dur="1" fill="hold">
                                          <p:stCondLst>
                                            <p:cond delay="0"/>
                                          </p:stCondLst>
                                        </p:cTn>
                                        <p:tgtEl>
                                          <p:spTgt spid="46"/>
                                        </p:tgtEl>
                                        <p:attrNameLst>
                                          <p:attrName>style.visibility</p:attrName>
                                        </p:attrNameLst>
                                      </p:cBhvr>
                                      <p:to>
                                        <p:strVal val="visible"/>
                                      </p:to>
                                    </p:set>
                                    <p:anim calcmode="lin" valueType="num">
                                      <p:cBhvr>
                                        <p:cTn id="63" dur="500" fill="hold"/>
                                        <p:tgtEl>
                                          <p:spTgt spid="46"/>
                                        </p:tgtEl>
                                        <p:attrNameLst>
                                          <p:attrName>ppt_w</p:attrName>
                                        </p:attrNameLst>
                                      </p:cBhvr>
                                      <p:tavLst>
                                        <p:tav tm="0">
                                          <p:val>
                                            <p:strVal val="4*#ppt_w"/>
                                          </p:val>
                                        </p:tav>
                                        <p:tav tm="100000">
                                          <p:val>
                                            <p:strVal val="#ppt_w"/>
                                          </p:val>
                                        </p:tav>
                                      </p:tavLst>
                                    </p:anim>
                                    <p:anim calcmode="lin" valueType="num">
                                      <p:cBhvr>
                                        <p:cTn id="64" dur="500" fill="hold"/>
                                        <p:tgtEl>
                                          <p:spTgt spid="4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94" grpId="0"/>
      <p:bldP spid="7195" grpId="0"/>
      <p:bldP spid="7210" grpId="0"/>
      <p:bldP spid="44"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6" name="Rectangle 4"/>
          <p:cNvSpPr>
            <a:spLocks noChangeArrowheads="1"/>
          </p:cNvSpPr>
          <p:nvPr/>
        </p:nvSpPr>
        <p:spPr bwMode="auto">
          <a:xfrm>
            <a:off x="774700" y="777875"/>
            <a:ext cx="7542213" cy="1066800"/>
          </a:xfrm>
          <a:prstGeom prst="rect">
            <a:avLst/>
          </a:prstGeom>
          <a:noFill/>
          <a:ln w="9525">
            <a:solidFill>
              <a:schemeClr val="tx1"/>
            </a:solidFill>
            <a:miter lim="800000"/>
          </a:ln>
        </p:spPr>
        <p:txBody>
          <a:bodyPr>
            <a:spAutoFit/>
          </a:bodyPr>
          <a:lstStyle>
            <a:defPPr/>
          </a:lstStyle>
          <a:p>
            <a:r>
              <a:rPr lang="zh-CN" altLang="en-US" sz="3200" b="1"/>
              <a:t>（</a:t>
            </a:r>
            <a:r>
              <a:rPr lang="en-US" altLang="zh-CN" sz="3200" b="1"/>
              <a:t>1</a:t>
            </a:r>
            <a:r>
              <a:rPr lang="zh-CN" altLang="en-US" sz="3200" b="1"/>
              <a:t>）第一阶段：</a:t>
            </a:r>
            <a:r>
              <a:rPr lang="en-US" altLang="zh-CN" sz="3200" b="1"/>
              <a:t>1914</a:t>
            </a:r>
            <a:r>
              <a:rPr lang="zh-CN" altLang="en-US" sz="3200" b="1"/>
              <a:t>年，</a:t>
            </a:r>
            <a:r>
              <a:rPr lang="zh-CN" altLang="en-US" sz="3200" b="1">
                <a:solidFill>
                  <a:srgbClr val="0000FF"/>
                </a:solidFill>
              </a:rPr>
              <a:t>马恩河等战役</a:t>
            </a:r>
            <a:r>
              <a:rPr lang="zh-CN" altLang="en-US" sz="3200" b="1"/>
              <a:t>致使德国速决战的计划破产。</a:t>
            </a:r>
            <a:endParaRPr lang="zh-CN" altLang="en-US" sz="3200" b="1"/>
          </a:p>
        </p:txBody>
      </p:sp>
      <p:sp>
        <p:nvSpPr>
          <p:cNvPr id="5" name="Text Box 32"/>
          <p:cNvSpPr txBox="1">
            <a:spLocks noChangeArrowheads="1"/>
          </p:cNvSpPr>
          <p:nvPr/>
        </p:nvSpPr>
        <p:spPr bwMode="auto">
          <a:xfrm>
            <a:off x="25400" y="0"/>
            <a:ext cx="4762500" cy="646113"/>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a:t>
            </a:r>
            <a:r>
              <a:rPr lang="zh-CN" altLang="en-US" sz="3600" b="1" smtClean="0">
                <a:latin typeface="Comic Sans MS" panose="030F0702030302020204" pitchFamily="66" charset="0"/>
              </a:rPr>
              <a:t>战概况：三</a:t>
            </a:r>
            <a:r>
              <a:rPr lang="zh-CN" altLang="en-US" sz="3600" b="1">
                <a:latin typeface="Comic Sans MS" panose="030F0702030302020204" pitchFamily="66" charset="0"/>
              </a:rPr>
              <a:t>个阶</a:t>
            </a:r>
            <a:r>
              <a:rPr lang="zh-CN" altLang="en-US" sz="3600" b="1" smtClean="0">
                <a:latin typeface="Comic Sans MS" panose="030F0702030302020204" pitchFamily="66" charset="0"/>
              </a:rPr>
              <a:t>段</a:t>
            </a:r>
            <a:endParaRPr lang="zh-CN" altLang="en-US" sz="3600" b="1">
              <a:latin typeface="Comic Sans MS" panose="030F0702030302020204"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46436"/>
                                        </p:tgtEl>
                                        <p:attrNameLst>
                                          <p:attrName>style.visibility</p:attrName>
                                        </p:attrNameLst>
                                      </p:cBhvr>
                                      <p:to>
                                        <p:strVal val="visible"/>
                                      </p:to>
                                    </p:set>
                                    <p:anim calcmode="lin" valueType="num">
                                      <p:cBhvr>
                                        <p:cTn id="7" dur="500" fill="hold"/>
                                        <p:tgtEl>
                                          <p:spTgt spid="146436"/>
                                        </p:tgtEl>
                                        <p:attrNameLst>
                                          <p:attrName>ppt_w</p:attrName>
                                        </p:attrNameLst>
                                      </p:cBhvr>
                                      <p:tavLst>
                                        <p:tav tm="0">
                                          <p:val>
                                            <p:fltVal val="0"/>
                                          </p:val>
                                        </p:tav>
                                        <p:tav tm="100000">
                                          <p:val>
                                            <p:strVal val="#ppt_w"/>
                                          </p:val>
                                        </p:tav>
                                      </p:tavLst>
                                    </p:anim>
                                    <p:anim calcmode="lin" valueType="num">
                                      <p:cBhvr>
                                        <p:cTn id="8" dur="500" fill="hold"/>
                                        <p:tgtEl>
                                          <p:spTgt spid="1464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q3"/>
          <p:cNvPicPr>
            <a:picLocks noChangeAspect="1" noChangeArrowheads="1"/>
          </p:cNvPicPr>
          <p:nvPr/>
        </p:nvPicPr>
        <p:blipFill>
          <a:blip r:embed="rId1">
            <a:lum bright="-26000" contrast="2000"/>
          </a:blip>
          <a:stretch>
            <a:fillRect/>
          </a:stretch>
        </p:blipFill>
        <p:spPr bwMode="auto">
          <a:xfrm>
            <a:off x="0" y="0"/>
            <a:ext cx="9372600" cy="7007225"/>
          </a:xfrm>
          <a:prstGeom prst="rect">
            <a:avLst/>
          </a:prstGeom>
          <a:noFill/>
          <a:ln w="9525">
            <a:noFill/>
            <a:miter lim="800000"/>
            <a:headEnd/>
            <a:tailEnd/>
          </a:ln>
        </p:spPr>
      </p:pic>
      <p:grpSp>
        <p:nvGrpSpPr>
          <p:cNvPr id="2" name="Group 3"/>
          <p:cNvGrpSpPr/>
          <p:nvPr/>
        </p:nvGrpSpPr>
        <p:grpSpPr>
          <a:xfrm>
            <a:off x="2286000" y="5340350"/>
            <a:ext cx="1730375" cy="908050"/>
            <a:chOff x="1440" y="3364"/>
            <a:chExt cx="1090" cy="572"/>
          </a:xfrm>
        </p:grpSpPr>
        <p:sp>
          <p:nvSpPr>
            <p:cNvPr id="14350" name="Text Box 4"/>
            <p:cNvSpPr txBox="1">
              <a:spLocks noChangeArrowheads="1"/>
            </p:cNvSpPr>
            <p:nvPr/>
          </p:nvSpPr>
          <p:spPr bwMode="auto">
            <a:xfrm rot="-612326">
              <a:off x="1680" y="3364"/>
              <a:ext cx="850" cy="327"/>
            </a:xfrm>
            <a:prstGeom prst="rect">
              <a:avLst/>
            </a:prstGeom>
            <a:noFill/>
            <a:ln w="12700">
              <a:noFill/>
              <a:miter lim="800000"/>
              <a:headEnd type="none" w="sm" len="sm"/>
              <a:tailEnd type="none" w="sm" len="sm"/>
            </a:ln>
          </p:spPr>
          <p:txBody>
            <a:bodyPr>
              <a:spAutoFit/>
            </a:bodyPr>
            <a:lstStyle>
              <a:defPPr/>
            </a:lstStyle>
            <a:p>
              <a:pPr>
                <a:spcBef>
                  <a:spcPct val="50000"/>
                </a:spcBef>
              </a:pPr>
              <a:r>
                <a:rPr kumimoji="1" lang="zh-CN" altLang="en-US" sz="2800" b="1">
                  <a:solidFill>
                    <a:schemeClr val="bg1"/>
                  </a:solidFill>
                  <a:latin typeface="Times New Roman" panose="02020603050405020304" pitchFamily="18" charset="0"/>
                </a:rPr>
                <a:t>马恩河</a:t>
              </a:r>
              <a:endParaRPr kumimoji="1" lang="zh-CN" altLang="en-US" sz="2800" b="1">
                <a:solidFill>
                  <a:schemeClr val="bg1"/>
                </a:solidFill>
                <a:latin typeface="Times New Roman" panose="02020603050405020304" pitchFamily="18" charset="0"/>
              </a:endParaRPr>
            </a:p>
          </p:txBody>
        </p:sp>
        <p:sp>
          <p:nvSpPr>
            <p:cNvPr id="14351" name="AutoShape 5"/>
            <p:cNvSpPr>
              <a:spLocks noChangeArrowheads="1"/>
            </p:cNvSpPr>
            <p:nvPr/>
          </p:nvSpPr>
          <p:spPr bwMode="auto">
            <a:xfrm>
              <a:off x="1440" y="3552"/>
              <a:ext cx="384" cy="384"/>
            </a:xfrm>
            <a:prstGeom prst="irregularSeal2">
              <a:avLst/>
            </a:prstGeom>
            <a:solidFill>
              <a:schemeClr val="accent1"/>
            </a:solidFill>
            <a:ln w="12700">
              <a:solidFill>
                <a:schemeClr val="tx1"/>
              </a:solidFill>
              <a:miter lim="800000"/>
              <a:headEnd type="none" w="sm" len="sm"/>
              <a:tailEnd type="none" w="sm" len="sm"/>
            </a:ln>
          </p:spPr>
          <p:txBody>
            <a:bodyPr wrap="none" anchor="ctr"/>
            <a:lstStyle>
              <a:defPPr/>
            </a:lstStyle>
            <a:p>
              <a:endParaRPr lang="zh-CN" altLang="en-US"/>
            </a:p>
          </p:txBody>
        </p:sp>
      </p:grpSp>
      <p:sp>
        <p:nvSpPr>
          <p:cNvPr id="13326" name="Freeform 14"/>
          <p:cNvSpPr/>
          <p:nvPr/>
        </p:nvSpPr>
        <p:spPr bwMode="auto">
          <a:xfrm>
            <a:off x="2209800" y="1295400"/>
            <a:ext cx="5334000" cy="4495800"/>
          </a:xfrm>
          <a:custGeom>
            <a:avLst/>
            <a:gdLst>
              <a:gd name="T0" fmla="*/ 2147483647 w 3024"/>
              <a:gd name="T1" fmla="*/ 0 h 2736"/>
              <a:gd name="T2" fmla="*/ 2147483647 w 3024"/>
              <a:gd name="T3" fmla="*/ 2147483647 h 2736"/>
              <a:gd name="T4" fmla="*/ 2147483647 w 3024"/>
              <a:gd name="T5" fmla="*/ 2147483647 h 2736"/>
              <a:gd name="T6" fmla="*/ 2147483647 w 3024"/>
              <a:gd name="T7" fmla="*/ 2147483647 h 2736"/>
              <a:gd name="T8" fmla="*/ 2147483647 w 3024"/>
              <a:gd name="T9" fmla="*/ 2147483647 h 2736"/>
              <a:gd name="T10" fmla="*/ 2147483647 w 3024"/>
              <a:gd name="T11" fmla="*/ 2147483647 h 2736"/>
              <a:gd name="T12" fmla="*/ 2147483647 w 3024"/>
              <a:gd name="T13" fmla="*/ 2147483647 h 2736"/>
              <a:gd name="T14" fmla="*/ 0 60000 65536"/>
              <a:gd name="T15" fmla="*/ 0 60000 65536"/>
              <a:gd name="T16" fmla="*/ 0 60000 65536"/>
              <a:gd name="T17" fmla="*/ 0 60000 65536"/>
              <a:gd name="T18" fmla="*/ 0 60000 65536"/>
              <a:gd name="T19" fmla="*/ 0 60000 65536"/>
              <a:gd name="T20" fmla="*/ 0 60000 65536"/>
              <a:gd name="T21" fmla="*/ 0 w 3024"/>
              <a:gd name="T22" fmla="*/ 0 h 2736"/>
              <a:gd name="T23" fmla="*/ 3024 w 3024"/>
              <a:gd name="T24" fmla="*/ 2736 h 27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24" h="2736">
                <a:moveTo>
                  <a:pt x="3024" y="0"/>
                </a:moveTo>
                <a:cubicBezTo>
                  <a:pt x="2848" y="68"/>
                  <a:pt x="2672" y="136"/>
                  <a:pt x="2448" y="240"/>
                </a:cubicBezTo>
                <a:cubicBezTo>
                  <a:pt x="2224" y="344"/>
                  <a:pt x="1880" y="488"/>
                  <a:pt x="1680" y="624"/>
                </a:cubicBezTo>
                <a:cubicBezTo>
                  <a:pt x="1480" y="760"/>
                  <a:pt x="1416" y="928"/>
                  <a:pt x="1248" y="1056"/>
                </a:cubicBezTo>
                <a:cubicBezTo>
                  <a:pt x="1080" y="1184"/>
                  <a:pt x="864" y="1256"/>
                  <a:pt x="672" y="1392"/>
                </a:cubicBezTo>
                <a:cubicBezTo>
                  <a:pt x="480" y="1528"/>
                  <a:pt x="192" y="1648"/>
                  <a:pt x="96" y="1872"/>
                </a:cubicBezTo>
                <a:cubicBezTo>
                  <a:pt x="0" y="2096"/>
                  <a:pt x="96" y="2584"/>
                  <a:pt x="96" y="2736"/>
                </a:cubicBezTo>
              </a:path>
            </a:pathLst>
          </a:custGeom>
          <a:noFill/>
          <a:ln w="76200" cap="flat" cmpd="sng">
            <a:solidFill>
              <a:srgbClr val="00FFFF"/>
            </a:solidFill>
            <a:prstDash val="solid"/>
            <a:round/>
            <a:headEnd type="none" w="sm" len="sm"/>
            <a:tailEnd type="arrow" w="sm" len="lg"/>
          </a:ln>
        </p:spPr>
        <p:txBody>
          <a:bodyPr wrap="none"/>
          <a:lstStyle>
            <a:defPPr/>
          </a:lstStyle>
          <a:p>
            <a:endParaRPr lang="zh-CN" altLang="en-US"/>
          </a:p>
        </p:txBody>
      </p:sp>
      <p:grpSp>
        <p:nvGrpSpPr>
          <p:cNvPr id="3" name="Group 15"/>
          <p:cNvGrpSpPr/>
          <p:nvPr/>
        </p:nvGrpSpPr>
        <p:grpSpPr>
          <a:xfrm>
            <a:off x="1371600" y="6172200"/>
            <a:ext cx="1828800" cy="685800"/>
            <a:chOff x="864" y="3888"/>
            <a:chExt cx="1152" cy="432"/>
          </a:xfrm>
        </p:grpSpPr>
        <p:sp>
          <p:nvSpPr>
            <p:cNvPr id="14348" name="Line 16"/>
            <p:cNvSpPr>
              <a:spLocks noChangeShapeType="1"/>
            </p:cNvSpPr>
            <p:nvPr/>
          </p:nvSpPr>
          <p:spPr bwMode="auto">
            <a:xfrm flipH="1" flipV="1">
              <a:off x="1776" y="3936"/>
              <a:ext cx="240" cy="384"/>
            </a:xfrm>
            <a:prstGeom prst="line">
              <a:avLst/>
            </a:prstGeom>
            <a:noFill/>
            <a:ln w="76200">
              <a:solidFill>
                <a:srgbClr val="CC99FF"/>
              </a:solidFill>
              <a:round/>
              <a:headEnd type="none" w="sm" len="sm"/>
              <a:tailEnd type="arrow" w="sm" len="lg"/>
            </a:ln>
          </p:spPr>
          <p:txBody>
            <a:bodyPr wrap="none"/>
            <a:lstStyle>
              <a:defPPr/>
            </a:lstStyle>
            <a:p>
              <a:endParaRPr lang="zh-CN" altLang="en-US"/>
            </a:p>
          </p:txBody>
        </p:sp>
        <p:sp>
          <p:nvSpPr>
            <p:cNvPr id="14349" name="Line 17"/>
            <p:cNvSpPr>
              <a:spLocks noChangeShapeType="1"/>
            </p:cNvSpPr>
            <p:nvPr/>
          </p:nvSpPr>
          <p:spPr bwMode="auto">
            <a:xfrm flipV="1">
              <a:off x="864" y="3888"/>
              <a:ext cx="480" cy="432"/>
            </a:xfrm>
            <a:prstGeom prst="line">
              <a:avLst/>
            </a:prstGeom>
            <a:noFill/>
            <a:ln w="76200">
              <a:solidFill>
                <a:srgbClr val="CC99FF"/>
              </a:solidFill>
              <a:round/>
              <a:headEnd type="none" w="sm" len="sm"/>
              <a:tailEnd type="arrow" w="sm" len="lg"/>
            </a:ln>
          </p:spPr>
          <p:txBody>
            <a:bodyPr wrap="none"/>
            <a:lstStyle>
              <a:defPPr/>
            </a:lstStyle>
            <a:p>
              <a:endParaRPr lang="zh-CN" altLang="en-US"/>
            </a:p>
          </p:txBody>
        </p:sp>
      </p:grpSp>
      <p:sp>
        <p:nvSpPr>
          <p:cNvPr id="14342" name="Text Box 19"/>
          <p:cNvSpPr txBox="1">
            <a:spLocks noChangeArrowheads="1"/>
          </p:cNvSpPr>
          <p:nvPr/>
        </p:nvSpPr>
        <p:spPr bwMode="auto">
          <a:xfrm>
            <a:off x="304800" y="6338888"/>
            <a:ext cx="1603375" cy="519112"/>
          </a:xfrm>
          <a:prstGeom prst="rect">
            <a:avLst/>
          </a:prstGeom>
          <a:noFill/>
          <a:ln w="12700">
            <a:noFill/>
            <a:miter lim="800000"/>
          </a:ln>
        </p:spPr>
        <p:txBody>
          <a:bodyPr>
            <a:spAutoFit/>
          </a:bodyPr>
          <a:lstStyle>
            <a:defPPr/>
          </a:lstStyle>
          <a:p>
            <a:pPr>
              <a:spcBef>
                <a:spcPct val="50000"/>
              </a:spcBef>
            </a:pPr>
            <a:r>
              <a:rPr kumimoji="1" lang="zh-CN" altLang="en-US" sz="2800" b="1">
                <a:solidFill>
                  <a:schemeClr val="bg1"/>
                </a:solidFill>
                <a:latin typeface="Times New Roman" panose="02020603050405020304" pitchFamily="18" charset="0"/>
              </a:rPr>
              <a:t>巴黎</a:t>
            </a:r>
            <a:endParaRPr kumimoji="1" lang="zh-CN" altLang="en-US" sz="2800" b="1">
              <a:solidFill>
                <a:schemeClr val="bg1"/>
              </a:solidFill>
              <a:latin typeface="Times New Roman" panose="02020603050405020304" pitchFamily="18" charset="0"/>
            </a:endParaRPr>
          </a:p>
        </p:txBody>
      </p:sp>
      <p:sp>
        <p:nvSpPr>
          <p:cNvPr id="13322" name="AutoShape 20">
            <a:hlinkClick r:id="rId2" action="ppaction://hlinksldjump" highlightClick="1"/>
          </p:cNvPr>
          <p:cNvSpPr>
            <a:spLocks noChangeArrowheads="1"/>
          </p:cNvSpPr>
          <p:nvPr/>
        </p:nvSpPr>
        <p:spPr bwMode="auto">
          <a:xfrm>
            <a:off x="-33338" y="0"/>
            <a:ext cx="2278063" cy="579438"/>
          </a:xfrm>
          <a:prstGeom prst="actionButtonForwardNext">
            <a:avLst/>
          </a:prstGeom>
          <a:solidFill>
            <a:schemeClr val="tx2">
              <a:lumMod val="50000"/>
            </a:schemeClr>
          </a:solidFill>
          <a:ln>
            <a:noFill/>
          </a:ln>
        </p:spPr>
        <p:txBody>
          <a:bodyPr anchor="ctr">
            <a:spAutoFit/>
          </a:bodyPr>
          <a:lstStyle>
            <a:defPPr/>
          </a:lstStyle>
          <a:p>
            <a:pPr algn="ctr">
              <a:spcBef>
                <a:spcPct val="50000"/>
              </a:spcBef>
              <a:defRPr/>
            </a:pPr>
            <a:r>
              <a:rPr kumimoji="1" lang="zh-CN" altLang="en-US" sz="2800" b="1">
                <a:solidFill>
                  <a:schemeClr val="bg1"/>
                </a:solidFill>
                <a:latin typeface="Times New Roman" panose="02020603050405020304" pitchFamily="18" charset="0"/>
                <a:ea typeface="隶书" pitchFamily="49" charset="-122"/>
              </a:rPr>
              <a:t>马恩河战役</a:t>
            </a:r>
            <a:endParaRPr kumimoji="1" lang="zh-CN" altLang="en-US" sz="2800" b="1">
              <a:solidFill>
                <a:schemeClr val="bg1"/>
              </a:solidFill>
              <a:latin typeface="Times New Roman" panose="02020603050405020304" pitchFamily="18" charset="0"/>
              <a:ea typeface="隶书" pitchFamily="49" charset="-122"/>
            </a:endParaRPr>
          </a:p>
        </p:txBody>
      </p:sp>
      <p:grpSp>
        <p:nvGrpSpPr>
          <p:cNvPr id="4" name="Group 25"/>
          <p:cNvGrpSpPr/>
          <p:nvPr/>
        </p:nvGrpSpPr>
        <p:grpSpPr>
          <a:xfrm>
            <a:off x="3492500" y="476250"/>
            <a:ext cx="5976938" cy="4321175"/>
            <a:chOff x="1632" y="240"/>
            <a:chExt cx="3504" cy="2736"/>
          </a:xfrm>
        </p:grpSpPr>
        <p:sp>
          <p:nvSpPr>
            <p:cNvPr id="14346" name="AutoShape 26"/>
            <p:cNvSpPr>
              <a:spLocks noChangeArrowheads="1"/>
            </p:cNvSpPr>
            <p:nvPr/>
          </p:nvSpPr>
          <p:spPr bwMode="auto">
            <a:xfrm>
              <a:off x="1632" y="240"/>
              <a:ext cx="3504" cy="2736"/>
            </a:xfrm>
            <a:prstGeom prst="wedgeRectCallout">
              <a:avLst>
                <a:gd name="adj1" fmla="val -43667"/>
                <a:gd name="adj2" fmla="val 65426"/>
              </a:avLst>
            </a:prstGeom>
            <a:solidFill>
              <a:schemeClr val="bg1"/>
            </a:solidFill>
            <a:ln w="12700">
              <a:solidFill>
                <a:schemeClr val="tx1"/>
              </a:solidFill>
              <a:miter lim="800000"/>
              <a:headEnd type="none" w="sm" len="sm"/>
              <a:tailEnd type="none" w="sm" len="sm"/>
            </a:ln>
          </p:spPr>
          <p:txBody>
            <a:bodyPr/>
            <a:lstStyle>
              <a:defPPr/>
            </a:lstStyle>
            <a:p>
              <a:pPr algn="ctr"/>
              <a:endParaRPr kumimoji="1" lang="zh-CN" altLang="zh-CN" sz="2400">
                <a:latin typeface="Times New Roman" panose="02020603050405020304" pitchFamily="18" charset="0"/>
              </a:endParaRPr>
            </a:p>
          </p:txBody>
        </p:sp>
        <p:sp>
          <p:nvSpPr>
            <p:cNvPr id="14347" name="Text Box 27"/>
            <p:cNvSpPr txBox="1">
              <a:spLocks noChangeArrowheads="1"/>
            </p:cNvSpPr>
            <p:nvPr/>
          </p:nvSpPr>
          <p:spPr bwMode="auto">
            <a:xfrm>
              <a:off x="1776" y="288"/>
              <a:ext cx="3216" cy="2554"/>
            </a:xfrm>
            <a:prstGeom prst="rect">
              <a:avLst/>
            </a:prstGeom>
            <a:noFill/>
            <a:ln w="12700">
              <a:noFill/>
              <a:miter lim="800000"/>
              <a:headEnd type="none" w="sm" len="sm"/>
              <a:tailEnd type="none" w="sm" len="sm"/>
            </a:ln>
          </p:spPr>
          <p:txBody>
            <a:bodyPr>
              <a:spAutoFit/>
            </a:bodyPr>
            <a:lstStyle>
              <a:defPPr/>
            </a:lstStyle>
            <a:p>
              <a:pPr>
                <a:lnSpc>
                  <a:spcPct val="155000"/>
                </a:lnSpc>
                <a:spcBef>
                  <a:spcPct val="90000"/>
                </a:spcBef>
              </a:pPr>
              <a:r>
                <a:rPr kumimoji="1" lang="zh-CN" altLang="en-US" sz="3200" b="1">
                  <a:solidFill>
                    <a:srgbClr val="0000FF"/>
                  </a:solidFill>
                  <a:latin typeface="Times New Roman" panose="02020603050405020304" pitchFamily="18" charset="0"/>
                  <a:ea typeface="黑体" panose="02010609060101010101" pitchFamily="2" charset="-122"/>
                </a:rPr>
                <a:t>时间</a:t>
              </a:r>
              <a:r>
                <a:rPr kumimoji="1" lang="zh-CN" altLang="en-US" sz="3200" b="1">
                  <a:solidFill>
                    <a:srgbClr val="0000FF"/>
                  </a:solidFill>
                  <a:latin typeface="Times New Roman" panose="02020603050405020304" pitchFamily="18" charset="0"/>
                  <a:ea typeface="楷体_GB2312" pitchFamily="49" charset="-122"/>
                </a:rPr>
                <a:t>：</a:t>
              </a:r>
              <a:r>
                <a:rPr kumimoji="1" lang="en-US" altLang="zh-CN" sz="3200" b="1">
                  <a:latin typeface="Times New Roman" panose="02020603050405020304" pitchFamily="18" charset="0"/>
                  <a:ea typeface="楷体_GB2312" pitchFamily="49" charset="-122"/>
                </a:rPr>
                <a:t>1914</a:t>
              </a:r>
              <a:r>
                <a:rPr kumimoji="1" lang="zh-CN" altLang="en-US" sz="3200" b="1">
                  <a:latin typeface="Times New Roman" panose="02020603050405020304" pitchFamily="18" charset="0"/>
                  <a:ea typeface="楷体_GB2312" pitchFamily="49" charset="-122"/>
                </a:rPr>
                <a:t>年</a:t>
              </a:r>
              <a:r>
                <a:rPr kumimoji="1" lang="en-US" altLang="zh-CN" sz="3200" b="1">
                  <a:latin typeface="Times New Roman" panose="02020603050405020304" pitchFamily="18" charset="0"/>
                  <a:ea typeface="楷体_GB2312" pitchFamily="49" charset="-122"/>
                </a:rPr>
                <a:t>9</a:t>
              </a:r>
              <a:r>
                <a:rPr kumimoji="1" lang="zh-CN" altLang="en-US" sz="3200" b="1">
                  <a:latin typeface="Times New Roman" panose="02020603050405020304" pitchFamily="18" charset="0"/>
                  <a:ea typeface="楷体_GB2312" pitchFamily="49" charset="-122"/>
                </a:rPr>
                <a:t>月</a:t>
              </a:r>
              <a:endParaRPr kumimoji="1" lang="zh-CN" altLang="en-US" sz="3200" b="1">
                <a:latin typeface="Times New Roman" panose="02020603050405020304" pitchFamily="18" charset="0"/>
                <a:ea typeface="楷体_GB2312" pitchFamily="49" charset="-122"/>
              </a:endParaRPr>
            </a:p>
            <a:p>
              <a:pPr>
                <a:spcBef>
                  <a:spcPct val="30000"/>
                </a:spcBef>
              </a:pPr>
              <a:r>
                <a:rPr kumimoji="1" lang="zh-CN" altLang="en-US" sz="3200" b="1">
                  <a:solidFill>
                    <a:srgbClr val="0000FF"/>
                  </a:solidFill>
                  <a:latin typeface="Times New Roman" panose="02020603050405020304" pitchFamily="18" charset="0"/>
                  <a:ea typeface="黑体" panose="02010609060101010101" pitchFamily="2" charset="-122"/>
                </a:rPr>
                <a:t>交战双方</a:t>
              </a:r>
              <a:r>
                <a:rPr kumimoji="1" lang="zh-CN" altLang="en-US" sz="3200" b="1">
                  <a:solidFill>
                    <a:srgbClr val="0000FF"/>
                  </a:solidFill>
                  <a:latin typeface="Times New Roman" panose="02020603050405020304" pitchFamily="18" charset="0"/>
                  <a:ea typeface="楷体_GB2312" pitchFamily="49" charset="-122"/>
                </a:rPr>
                <a:t>：</a:t>
              </a:r>
              <a:r>
                <a:rPr lang="zh-CN" altLang="en-US" sz="2800" b="1">
                  <a:latin typeface="Times New Roman" panose="02020603050405020304" pitchFamily="18" charset="0"/>
                </a:rPr>
                <a:t>英法联军</a:t>
              </a:r>
              <a:r>
                <a:rPr lang="zh-CN" altLang="en-US" sz="2800" b="1">
                  <a:solidFill>
                    <a:srgbClr val="003399"/>
                  </a:solidFill>
                  <a:latin typeface="Times New Roman" panose="02020603050405020304" pitchFamily="18" charset="0"/>
                </a:rPr>
                <a:t>→</a:t>
              </a:r>
              <a:r>
                <a:rPr lang="zh-CN" altLang="en-US" sz="2800" b="1">
                  <a:latin typeface="Times New Roman" panose="02020603050405020304" pitchFamily="18" charset="0"/>
                </a:rPr>
                <a:t>德军</a:t>
              </a:r>
              <a:r>
                <a:rPr lang="zh-CN" altLang="en-US" sz="3600" b="1">
                  <a:solidFill>
                    <a:srgbClr val="003399"/>
                  </a:solidFill>
                  <a:latin typeface="Times New Roman" panose="02020603050405020304" pitchFamily="18" charset="0"/>
                </a:rPr>
                <a:t> </a:t>
              </a:r>
              <a:endParaRPr kumimoji="1" lang="zh-CN" altLang="en-US" sz="3200" b="1">
                <a:solidFill>
                  <a:srgbClr val="0000FF"/>
                </a:solidFill>
                <a:latin typeface="Times New Roman" panose="02020603050405020304" pitchFamily="18" charset="0"/>
                <a:ea typeface="楷体_GB2312" pitchFamily="49" charset="-122"/>
              </a:endParaRPr>
            </a:p>
            <a:p>
              <a:pPr>
                <a:spcBef>
                  <a:spcPct val="50000"/>
                </a:spcBef>
              </a:pPr>
              <a:r>
                <a:rPr kumimoji="1" lang="zh-CN" altLang="en-US" sz="3200" b="1">
                  <a:solidFill>
                    <a:srgbClr val="0000FF"/>
                  </a:solidFill>
                  <a:latin typeface="Times New Roman" panose="02020603050405020304" pitchFamily="18" charset="0"/>
                  <a:ea typeface="黑体" panose="02010609060101010101" pitchFamily="2" charset="-122"/>
                </a:rPr>
                <a:t>结果</a:t>
              </a:r>
              <a:r>
                <a:rPr kumimoji="1" lang="zh-CN" altLang="en-US" sz="3200" b="1">
                  <a:solidFill>
                    <a:srgbClr val="0000FF"/>
                  </a:solidFill>
                  <a:latin typeface="Times New Roman" panose="02020603050405020304" pitchFamily="18" charset="0"/>
                  <a:ea typeface="楷体_GB2312" pitchFamily="49" charset="-122"/>
                </a:rPr>
                <a:t>：</a:t>
              </a:r>
              <a:r>
                <a:rPr lang="zh-CN" altLang="en-US" sz="2800" b="1">
                  <a:latin typeface="Times New Roman" panose="02020603050405020304" pitchFamily="18" charset="0"/>
                </a:rPr>
                <a:t>德军撤退</a:t>
              </a:r>
              <a:endParaRPr lang="zh-CN" altLang="en-US" sz="2800" b="1">
                <a:latin typeface="Times New Roman" panose="02020603050405020304" pitchFamily="18" charset="0"/>
              </a:endParaRPr>
            </a:p>
            <a:p>
              <a:pPr>
                <a:spcBef>
                  <a:spcPct val="50000"/>
                </a:spcBef>
              </a:pPr>
              <a:r>
                <a:rPr lang="zh-CN" altLang="en-US" sz="2800" b="1">
                  <a:latin typeface="Times New Roman" panose="02020603050405020304" pitchFamily="18" charset="0"/>
                </a:rPr>
                <a:t>第一次大规模战役</a:t>
              </a:r>
              <a:r>
                <a:rPr lang="en-US" altLang="zh-CN" sz="2800" b="1">
                  <a:latin typeface="Times New Roman" panose="02020603050405020304" pitchFamily="18" charset="0"/>
                </a:rPr>
                <a:t>,</a:t>
              </a:r>
              <a:r>
                <a:rPr lang="zh-CN" altLang="en-US" sz="2800" b="1">
                  <a:latin typeface="Times New Roman" panose="02020603050405020304" pitchFamily="18" charset="0"/>
                </a:rPr>
                <a:t>宣告德军“速战速决” 战略破产，之</a:t>
              </a:r>
              <a:r>
                <a:rPr lang="en-US" altLang="zh-CN" sz="2800" b="1">
                  <a:latin typeface="Times New Roman" panose="02020603050405020304" pitchFamily="18" charset="0"/>
                </a:rPr>
                <a:t> </a:t>
              </a:r>
              <a:r>
                <a:rPr lang="zh-CN" altLang="en-US" sz="2800" b="1">
                  <a:latin typeface="Times New Roman" panose="02020603050405020304" pitchFamily="18" charset="0"/>
                </a:rPr>
                <a:t>后西线进入相持阶段。</a:t>
              </a:r>
              <a:r>
                <a:rPr lang="zh-CN" altLang="en-US" sz="3600" b="1">
                  <a:solidFill>
                    <a:srgbClr val="003399"/>
                  </a:solidFill>
                  <a:latin typeface="Times New Roman" panose="02020603050405020304" pitchFamily="18" charset="0"/>
                </a:rPr>
                <a:t> </a:t>
              </a:r>
              <a:endParaRPr lang="zh-CN" altLang="en-US" sz="3600" b="1">
                <a:solidFill>
                  <a:srgbClr val="003399"/>
                </a:solidFill>
                <a:latin typeface="Times New Roman" panose="02020603050405020304" pitchFamily="18" charset="0"/>
              </a:endParaRPr>
            </a:p>
          </p:txBody>
        </p:sp>
      </p:grpSp>
      <p:sp>
        <p:nvSpPr>
          <p:cNvPr id="14345" name="Oval 32"/>
          <p:cNvSpPr>
            <a:spLocks noChangeArrowheads="1"/>
          </p:cNvSpPr>
          <p:nvPr/>
        </p:nvSpPr>
        <p:spPr bwMode="auto">
          <a:xfrm>
            <a:off x="1187450" y="6453188"/>
            <a:ext cx="144463" cy="144462"/>
          </a:xfrm>
          <a:prstGeom prst="ellipse">
            <a:avLst/>
          </a:prstGeom>
          <a:solidFill>
            <a:schemeClr val="bg1"/>
          </a:solidFill>
          <a:ln w="12700">
            <a:solidFill>
              <a:schemeClr val="tx1"/>
            </a:solidFill>
            <a:round/>
          </a:ln>
        </p:spPr>
        <p:txBody>
          <a:bodyPr anchor="ctr">
            <a:spAutoFit/>
          </a:bodyPr>
          <a:lstStyle>
            <a:defP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3326"/>
                                        </p:tgtEl>
                                        <p:attrNameLst>
                                          <p:attrName>style.visibility</p:attrName>
                                        </p:attrNameLst>
                                      </p:cBhvr>
                                      <p:to>
                                        <p:strVal val="visible"/>
                                      </p:to>
                                    </p:set>
                                    <p:animEffect transition="in" filter="strips(downLeft)">
                                      <p:cBhvr>
                                        <p:cTn id="13" dur="500"/>
                                        <p:tgtEl>
                                          <p:spTgt spid="13326"/>
                                        </p:tgtEl>
                                      </p:cBhvr>
                                    </p:animEffect>
                                  </p:childTnLst>
                                  <p:subTnLst>
                                    <p:audio>
                                      <p:cMediaNode>
                                        <p:cTn display="0" masterRel="sameClick">
                                          <p:stCondLst>
                                            <p:cond evt="begin" delay="0">
                                              <p:tn val="11"/>
                                            </p:cond>
                                          </p:stCondLst>
                                          <p:endCondLst>
                                            <p:cond evt="onStopAudio" delay="0">
                                              <p:tgtEl>
                                                <p:sldTgt/>
                                              </p:tgtEl>
                                            </p:cond>
                                          </p:endCondLst>
                                        </p:cTn>
                                        <p:tgtEl>
                                          <p:sndTgt r:embed="rId4" name="laser.wav"/>
                                        </p:tgtEl>
                                      </p:cMediaNode>
                                    </p:audio>
                                  </p:subTnLst>
                                </p:cTn>
                              </p:par>
                            </p:childTnLst>
                          </p:cTn>
                        </p:par>
                      </p:childTnLst>
                    </p:cTn>
                  </p:par>
                  <p:par>
                    <p:cTn id="14" fill="hold">
                      <p:stCondLst>
                        <p:cond delay="indefinite"/>
                      </p:stCondLst>
                      <p:childTnLst>
                        <p:par>
                          <p:cTn id="15" fill="hold">
                            <p:stCondLst>
                              <p:cond delay="0"/>
                            </p:stCondLst>
                            <p:childTnLst>
                              <p:par>
                                <p:cTn id="16" presetID="18" presetClass="entr" presetSubtype="3"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4" name="laser.wav"/>
                                        </p:tgtEl>
                                      </p:cMediaNode>
                                    </p:audio>
                                  </p:subTnLst>
                                </p:cTn>
                              </p:par>
                            </p:childTnLst>
                          </p:cTn>
                        </p:par>
                      </p:childTnLst>
                    </p:cTn>
                  </p:par>
                  <p:par>
                    <p:cTn id="19" fill="hold">
                      <p:stCondLst>
                        <p:cond delay="indefinite"/>
                      </p:stCondLst>
                      <p:childTnLst>
                        <p:par>
                          <p:cTn id="20" fill="hold">
                            <p:stCondLst>
                              <p:cond delay="0"/>
                            </p:stCondLst>
                            <p:childTnLst>
                              <p:par>
                                <p:cTn id="21" presetID="12" presetClass="entr" presetSubtype="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Top)">
                                      <p:cBhvr>
                                        <p:cTn id="23"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audio>
                                      <p:cMediaNode>
                                        <p:cTn display="0" masterRel="sameClick">
                                          <p:stCondLst>
                                            <p:cond evt="begin" delay="0">
                                              <p:tn val="21"/>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774700" y="777875"/>
            <a:ext cx="7542213" cy="1066800"/>
          </a:xfrm>
          <a:prstGeom prst="rect">
            <a:avLst/>
          </a:prstGeom>
          <a:noFill/>
          <a:ln w="9525">
            <a:solidFill>
              <a:schemeClr val="tx1"/>
            </a:solidFill>
            <a:miter lim="800000"/>
          </a:ln>
        </p:spPr>
        <p:txBody>
          <a:bodyPr>
            <a:spAutoFit/>
          </a:bodyPr>
          <a:lstStyle>
            <a:defPPr/>
          </a:lstStyle>
          <a:p>
            <a:r>
              <a:rPr lang="zh-CN" altLang="en-US" sz="3200" b="1"/>
              <a:t>（</a:t>
            </a:r>
            <a:r>
              <a:rPr lang="en-US" altLang="zh-CN" sz="3200" b="1"/>
              <a:t>1</a:t>
            </a:r>
            <a:r>
              <a:rPr lang="zh-CN" altLang="en-US" sz="3200" b="1"/>
              <a:t>）第一阶段：</a:t>
            </a:r>
            <a:r>
              <a:rPr lang="en-US" altLang="zh-CN" sz="3200" b="1"/>
              <a:t>1914</a:t>
            </a:r>
            <a:r>
              <a:rPr lang="zh-CN" altLang="en-US" sz="3200" b="1"/>
              <a:t>年，</a:t>
            </a:r>
            <a:r>
              <a:rPr lang="zh-CN" altLang="en-US" sz="3200" b="1">
                <a:solidFill>
                  <a:srgbClr val="0000FF"/>
                </a:solidFill>
              </a:rPr>
              <a:t>马恩河等战役</a:t>
            </a:r>
            <a:r>
              <a:rPr lang="zh-CN" altLang="en-US" sz="3200" b="1"/>
              <a:t>致使德国速决战的计划破产。</a:t>
            </a:r>
            <a:endParaRPr lang="zh-CN" altLang="en-US" sz="3200" b="1"/>
          </a:p>
        </p:txBody>
      </p:sp>
      <p:sp>
        <p:nvSpPr>
          <p:cNvPr id="146437" name="Rectangle 5"/>
          <p:cNvSpPr>
            <a:spLocks noChangeArrowheads="1"/>
          </p:cNvSpPr>
          <p:nvPr/>
        </p:nvSpPr>
        <p:spPr bwMode="auto">
          <a:xfrm>
            <a:off x="762000" y="1989138"/>
            <a:ext cx="7554913" cy="1570037"/>
          </a:xfrm>
          <a:prstGeom prst="rect">
            <a:avLst/>
          </a:prstGeom>
          <a:noFill/>
          <a:ln w="9525">
            <a:solidFill>
              <a:schemeClr val="tx1"/>
            </a:solidFill>
            <a:miter lim="800000"/>
          </a:ln>
        </p:spPr>
        <p:txBody>
          <a:bodyPr>
            <a:spAutoFit/>
          </a:bodyPr>
          <a:lstStyle>
            <a:defPPr/>
          </a:lstStyle>
          <a:p>
            <a:r>
              <a:rPr lang="zh-CN" altLang="en-US" sz="3200" b="1"/>
              <a:t>（</a:t>
            </a:r>
            <a:r>
              <a:rPr lang="en-US" altLang="zh-CN" sz="3200" b="1"/>
              <a:t>2</a:t>
            </a:r>
            <a:r>
              <a:rPr lang="zh-CN" altLang="en-US" sz="3200" b="1"/>
              <a:t>）第二阶段（</a:t>
            </a:r>
            <a:r>
              <a:rPr lang="zh-CN" altLang="en-US" sz="3200" b="1">
                <a:solidFill>
                  <a:srgbClr val="C00000"/>
                </a:solidFill>
              </a:rPr>
              <a:t>转折点</a:t>
            </a:r>
            <a:r>
              <a:rPr lang="zh-CN" altLang="en-US" sz="3200" b="1"/>
              <a:t>）：</a:t>
            </a:r>
            <a:r>
              <a:rPr lang="en-US" altLang="zh-CN" sz="3200" b="1"/>
              <a:t>1916</a:t>
            </a:r>
            <a:r>
              <a:rPr lang="zh-CN" altLang="en-US" sz="3200" b="1"/>
              <a:t>年，</a:t>
            </a:r>
            <a:r>
              <a:rPr lang="zh-CN" altLang="en-US" sz="3200" b="1">
                <a:solidFill>
                  <a:srgbClr val="0000FF"/>
                </a:solidFill>
              </a:rPr>
              <a:t>凡尔登战役</a:t>
            </a:r>
            <a:r>
              <a:rPr lang="zh-CN" altLang="en-US" sz="3200" b="1"/>
              <a:t>，使大战的战略主动权转移到协约国一方。</a:t>
            </a:r>
            <a:endParaRPr lang="zh-CN" altLang="en-US" sz="3200" b="1"/>
          </a:p>
        </p:txBody>
      </p:sp>
      <p:sp>
        <p:nvSpPr>
          <p:cNvPr id="15364" name="Text Box 32"/>
          <p:cNvSpPr txBox="1">
            <a:spLocks noChangeArrowheads="1"/>
          </p:cNvSpPr>
          <p:nvPr/>
        </p:nvSpPr>
        <p:spPr bwMode="auto">
          <a:xfrm>
            <a:off x="25400" y="0"/>
            <a:ext cx="4762500" cy="646113"/>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a:t>
            </a:r>
            <a:r>
              <a:rPr lang="zh-CN" altLang="en-US" sz="3600" b="1" smtClean="0">
                <a:latin typeface="Comic Sans MS" panose="030F0702030302020204" pitchFamily="66" charset="0"/>
              </a:rPr>
              <a:t>战概况：三</a:t>
            </a:r>
            <a:r>
              <a:rPr lang="zh-CN" altLang="en-US" sz="3600" b="1">
                <a:latin typeface="Comic Sans MS" panose="030F0702030302020204" pitchFamily="66" charset="0"/>
              </a:rPr>
              <a:t>个阶</a:t>
            </a:r>
            <a:r>
              <a:rPr lang="zh-CN" altLang="en-US" sz="3600" b="1" smtClean="0">
                <a:latin typeface="Comic Sans MS" panose="030F0702030302020204" pitchFamily="66" charset="0"/>
              </a:rPr>
              <a:t>段</a:t>
            </a:r>
            <a:endParaRPr lang="zh-CN" altLang="en-US" sz="3600" b="1">
              <a:latin typeface="Comic Sans MS" panose="030F0702030302020204" pitchFamily="66" charset="0"/>
            </a:endParaRPr>
          </a:p>
        </p:txBody>
      </p:sp>
      <p:sp>
        <p:nvSpPr>
          <p:cNvPr id="5" name="Text Box 4"/>
          <p:cNvSpPr txBox="1">
            <a:spLocks noChangeArrowheads="1"/>
          </p:cNvSpPr>
          <p:nvPr/>
        </p:nvSpPr>
        <p:spPr bwMode="auto">
          <a:xfrm>
            <a:off x="755650" y="3644900"/>
            <a:ext cx="7024688" cy="1190625"/>
          </a:xfrm>
          <a:prstGeom prst="rect">
            <a:avLst/>
          </a:prstGeom>
          <a:solidFill>
            <a:srgbClr val="CCFFFF"/>
          </a:solidFill>
          <a:ln w="9525">
            <a:noFill/>
            <a:miter lim="800000"/>
          </a:ln>
        </p:spPr>
        <p:txBody>
          <a:bodyPr wrap="none">
            <a:spAutoFit/>
          </a:bodyPr>
          <a:lstStyle>
            <a:defPPr/>
          </a:lstStyle>
          <a:p>
            <a:pPr>
              <a:buFont typeface="Arial" panose="020B0604020202020204" pitchFamily="34" charset="0"/>
              <a:buNone/>
            </a:pPr>
            <a:r>
              <a:rPr lang="zh-CN" altLang="en-US" sz="3600" b="1">
                <a:latin typeface="隶书" pitchFamily="49" charset="-122"/>
                <a:ea typeface="隶书" pitchFamily="49" charset="-122"/>
              </a:rPr>
              <a:t>第一次世界大战最惨烈的战役</a:t>
            </a:r>
            <a:endParaRPr lang="zh-CN" altLang="en-US" sz="3600" b="1">
              <a:latin typeface="隶书" pitchFamily="49" charset="-122"/>
              <a:ea typeface="隶书" pitchFamily="49" charset="-122"/>
            </a:endParaRPr>
          </a:p>
          <a:p>
            <a:pPr>
              <a:buFont typeface="Arial" panose="020B0604020202020204" pitchFamily="34" charset="0"/>
              <a:buNone/>
            </a:pPr>
            <a:r>
              <a:rPr lang="zh-CN" altLang="en-US" sz="3600" b="1">
                <a:latin typeface="Times New Roman" panose="02020603050405020304" pitchFamily="18" charset="0"/>
                <a:ea typeface="华文彩云" pitchFamily="2" charset="-122"/>
              </a:rPr>
              <a:t>                                      </a:t>
            </a:r>
            <a:r>
              <a:rPr lang="en-US" altLang="zh-CN" sz="2800" b="1"/>
              <a:t>——</a:t>
            </a:r>
            <a:r>
              <a:rPr lang="zh-CN" altLang="en-US" sz="2800" b="1">
                <a:latin typeface="Comic Sans MS" panose="030F0702030302020204" pitchFamily="66" charset="0"/>
              </a:rPr>
              <a:t>凡尔登之战</a:t>
            </a:r>
            <a:endParaRPr lang="zh-CN" altLang="en-US" sz="2800" b="1">
              <a:latin typeface="Comic Sans MS" panose="030F0702030302020204" pitchFamily="66" charset="0"/>
            </a:endParaRPr>
          </a:p>
        </p:txBody>
      </p:sp>
      <p:sp>
        <p:nvSpPr>
          <p:cNvPr id="6" name="Rectangle 12"/>
          <p:cNvSpPr>
            <a:spLocks noChangeArrowheads="1"/>
          </p:cNvSpPr>
          <p:nvPr/>
        </p:nvSpPr>
        <p:spPr bwMode="auto">
          <a:xfrm>
            <a:off x="0" y="5589588"/>
            <a:ext cx="9144000" cy="836612"/>
          </a:xfrm>
          <a:prstGeom prst="rect">
            <a:avLst/>
          </a:prstGeom>
          <a:solidFill>
            <a:srgbClr val="CC0000"/>
          </a:solidFill>
          <a:ln w="9525" algn="ctr">
            <a:solidFill>
              <a:schemeClr val="tx1"/>
            </a:solidFill>
            <a:miter lim="800000"/>
          </a:ln>
        </p:spPr>
        <p:txBody>
          <a:bodyPr wrap="none" anchor="ctr"/>
          <a:lstStyle>
            <a:defPPr/>
          </a:lstStyle>
          <a:p>
            <a:r>
              <a:rPr lang="zh-CN" altLang="en-US" sz="3600" b="1">
                <a:solidFill>
                  <a:schemeClr val="bg1"/>
                </a:solidFill>
              </a:rPr>
              <a:t>“地狱、屠宰场、绞肉机”</a:t>
            </a:r>
            <a:endParaRPr lang="zh-CN" altLang="en-US" sz="3600" b="1">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46437"/>
                                        </p:tgtEl>
                                        <p:attrNameLst>
                                          <p:attrName>style.visibility</p:attrName>
                                        </p:attrNameLst>
                                      </p:cBhvr>
                                      <p:to>
                                        <p:strVal val="visible"/>
                                      </p:to>
                                    </p:set>
                                    <p:animEffect transition="in" filter="barn(inHorizontal)">
                                      <p:cBhvr>
                                        <p:cTn id="7" dur="500"/>
                                        <p:tgtEl>
                                          <p:spTgt spid="14643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7"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q3"/>
          <p:cNvPicPr>
            <a:picLocks noChangeAspect="1" noChangeArrowheads="1"/>
          </p:cNvPicPr>
          <p:nvPr/>
        </p:nvPicPr>
        <p:blipFill>
          <a:blip r:embed="rId1">
            <a:lum bright="-26000" contrast="2000"/>
          </a:blip>
          <a:stretch>
            <a:fillRect/>
          </a:stretch>
        </p:blipFill>
        <p:spPr bwMode="auto">
          <a:xfrm>
            <a:off x="-14288" y="22225"/>
            <a:ext cx="9372601" cy="7007225"/>
          </a:xfrm>
          <a:prstGeom prst="rect">
            <a:avLst/>
          </a:prstGeom>
          <a:noFill/>
          <a:ln w="9525">
            <a:noFill/>
            <a:miter lim="800000"/>
            <a:headEnd/>
            <a:tailEnd/>
          </a:ln>
        </p:spPr>
      </p:pic>
      <p:grpSp>
        <p:nvGrpSpPr>
          <p:cNvPr id="2" name="Group 6"/>
          <p:cNvGrpSpPr/>
          <p:nvPr/>
        </p:nvGrpSpPr>
        <p:grpSpPr>
          <a:xfrm>
            <a:off x="5791200" y="4953000"/>
            <a:ext cx="1273175" cy="900113"/>
            <a:chOff x="3600" y="3120"/>
            <a:chExt cx="802" cy="567"/>
          </a:xfrm>
        </p:grpSpPr>
        <p:sp>
          <p:nvSpPr>
            <p:cNvPr id="16397" name="Text Box 7"/>
            <p:cNvSpPr txBox="1">
              <a:spLocks noChangeArrowheads="1"/>
            </p:cNvSpPr>
            <p:nvPr/>
          </p:nvSpPr>
          <p:spPr bwMode="auto">
            <a:xfrm>
              <a:off x="3600" y="3360"/>
              <a:ext cx="802" cy="327"/>
            </a:xfrm>
            <a:prstGeom prst="rect">
              <a:avLst/>
            </a:prstGeom>
            <a:noFill/>
            <a:ln w="12700">
              <a:noFill/>
              <a:miter lim="800000"/>
              <a:headEnd type="none" w="sm" len="sm"/>
              <a:tailEnd type="none" w="sm" len="sm"/>
            </a:ln>
          </p:spPr>
          <p:txBody>
            <a:bodyPr>
              <a:spAutoFit/>
            </a:bodyPr>
            <a:lstStyle>
              <a:defPPr/>
            </a:lstStyle>
            <a:p>
              <a:pPr>
                <a:spcBef>
                  <a:spcPct val="50000"/>
                </a:spcBef>
              </a:pPr>
              <a:r>
                <a:rPr kumimoji="1" lang="zh-CN" altLang="en-US" sz="2800" b="1">
                  <a:solidFill>
                    <a:schemeClr val="bg1"/>
                  </a:solidFill>
                  <a:latin typeface="Times New Roman" panose="02020603050405020304" pitchFamily="18" charset="0"/>
                </a:rPr>
                <a:t>凡尔登</a:t>
              </a:r>
              <a:endParaRPr kumimoji="1" lang="zh-CN" altLang="en-US" sz="2800" b="1">
                <a:solidFill>
                  <a:schemeClr val="bg1"/>
                </a:solidFill>
                <a:latin typeface="Times New Roman" panose="02020603050405020304" pitchFamily="18" charset="0"/>
              </a:endParaRPr>
            </a:p>
          </p:txBody>
        </p:sp>
        <p:sp>
          <p:nvSpPr>
            <p:cNvPr id="16398" name="AutoShape 8"/>
            <p:cNvSpPr>
              <a:spLocks noChangeArrowheads="1"/>
            </p:cNvSpPr>
            <p:nvPr/>
          </p:nvSpPr>
          <p:spPr bwMode="auto">
            <a:xfrm>
              <a:off x="3792" y="3120"/>
              <a:ext cx="336" cy="240"/>
            </a:xfrm>
            <a:prstGeom prst="irregularSeal2">
              <a:avLst/>
            </a:prstGeom>
            <a:solidFill>
              <a:schemeClr val="accent1"/>
            </a:solidFill>
            <a:ln w="12700">
              <a:solidFill>
                <a:schemeClr val="tx1"/>
              </a:solidFill>
              <a:miter lim="800000"/>
              <a:headEnd type="none" w="sm" len="sm"/>
              <a:tailEnd type="none" w="sm" len="sm"/>
            </a:ln>
          </p:spPr>
          <p:txBody>
            <a:bodyPr wrap="none" anchor="ctr"/>
            <a:lstStyle>
              <a:defPPr/>
            </a:lstStyle>
            <a:p>
              <a:endParaRPr lang="zh-CN" altLang="en-US"/>
            </a:p>
          </p:txBody>
        </p:sp>
      </p:grpSp>
      <p:sp>
        <p:nvSpPr>
          <p:cNvPr id="13324" name="Freeform 12"/>
          <p:cNvSpPr/>
          <p:nvPr/>
        </p:nvSpPr>
        <p:spPr bwMode="auto">
          <a:xfrm>
            <a:off x="6629400" y="3505200"/>
            <a:ext cx="1828800" cy="1371600"/>
          </a:xfrm>
          <a:custGeom>
            <a:avLst/>
            <a:gdLst>
              <a:gd name="T0" fmla="*/ 2147483647 w 1152"/>
              <a:gd name="T1" fmla="*/ 0 h 864"/>
              <a:gd name="T2" fmla="*/ 2147483647 w 1152"/>
              <a:gd name="T3" fmla="*/ 2147483647 h 864"/>
              <a:gd name="T4" fmla="*/ 2147483647 w 1152"/>
              <a:gd name="T5" fmla="*/ 2147483647 h 864"/>
              <a:gd name="T6" fmla="*/ 0 w 1152"/>
              <a:gd name="T7" fmla="*/ 2147483647 h 864"/>
              <a:gd name="T8" fmla="*/ 0 60000 65536"/>
              <a:gd name="T9" fmla="*/ 0 60000 65536"/>
              <a:gd name="T10" fmla="*/ 0 60000 65536"/>
              <a:gd name="T11" fmla="*/ 0 60000 65536"/>
              <a:gd name="T12" fmla="*/ 0 w 1152"/>
              <a:gd name="T13" fmla="*/ 0 h 864"/>
              <a:gd name="T14" fmla="*/ 1152 w 1152"/>
              <a:gd name="T15" fmla="*/ 864 h 864"/>
            </a:gdLst>
            <a:ahLst/>
            <a:cxnLst>
              <a:cxn ang="T8">
                <a:pos x="T0" y="T1"/>
              </a:cxn>
              <a:cxn ang="T9">
                <a:pos x="T2" y="T3"/>
              </a:cxn>
              <a:cxn ang="T10">
                <a:pos x="T4" y="T5"/>
              </a:cxn>
              <a:cxn ang="T11">
                <a:pos x="T6" y="T7"/>
              </a:cxn>
            </a:cxnLst>
            <a:rect l="T12" t="T13" r="T14" b="T15"/>
            <a:pathLst>
              <a:path w="1152" h="864">
                <a:moveTo>
                  <a:pt x="1152" y="0"/>
                </a:moveTo>
                <a:cubicBezTo>
                  <a:pt x="988" y="72"/>
                  <a:pt x="824" y="144"/>
                  <a:pt x="672" y="240"/>
                </a:cubicBezTo>
                <a:cubicBezTo>
                  <a:pt x="520" y="336"/>
                  <a:pt x="352" y="472"/>
                  <a:pt x="240" y="576"/>
                </a:cubicBezTo>
                <a:cubicBezTo>
                  <a:pt x="128" y="680"/>
                  <a:pt x="40" y="816"/>
                  <a:pt x="0" y="864"/>
                </a:cubicBezTo>
              </a:path>
            </a:pathLst>
          </a:custGeom>
          <a:noFill/>
          <a:ln w="76200" cap="flat" cmpd="sng">
            <a:solidFill>
              <a:srgbClr val="00FFFF"/>
            </a:solidFill>
            <a:prstDash val="solid"/>
            <a:round/>
            <a:headEnd type="none" w="sm" len="sm"/>
            <a:tailEnd type="arrow" w="sm" len="lg"/>
          </a:ln>
        </p:spPr>
        <p:txBody>
          <a:bodyPr wrap="none"/>
          <a:lstStyle>
            <a:defPPr/>
          </a:lstStyle>
          <a:p>
            <a:endParaRPr lang="zh-CN" altLang="en-US"/>
          </a:p>
        </p:txBody>
      </p:sp>
      <p:sp>
        <p:nvSpPr>
          <p:cNvPr id="13325" name="Freeform 13"/>
          <p:cNvSpPr/>
          <p:nvPr/>
        </p:nvSpPr>
        <p:spPr bwMode="auto">
          <a:xfrm>
            <a:off x="4800600" y="5334000"/>
            <a:ext cx="1219200" cy="1143000"/>
          </a:xfrm>
          <a:custGeom>
            <a:avLst/>
            <a:gdLst>
              <a:gd name="T0" fmla="*/ 0 w 768"/>
              <a:gd name="T1" fmla="*/ 2147483647 h 720"/>
              <a:gd name="T2" fmla="*/ 2147483647 w 768"/>
              <a:gd name="T3" fmla="*/ 0 h 720"/>
              <a:gd name="T4" fmla="*/ 0 60000 65536"/>
              <a:gd name="T5" fmla="*/ 0 60000 65536"/>
              <a:gd name="T6" fmla="*/ 0 w 768"/>
              <a:gd name="T7" fmla="*/ 0 h 720"/>
              <a:gd name="T8" fmla="*/ 768 w 768"/>
              <a:gd name="T9" fmla="*/ 720 h 720"/>
            </a:gdLst>
            <a:ahLst/>
            <a:cxnLst>
              <a:cxn ang="T4">
                <a:pos x="T0" y="T1"/>
              </a:cxn>
              <a:cxn ang="T5">
                <a:pos x="T2" y="T3"/>
              </a:cxn>
            </a:cxnLst>
            <a:rect l="T6" t="T7" r="T8" b="T9"/>
            <a:pathLst>
              <a:path w="768" h="720">
                <a:moveTo>
                  <a:pt x="0" y="720"/>
                </a:moveTo>
                <a:cubicBezTo>
                  <a:pt x="316" y="424"/>
                  <a:pt x="632" y="128"/>
                  <a:pt x="768" y="0"/>
                </a:cubicBezTo>
              </a:path>
            </a:pathLst>
          </a:custGeom>
          <a:noFill/>
          <a:ln w="76200" cap="flat" cmpd="sng">
            <a:solidFill>
              <a:srgbClr val="CC99FF"/>
            </a:solidFill>
            <a:prstDash val="solid"/>
            <a:round/>
            <a:headEnd type="none" w="sm" len="sm"/>
            <a:tailEnd type="arrow" w="sm" len="lg"/>
          </a:ln>
        </p:spPr>
        <p:txBody>
          <a:bodyPr wrap="none"/>
          <a:lstStyle>
            <a:defPPr/>
          </a:lstStyle>
          <a:p>
            <a:endParaRPr lang="zh-CN" altLang="en-US"/>
          </a:p>
        </p:txBody>
      </p:sp>
      <p:sp>
        <p:nvSpPr>
          <p:cNvPr id="16390" name="Text Box 19"/>
          <p:cNvSpPr txBox="1">
            <a:spLocks noChangeArrowheads="1"/>
          </p:cNvSpPr>
          <p:nvPr/>
        </p:nvSpPr>
        <p:spPr bwMode="auto">
          <a:xfrm>
            <a:off x="304800" y="6338888"/>
            <a:ext cx="1603375" cy="519112"/>
          </a:xfrm>
          <a:prstGeom prst="rect">
            <a:avLst/>
          </a:prstGeom>
          <a:noFill/>
          <a:ln w="12700">
            <a:noFill/>
            <a:miter lim="800000"/>
          </a:ln>
        </p:spPr>
        <p:txBody>
          <a:bodyPr>
            <a:spAutoFit/>
          </a:bodyPr>
          <a:lstStyle>
            <a:defPPr/>
          </a:lstStyle>
          <a:p>
            <a:pPr>
              <a:spcBef>
                <a:spcPct val="50000"/>
              </a:spcBef>
            </a:pPr>
            <a:r>
              <a:rPr kumimoji="1" lang="zh-CN" altLang="en-US" sz="2800" b="1">
                <a:solidFill>
                  <a:schemeClr val="bg1"/>
                </a:solidFill>
                <a:latin typeface="Times New Roman" panose="02020603050405020304" pitchFamily="18" charset="0"/>
              </a:rPr>
              <a:t>巴黎</a:t>
            </a:r>
            <a:endParaRPr kumimoji="1" lang="zh-CN" altLang="en-US" sz="2800" b="1">
              <a:solidFill>
                <a:schemeClr val="bg1"/>
              </a:solidFill>
              <a:latin typeface="Times New Roman" panose="02020603050405020304" pitchFamily="18" charset="0"/>
            </a:endParaRPr>
          </a:p>
        </p:txBody>
      </p:sp>
      <p:sp>
        <p:nvSpPr>
          <p:cNvPr id="13323" name="AutoShape 21">
            <a:hlinkClick r:id="rId2" action="ppaction://hlinksldjump" highlightClick="1"/>
          </p:cNvPr>
          <p:cNvSpPr>
            <a:spLocks noChangeArrowheads="1"/>
          </p:cNvSpPr>
          <p:nvPr/>
        </p:nvSpPr>
        <p:spPr bwMode="auto">
          <a:xfrm>
            <a:off x="4262438" y="22225"/>
            <a:ext cx="2278062" cy="579438"/>
          </a:xfrm>
          <a:prstGeom prst="actionButtonForwardNext">
            <a:avLst/>
          </a:prstGeom>
          <a:solidFill>
            <a:schemeClr val="tx2">
              <a:lumMod val="50000"/>
            </a:schemeClr>
          </a:solidFill>
          <a:ln>
            <a:noFill/>
          </a:ln>
        </p:spPr>
        <p:txBody>
          <a:bodyPr anchor="ctr">
            <a:spAutoFit/>
          </a:bodyPr>
          <a:lstStyle>
            <a:defPPr/>
          </a:lstStyle>
          <a:p>
            <a:pPr algn="ctr">
              <a:spcBef>
                <a:spcPct val="50000"/>
              </a:spcBef>
              <a:defRPr/>
            </a:pPr>
            <a:r>
              <a:rPr kumimoji="1" lang="zh-CN" altLang="en-US" sz="2800" b="1">
                <a:solidFill>
                  <a:schemeClr val="bg1"/>
                </a:solidFill>
                <a:latin typeface="Times New Roman" panose="02020603050405020304" pitchFamily="18" charset="0"/>
                <a:ea typeface="隶书" pitchFamily="49" charset="-122"/>
              </a:rPr>
              <a:t>凡尔登战役</a:t>
            </a:r>
            <a:endParaRPr kumimoji="1" lang="zh-CN" altLang="en-US" sz="2800" b="1">
              <a:solidFill>
                <a:schemeClr val="bg1"/>
              </a:solidFill>
              <a:latin typeface="Times New Roman" panose="02020603050405020304" pitchFamily="18" charset="0"/>
              <a:ea typeface="隶书" pitchFamily="49" charset="-122"/>
            </a:endParaRPr>
          </a:p>
        </p:txBody>
      </p:sp>
      <p:sp>
        <p:nvSpPr>
          <p:cNvPr id="13336" name="AutoShape 24"/>
          <p:cNvSpPr>
            <a:spLocks noChangeArrowheads="1"/>
          </p:cNvSpPr>
          <p:nvPr/>
        </p:nvSpPr>
        <p:spPr bwMode="auto">
          <a:xfrm>
            <a:off x="2339975" y="6321425"/>
            <a:ext cx="6804025" cy="536575"/>
          </a:xfrm>
          <a:prstGeom prst="wedgeRectCallout">
            <a:avLst>
              <a:gd name="adj1" fmla="val 5019"/>
              <a:gd name="adj2" fmla="val -139644"/>
            </a:avLst>
          </a:prstGeom>
          <a:solidFill>
            <a:srgbClr val="FFFF00"/>
          </a:solidFill>
          <a:ln w="9525">
            <a:solidFill>
              <a:schemeClr val="tx1"/>
            </a:solidFill>
            <a:miter lim="800000"/>
          </a:ln>
        </p:spPr>
        <p:txBody>
          <a:bodyPr/>
          <a:lstStyle>
            <a:defPPr/>
          </a:lstStyle>
          <a:p>
            <a:pPr>
              <a:lnSpc>
                <a:spcPct val="110000"/>
              </a:lnSpc>
            </a:pPr>
            <a:r>
              <a:rPr kumimoji="1" lang="zh-CN" altLang="en-US" sz="2800" b="1">
                <a:solidFill>
                  <a:srgbClr val="000000"/>
                </a:solidFill>
                <a:latin typeface="隶书" pitchFamily="49" charset="-122"/>
                <a:ea typeface="隶书" pitchFamily="49" charset="-122"/>
              </a:rPr>
              <a:t>碾碎法国的磨盘。</a:t>
            </a:r>
            <a:r>
              <a:rPr kumimoji="1" lang="zh-CN" altLang="en-US" sz="2800" b="1">
                <a:solidFill>
                  <a:srgbClr val="000000"/>
                </a:solidFill>
                <a:latin typeface="Times New Roman" panose="02020603050405020304" pitchFamily="18" charset="0"/>
                <a:ea typeface="隶书" pitchFamily="49" charset="-122"/>
              </a:rPr>
              <a:t>“</a:t>
            </a:r>
            <a:r>
              <a:rPr kumimoji="1" lang="zh-CN" altLang="en-US" sz="2800" b="1">
                <a:solidFill>
                  <a:srgbClr val="0000FF"/>
                </a:solidFill>
                <a:latin typeface="隶书" pitchFamily="49" charset="-122"/>
                <a:ea typeface="隶书" pitchFamily="49" charset="-122"/>
              </a:rPr>
              <a:t>让法国人把血流干！</a:t>
            </a:r>
            <a:r>
              <a:rPr kumimoji="1" lang="zh-CN" altLang="en-US" sz="2800" b="1">
                <a:solidFill>
                  <a:srgbClr val="000000"/>
                </a:solidFill>
                <a:latin typeface="Times New Roman" panose="02020603050405020304" pitchFamily="18" charset="0"/>
                <a:ea typeface="隶书" pitchFamily="49" charset="-122"/>
              </a:rPr>
              <a:t>”</a:t>
            </a:r>
            <a:endParaRPr kumimoji="1" lang="zh-CN" altLang="en-US" sz="2800" b="1">
              <a:solidFill>
                <a:srgbClr val="000000"/>
              </a:solidFill>
              <a:latin typeface="隶书" pitchFamily="49" charset="-122"/>
              <a:ea typeface="隶书" pitchFamily="49" charset="-122"/>
            </a:endParaRPr>
          </a:p>
        </p:txBody>
      </p:sp>
      <p:grpSp>
        <p:nvGrpSpPr>
          <p:cNvPr id="3" name="Group 28"/>
          <p:cNvGrpSpPr/>
          <p:nvPr/>
        </p:nvGrpSpPr>
        <p:grpSpPr>
          <a:xfrm>
            <a:off x="-34925" y="1289050"/>
            <a:ext cx="6054725" cy="4789488"/>
            <a:chOff x="-2782" y="-336"/>
            <a:chExt cx="3504" cy="3428"/>
          </a:xfrm>
        </p:grpSpPr>
        <p:sp>
          <p:nvSpPr>
            <p:cNvPr id="16395" name="AutoShape 29"/>
            <p:cNvSpPr>
              <a:spLocks noChangeArrowheads="1"/>
            </p:cNvSpPr>
            <p:nvPr/>
          </p:nvSpPr>
          <p:spPr bwMode="auto">
            <a:xfrm rot="-5408796">
              <a:off x="-2422" y="-696"/>
              <a:ext cx="2783" cy="3504"/>
            </a:xfrm>
            <a:prstGeom prst="wedgeRoundRectCallout">
              <a:avLst>
                <a:gd name="adj1" fmla="val -43917"/>
                <a:gd name="adj2" fmla="val 54259"/>
                <a:gd name="adj3" fmla="val 16667"/>
              </a:avLst>
            </a:prstGeom>
            <a:solidFill>
              <a:schemeClr val="bg1"/>
            </a:solidFill>
            <a:ln w="12700">
              <a:solidFill>
                <a:schemeClr val="tx1"/>
              </a:solidFill>
              <a:miter lim="800000"/>
              <a:headEnd type="none" w="sm" len="sm"/>
              <a:tailEnd type="none" w="sm" len="sm"/>
            </a:ln>
          </p:spPr>
          <p:txBody>
            <a:bodyPr vert="eaVert"/>
            <a:lstStyle>
              <a:defPPr/>
            </a:lstStyle>
            <a:p>
              <a:pPr algn="ctr"/>
              <a:endParaRPr kumimoji="1" lang="zh-CN" altLang="zh-CN" sz="2400">
                <a:latin typeface="Times New Roman" panose="02020603050405020304" pitchFamily="18" charset="0"/>
              </a:endParaRPr>
            </a:p>
          </p:txBody>
        </p:sp>
        <p:sp>
          <p:nvSpPr>
            <p:cNvPr id="16396" name="Text Box 30"/>
            <p:cNvSpPr txBox="1">
              <a:spLocks noChangeArrowheads="1"/>
            </p:cNvSpPr>
            <p:nvPr/>
          </p:nvSpPr>
          <p:spPr bwMode="auto">
            <a:xfrm>
              <a:off x="-2638" y="-336"/>
              <a:ext cx="3360" cy="3428"/>
            </a:xfrm>
            <a:prstGeom prst="rect">
              <a:avLst/>
            </a:prstGeom>
            <a:noFill/>
            <a:ln w="12700">
              <a:noFill/>
              <a:miter lim="800000"/>
              <a:headEnd type="none" w="sm" len="sm"/>
              <a:tailEnd type="none" w="sm" len="sm"/>
            </a:ln>
          </p:spPr>
          <p:txBody>
            <a:bodyPr>
              <a:spAutoFit/>
            </a:bodyPr>
            <a:lstStyle>
              <a:defPPr/>
            </a:lstStyle>
            <a:p>
              <a:pPr>
                <a:lnSpc>
                  <a:spcPct val="90000"/>
                </a:lnSpc>
              </a:pPr>
              <a:r>
                <a:rPr kumimoji="1" lang="zh-CN" altLang="en-US" sz="3200" b="1">
                  <a:solidFill>
                    <a:srgbClr val="0033CC"/>
                  </a:solidFill>
                  <a:latin typeface="Times New Roman" panose="02020603050405020304" pitchFamily="18" charset="0"/>
                  <a:ea typeface="黑体" panose="02010609060101010101" pitchFamily="2" charset="-122"/>
                </a:rPr>
                <a:t>时间</a:t>
              </a:r>
              <a:r>
                <a:rPr kumimoji="1" lang="en-US" altLang="zh-CN" sz="3200" b="1">
                  <a:solidFill>
                    <a:srgbClr val="0033CC"/>
                  </a:solidFill>
                  <a:latin typeface="Times New Roman" panose="02020603050405020304" pitchFamily="18" charset="0"/>
                  <a:ea typeface="楷体_GB2312" pitchFamily="49" charset="-122"/>
                </a:rPr>
                <a:t>:</a:t>
              </a:r>
              <a:r>
                <a:rPr kumimoji="1" lang="en-US" altLang="zh-CN" sz="3200" b="1">
                  <a:latin typeface="Times New Roman" panose="02020603050405020304" pitchFamily="18" charset="0"/>
                  <a:ea typeface="楷体_GB2312" pitchFamily="49" charset="-122"/>
                </a:rPr>
                <a:t>1916</a:t>
              </a:r>
              <a:r>
                <a:rPr kumimoji="1" lang="zh-CN" altLang="en-US" sz="3200" b="1">
                  <a:latin typeface="Times New Roman" panose="02020603050405020304" pitchFamily="18" charset="0"/>
                  <a:ea typeface="楷体_GB2312" pitchFamily="49" charset="-122"/>
                </a:rPr>
                <a:t>年</a:t>
              </a:r>
              <a:r>
                <a:rPr kumimoji="1" lang="en-US" altLang="zh-CN" sz="3200" b="1">
                  <a:latin typeface="Times New Roman" panose="02020603050405020304" pitchFamily="18" charset="0"/>
                  <a:ea typeface="楷体_GB2312" pitchFamily="49" charset="-122"/>
                </a:rPr>
                <a:t>2---12</a:t>
              </a:r>
              <a:r>
                <a:rPr kumimoji="1" lang="zh-CN" altLang="en-US" sz="3200" b="1">
                  <a:latin typeface="Times New Roman" panose="02020603050405020304" pitchFamily="18" charset="0"/>
                  <a:ea typeface="楷体_GB2312" pitchFamily="49" charset="-122"/>
                </a:rPr>
                <a:t>月</a:t>
              </a:r>
              <a:endParaRPr kumimoji="1" lang="zh-CN" altLang="en-US" sz="3200" b="1">
                <a:latin typeface="Times New Roman" panose="02020603050405020304" pitchFamily="18" charset="0"/>
                <a:ea typeface="楷体_GB2312" pitchFamily="49" charset="-122"/>
              </a:endParaRPr>
            </a:p>
            <a:p>
              <a:pPr>
                <a:lnSpc>
                  <a:spcPct val="90000"/>
                </a:lnSpc>
              </a:pPr>
              <a:r>
                <a:rPr kumimoji="1" lang="zh-CN" altLang="en-US" sz="3200" b="1">
                  <a:solidFill>
                    <a:srgbClr val="0033CC"/>
                  </a:solidFill>
                  <a:latin typeface="Times New Roman" panose="02020603050405020304" pitchFamily="18" charset="0"/>
                  <a:ea typeface="黑体" panose="02010609060101010101" pitchFamily="2" charset="-122"/>
                </a:rPr>
                <a:t>交战双方</a:t>
              </a:r>
              <a:r>
                <a:rPr kumimoji="1" lang="en-US" altLang="zh-CN" sz="3200" b="1">
                  <a:solidFill>
                    <a:srgbClr val="0033CC"/>
                  </a:solidFill>
                  <a:latin typeface="Times New Roman" panose="02020603050405020304" pitchFamily="18" charset="0"/>
                  <a:ea typeface="楷体_GB2312" pitchFamily="49" charset="-122"/>
                </a:rPr>
                <a:t>:</a:t>
              </a:r>
              <a:r>
                <a:rPr kumimoji="1" lang="en-US" altLang="zh-CN" sz="3200" b="1">
                  <a:latin typeface="Times New Roman" panose="02020603050405020304" pitchFamily="18" charset="0"/>
                  <a:ea typeface="楷体_GB2312" pitchFamily="49" charset="-122"/>
                </a:rPr>
                <a:t>  </a:t>
              </a:r>
              <a:r>
                <a:rPr kumimoji="1" lang="zh-CN" altLang="en-US" sz="3200" b="1">
                  <a:latin typeface="Times New Roman" panose="02020603050405020304" pitchFamily="18" charset="0"/>
                  <a:ea typeface="楷体_GB2312" pitchFamily="49" charset="-122"/>
                </a:rPr>
                <a:t>法</a:t>
              </a:r>
              <a:r>
                <a:rPr kumimoji="1" lang="zh-CN" altLang="en-US" sz="3600" b="1">
                  <a:latin typeface="Times New Roman" panose="02020603050405020304" pitchFamily="18" charset="0"/>
                </a:rPr>
                <a:t>→</a:t>
              </a:r>
              <a:r>
                <a:rPr kumimoji="1" lang="zh-CN" altLang="en-US" sz="3200" b="1">
                  <a:latin typeface="Times New Roman" panose="02020603050405020304" pitchFamily="18" charset="0"/>
                  <a:ea typeface="楷体_GB2312" pitchFamily="49" charset="-122"/>
                </a:rPr>
                <a:t>德</a:t>
              </a:r>
              <a:endParaRPr kumimoji="1" lang="zh-CN" altLang="en-US" sz="3200" b="1">
                <a:latin typeface="Times New Roman" panose="02020603050405020304" pitchFamily="18" charset="0"/>
                <a:ea typeface="楷体_GB2312" pitchFamily="49" charset="-122"/>
              </a:endParaRPr>
            </a:p>
            <a:p>
              <a:pPr>
                <a:lnSpc>
                  <a:spcPct val="90000"/>
                </a:lnSpc>
              </a:pPr>
              <a:r>
                <a:rPr lang="zh-CN" altLang="en-US" sz="2800" b="1">
                  <a:solidFill>
                    <a:srgbClr val="0033CC"/>
                  </a:solidFill>
                  <a:latin typeface="Times New Roman" panose="02020603050405020304" pitchFamily="18" charset="0"/>
                  <a:ea typeface="黑体" panose="02010609060101010101" pitchFamily="2" charset="-122"/>
                </a:rPr>
                <a:t>概况</a:t>
              </a:r>
              <a:r>
                <a:rPr lang="en-US" altLang="zh-CN" sz="2800" b="1">
                  <a:solidFill>
                    <a:srgbClr val="0033CC"/>
                  </a:solidFill>
                  <a:latin typeface="Times New Roman" panose="02020603050405020304" pitchFamily="18" charset="0"/>
                </a:rPr>
                <a:t>:</a:t>
              </a:r>
              <a:r>
                <a:rPr lang="zh-CN" altLang="en-US" sz="2800" b="1">
                  <a:latin typeface="Times New Roman" panose="02020603050405020304" pitchFamily="18" charset="0"/>
                </a:rPr>
                <a:t>德出动飞机</a:t>
              </a:r>
              <a:r>
                <a:rPr lang="en-US" altLang="zh-CN" sz="2800" b="1">
                  <a:latin typeface="Times New Roman" panose="02020603050405020304" pitchFamily="18" charset="0"/>
                </a:rPr>
                <a:t>.</a:t>
              </a:r>
              <a:r>
                <a:rPr lang="zh-CN" altLang="en-US" sz="2800" b="1">
                  <a:latin typeface="Times New Roman" panose="02020603050405020304" pitchFamily="18" charset="0"/>
                </a:rPr>
                <a:t>飞艇</a:t>
              </a:r>
              <a:r>
                <a:rPr lang="en-US" altLang="zh-CN" sz="2800" b="1">
                  <a:latin typeface="Times New Roman" panose="02020603050405020304" pitchFamily="18" charset="0"/>
                </a:rPr>
                <a:t>.</a:t>
              </a:r>
              <a:r>
                <a:rPr lang="zh-CN" altLang="en-US" sz="2800" b="1">
                  <a:latin typeface="Times New Roman" panose="02020603050405020304" pitchFamily="18" charset="0"/>
                </a:rPr>
                <a:t>毒气弹</a:t>
              </a:r>
              <a:r>
                <a:rPr lang="en-US" altLang="zh-CN" sz="2800" b="1">
                  <a:latin typeface="Times New Roman" panose="02020603050405020304" pitchFamily="18" charset="0"/>
                </a:rPr>
                <a:t>.</a:t>
              </a:r>
              <a:endParaRPr lang="en-US" altLang="zh-CN" sz="2800" b="1">
                <a:latin typeface="Times New Roman" panose="02020603050405020304" pitchFamily="18" charset="0"/>
              </a:endParaRPr>
            </a:p>
            <a:p>
              <a:pPr>
                <a:lnSpc>
                  <a:spcPct val="90000"/>
                </a:lnSpc>
              </a:pPr>
              <a:r>
                <a:rPr kumimoji="1" lang="zh-CN" altLang="en-US" sz="3200" b="1">
                  <a:solidFill>
                    <a:srgbClr val="0033CC"/>
                  </a:solidFill>
                  <a:latin typeface="Times New Roman" panose="02020603050405020304" pitchFamily="18" charset="0"/>
                  <a:ea typeface="黑体" panose="02010609060101010101" pitchFamily="2" charset="-122"/>
                </a:rPr>
                <a:t>伤亡</a:t>
              </a:r>
              <a:r>
                <a:rPr kumimoji="1" lang="en-US" altLang="zh-CN" sz="3200" b="1">
                  <a:solidFill>
                    <a:srgbClr val="0033CC"/>
                  </a:solidFill>
                  <a:latin typeface="Times New Roman" panose="02020603050405020304" pitchFamily="18" charset="0"/>
                  <a:ea typeface="楷体_GB2312" pitchFamily="49" charset="-122"/>
                </a:rPr>
                <a:t>:</a:t>
              </a:r>
              <a:r>
                <a:rPr kumimoji="1" lang="en-US" altLang="zh-CN" sz="3200" b="1">
                  <a:latin typeface="Times New Roman" panose="02020603050405020304" pitchFamily="18" charset="0"/>
                  <a:ea typeface="楷体_GB2312" pitchFamily="49" charset="-122"/>
                </a:rPr>
                <a:t>70</a:t>
              </a:r>
              <a:r>
                <a:rPr kumimoji="1" lang="zh-CN" altLang="en-US" sz="3200" b="1">
                  <a:latin typeface="Times New Roman" panose="02020603050405020304" pitchFamily="18" charset="0"/>
                  <a:ea typeface="楷体_GB2312" pitchFamily="49" charset="-122"/>
                </a:rPr>
                <a:t>多万</a:t>
              </a:r>
              <a:r>
                <a:rPr kumimoji="1" lang="en-US" altLang="zh-CN" sz="3200" b="1">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a:t>
              </a:r>
              <a:r>
                <a:rPr kumimoji="1" lang="zh-CN" altLang="en-US" sz="3200" b="1">
                  <a:solidFill>
                    <a:srgbClr val="C00000"/>
                  </a:solidFill>
                  <a:latin typeface="Times New Roman" panose="02020603050405020304" pitchFamily="18" charset="0"/>
                  <a:ea typeface="隶书" pitchFamily="49" charset="-122"/>
                </a:rPr>
                <a:t>凡尔登绞肉机”</a:t>
              </a:r>
              <a:r>
                <a:rPr kumimoji="1" lang="en-US" altLang="zh-CN" sz="3600" b="1">
                  <a:latin typeface="Times New Roman" panose="02020603050405020304" pitchFamily="18" charset="0"/>
                </a:rPr>
                <a:t>)</a:t>
              </a:r>
              <a:endParaRPr kumimoji="1" lang="en-US" altLang="zh-CN" sz="3200" b="1">
                <a:latin typeface="Times New Roman" panose="02020603050405020304" pitchFamily="18" charset="0"/>
                <a:ea typeface="楷体_GB2312" pitchFamily="49" charset="-122"/>
              </a:endParaRPr>
            </a:p>
            <a:p>
              <a:pPr>
                <a:lnSpc>
                  <a:spcPct val="90000"/>
                </a:lnSpc>
              </a:pPr>
              <a:r>
                <a:rPr kumimoji="1" lang="zh-CN" altLang="en-US" sz="3200" b="1">
                  <a:solidFill>
                    <a:srgbClr val="0033CC"/>
                  </a:solidFill>
                  <a:latin typeface="Times New Roman" panose="02020603050405020304" pitchFamily="18" charset="0"/>
                  <a:ea typeface="黑体" panose="02010609060101010101" pitchFamily="2" charset="-122"/>
                </a:rPr>
                <a:t>结果</a:t>
              </a:r>
              <a:r>
                <a:rPr kumimoji="1" lang="en-US" altLang="zh-CN" sz="3200" b="1">
                  <a:solidFill>
                    <a:srgbClr val="0033CC"/>
                  </a:solidFill>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宣告</a:t>
              </a:r>
              <a:r>
                <a:rPr kumimoji="1" lang="zh-CN" altLang="en-US" sz="2800" b="1">
                  <a:latin typeface="Times New Roman" panose="02020603050405020304" pitchFamily="18" charset="0"/>
                </a:rPr>
                <a:t>德国歼灭法军主力、迫使法军投降的计划破产</a:t>
              </a:r>
              <a:r>
                <a:rPr kumimoji="1" lang="en-US" altLang="zh-CN" sz="2800" b="1">
                  <a:latin typeface="Times New Roman" panose="02020603050405020304" pitchFamily="18" charset="0"/>
                </a:rPr>
                <a:t>;</a:t>
              </a:r>
              <a:endParaRPr kumimoji="1" lang="en-US" altLang="zh-CN" sz="2800" b="1">
                <a:latin typeface="Times New Roman" panose="02020603050405020304" pitchFamily="18" charset="0"/>
              </a:endParaRPr>
            </a:p>
            <a:p>
              <a:pPr>
                <a:lnSpc>
                  <a:spcPct val="90000"/>
                </a:lnSpc>
              </a:pPr>
              <a:r>
                <a:rPr kumimoji="1" lang="en-US" altLang="zh-CN" sz="2800" b="1">
                  <a:latin typeface="黑体" panose="02010609060101010101" pitchFamily="2" charset="-122"/>
                  <a:ea typeface="黑体" panose="02010609060101010101" pitchFamily="2" charset="-122"/>
                </a:rPr>
                <a:t>    </a:t>
              </a:r>
              <a:r>
                <a:rPr kumimoji="1" lang="zh-CN" altLang="en-US" sz="2800" b="1">
                  <a:latin typeface="Times New Roman" panose="02020603050405020304" pitchFamily="18" charset="0"/>
                </a:rPr>
                <a:t>历时最长</a:t>
              </a:r>
              <a:r>
                <a:rPr kumimoji="1" lang="en-US" altLang="zh-CN" sz="2800" b="1">
                  <a:latin typeface="Times New Roman" panose="02020603050405020304" pitchFamily="18" charset="0"/>
                </a:rPr>
                <a:t>,</a:t>
              </a:r>
              <a:r>
                <a:rPr kumimoji="1" lang="zh-CN" altLang="en-US" sz="2800" b="1">
                  <a:latin typeface="Times New Roman" panose="02020603050405020304" pitchFamily="18" charset="0"/>
                </a:rPr>
                <a:t>一战中具有决定意义的战役和转折点</a:t>
              </a:r>
              <a:r>
                <a:rPr kumimoji="1" lang="en-US" altLang="zh-CN" sz="2800" b="1">
                  <a:latin typeface="Times New Roman" panose="02020603050405020304" pitchFamily="18" charset="0"/>
                </a:rPr>
                <a:t>,</a:t>
              </a:r>
              <a:r>
                <a:rPr lang="zh-CN" altLang="en-US" sz="2800" b="1">
                  <a:latin typeface="Times New Roman" panose="02020603050405020304" pitchFamily="18" charset="0"/>
                </a:rPr>
                <a:t>法军站稳脚跟、德国兵力士气衰落</a:t>
              </a:r>
              <a:endParaRPr lang="zh-CN" altLang="en-US" sz="2800" b="1">
                <a:latin typeface="Times New Roman" panose="02020603050405020304" pitchFamily="18" charset="0"/>
              </a:endParaRPr>
            </a:p>
            <a:p>
              <a:endParaRPr kumimoji="1" lang="en-US" altLang="zh-CN" sz="2800" b="1">
                <a:latin typeface="Times New Roman" panose="02020603050405020304" pitchFamily="18" charset="0"/>
              </a:endParaRPr>
            </a:p>
          </p:txBody>
        </p:sp>
      </p:grpSp>
      <p:sp>
        <p:nvSpPr>
          <p:cNvPr id="16394" name="Oval 32"/>
          <p:cNvSpPr>
            <a:spLocks noChangeArrowheads="1"/>
          </p:cNvSpPr>
          <p:nvPr/>
        </p:nvSpPr>
        <p:spPr bwMode="auto">
          <a:xfrm>
            <a:off x="1187450" y="6453188"/>
            <a:ext cx="144463" cy="144462"/>
          </a:xfrm>
          <a:prstGeom prst="ellipse">
            <a:avLst/>
          </a:prstGeom>
          <a:solidFill>
            <a:schemeClr val="bg1"/>
          </a:solidFill>
          <a:ln w="12700">
            <a:solidFill>
              <a:schemeClr val="tx1"/>
            </a:solidFill>
            <a:round/>
          </a:ln>
        </p:spPr>
        <p:txBody>
          <a:bodyPr anchor="ctr">
            <a:spAutoFit/>
          </a:bodyPr>
          <a:lstStyle>
            <a:defP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13324"/>
                                        </p:tgtEl>
                                        <p:attrNameLst>
                                          <p:attrName>style.visibility</p:attrName>
                                        </p:attrNameLst>
                                      </p:cBhvr>
                                      <p:to>
                                        <p:strVal val="visible"/>
                                      </p:to>
                                    </p:set>
                                    <p:animEffect transition="in" filter="strips(downLeft)">
                                      <p:cBhvr>
                                        <p:cTn id="15" dur="500"/>
                                        <p:tgtEl>
                                          <p:spTgt spid="13324"/>
                                        </p:tgtEl>
                                      </p:cBhvr>
                                    </p:animEffect>
                                  </p:childTnLst>
                                  <p:subTnLst>
                                    <p:audio>
                                      <p:cMediaNode>
                                        <p:cTn display="0" masterRel="sameClick">
                                          <p:stCondLst>
                                            <p:cond evt="begin" delay="0">
                                              <p:tn val="13"/>
                                            </p:cond>
                                          </p:stCondLst>
                                          <p:endCondLst>
                                            <p:cond evt="onStopAudio" delay="0">
                                              <p:tgtEl>
                                                <p:sldTgt/>
                                              </p:tgtEl>
                                            </p:cond>
                                          </p:endCondLst>
                                        </p:cTn>
                                        <p:tgtEl>
                                          <p:sndTgt r:embed="rId4" name="laser.wav"/>
                                        </p:tgtEl>
                                      </p:cMediaNode>
                                    </p:audio>
                                  </p:subTnLst>
                                </p:cTn>
                              </p:par>
                            </p:childTnLst>
                          </p:cTn>
                        </p:par>
                      </p:childTnLst>
                    </p:cTn>
                  </p:par>
                  <p:par>
                    <p:cTn id="16" fill="hold">
                      <p:stCondLst>
                        <p:cond delay="indefinite"/>
                      </p:stCondLst>
                      <p:childTnLst>
                        <p:par>
                          <p:cTn id="17" fill="hold">
                            <p:stCondLst>
                              <p:cond delay="0"/>
                            </p:stCondLst>
                            <p:childTnLst>
                              <p:par>
                                <p:cTn id="18" presetID="18" presetClass="entr" presetSubtype="3" fill="hold" grpId="0" nodeType="clickEffect">
                                  <p:stCondLst>
                                    <p:cond delay="0"/>
                                  </p:stCondLst>
                                  <p:childTnLst>
                                    <p:set>
                                      <p:cBhvr>
                                        <p:cTn id="19" dur="1" fill="hold">
                                          <p:stCondLst>
                                            <p:cond delay="0"/>
                                          </p:stCondLst>
                                        </p:cTn>
                                        <p:tgtEl>
                                          <p:spTgt spid="13325"/>
                                        </p:tgtEl>
                                        <p:attrNameLst>
                                          <p:attrName>style.visibility</p:attrName>
                                        </p:attrNameLst>
                                      </p:cBhvr>
                                      <p:to>
                                        <p:strVal val="visible"/>
                                      </p:to>
                                    </p:set>
                                    <p:animEffect transition="in" filter="strips(upRight)">
                                      <p:cBhvr>
                                        <p:cTn id="20" dur="500"/>
                                        <p:tgtEl>
                                          <p:spTgt spid="13325"/>
                                        </p:tgtEl>
                                      </p:cBhvr>
                                    </p:animEffect>
                                  </p:childTnLst>
                                  <p:subTnLst>
                                    <p:audio>
                                      <p:cMediaNode>
                                        <p:cTn display="0" masterRel="sameClick">
                                          <p:stCondLst>
                                            <p:cond evt="begin" delay="0">
                                              <p:tn val="18"/>
                                            </p:cond>
                                          </p:stCondLst>
                                          <p:endCondLst>
                                            <p:cond evt="onStopAudio" delay="0">
                                              <p:tgtEl>
                                                <p:sldTgt/>
                                              </p:tgtEl>
                                            </p:cond>
                                          </p:endCondLst>
                                        </p:cTn>
                                        <p:tgtEl>
                                          <p:sndTgt r:embed="rId4" name="laser.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3336"/>
                                        </p:tgtEl>
                                        <p:attrNameLst>
                                          <p:attrName>style.visibility</p:attrName>
                                        </p:attrNameLst>
                                      </p:cBhvr>
                                      <p:to>
                                        <p:strVal val="visible"/>
                                      </p:to>
                                    </p:set>
                                    <p:anim calcmode="lin" valueType="num">
                                      <p:cBhvr additive="base">
                                        <p:cTn id="25" dur="500" fill="hold"/>
                                        <p:tgtEl>
                                          <p:spTgt spid="13336"/>
                                        </p:tgtEl>
                                        <p:attrNameLst>
                                          <p:attrName>ppt_x</p:attrName>
                                        </p:attrNameLst>
                                      </p:cBhvr>
                                      <p:tavLst>
                                        <p:tav tm="0">
                                          <p:val>
                                            <p:strVal val="0-#ppt_w/2"/>
                                          </p:val>
                                        </p:tav>
                                        <p:tav tm="100000">
                                          <p:val>
                                            <p:strVal val="#ppt_x"/>
                                          </p:val>
                                        </p:tav>
                                      </p:tavLst>
                                    </p:anim>
                                    <p:anim calcmode="lin" valueType="num">
                                      <p:cBhvr additive="base">
                                        <p:cTn id="26" dur="500" fill="hold"/>
                                        <p:tgtEl>
                                          <p:spTgt spid="1333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13336"/>
                                        </p:tgtEl>
                                        <p:attrNameLst>
                                          <p:attrName>style.visibility</p:attrName>
                                        </p:attrNameLst>
                                      </p:cBhvr>
                                      <p:to>
                                        <p:strVal val="hidden"/>
                                      </p:to>
                                    </p:set>
                                  </p:sub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linds(horizontal)">
                                      <p:cBhvr>
                                        <p:cTn id="31"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audio>
                                      <p:cMediaNode>
                                        <p:cTn display="0" masterRel="sameClick">
                                          <p:stCondLst>
                                            <p:cond evt="begin" delay="0">
                                              <p:tn val="29"/>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4" grpId="0"/>
      <p:bldP spid="133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5" name="Rectangle 3"/>
          <p:cNvSpPr>
            <a:spLocks noChangeArrowheads="1"/>
          </p:cNvSpPr>
          <p:nvPr/>
        </p:nvSpPr>
        <p:spPr bwMode="auto">
          <a:xfrm>
            <a:off x="755650" y="3789363"/>
            <a:ext cx="7993063" cy="2062162"/>
          </a:xfrm>
          <a:prstGeom prst="rect">
            <a:avLst/>
          </a:prstGeom>
          <a:noFill/>
          <a:ln w="9525">
            <a:solidFill>
              <a:schemeClr val="tx1"/>
            </a:solidFill>
            <a:miter lim="800000"/>
          </a:ln>
        </p:spPr>
        <p:txBody>
          <a:bodyPr>
            <a:spAutoFit/>
          </a:bodyPr>
          <a:lstStyle>
            <a:defPPr/>
          </a:lstStyle>
          <a:p>
            <a:r>
              <a:rPr lang="zh-CN" altLang="en-US" sz="3200" b="1"/>
              <a:t>（</a:t>
            </a:r>
            <a:r>
              <a:rPr lang="en-US" altLang="zh-CN" sz="3200" b="1"/>
              <a:t>3</a:t>
            </a:r>
            <a:r>
              <a:rPr lang="zh-CN" altLang="en-US" sz="3200" b="1"/>
              <a:t>）第三阶段：</a:t>
            </a:r>
            <a:r>
              <a:rPr lang="en-US" altLang="zh-CN" sz="3200" b="1"/>
              <a:t>1917</a:t>
            </a:r>
            <a:r>
              <a:rPr lang="zh-CN" altLang="en-US" sz="3200" b="1"/>
              <a:t>年，</a:t>
            </a:r>
            <a:r>
              <a:rPr lang="zh-CN" altLang="en-US" sz="3200" b="1">
                <a:solidFill>
                  <a:srgbClr val="C00000"/>
                </a:solidFill>
              </a:rPr>
              <a:t>美国、中国、</a:t>
            </a:r>
            <a:r>
              <a:rPr lang="zh-CN" altLang="en-US" sz="3200" b="1"/>
              <a:t>巴西参战，加强了协约国的力量，</a:t>
            </a:r>
            <a:r>
              <a:rPr lang="zh-CN" altLang="en-US" sz="3200" b="1">
                <a:solidFill>
                  <a:srgbClr val="C00000"/>
                </a:solidFill>
              </a:rPr>
              <a:t>俄国退出</a:t>
            </a:r>
            <a:r>
              <a:rPr lang="zh-CN" altLang="en-US" sz="3200" b="1"/>
              <a:t>帝国主义战争，</a:t>
            </a:r>
            <a:r>
              <a:rPr lang="zh-CN" altLang="en-US" sz="3200" b="1">
                <a:solidFill>
                  <a:srgbClr val="C00000"/>
                </a:solidFill>
              </a:rPr>
              <a:t>加速了战争的结束</a:t>
            </a:r>
            <a:r>
              <a:rPr lang="zh-CN" altLang="en-US" sz="3200" b="1"/>
              <a:t>。 </a:t>
            </a:r>
            <a:r>
              <a:rPr lang="en-US" altLang="zh-CN" sz="3200" b="1"/>
              <a:t>1918</a:t>
            </a:r>
            <a:r>
              <a:rPr lang="zh-CN" altLang="en-US" sz="3200" b="1"/>
              <a:t>年，一战以</a:t>
            </a:r>
            <a:r>
              <a:rPr lang="zh-CN" altLang="en-US" sz="3200" b="1">
                <a:solidFill>
                  <a:srgbClr val="C00000"/>
                </a:solidFill>
              </a:rPr>
              <a:t>同盟国的失败</a:t>
            </a:r>
            <a:r>
              <a:rPr lang="zh-CN" altLang="en-US" sz="3200" b="1"/>
              <a:t>而宣告结束。</a:t>
            </a:r>
            <a:endParaRPr lang="zh-CN" altLang="en-US" sz="3200" b="1"/>
          </a:p>
        </p:txBody>
      </p:sp>
      <p:sp>
        <p:nvSpPr>
          <p:cNvPr id="17411" name="Rectangle 4"/>
          <p:cNvSpPr>
            <a:spLocks noChangeArrowheads="1"/>
          </p:cNvSpPr>
          <p:nvPr/>
        </p:nvSpPr>
        <p:spPr bwMode="auto">
          <a:xfrm>
            <a:off x="774700" y="777875"/>
            <a:ext cx="7542213" cy="1066800"/>
          </a:xfrm>
          <a:prstGeom prst="rect">
            <a:avLst/>
          </a:prstGeom>
          <a:noFill/>
          <a:ln w="9525">
            <a:solidFill>
              <a:schemeClr val="tx1"/>
            </a:solidFill>
            <a:miter lim="800000"/>
          </a:ln>
        </p:spPr>
        <p:txBody>
          <a:bodyPr>
            <a:spAutoFit/>
          </a:bodyPr>
          <a:lstStyle>
            <a:defPPr/>
          </a:lstStyle>
          <a:p>
            <a:r>
              <a:rPr lang="zh-CN" altLang="en-US" sz="3200" b="1"/>
              <a:t>（</a:t>
            </a:r>
            <a:r>
              <a:rPr lang="en-US" altLang="zh-CN" sz="3200" b="1"/>
              <a:t>1</a:t>
            </a:r>
            <a:r>
              <a:rPr lang="zh-CN" altLang="en-US" sz="3200" b="1"/>
              <a:t>）第一阶段：</a:t>
            </a:r>
            <a:r>
              <a:rPr lang="en-US" altLang="zh-CN" sz="3200" b="1"/>
              <a:t>1914</a:t>
            </a:r>
            <a:r>
              <a:rPr lang="zh-CN" altLang="en-US" sz="3200" b="1"/>
              <a:t>年，</a:t>
            </a:r>
            <a:r>
              <a:rPr lang="zh-CN" altLang="en-US" sz="3200" b="1">
                <a:solidFill>
                  <a:srgbClr val="0000FF"/>
                </a:solidFill>
              </a:rPr>
              <a:t>马恩河等战役</a:t>
            </a:r>
            <a:r>
              <a:rPr lang="zh-CN" altLang="en-US" sz="3200" b="1"/>
              <a:t>致使德国速决战的计划破产。</a:t>
            </a:r>
            <a:endParaRPr lang="zh-CN" altLang="en-US" sz="3200" b="1"/>
          </a:p>
        </p:txBody>
      </p:sp>
      <p:sp>
        <p:nvSpPr>
          <p:cNvPr id="17412" name="Rectangle 5"/>
          <p:cNvSpPr>
            <a:spLocks noChangeArrowheads="1"/>
          </p:cNvSpPr>
          <p:nvPr/>
        </p:nvSpPr>
        <p:spPr bwMode="auto">
          <a:xfrm>
            <a:off x="762000" y="1989138"/>
            <a:ext cx="7554913" cy="1570037"/>
          </a:xfrm>
          <a:prstGeom prst="rect">
            <a:avLst/>
          </a:prstGeom>
          <a:noFill/>
          <a:ln w="9525">
            <a:solidFill>
              <a:schemeClr val="tx1"/>
            </a:solidFill>
            <a:miter lim="800000"/>
          </a:ln>
        </p:spPr>
        <p:txBody>
          <a:bodyPr>
            <a:spAutoFit/>
          </a:bodyPr>
          <a:lstStyle>
            <a:defPPr/>
          </a:lstStyle>
          <a:p>
            <a:r>
              <a:rPr lang="zh-CN" altLang="en-US" sz="3200" b="1"/>
              <a:t>（</a:t>
            </a:r>
            <a:r>
              <a:rPr lang="en-US" altLang="zh-CN" sz="3200" b="1"/>
              <a:t>2</a:t>
            </a:r>
            <a:r>
              <a:rPr lang="zh-CN" altLang="en-US" sz="3200" b="1"/>
              <a:t>）第二阶段（</a:t>
            </a:r>
            <a:r>
              <a:rPr lang="zh-CN" altLang="en-US" sz="3200" b="1">
                <a:solidFill>
                  <a:srgbClr val="C00000"/>
                </a:solidFill>
              </a:rPr>
              <a:t>转折点</a:t>
            </a:r>
            <a:r>
              <a:rPr lang="zh-CN" altLang="en-US" sz="3200" b="1"/>
              <a:t>）：</a:t>
            </a:r>
            <a:r>
              <a:rPr lang="en-US" altLang="zh-CN" sz="3200" b="1"/>
              <a:t>1916</a:t>
            </a:r>
            <a:r>
              <a:rPr lang="zh-CN" altLang="en-US" sz="3200" b="1"/>
              <a:t>年，</a:t>
            </a:r>
            <a:r>
              <a:rPr lang="zh-CN" altLang="en-US" sz="3200" b="1">
                <a:solidFill>
                  <a:srgbClr val="0000FF"/>
                </a:solidFill>
              </a:rPr>
              <a:t>凡尔登战役</a:t>
            </a:r>
            <a:r>
              <a:rPr lang="zh-CN" altLang="en-US" sz="3200" b="1"/>
              <a:t>，使大战的战略主动权转移到协约国一方。</a:t>
            </a:r>
            <a:endParaRPr lang="zh-CN" altLang="en-US" sz="3200" b="1"/>
          </a:p>
        </p:txBody>
      </p:sp>
      <p:sp>
        <p:nvSpPr>
          <p:cNvPr id="6" name="Text Box 32"/>
          <p:cNvSpPr txBox="1">
            <a:spLocks noChangeArrowheads="1"/>
          </p:cNvSpPr>
          <p:nvPr/>
        </p:nvSpPr>
        <p:spPr bwMode="auto">
          <a:xfrm>
            <a:off x="25400" y="0"/>
            <a:ext cx="4762500" cy="646113"/>
          </a:xfrm>
          <a:prstGeom prst="rect">
            <a:avLst/>
          </a:prstGeom>
          <a:solidFill>
            <a:srgbClr val="00B0F0"/>
          </a:solidFill>
          <a:ln w="9525">
            <a:solidFill>
              <a:schemeClr val="tx1"/>
            </a:solidFill>
            <a:miter lim="800000"/>
          </a:ln>
        </p:spPr>
        <p:txBody>
          <a:bodyPr>
            <a:spAutoFit/>
          </a:bodyPr>
          <a:lstStyle>
            <a:defPPr/>
          </a:lstStyle>
          <a:p>
            <a:pPr>
              <a:spcBef>
                <a:spcPct val="50000"/>
              </a:spcBef>
            </a:pPr>
            <a:r>
              <a:rPr lang="zh-CN" altLang="en-US" sz="3600" b="1">
                <a:latin typeface="Comic Sans MS" panose="030F0702030302020204" pitchFamily="66" charset="0"/>
              </a:rPr>
              <a:t>一</a:t>
            </a:r>
            <a:r>
              <a:rPr lang="zh-CN" altLang="en-US" sz="3600" b="1" smtClean="0">
                <a:latin typeface="Comic Sans MS" panose="030F0702030302020204" pitchFamily="66" charset="0"/>
              </a:rPr>
              <a:t>战概况：三</a:t>
            </a:r>
            <a:r>
              <a:rPr lang="zh-CN" altLang="en-US" sz="3600" b="1">
                <a:latin typeface="Comic Sans MS" panose="030F0702030302020204" pitchFamily="66" charset="0"/>
              </a:rPr>
              <a:t>个阶</a:t>
            </a:r>
            <a:r>
              <a:rPr lang="zh-CN" altLang="en-US" sz="3600" b="1" smtClean="0">
                <a:latin typeface="Comic Sans MS" panose="030F0702030302020204" pitchFamily="66" charset="0"/>
              </a:rPr>
              <a:t>段</a:t>
            </a:r>
            <a:endParaRPr lang="zh-CN" altLang="en-US" sz="3600" b="1">
              <a:latin typeface="Comic Sans MS" panose="030F0702030302020204"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146435"/>
                                        </p:tgtEl>
                                        <p:attrNameLst>
                                          <p:attrName>style.visibility</p:attrName>
                                        </p:attrNameLst>
                                      </p:cBhvr>
                                      <p:to>
                                        <p:strVal val="visible"/>
                                      </p:to>
                                    </p:set>
                                    <p:anim to="" calcmode="lin" valueType="num">
                                      <p:cBhvr>
                                        <p:cTn id="7" dur="1" fill="hold"/>
                                        <p:tgtEl>
                                          <p:spTgt spid="14643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p:nvPr/>
        </p:nvPicPr>
        <p:blipFill>
          <a:blip r:embed="rId1"/>
          <a:stretch>
            <a:fillRect/>
          </a:stretch>
        </p:blipFill>
        <p:spPr>
          <a:xfrm>
            <a:off x="323528" y="476672"/>
            <a:ext cx="8424936" cy="5904656"/>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15《贡比涅森林停战协定》签字处"/>
          <p:cNvPicPr>
            <a:picLocks noChangeAspect="1" noChangeArrowheads="1"/>
          </p:cNvPicPr>
          <p:nvPr/>
        </p:nvPicPr>
        <p:blipFill>
          <a:blip r:embed="rId1"/>
          <a:stretch>
            <a:fillRect/>
          </a:stretch>
        </p:blipFill>
        <p:spPr bwMode="auto">
          <a:xfrm>
            <a:off x="1187450" y="1341438"/>
            <a:ext cx="6480175" cy="3863975"/>
          </a:xfrm>
          <a:prstGeom prst="rect">
            <a:avLst/>
          </a:prstGeom>
          <a:noFill/>
          <a:ln w="9525">
            <a:noFill/>
            <a:miter lim="800000"/>
            <a:headEnd/>
            <a:tailEnd/>
          </a:ln>
        </p:spPr>
      </p:pic>
      <p:sp>
        <p:nvSpPr>
          <p:cNvPr id="21507" name="Text Box 3"/>
          <p:cNvSpPr txBox="1">
            <a:spLocks noChangeArrowheads="1"/>
          </p:cNvSpPr>
          <p:nvPr/>
        </p:nvSpPr>
        <p:spPr bwMode="auto">
          <a:xfrm>
            <a:off x="179388" y="5445125"/>
            <a:ext cx="8640762" cy="946150"/>
          </a:xfrm>
          <a:prstGeom prst="rect">
            <a:avLst/>
          </a:prstGeom>
          <a:noFill/>
          <a:ln w="9525">
            <a:noFill/>
            <a:miter lim="800000"/>
          </a:ln>
        </p:spPr>
        <p:txBody>
          <a:bodyPr>
            <a:spAutoFit/>
          </a:bodyPr>
          <a:lstStyle>
            <a:defPPr/>
          </a:lstStyle>
          <a:p>
            <a:r>
              <a:rPr lang="zh-CN" altLang="en-US" sz="2800" b="1">
                <a:solidFill>
                  <a:schemeClr val="tx2"/>
                </a:solidFill>
                <a:latin typeface="Verdana" panose="020B0604030504040204" pitchFamily="34" charset="0"/>
              </a:rPr>
              <a:t>  </a:t>
            </a:r>
            <a:r>
              <a:rPr lang="en-US" altLang="zh-CN" sz="2800" b="1">
                <a:latin typeface="隶书" pitchFamily="49" charset="-122"/>
                <a:ea typeface="隶书" pitchFamily="49" charset="-122"/>
              </a:rPr>
              <a:t>1918</a:t>
            </a:r>
            <a:r>
              <a:rPr lang="zh-CN" altLang="en-US" sz="2800" b="1">
                <a:latin typeface="隶书" pitchFamily="49" charset="-122"/>
                <a:ea typeface="隶书" pitchFamily="49" charset="-122"/>
              </a:rPr>
              <a:t>年</a:t>
            </a:r>
            <a:r>
              <a:rPr lang="en-US" altLang="zh-CN" sz="2800" b="1">
                <a:latin typeface="隶书" pitchFamily="49" charset="-122"/>
                <a:ea typeface="隶书" pitchFamily="49" charset="-122"/>
              </a:rPr>
              <a:t>11</a:t>
            </a:r>
            <a:r>
              <a:rPr lang="zh-CN" altLang="en-US" sz="2800" b="1">
                <a:latin typeface="隶书" pitchFamily="49" charset="-122"/>
                <a:ea typeface="隶书" pitchFamily="49" charset="-122"/>
              </a:rPr>
              <a:t>月</a:t>
            </a:r>
            <a:r>
              <a:rPr lang="en-US" altLang="zh-CN" sz="2800" b="1">
                <a:latin typeface="隶书" pitchFamily="49" charset="-122"/>
                <a:ea typeface="隶书" pitchFamily="49" charset="-122"/>
              </a:rPr>
              <a:t>11</a:t>
            </a:r>
            <a:r>
              <a:rPr lang="zh-CN" altLang="en-US" sz="2800" b="1">
                <a:latin typeface="隶书" pitchFamily="49" charset="-122"/>
                <a:ea typeface="隶书" pitchFamily="49" charset="-122"/>
              </a:rPr>
              <a:t>日德国代表在法国福煦元帅的列车厢签</a:t>
            </a:r>
            <a:r>
              <a:rPr lang="zh-CN" altLang="en-US" sz="2800" b="1">
                <a:solidFill>
                  <a:schemeClr val="tx2"/>
                </a:solidFill>
                <a:latin typeface="隶书" pitchFamily="49" charset="-122"/>
                <a:ea typeface="隶书" pitchFamily="49" charset="-122"/>
              </a:rPr>
              <a:t>署了</a:t>
            </a:r>
            <a:r>
              <a:rPr lang="en-US" altLang="zh-CN" sz="2800" b="1">
                <a:solidFill>
                  <a:schemeClr val="tx2"/>
                </a:solidFill>
                <a:latin typeface="隶书" pitchFamily="49" charset="-122"/>
                <a:ea typeface="隶书" pitchFamily="49" charset="-122"/>
              </a:rPr>
              <a:t>《</a:t>
            </a:r>
            <a:r>
              <a:rPr lang="zh-CN" altLang="en-US" sz="2800" b="1">
                <a:solidFill>
                  <a:schemeClr val="tx2"/>
                </a:solidFill>
                <a:latin typeface="隶书" pitchFamily="49" charset="-122"/>
                <a:ea typeface="隶书" pitchFamily="49" charset="-122"/>
              </a:rPr>
              <a:t>贡比涅森林停战协定</a:t>
            </a:r>
            <a:r>
              <a:rPr lang="en-US" altLang="zh-CN" sz="2800" b="1">
                <a:solidFill>
                  <a:schemeClr val="tx2"/>
                </a:solidFill>
                <a:latin typeface="隶书" pitchFamily="49" charset="-122"/>
                <a:ea typeface="隶书" pitchFamily="49" charset="-122"/>
              </a:rPr>
              <a:t>》,</a:t>
            </a:r>
            <a:r>
              <a:rPr lang="zh-CN" altLang="en-US" sz="2800" b="1">
                <a:solidFill>
                  <a:schemeClr val="tx2"/>
                </a:solidFill>
                <a:latin typeface="隶书" pitchFamily="49" charset="-122"/>
                <a:ea typeface="隶书" pitchFamily="49" charset="-122"/>
              </a:rPr>
              <a:t>德国宣布投降。</a:t>
            </a:r>
            <a:endParaRPr lang="zh-CN" altLang="en-US" sz="2800" b="1">
              <a:solidFill>
                <a:schemeClr val="tx2"/>
              </a:solidFill>
              <a:latin typeface="隶书" pitchFamily="49" charset="-122"/>
              <a:ea typeface="隶书" pitchFamily="49" charset="-122"/>
            </a:endParaRPr>
          </a:p>
        </p:txBody>
      </p:sp>
      <p:sp>
        <p:nvSpPr>
          <p:cNvPr id="21508" name="Rectangle 4"/>
          <p:cNvSpPr>
            <a:spLocks noChangeArrowheads="1"/>
          </p:cNvSpPr>
          <p:nvPr/>
        </p:nvSpPr>
        <p:spPr bwMode="auto">
          <a:xfrm>
            <a:off x="203200" y="333375"/>
            <a:ext cx="8761413" cy="1200329"/>
          </a:xfrm>
          <a:prstGeom prst="rect">
            <a:avLst/>
          </a:prstGeom>
          <a:solidFill>
            <a:srgbClr val="00B0F0"/>
          </a:solidFill>
          <a:ln w="9525">
            <a:noFill/>
            <a:miter lim="800000"/>
          </a:ln>
        </p:spPr>
        <p:txBody>
          <a:bodyPr>
            <a:spAutoFit/>
          </a:bodyPr>
          <a:lstStyle>
            <a:defPPr/>
          </a:lstStyle>
          <a:p>
            <a:r>
              <a:rPr lang="zh-CN" altLang="en-US" sz="3600" b="1" smtClean="0">
                <a:latin typeface="宋体" panose="02010600030101010101" pitchFamily="2" charset="-122"/>
              </a:rPr>
              <a:t>一战概况：</a:t>
            </a:r>
            <a:endParaRPr lang="en-US" altLang="zh-CN" sz="3600" b="1" smtClean="0">
              <a:latin typeface="宋体" panose="02010600030101010101" pitchFamily="2" charset="-122"/>
            </a:endParaRPr>
          </a:p>
          <a:p>
            <a:r>
              <a:rPr lang="zh-CN" altLang="en-US" sz="3600" b="1" smtClean="0">
                <a:latin typeface="宋体" panose="02010600030101010101" pitchFamily="2" charset="-122"/>
              </a:rPr>
              <a:t>结</a:t>
            </a:r>
            <a:r>
              <a:rPr lang="zh-CN" altLang="en-US" sz="3600" b="1">
                <a:latin typeface="宋体" panose="02010600030101010101" pitchFamily="2" charset="-122"/>
              </a:rPr>
              <a:t>果：</a:t>
            </a:r>
            <a:r>
              <a:rPr lang="en-US" altLang="zh-CN" sz="3600" b="1">
                <a:latin typeface="宋体" panose="02010600030101010101" pitchFamily="2" charset="-122"/>
              </a:rPr>
              <a:t>1918.11.11 </a:t>
            </a:r>
            <a:r>
              <a:rPr lang="zh-CN" altLang="en-US" sz="3200" b="1">
                <a:solidFill>
                  <a:srgbClr val="FF3300"/>
                </a:solidFill>
              </a:rPr>
              <a:t>同盟国集团失败</a:t>
            </a:r>
            <a:endParaRPr lang="zh-CN" altLang="en-US" sz="3200" b="1">
              <a:solidFill>
                <a:srgbClr val="FF3300"/>
              </a:solidFill>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0" y="0"/>
            <a:ext cx="2051050" cy="646113"/>
          </a:xfrm>
          <a:prstGeom prst="rect">
            <a:avLst/>
          </a:prstGeom>
          <a:solidFill>
            <a:schemeClr val="accent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3600" b="1">
                <a:latin typeface="Comic Sans MS" panose="030F0702030302020204" pitchFamily="66" charset="0"/>
              </a:rPr>
              <a:t>一战影响</a:t>
            </a:r>
            <a:endParaRPr lang="zh-CN" altLang="en-US" sz="3600" b="1">
              <a:latin typeface="Comic Sans MS" panose="030F0702030302020204" pitchFamily="66" charset="0"/>
            </a:endParaRPr>
          </a:p>
        </p:txBody>
      </p:sp>
      <p:sp>
        <p:nvSpPr>
          <p:cNvPr id="3" name="Text Box 3"/>
          <p:cNvSpPr txBox="1">
            <a:spLocks noChangeArrowheads="1"/>
          </p:cNvSpPr>
          <p:nvPr/>
        </p:nvSpPr>
        <p:spPr bwMode="auto">
          <a:xfrm>
            <a:off x="539750" y="1056531"/>
            <a:ext cx="7994650" cy="1076325"/>
          </a:xfrm>
          <a:prstGeom prst="rect">
            <a:avLst/>
          </a:prstGeom>
          <a:solidFill>
            <a:schemeClr val="bg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en-US" altLang="zh-CN" sz="3200" b="1" smtClean="0">
                <a:solidFill>
                  <a:schemeClr val="accent2"/>
                </a:solidFill>
                <a:latin typeface="Tahoma" panose="020B0604030504040204" pitchFamily="34" charset="0"/>
              </a:rPr>
              <a:t>1</a:t>
            </a:r>
            <a:r>
              <a:rPr lang="zh-CN" altLang="en-US" sz="3200" b="1">
                <a:solidFill>
                  <a:schemeClr val="accent2"/>
                </a:solidFill>
                <a:latin typeface="Tahoma" panose="020B0604030504040204" pitchFamily="34" charset="0"/>
              </a:rPr>
              <a:t>：</a:t>
            </a:r>
            <a:r>
              <a:rPr lang="zh-CN" altLang="en-US" sz="3200" b="1">
                <a:solidFill>
                  <a:srgbClr val="0000FF"/>
                </a:solidFill>
              </a:rPr>
              <a:t>给交战国人民带来了沉重灾难造成重大的物质损失和人力伤亡</a:t>
            </a:r>
            <a:endParaRPr lang="zh-CN" altLang="en-US" sz="3200" b="1">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一战损失2"/>
          <p:cNvPicPr>
            <a:picLocks noChangeAspect="1" noChangeArrowheads="1"/>
          </p:cNvPicPr>
          <p:nvPr/>
        </p:nvPicPr>
        <p:blipFill>
          <a:blip r:embed="rId1"/>
          <a:srcRect l="5833" t="9824" r="5833" b="6685"/>
          <a:stretch>
            <a:fillRect/>
          </a:stretch>
        </p:blipFill>
        <p:spPr bwMode="auto">
          <a:xfrm>
            <a:off x="179388" y="981075"/>
            <a:ext cx="8713787" cy="2879725"/>
          </a:xfrm>
          <a:prstGeom prst="rect">
            <a:avLst/>
          </a:prstGeom>
          <a:noFill/>
          <a:ln w="9525">
            <a:noFill/>
            <a:miter lim="800000"/>
            <a:headEnd/>
            <a:tailEnd/>
          </a:ln>
        </p:spPr>
      </p:pic>
      <p:sp>
        <p:nvSpPr>
          <p:cNvPr id="23555" name="Text Box 3"/>
          <p:cNvSpPr txBox="1">
            <a:spLocks noChangeArrowheads="1"/>
          </p:cNvSpPr>
          <p:nvPr/>
        </p:nvSpPr>
        <p:spPr bwMode="auto">
          <a:xfrm>
            <a:off x="1752600" y="5715000"/>
            <a:ext cx="6026150" cy="701675"/>
          </a:xfrm>
          <a:prstGeom prst="rect">
            <a:avLst/>
          </a:prstGeom>
          <a:noFill/>
          <a:ln w="9525">
            <a:noFill/>
            <a:miter lim="800000"/>
          </a:ln>
        </p:spPr>
        <p:txBody>
          <a:bodyPr wrap="none">
            <a:spAutoFit/>
          </a:bodyPr>
          <a:lstStyle>
            <a:defPPr/>
          </a:lstStyle>
          <a:p>
            <a:r>
              <a:rPr lang="zh-CN" altLang="en-US" sz="4000">
                <a:solidFill>
                  <a:schemeClr val="bg1"/>
                </a:solidFill>
                <a:latin typeface="黑体" panose="02010609060101010101" pitchFamily="2" charset="-122"/>
                <a:ea typeface="黑体" panose="02010609060101010101" pitchFamily="2" charset="-122"/>
              </a:rPr>
              <a:t>战 争 造 成 巨 大 损 害</a:t>
            </a:r>
            <a:endParaRPr lang="zh-CN" altLang="en-US">
              <a:solidFill>
                <a:schemeClr val="bg1"/>
              </a:solidFill>
              <a:latin typeface="Calibri" panose="020F0502020204030204" pitchFamily="34" charset="0"/>
            </a:endParaRPr>
          </a:p>
        </p:txBody>
      </p:sp>
      <p:graphicFrame>
        <p:nvGraphicFramePr>
          <p:cNvPr id="26628" name="Group 4"/>
          <p:cNvGraphicFramePr>
            <a:graphicFrameLocks noGrp="1"/>
          </p:cNvGraphicFramePr>
          <p:nvPr/>
        </p:nvGraphicFramePr>
        <p:xfrm>
          <a:off x="250825" y="3933825"/>
          <a:ext cx="8591550" cy="2335213"/>
        </p:xfrm>
        <a:graphic>
          <a:graphicData uri="http://schemas.openxmlformats.org/drawingml/2006/table">
            <a:tbl>
              <a:tblPr/>
              <a:tblGrid>
                <a:gridCol w="1952625"/>
                <a:gridCol w="6638925"/>
              </a:tblGrid>
              <a:tr h="593725">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战争历时</a:t>
                      </a:r>
                      <a:endPar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4年零3个多月</a:t>
                      </a:r>
                      <a:r>
                        <a:rPr kumimoji="0" lang="zh-CN" altLang="en-US" sz="2800" b="1" i="0" u="none" strike="noStrike" cap="none" normalizeH="0" baseline="0" smtClean="0">
                          <a:ln>
                            <a:noFill/>
                          </a:ln>
                          <a:solidFill>
                            <a:srgbClr val="FF0000"/>
                          </a:solidFill>
                          <a:effectLst/>
                          <a:latin typeface="Times New Roman" panose="02020603050405020304" pitchFamily="18" charset="0"/>
                          <a:ea typeface="宋体" panose="02010600030101010101" pitchFamily="2" charset="-122"/>
                        </a:rPr>
                        <a:t>（1914</a:t>
                      </a:r>
                      <a:r>
                        <a:rPr kumimoji="0" lang="en-US" sz="2800" b="1" i="0" u="none" strike="noStrike" cap="none" normalizeH="0" baseline="0" smtClean="0">
                          <a:ln>
                            <a:noFill/>
                          </a:ln>
                          <a:solidFill>
                            <a:srgbClr val="FF0000"/>
                          </a:solidFill>
                          <a:effectLst/>
                          <a:latin typeface="Times New Roman" panose="02020603050405020304" pitchFamily="18" charset="0"/>
                          <a:ea typeface="宋体" panose="02010600030101010101" pitchFamily="2" charset="-122"/>
                        </a:rPr>
                        <a:t>.7.28</a:t>
                      </a:r>
                      <a:r>
                        <a:rPr kumimoji="0" lang="en-US" sz="2800" b="1" i="0" u="none" strike="noStrike" cap="none" normalizeH="0" baseline="0" smtClean="0">
                          <a:ln>
                            <a:noFill/>
                          </a:ln>
                          <a:solidFill>
                            <a:srgbClr val="FF0000"/>
                          </a:solidFill>
                          <a:effectLst/>
                          <a:latin typeface="Calibri" panose="020F0502020204030204"/>
                          <a:ea typeface="宋体" panose="02010600030101010101" pitchFamily="2" charset="-122"/>
                        </a:rPr>
                        <a:t>—</a:t>
                      </a:r>
                      <a:r>
                        <a:rPr kumimoji="0" lang="en-US" sz="2800" b="1" i="0" u="none" strike="noStrike" cap="none" normalizeH="0" baseline="0" smtClean="0">
                          <a:ln>
                            <a:noFill/>
                          </a:ln>
                          <a:solidFill>
                            <a:srgbClr val="FF0000"/>
                          </a:solidFill>
                          <a:effectLst/>
                          <a:latin typeface="Times New Roman" panose="02020603050405020304" pitchFamily="18" charset="0"/>
                          <a:ea typeface="宋体" panose="02010600030101010101" pitchFamily="2" charset="-122"/>
                        </a:rPr>
                        <a:t>1918.11.11</a:t>
                      </a:r>
                      <a:r>
                        <a:rPr kumimoji="0" lang="zh-CN" altLang="en-US" sz="2800" b="1" i="0" u="none" strike="noStrike" cap="none" normalizeH="0" baseline="0" smtClean="0">
                          <a:ln>
                            <a:noFill/>
                          </a:ln>
                          <a:solidFill>
                            <a:srgbClr val="FF0000"/>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smtClean="0">
                        <a:ln>
                          <a:noFill/>
                        </a:ln>
                        <a:solidFill>
                          <a:srgbClr val="FF0000"/>
                        </a:solidFill>
                        <a:effectLst/>
                        <a:latin typeface="Times New Roman" panose="02020603050405020304" pitchFamily="18" charset="0"/>
                        <a:ea typeface="宋体" panose="02010600030101010101" pitchFamily="2" charset="-122"/>
                      </a:endParaRPr>
                    </a:p>
                  </a:txBody>
                  <a:tcPr vert="horz"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参战国家</a:t>
                      </a: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31</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个（协约国</a:t>
                      </a:r>
                      <a:r>
                        <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27</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个，同盟国</a:t>
                      </a:r>
                      <a:r>
                        <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4</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个）</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战争范围</a:t>
                      </a: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14</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个国家的</a:t>
                      </a:r>
                      <a:r>
                        <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400</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万平方千米以上土地</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卷入人口</a:t>
                      </a: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wrap="square"/>
                    <a:lstStyle>
                      <a:def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超过</a:t>
                      </a:r>
                      <a:r>
                        <a:rPr kumimoji="0" 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15</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亿</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vert="horz"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6645" name="Text Box 21"/>
          <p:cNvSpPr txBox="1">
            <a:spLocks noChangeArrowheads="1"/>
          </p:cNvSpPr>
          <p:nvPr/>
        </p:nvSpPr>
        <p:spPr bwMode="auto">
          <a:xfrm>
            <a:off x="2195513" y="260350"/>
            <a:ext cx="6624637" cy="641350"/>
          </a:xfrm>
          <a:prstGeom prst="rect">
            <a:avLst/>
          </a:prstGeom>
          <a:solidFill>
            <a:srgbClr val="FF0000"/>
          </a:solidFill>
          <a:ln w="9525">
            <a:noFill/>
            <a:miter lim="800000"/>
          </a:ln>
        </p:spPr>
        <p:txBody>
          <a:bodyPr>
            <a:spAutoFit/>
          </a:bodyPr>
          <a:lstStyle>
            <a:defPPr/>
          </a:lstStyle>
          <a:p>
            <a:r>
              <a:rPr lang="zh-CN" altLang="en-US" sz="3600" b="1">
                <a:solidFill>
                  <a:schemeClr val="bg1"/>
                </a:solidFill>
                <a:latin typeface="Calibri" panose="020F0502020204030204" pitchFamily="34" charset="0"/>
                <a:ea typeface="楷体_GB2312" pitchFamily="49" charset="-122"/>
              </a:rPr>
              <a:t>  </a:t>
            </a:r>
            <a:r>
              <a:rPr lang="zh-CN" altLang="en-US" sz="3600" b="1">
                <a:solidFill>
                  <a:schemeClr val="bg1"/>
                </a:solidFill>
                <a:ea typeface="楷体_GB2312" pitchFamily="49" charset="-122"/>
              </a:rPr>
              <a:t>“</a:t>
            </a:r>
            <a:r>
              <a:rPr lang="zh-CN" altLang="en-US" sz="3600" b="1">
                <a:solidFill>
                  <a:schemeClr val="bg1"/>
                </a:solidFill>
                <a:latin typeface="Calibri" panose="020F0502020204030204" pitchFamily="34" charset="0"/>
                <a:ea typeface="楷体_GB2312" pitchFamily="49" charset="-122"/>
              </a:rPr>
              <a:t>一战</a:t>
            </a:r>
            <a:r>
              <a:rPr lang="en-US" sz="3600" b="1">
                <a:solidFill>
                  <a:schemeClr val="bg1"/>
                </a:solidFill>
                <a:ea typeface="楷体_GB2312" pitchFamily="49" charset="-122"/>
              </a:rPr>
              <a:t>”</a:t>
            </a:r>
            <a:r>
              <a:rPr lang="zh-CN" altLang="en-US" sz="3600" b="1">
                <a:solidFill>
                  <a:schemeClr val="bg1"/>
                </a:solidFill>
                <a:latin typeface="Calibri" panose="020F0502020204030204" pitchFamily="34" charset="0"/>
                <a:ea typeface="楷体_GB2312" pitchFamily="49" charset="-122"/>
              </a:rPr>
              <a:t>是规模空前的战争</a:t>
            </a:r>
            <a:endParaRPr lang="zh-CN" altLang="en-US" sz="3600" b="1">
              <a:solidFill>
                <a:schemeClr val="bg1"/>
              </a:solidFill>
              <a:latin typeface="Calibri" panose="020F0502020204030204" pitchFamily="34" charset="0"/>
              <a:ea typeface="楷体_GB2312" pitchFamily="49" charset="-122"/>
            </a:endParaRPr>
          </a:p>
        </p:txBody>
      </p:sp>
      <p:sp>
        <p:nvSpPr>
          <p:cNvPr id="6" name="AutoShape 13"/>
          <p:cNvSpPr>
            <a:spLocks noChangeArrowheads="1"/>
          </p:cNvSpPr>
          <p:nvPr/>
        </p:nvSpPr>
        <p:spPr bwMode="auto">
          <a:xfrm>
            <a:off x="6588125" y="3357563"/>
            <a:ext cx="2305050" cy="647700"/>
          </a:xfrm>
          <a:prstGeom prst="wedgeRoundRectCallout">
            <a:avLst>
              <a:gd name="adj1" fmla="val -71829"/>
              <a:gd name="adj2" fmla="val 57657"/>
              <a:gd name="adj3" fmla="val 16667"/>
            </a:avLst>
          </a:prstGeom>
          <a:solidFill>
            <a:schemeClr val="bg1"/>
          </a:solidFill>
          <a:ln w="9525">
            <a:solidFill>
              <a:srgbClr val="00CCFF"/>
            </a:solidFill>
            <a:miter lim="800000"/>
          </a:ln>
        </p:spPr>
        <p:txBody>
          <a:bodyPr anchor="ctr"/>
          <a:lstStyle>
            <a:defPPr/>
          </a:lstStyle>
          <a:p>
            <a:r>
              <a:rPr lang="zh-CN" altLang="en-US" sz="3200" b="1">
                <a:solidFill>
                  <a:srgbClr val="002060"/>
                </a:solidFill>
              </a:rPr>
              <a:t>持续时间长</a:t>
            </a:r>
            <a:endParaRPr lang="zh-CN" altLang="en-US" sz="3200" b="1">
              <a:solidFill>
                <a:srgbClr val="002060"/>
              </a:solidFill>
            </a:endParaRPr>
          </a:p>
        </p:txBody>
      </p:sp>
      <p:sp>
        <p:nvSpPr>
          <p:cNvPr id="7" name="AutoShape 13"/>
          <p:cNvSpPr>
            <a:spLocks noChangeArrowheads="1"/>
          </p:cNvSpPr>
          <p:nvPr/>
        </p:nvSpPr>
        <p:spPr bwMode="auto">
          <a:xfrm>
            <a:off x="3492500" y="4076700"/>
            <a:ext cx="2519363" cy="647700"/>
          </a:xfrm>
          <a:prstGeom prst="wedgeRoundRectCallout">
            <a:avLst>
              <a:gd name="adj1" fmla="val -71829"/>
              <a:gd name="adj2" fmla="val 57657"/>
              <a:gd name="adj3" fmla="val 16667"/>
            </a:avLst>
          </a:prstGeom>
          <a:solidFill>
            <a:schemeClr val="bg1"/>
          </a:solidFill>
          <a:ln w="9525">
            <a:solidFill>
              <a:srgbClr val="00CCFF"/>
            </a:solidFill>
            <a:miter lim="800000"/>
          </a:ln>
        </p:spPr>
        <p:txBody>
          <a:bodyPr anchor="ctr"/>
          <a:lstStyle>
            <a:defPPr/>
          </a:lstStyle>
          <a:p>
            <a:r>
              <a:rPr lang="zh-CN" altLang="en-US" sz="3200" b="1">
                <a:solidFill>
                  <a:srgbClr val="002060"/>
                </a:solidFill>
              </a:rPr>
              <a:t>涉及国家多</a:t>
            </a:r>
            <a:endParaRPr lang="zh-CN" altLang="en-US" sz="3200" b="1">
              <a:solidFill>
                <a:srgbClr val="002060"/>
              </a:solidFill>
            </a:endParaRPr>
          </a:p>
        </p:txBody>
      </p:sp>
      <p:sp>
        <p:nvSpPr>
          <p:cNvPr id="8" name="AutoShape 13"/>
          <p:cNvSpPr>
            <a:spLocks noChangeArrowheads="1"/>
          </p:cNvSpPr>
          <p:nvPr/>
        </p:nvSpPr>
        <p:spPr bwMode="auto">
          <a:xfrm>
            <a:off x="6588125" y="4724400"/>
            <a:ext cx="2305050" cy="649288"/>
          </a:xfrm>
          <a:prstGeom prst="wedgeRoundRectCallout">
            <a:avLst>
              <a:gd name="adj1" fmla="val -71829"/>
              <a:gd name="adj2" fmla="val 57657"/>
              <a:gd name="adj3" fmla="val 16667"/>
            </a:avLst>
          </a:prstGeom>
          <a:solidFill>
            <a:schemeClr val="bg1"/>
          </a:solidFill>
          <a:ln w="9525">
            <a:solidFill>
              <a:srgbClr val="00CCFF"/>
            </a:solidFill>
            <a:miter lim="800000"/>
          </a:ln>
        </p:spPr>
        <p:txBody>
          <a:bodyPr anchor="ctr"/>
          <a:lstStyle>
            <a:defPPr/>
          </a:lstStyle>
          <a:p>
            <a:r>
              <a:rPr lang="zh-CN" altLang="en-US" sz="3200" b="1">
                <a:solidFill>
                  <a:srgbClr val="002060"/>
                </a:solidFill>
              </a:rPr>
              <a:t>波及范围广</a:t>
            </a:r>
            <a:endParaRPr lang="zh-CN" altLang="en-US" sz="3200" b="1">
              <a:solidFill>
                <a:srgbClr val="002060"/>
              </a:solidFill>
            </a:endParaRPr>
          </a:p>
        </p:txBody>
      </p:sp>
      <p:sp>
        <p:nvSpPr>
          <p:cNvPr id="9" name="AutoShape 13"/>
          <p:cNvSpPr>
            <a:spLocks noChangeArrowheads="1"/>
          </p:cNvSpPr>
          <p:nvPr/>
        </p:nvSpPr>
        <p:spPr bwMode="auto">
          <a:xfrm>
            <a:off x="4572000" y="5516563"/>
            <a:ext cx="2303463" cy="649287"/>
          </a:xfrm>
          <a:prstGeom prst="wedgeRoundRectCallout">
            <a:avLst>
              <a:gd name="adj1" fmla="val -71829"/>
              <a:gd name="adj2" fmla="val 57657"/>
              <a:gd name="adj3" fmla="val 16667"/>
            </a:avLst>
          </a:prstGeom>
          <a:solidFill>
            <a:schemeClr val="bg1"/>
          </a:solidFill>
          <a:ln w="9525">
            <a:solidFill>
              <a:srgbClr val="00CCFF"/>
            </a:solidFill>
            <a:miter lim="800000"/>
          </a:ln>
        </p:spPr>
        <p:txBody>
          <a:bodyPr anchor="ctr"/>
          <a:lstStyle>
            <a:defPPr/>
          </a:lstStyle>
          <a:p>
            <a:r>
              <a:rPr lang="zh-CN" altLang="en-US" sz="3200" b="1">
                <a:solidFill>
                  <a:srgbClr val="002060"/>
                </a:solidFill>
              </a:rPr>
              <a:t>造成危害大</a:t>
            </a:r>
            <a:endParaRPr lang="zh-CN" altLang="en-US" sz="3200" b="1">
              <a:solidFill>
                <a:srgbClr val="002060"/>
              </a:solidFill>
            </a:endParaRPr>
          </a:p>
        </p:txBody>
      </p:sp>
      <p:sp>
        <p:nvSpPr>
          <p:cNvPr id="23579" name="Text Box 6"/>
          <p:cNvSpPr txBox="1">
            <a:spLocks noChangeArrowheads="1"/>
          </p:cNvSpPr>
          <p:nvPr/>
        </p:nvSpPr>
        <p:spPr bwMode="auto">
          <a:xfrm>
            <a:off x="0" y="0"/>
            <a:ext cx="2051050" cy="646113"/>
          </a:xfrm>
          <a:prstGeom prst="rect">
            <a:avLst/>
          </a:prstGeom>
          <a:solidFill>
            <a:schemeClr val="accent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3600" b="1">
                <a:latin typeface="Comic Sans MS" panose="030F0702030302020204" pitchFamily="66" charset="0"/>
              </a:rPr>
              <a:t>一战影响</a:t>
            </a:r>
            <a:endParaRPr lang="zh-CN" altLang="en-US" sz="3600" b="1">
              <a:latin typeface="Comic Sans MS" panose="030F0702030302020204" pitchFamily="66"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2662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6645"/>
                                        </p:tgtEl>
                                        <p:attrNameLst>
                                          <p:attrName>style.visibility</p:attrName>
                                        </p:attrNameLst>
                                      </p:cBhvr>
                                      <p:to>
                                        <p:strVal val="visible"/>
                                      </p:to>
                                    </p:set>
                                    <p:anim calcmode="lin" valueType="num">
                                      <p:cBhvr additive="base">
                                        <p:cTn id="14" dur="500" fill="hold"/>
                                        <p:tgtEl>
                                          <p:spTgt spid="26645"/>
                                        </p:tgtEl>
                                        <p:attrNameLst>
                                          <p:attrName>ppt_x</p:attrName>
                                        </p:attrNameLst>
                                      </p:cBhvr>
                                      <p:tavLst>
                                        <p:tav tm="0">
                                          <p:val>
                                            <p:strVal val="#ppt_x"/>
                                          </p:val>
                                        </p:tav>
                                        <p:tav tm="100000">
                                          <p:val>
                                            <p:strVal val="#ppt_x"/>
                                          </p:val>
                                        </p:tav>
                                      </p:tavLst>
                                    </p:anim>
                                    <p:anim calcmode="lin" valueType="num">
                                      <p:cBhvr additive="base">
                                        <p:cTn id="15" dur="500" fill="hold"/>
                                        <p:tgtEl>
                                          <p:spTgt spid="2664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5" grpId="0"/>
      <p:bldP spid="6" grpId="0"/>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0" y="0"/>
            <a:ext cx="2051050" cy="646113"/>
          </a:xfrm>
          <a:prstGeom prst="rect">
            <a:avLst/>
          </a:prstGeom>
          <a:solidFill>
            <a:schemeClr val="accent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3600" b="1">
                <a:latin typeface="Comic Sans MS" panose="030F0702030302020204" pitchFamily="66" charset="0"/>
              </a:rPr>
              <a:t>一战影响</a:t>
            </a:r>
            <a:endParaRPr lang="zh-CN" altLang="en-US" sz="3600" b="1">
              <a:latin typeface="Comic Sans MS" panose="030F0702030302020204" pitchFamily="66" charset="0"/>
            </a:endParaRPr>
          </a:p>
        </p:txBody>
      </p:sp>
      <p:sp>
        <p:nvSpPr>
          <p:cNvPr id="3" name="Text Box 3"/>
          <p:cNvSpPr txBox="1">
            <a:spLocks noChangeArrowheads="1"/>
          </p:cNvSpPr>
          <p:nvPr/>
        </p:nvSpPr>
        <p:spPr bwMode="auto">
          <a:xfrm>
            <a:off x="539750" y="1056531"/>
            <a:ext cx="7994650" cy="1076325"/>
          </a:xfrm>
          <a:prstGeom prst="rect">
            <a:avLst/>
          </a:prstGeom>
          <a:solidFill>
            <a:schemeClr val="bg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en-US" altLang="zh-CN" sz="3200" b="1" smtClean="0">
                <a:solidFill>
                  <a:schemeClr val="accent2"/>
                </a:solidFill>
                <a:latin typeface="Tahoma" panose="020B0604030504040204" pitchFamily="34" charset="0"/>
              </a:rPr>
              <a:t>1</a:t>
            </a:r>
            <a:r>
              <a:rPr lang="zh-CN" altLang="en-US" sz="3200" b="1">
                <a:solidFill>
                  <a:schemeClr val="accent2"/>
                </a:solidFill>
                <a:latin typeface="Tahoma" panose="020B0604030504040204" pitchFamily="34" charset="0"/>
              </a:rPr>
              <a:t>：</a:t>
            </a:r>
            <a:r>
              <a:rPr lang="zh-CN" altLang="en-US" sz="3200" b="1">
                <a:solidFill>
                  <a:srgbClr val="0000FF"/>
                </a:solidFill>
              </a:rPr>
              <a:t>给交战国人民带来了沉重灾难造成重大的物质损失和人力伤亡</a:t>
            </a:r>
            <a:endParaRPr lang="zh-CN" altLang="en-US" sz="3200" b="1">
              <a:solidFill>
                <a:srgbClr val="0000FF"/>
              </a:solidFill>
            </a:endParaRPr>
          </a:p>
        </p:txBody>
      </p:sp>
      <p:sp>
        <p:nvSpPr>
          <p:cNvPr id="4" name="Text Box 3"/>
          <p:cNvSpPr txBox="1">
            <a:spLocks noChangeArrowheads="1"/>
          </p:cNvSpPr>
          <p:nvPr/>
        </p:nvSpPr>
        <p:spPr bwMode="auto">
          <a:xfrm>
            <a:off x="539552" y="2352675"/>
            <a:ext cx="8458200" cy="1076325"/>
          </a:xfrm>
          <a:prstGeom prst="rect">
            <a:avLst/>
          </a:prstGeom>
          <a:no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en-US" altLang="zh-CN" sz="3200" b="1" smtClean="0">
                <a:solidFill>
                  <a:srgbClr val="FF0000"/>
                </a:solidFill>
                <a:latin typeface="Tahoma" panose="020B0604030504040204" pitchFamily="34" charset="0"/>
              </a:rPr>
              <a:t>2</a:t>
            </a:r>
            <a:r>
              <a:rPr lang="zh-CN" altLang="en-US" sz="3200" b="1">
                <a:solidFill>
                  <a:srgbClr val="FF0000"/>
                </a:solidFill>
                <a:latin typeface="Tahoma" panose="020B0604030504040204" pitchFamily="34" charset="0"/>
              </a:rPr>
              <a:t>：改变了国际格局，催生了新世界，引发国际力量对比的变化</a:t>
            </a:r>
            <a:endParaRPr lang="zh-CN" altLang="en-US" sz="3200" b="1">
              <a:solidFill>
                <a:srgbClr val="FF0000"/>
              </a:solidFill>
              <a:latin typeface="Tahoma" panose="020B060403050404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395288" y="1484313"/>
            <a:ext cx="8229600" cy="2247900"/>
          </a:xfrm>
          <a:prstGeom prst="rect">
            <a:avLst/>
          </a:prstGeom>
          <a:no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2800" b="1">
                <a:latin typeface="Tahoma" panose="020B0604030504040204" pitchFamily="34" charset="0"/>
                <a:ea typeface="楷体_GB2312" pitchFamily="49" charset="-122"/>
              </a:rPr>
              <a:t>一战摧毁了四大帝国：德意志帝国、俄罗斯、奥斯曼土耳其帝国、奥匈帝国，动摇了欧洲中心地位，而美日利用战争机遇崛起，帝国主义和殖民主义的力量被削弱，人类史上第一个社会主义国家诞生，同时，人类民族解放运动日益高涨</a:t>
            </a:r>
            <a:r>
              <a:rPr lang="zh-CN" altLang="en-US" sz="2800" b="1">
                <a:latin typeface="Tahoma" panose="020B0604030504040204" pitchFamily="34" charset="0"/>
              </a:rPr>
              <a:t>。</a:t>
            </a:r>
            <a:endParaRPr lang="zh-CN" altLang="en-US" sz="2800" b="1">
              <a:latin typeface="Tahoma" panose="020B0604030504040204" pitchFamily="34" charset="0"/>
            </a:endParaRPr>
          </a:p>
        </p:txBody>
      </p:sp>
      <p:pic>
        <p:nvPicPr>
          <p:cNvPr id="24580" name="Picture 6" descr="GB06"/>
          <p:cNvPicPr>
            <a:picLocks noChangeAspect="1" noChangeArrowheads="1"/>
          </p:cNvPicPr>
          <p:nvPr/>
        </p:nvPicPr>
        <p:blipFill>
          <a:blip r:embed="rId1">
            <a:clrChange>
              <a:clrFrom>
                <a:srgbClr val="F2F3F6"/>
              </a:clrFrom>
              <a:clrTo>
                <a:srgbClr val="F2F3F6">
                  <a:alpha val="0"/>
                </a:srgbClr>
              </a:clrTo>
            </a:clrChange>
          </a:blip>
          <a:stretch>
            <a:fillRect/>
          </a:stretch>
        </p:blipFill>
        <p:spPr bwMode="auto">
          <a:xfrm>
            <a:off x="7596188" y="5300663"/>
            <a:ext cx="1371600" cy="1231900"/>
          </a:xfrm>
          <a:prstGeom prst="rect">
            <a:avLst/>
          </a:prstGeom>
          <a:noFill/>
          <a:ln w="9525">
            <a:noFill/>
            <a:miter lim="800000"/>
            <a:headEnd/>
            <a:tailEnd/>
          </a:ln>
        </p:spPr>
      </p:pic>
      <p:sp>
        <p:nvSpPr>
          <p:cNvPr id="24581" name="Text Box 6"/>
          <p:cNvSpPr txBox="1">
            <a:spLocks noChangeArrowheads="1"/>
          </p:cNvSpPr>
          <p:nvPr/>
        </p:nvSpPr>
        <p:spPr bwMode="auto">
          <a:xfrm>
            <a:off x="0" y="0"/>
            <a:ext cx="2051050" cy="646113"/>
          </a:xfrm>
          <a:prstGeom prst="rect">
            <a:avLst/>
          </a:prstGeom>
          <a:solidFill>
            <a:schemeClr val="accent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3600" b="1">
                <a:latin typeface="Comic Sans MS" panose="030F0702030302020204" pitchFamily="66" charset="0"/>
              </a:rPr>
              <a:t>一战影响</a:t>
            </a:r>
            <a:endParaRPr lang="zh-CN" altLang="en-US" sz="3600" b="1">
              <a:latin typeface="Comic Sans MS" panose="030F0702030302020204"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ppt_x"/>
                                          </p:val>
                                        </p:tav>
                                        <p:tav tm="100000">
                                          <p:val>
                                            <p:strVal val="#ppt_x"/>
                                          </p:val>
                                        </p:tav>
                                      </p:tavLst>
                                    </p:anim>
                                    <p:anim calcmode="lin" valueType="num">
                                      <p:cBhvr additive="base">
                                        <p:cTn id="8"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0" y="0"/>
            <a:ext cx="2051050" cy="646113"/>
          </a:xfrm>
          <a:prstGeom prst="rect">
            <a:avLst/>
          </a:prstGeom>
          <a:solidFill>
            <a:schemeClr val="accent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3600" b="1">
                <a:latin typeface="Comic Sans MS" panose="030F0702030302020204" pitchFamily="66" charset="0"/>
              </a:rPr>
              <a:t>一战影响</a:t>
            </a:r>
            <a:endParaRPr lang="zh-CN" altLang="en-US" sz="3600" b="1">
              <a:latin typeface="Comic Sans MS" panose="030F0702030302020204" pitchFamily="66" charset="0"/>
            </a:endParaRPr>
          </a:p>
        </p:txBody>
      </p:sp>
      <p:sp>
        <p:nvSpPr>
          <p:cNvPr id="3" name="Text Box 3"/>
          <p:cNvSpPr txBox="1">
            <a:spLocks noChangeArrowheads="1"/>
          </p:cNvSpPr>
          <p:nvPr/>
        </p:nvSpPr>
        <p:spPr bwMode="auto">
          <a:xfrm>
            <a:off x="539750" y="1056531"/>
            <a:ext cx="7994650" cy="1076325"/>
          </a:xfrm>
          <a:prstGeom prst="rect">
            <a:avLst/>
          </a:prstGeom>
          <a:solidFill>
            <a:schemeClr val="bg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en-US" altLang="zh-CN" sz="3200" b="1" smtClean="0">
                <a:solidFill>
                  <a:schemeClr val="accent2"/>
                </a:solidFill>
                <a:latin typeface="Tahoma" panose="020B0604030504040204" pitchFamily="34" charset="0"/>
              </a:rPr>
              <a:t>1</a:t>
            </a:r>
            <a:r>
              <a:rPr lang="zh-CN" altLang="en-US" sz="3200" b="1">
                <a:solidFill>
                  <a:schemeClr val="accent2"/>
                </a:solidFill>
                <a:latin typeface="Tahoma" panose="020B0604030504040204" pitchFamily="34" charset="0"/>
              </a:rPr>
              <a:t>：</a:t>
            </a:r>
            <a:r>
              <a:rPr lang="zh-CN" altLang="en-US" sz="3200" b="1">
                <a:solidFill>
                  <a:srgbClr val="0000FF"/>
                </a:solidFill>
              </a:rPr>
              <a:t>给交战国人民带来了沉重灾难造成重大的物质损失和人力伤亡</a:t>
            </a:r>
            <a:endParaRPr lang="zh-CN" altLang="en-US" sz="3200" b="1">
              <a:solidFill>
                <a:srgbClr val="0000FF"/>
              </a:solidFill>
            </a:endParaRPr>
          </a:p>
        </p:txBody>
      </p:sp>
      <p:sp>
        <p:nvSpPr>
          <p:cNvPr id="4" name="Text Box 3"/>
          <p:cNvSpPr txBox="1">
            <a:spLocks noChangeArrowheads="1"/>
          </p:cNvSpPr>
          <p:nvPr/>
        </p:nvSpPr>
        <p:spPr bwMode="auto">
          <a:xfrm>
            <a:off x="539552" y="2352675"/>
            <a:ext cx="8458200" cy="1076325"/>
          </a:xfrm>
          <a:prstGeom prst="rect">
            <a:avLst/>
          </a:prstGeom>
          <a:no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en-US" altLang="zh-CN" sz="3200" b="1" smtClean="0">
                <a:solidFill>
                  <a:srgbClr val="FF0000"/>
                </a:solidFill>
                <a:latin typeface="Tahoma" panose="020B0604030504040204" pitchFamily="34" charset="0"/>
              </a:rPr>
              <a:t>2</a:t>
            </a:r>
            <a:r>
              <a:rPr lang="zh-CN" altLang="en-US" sz="3200" b="1">
                <a:solidFill>
                  <a:srgbClr val="FF0000"/>
                </a:solidFill>
                <a:latin typeface="Tahoma" panose="020B0604030504040204" pitchFamily="34" charset="0"/>
              </a:rPr>
              <a:t>：改变了国际格局，催生了新世界，引发国际力量对比的变化</a:t>
            </a:r>
            <a:endParaRPr lang="zh-CN" altLang="en-US" sz="3200" b="1">
              <a:solidFill>
                <a:srgbClr val="FF0000"/>
              </a:solidFill>
              <a:latin typeface="Tahoma" panose="020B0604030504040204" pitchFamily="34" charset="0"/>
            </a:endParaRPr>
          </a:p>
        </p:txBody>
      </p:sp>
      <p:sp>
        <p:nvSpPr>
          <p:cNvPr id="5" name="Text Box 5"/>
          <p:cNvSpPr txBox="1">
            <a:spLocks noChangeArrowheads="1"/>
          </p:cNvSpPr>
          <p:nvPr/>
        </p:nvSpPr>
        <p:spPr bwMode="auto">
          <a:xfrm>
            <a:off x="539552" y="3789040"/>
            <a:ext cx="8155632" cy="584775"/>
          </a:xfrm>
          <a:prstGeom prst="rect">
            <a:avLst/>
          </a:prstGeom>
          <a:noFill/>
          <a:ln w="9525">
            <a:solidFill>
              <a:schemeClr val="tx1"/>
            </a:solidFill>
            <a:miter lim="800000"/>
          </a:ln>
        </p:spPr>
        <p:txBody>
          <a:bodyPr wrap="square">
            <a:spAutoFit/>
          </a:bodyPr>
          <a:lstStyle>
            <a:defPPr/>
          </a:lstStyle>
          <a:p>
            <a:pPr>
              <a:spcBef>
                <a:spcPct val="50000"/>
              </a:spcBef>
              <a:buFont typeface="Arial" panose="020B0604020202020204" pitchFamily="34" charset="0"/>
              <a:buNone/>
            </a:pPr>
            <a:r>
              <a:rPr lang="en-US" altLang="zh-CN" sz="3200" b="1" smtClean="0">
                <a:solidFill>
                  <a:srgbClr val="FF0000"/>
                </a:solidFill>
                <a:latin typeface="Tahoma" panose="020B0604030504040204" pitchFamily="34" charset="0"/>
              </a:rPr>
              <a:t>3</a:t>
            </a:r>
            <a:r>
              <a:rPr lang="zh-CN" altLang="en-US" sz="3200" b="1">
                <a:solidFill>
                  <a:srgbClr val="FF0000"/>
                </a:solidFill>
                <a:latin typeface="Tahoma" panose="020B0604030504040204" pitchFamily="34" charset="0"/>
              </a:rPr>
              <a:t>：客观上推动科学技术的发展</a:t>
            </a:r>
            <a:endParaRPr lang="zh-CN" altLang="en-US" sz="3200" b="1">
              <a:solidFill>
                <a:srgbClr val="FF0000"/>
              </a:solidFill>
              <a:latin typeface="Tahoma" panose="020B060403050404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s1"/>
          <p:cNvPicPr>
            <a:picLocks noChangeAspect="1" noChangeArrowheads="1"/>
          </p:cNvPicPr>
          <p:nvPr/>
        </p:nvPicPr>
        <p:blipFill>
          <a:blip r:embed="rId1"/>
          <a:stretch>
            <a:fillRect/>
          </a:stretch>
        </p:blipFill>
        <p:spPr bwMode="auto">
          <a:xfrm>
            <a:off x="0" y="838200"/>
            <a:ext cx="4724400" cy="2514600"/>
          </a:xfrm>
          <a:prstGeom prst="rect">
            <a:avLst/>
          </a:prstGeom>
          <a:noFill/>
          <a:ln w="9525">
            <a:noFill/>
            <a:miter lim="800000"/>
            <a:headEnd/>
            <a:tailEnd/>
          </a:ln>
        </p:spPr>
      </p:pic>
      <p:pic>
        <p:nvPicPr>
          <p:cNvPr id="26627" name="Picture 3" descr="msotw9_temp0"/>
          <p:cNvPicPr>
            <a:picLocks noChangeAspect="1" noChangeArrowheads="1"/>
          </p:cNvPicPr>
          <p:nvPr/>
        </p:nvPicPr>
        <p:blipFill>
          <a:blip r:embed="rId2">
            <a:lum bright="-32000" contrast="14000"/>
          </a:blip>
          <a:srcRect l="7143" t="6700" r="17143" b="6189"/>
          <a:stretch>
            <a:fillRect/>
          </a:stretch>
        </p:blipFill>
        <p:spPr bwMode="auto">
          <a:xfrm>
            <a:off x="4953000" y="762000"/>
            <a:ext cx="3962400" cy="2667000"/>
          </a:xfrm>
          <a:prstGeom prst="rect">
            <a:avLst/>
          </a:prstGeom>
          <a:noFill/>
          <a:ln w="9525">
            <a:noFill/>
            <a:miter lim="800000"/>
            <a:headEnd/>
            <a:tailEnd/>
          </a:ln>
        </p:spPr>
      </p:pic>
      <p:pic>
        <p:nvPicPr>
          <p:cNvPr id="26628" name="Picture 4" descr="msotw9_temp0"/>
          <p:cNvPicPr>
            <a:picLocks noChangeAspect="1" noChangeArrowheads="1"/>
          </p:cNvPicPr>
          <p:nvPr/>
        </p:nvPicPr>
        <p:blipFill>
          <a:blip r:embed="rId3">
            <a:lum bright="-16000" contrast="26000"/>
          </a:blip>
          <a:srcRect r="11290"/>
          <a:stretch>
            <a:fillRect/>
          </a:stretch>
        </p:blipFill>
        <p:spPr bwMode="auto">
          <a:xfrm>
            <a:off x="0" y="3581400"/>
            <a:ext cx="4572000" cy="3070225"/>
          </a:xfrm>
          <a:prstGeom prst="rect">
            <a:avLst/>
          </a:prstGeom>
          <a:noFill/>
          <a:ln w="9525">
            <a:noFill/>
            <a:miter lim="800000"/>
            <a:headEnd/>
            <a:tailEnd/>
          </a:ln>
        </p:spPr>
      </p:pic>
      <p:sp>
        <p:nvSpPr>
          <p:cNvPr id="26630" name="Rectangle 6"/>
          <p:cNvSpPr>
            <a:spLocks noChangeArrowheads="1"/>
          </p:cNvSpPr>
          <p:nvPr/>
        </p:nvSpPr>
        <p:spPr bwMode="auto">
          <a:xfrm>
            <a:off x="685800" y="3657600"/>
            <a:ext cx="6934200" cy="466725"/>
          </a:xfrm>
          <a:prstGeom prst="rect">
            <a:avLst/>
          </a:prstGeom>
          <a:noFill/>
          <a:ln w="9525">
            <a:solidFill>
              <a:schemeClr val="tx1"/>
            </a:solidFill>
            <a:miter lim="800000"/>
          </a:ln>
        </p:spPr>
        <p:txBody>
          <a:bodyPr wrap="none">
            <a:spAutoFit/>
          </a:bodyPr>
          <a:lstStyle>
            <a:defPPr/>
          </a:lstStyle>
          <a:p>
            <a:pPr>
              <a:buFont typeface="Arial" panose="020B0604020202020204" pitchFamily="34" charset="0"/>
              <a:buNone/>
            </a:pPr>
            <a:r>
              <a:rPr lang="zh-CN" altLang="en-US" sz="2400" b="1">
                <a:latin typeface="Tahoma" panose="020B0604030504040204" pitchFamily="34" charset="0"/>
              </a:rPr>
              <a:t>一战中问世的新式武器有：坦克、飞机、毒气弹等</a:t>
            </a:r>
            <a:endParaRPr lang="zh-CN" altLang="en-US" sz="2400" b="1">
              <a:latin typeface="Tahoma" panose="020B0604030504040204" pitchFamily="34" charset="0"/>
            </a:endParaRPr>
          </a:p>
        </p:txBody>
      </p:sp>
      <p:sp>
        <p:nvSpPr>
          <p:cNvPr id="25607" name="Text Box 6"/>
          <p:cNvSpPr txBox="1">
            <a:spLocks noChangeArrowheads="1"/>
          </p:cNvSpPr>
          <p:nvPr/>
        </p:nvSpPr>
        <p:spPr bwMode="auto">
          <a:xfrm>
            <a:off x="0" y="0"/>
            <a:ext cx="2051050" cy="646113"/>
          </a:xfrm>
          <a:prstGeom prst="rect">
            <a:avLst/>
          </a:prstGeom>
          <a:solidFill>
            <a:schemeClr val="accent1"/>
          </a:solidFill>
          <a:ln w="9525">
            <a:solidFill>
              <a:schemeClr val="tx1"/>
            </a:solidFill>
            <a:miter lim="800000"/>
          </a:ln>
        </p:spPr>
        <p:txBody>
          <a:bodyPr>
            <a:spAutoFit/>
          </a:bodyPr>
          <a:lstStyle>
            <a:defPPr/>
          </a:lstStyle>
          <a:p>
            <a:pPr>
              <a:spcBef>
                <a:spcPct val="50000"/>
              </a:spcBef>
              <a:buFont typeface="Arial" panose="020B0604020202020204" pitchFamily="34" charset="0"/>
              <a:buNone/>
            </a:pPr>
            <a:r>
              <a:rPr lang="zh-CN" altLang="en-US" sz="3600" b="1">
                <a:latin typeface="Comic Sans MS" panose="030F0702030302020204" pitchFamily="66" charset="0"/>
              </a:rPr>
              <a:t>一战影响</a:t>
            </a:r>
            <a:endParaRPr lang="zh-CN" altLang="en-US" sz="3600" b="1">
              <a:latin typeface="Comic Sans MS" panose="030F0702030302020204"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 calcmode="lin" valueType="num">
                                      <p:cBhvr additive="base">
                                        <p:cTn id="7" dur="500" fill="hold"/>
                                        <p:tgtEl>
                                          <p:spTgt spid="26630"/>
                                        </p:tgtEl>
                                        <p:attrNameLst>
                                          <p:attrName>ppt_x</p:attrName>
                                        </p:attrNameLst>
                                      </p:cBhvr>
                                      <p:tavLst>
                                        <p:tav tm="0">
                                          <p:val>
                                            <p:strVal val="#ppt_x"/>
                                          </p:val>
                                        </p:tav>
                                        <p:tav tm="100000">
                                          <p:val>
                                            <p:strVal val="#ppt_x"/>
                                          </p:val>
                                        </p:tav>
                                      </p:tavLst>
                                    </p:anim>
                                    <p:anim calcmode="lin" valueType="num">
                                      <p:cBhvr additive="base">
                                        <p:cTn id="8"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626"/>
                                        </p:tgtEl>
                                        <p:attrNameLst>
                                          <p:attrName>style.visibility</p:attrName>
                                        </p:attrNameLst>
                                      </p:cBhvr>
                                      <p:to>
                                        <p:strVal val="visible"/>
                                      </p:to>
                                    </p:set>
                                    <p:anim calcmode="lin" valueType="num">
                                      <p:cBhvr additive="base">
                                        <p:cTn id="13" dur="500" fill="hold"/>
                                        <p:tgtEl>
                                          <p:spTgt spid="26626"/>
                                        </p:tgtEl>
                                        <p:attrNameLst>
                                          <p:attrName>ppt_x</p:attrName>
                                        </p:attrNameLst>
                                      </p:cBhvr>
                                      <p:tavLst>
                                        <p:tav tm="0">
                                          <p:val>
                                            <p:strVal val="#ppt_x"/>
                                          </p:val>
                                        </p:tav>
                                        <p:tav tm="100000">
                                          <p:val>
                                            <p:strVal val="#ppt_x"/>
                                          </p:val>
                                        </p:tav>
                                      </p:tavLst>
                                    </p:anim>
                                    <p:anim calcmode="lin" valueType="num">
                                      <p:cBhvr additive="base">
                                        <p:cTn id="14" dur="500" fill="hold"/>
                                        <p:tgtEl>
                                          <p:spTgt spid="266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627"/>
                                        </p:tgtEl>
                                        <p:attrNameLst>
                                          <p:attrName>style.visibility</p:attrName>
                                        </p:attrNameLst>
                                      </p:cBhvr>
                                      <p:to>
                                        <p:strVal val="visible"/>
                                      </p:to>
                                    </p:set>
                                    <p:anim calcmode="lin" valueType="num">
                                      <p:cBhvr additive="base">
                                        <p:cTn id="19" dur="500" fill="hold"/>
                                        <p:tgtEl>
                                          <p:spTgt spid="26627"/>
                                        </p:tgtEl>
                                        <p:attrNameLst>
                                          <p:attrName>ppt_x</p:attrName>
                                        </p:attrNameLst>
                                      </p:cBhvr>
                                      <p:tavLst>
                                        <p:tav tm="0">
                                          <p:val>
                                            <p:strVal val="#ppt_x"/>
                                          </p:val>
                                        </p:tav>
                                        <p:tav tm="100000">
                                          <p:val>
                                            <p:strVal val="#ppt_x"/>
                                          </p:val>
                                        </p:tav>
                                      </p:tavLst>
                                    </p:anim>
                                    <p:anim calcmode="lin" valueType="num">
                                      <p:cBhvr additive="base">
                                        <p:cTn id="20"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628"/>
                                        </p:tgtEl>
                                        <p:attrNameLst>
                                          <p:attrName>style.visibility</p:attrName>
                                        </p:attrNameLst>
                                      </p:cBhvr>
                                      <p:to>
                                        <p:strVal val="visible"/>
                                      </p:to>
                                    </p:set>
                                    <p:anim calcmode="lin" valueType="num">
                                      <p:cBhvr additive="base">
                                        <p:cTn id="25" dur="500" fill="hold"/>
                                        <p:tgtEl>
                                          <p:spTgt spid="26628"/>
                                        </p:tgtEl>
                                        <p:attrNameLst>
                                          <p:attrName>ppt_x</p:attrName>
                                        </p:attrNameLst>
                                      </p:cBhvr>
                                      <p:tavLst>
                                        <p:tav tm="0">
                                          <p:val>
                                            <p:strVal val="#ppt_x"/>
                                          </p:val>
                                        </p:tav>
                                        <p:tav tm="100000">
                                          <p:val>
                                            <p:strVal val="#ppt_x"/>
                                          </p:val>
                                        </p:tav>
                                      </p:tavLst>
                                    </p:anim>
                                    <p:anim calcmode="lin" valueType="num">
                                      <p:cBhvr additive="base">
                                        <p:cTn id="26"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1"/>
          <a:stretch>
            <a:fillRect/>
          </a:stretch>
        </p:blipFill>
        <p:spPr bwMode="auto">
          <a:xfrm>
            <a:off x="-756592" y="260648"/>
            <a:ext cx="9321800" cy="699293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8372"/>
                                        </p:tgtEl>
                                        <p:attrNameLst>
                                          <p:attrName>style.visibility</p:attrName>
                                        </p:attrNameLst>
                                      </p:cBhvr>
                                      <p:to>
                                        <p:strVal val="visible"/>
                                      </p:to>
                                    </p:set>
                                    <p:animEffect transition="in" filter="fade">
                                      <p:cBhvr>
                                        <p:cTn id="7" dur="1000"/>
                                        <p:tgtEl>
                                          <p:spTgt spid="58372"/>
                                        </p:tgtEl>
                                      </p:cBhvr>
                                    </p:animEffect>
                                    <p:anim calcmode="lin" valueType="num">
                                      <p:cBhvr>
                                        <p:cTn id="8" dur="1000" fill="hold"/>
                                        <p:tgtEl>
                                          <p:spTgt spid="58372"/>
                                        </p:tgtEl>
                                        <p:attrNameLst>
                                          <p:attrName>ppt_x</p:attrName>
                                        </p:attrNameLst>
                                      </p:cBhvr>
                                      <p:tavLst>
                                        <p:tav tm="0">
                                          <p:val>
                                            <p:strVal val="#ppt_x"/>
                                          </p:val>
                                        </p:tav>
                                        <p:tav tm="100000">
                                          <p:val>
                                            <p:strVal val="#ppt_x"/>
                                          </p:val>
                                        </p:tav>
                                      </p:tavLst>
                                    </p:anim>
                                    <p:anim calcmode="lin" valueType="num">
                                      <p:cBhvr>
                                        <p:cTn id="9" dur="1000" fill="hold"/>
                                        <p:tgtEl>
                                          <p:spTgt spid="583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3995936" y="2780928"/>
            <a:ext cx="2001838" cy="579437"/>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一战概况</a:t>
            </a:r>
            <a:endParaRPr lang="zh-CN" altLang="en-US" sz="3200" b="1">
              <a:effectLst>
                <a:outerShdw blurRad="38100" dist="38100" dir="2700000" algn="tl">
                  <a:srgbClr val="C0C0C0"/>
                </a:outerShdw>
              </a:effectLst>
              <a:ea typeface="黑体" panose="02010609060101010101" pitchFamily="2" charset="-122"/>
            </a:endParaRPr>
          </a:p>
        </p:txBody>
      </p:sp>
      <p:sp>
        <p:nvSpPr>
          <p:cNvPr id="5130" name="Text Box 10"/>
          <p:cNvSpPr txBox="1">
            <a:spLocks noChangeArrowheads="1"/>
          </p:cNvSpPr>
          <p:nvPr/>
        </p:nvSpPr>
        <p:spPr bwMode="auto">
          <a:xfrm>
            <a:off x="4068242" y="5297834"/>
            <a:ext cx="2231950"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一战影</a:t>
            </a:r>
            <a:r>
              <a:rPr lang="zh-CN" altLang="en-US" sz="3200" b="1">
                <a:effectLst>
                  <a:outerShdw blurRad="38100" dist="38100" dir="2700000" algn="tl">
                    <a:srgbClr val="C0C0C0"/>
                  </a:outerShdw>
                </a:effectLst>
                <a:ea typeface="黑体" panose="02010609060101010101" pitchFamily="2" charset="-122"/>
              </a:rPr>
              <a:t>响</a:t>
            </a:r>
            <a:endParaRPr lang="zh-CN" altLang="en-US" sz="3200" b="1">
              <a:effectLst>
                <a:outerShdw blurRad="38100" dist="38100" dir="2700000" algn="tl">
                  <a:srgbClr val="C0C0C0"/>
                </a:outerShdw>
              </a:effectLst>
              <a:ea typeface="黑体" panose="02010609060101010101" pitchFamily="2" charset="-122"/>
            </a:endParaRPr>
          </a:p>
        </p:txBody>
      </p:sp>
      <p:sp>
        <p:nvSpPr>
          <p:cNvPr id="11" name="Rectangle 2"/>
          <p:cNvSpPr>
            <a:spLocks noChangeArrowheads="1"/>
          </p:cNvSpPr>
          <p:nvPr/>
        </p:nvSpPr>
        <p:spPr bwMode="auto">
          <a:xfrm>
            <a:off x="899592" y="2018059"/>
            <a:ext cx="2089150" cy="2308225"/>
          </a:xfrm>
          <a:prstGeom prst="rect">
            <a:avLst/>
          </a:prstGeom>
          <a:noFill/>
          <a:ln w="9525">
            <a:noFill/>
            <a:miter lim="800000"/>
          </a:ln>
        </p:spPr>
        <p:txBody>
          <a:bodyPr anchor="ctr">
            <a:spAutoFit/>
          </a:bodyPr>
          <a:lstStyle>
            <a:defPPr/>
          </a:lstStyle>
          <a:p>
            <a:pPr algn="ctr">
              <a:buFont typeface="Arial" panose="020B0604020202020204" pitchFamily="34" charset="0"/>
              <a:buNone/>
              <a:defRPr/>
            </a:pPr>
            <a:r>
              <a:rPr lang="zh-CN" altLang="en-US" sz="4800" b="1">
                <a:effectLst>
                  <a:outerShdw blurRad="38100" dist="38100" dir="2700000" algn="tl">
                    <a:srgbClr val="C0C0C0"/>
                  </a:outerShdw>
                </a:effectLst>
                <a:latin typeface="华文行楷" pitchFamily="2" charset="-122"/>
                <a:ea typeface="华文行楷" pitchFamily="2" charset="-122"/>
              </a:rPr>
              <a:t>第一次</a:t>
            </a:r>
            <a:endParaRPr lang="en-US" altLang="zh-CN" sz="4800" b="1">
              <a:effectLst>
                <a:outerShdw blurRad="38100" dist="38100" dir="2700000" algn="tl">
                  <a:srgbClr val="C0C0C0"/>
                </a:outerShdw>
              </a:effectLst>
              <a:latin typeface="华文行楷" pitchFamily="2" charset="-122"/>
              <a:ea typeface="华文行楷" pitchFamily="2" charset="-122"/>
            </a:endParaRPr>
          </a:p>
          <a:p>
            <a:pPr algn="ctr">
              <a:buFont typeface="Arial" panose="020B0604020202020204" pitchFamily="34" charset="0"/>
              <a:buNone/>
              <a:defRPr/>
            </a:pPr>
            <a:r>
              <a:rPr lang="zh-CN" altLang="en-US" sz="4800" b="1">
                <a:effectLst>
                  <a:outerShdw blurRad="38100" dist="38100" dir="2700000" algn="tl">
                    <a:srgbClr val="C0C0C0"/>
                  </a:outerShdw>
                </a:effectLst>
                <a:latin typeface="华文行楷" pitchFamily="2" charset="-122"/>
                <a:ea typeface="华文行楷" pitchFamily="2" charset="-122"/>
              </a:rPr>
              <a:t>世界</a:t>
            </a:r>
            <a:endParaRPr lang="en-US" altLang="zh-CN" sz="4800" b="1">
              <a:effectLst>
                <a:outerShdw blurRad="38100" dist="38100" dir="2700000" algn="tl">
                  <a:srgbClr val="C0C0C0"/>
                </a:outerShdw>
              </a:effectLst>
              <a:latin typeface="华文行楷" pitchFamily="2" charset="-122"/>
              <a:ea typeface="华文行楷" pitchFamily="2" charset="-122"/>
            </a:endParaRPr>
          </a:p>
          <a:p>
            <a:pPr algn="ctr">
              <a:buFont typeface="Arial" panose="020B0604020202020204" pitchFamily="34" charset="0"/>
              <a:buNone/>
              <a:defRPr/>
            </a:pPr>
            <a:r>
              <a:rPr lang="zh-CN" altLang="en-US" sz="4800" b="1">
                <a:effectLst>
                  <a:outerShdw blurRad="38100" dist="38100" dir="2700000" algn="tl">
                    <a:srgbClr val="C0C0C0"/>
                  </a:outerShdw>
                </a:effectLst>
                <a:latin typeface="华文行楷" pitchFamily="2" charset="-122"/>
                <a:ea typeface="华文行楷" pitchFamily="2" charset="-122"/>
              </a:rPr>
              <a:t>大战</a:t>
            </a:r>
            <a:endParaRPr lang="en-US" altLang="zh-CN" sz="4800" b="1">
              <a:effectLst>
                <a:outerShdw blurRad="38100" dist="38100" dir="2700000" algn="tl">
                  <a:srgbClr val="C0C0C0"/>
                </a:outerShdw>
              </a:effectLst>
              <a:latin typeface="华文行楷" pitchFamily="2" charset="-122"/>
              <a:ea typeface="华文行楷" pitchFamily="2" charset="-122"/>
            </a:endParaRPr>
          </a:p>
        </p:txBody>
      </p:sp>
      <p:sp>
        <p:nvSpPr>
          <p:cNvPr id="12" name="Text Box 2">
            <a:hlinkClick r:id="rId1" action="ppaction://hlinksldjump"/>
          </p:cNvPr>
          <p:cNvSpPr txBox="1">
            <a:spLocks noChangeArrowheads="1"/>
          </p:cNvSpPr>
          <p:nvPr/>
        </p:nvSpPr>
        <p:spPr bwMode="auto">
          <a:xfrm>
            <a:off x="4068242" y="602009"/>
            <a:ext cx="2001838" cy="579438"/>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a:effectLst>
                  <a:outerShdw blurRad="38100" dist="38100" dir="2700000" algn="tl">
                    <a:srgbClr val="C0C0C0"/>
                  </a:outerShdw>
                </a:effectLst>
                <a:ea typeface="黑体" panose="02010609060101010101" pitchFamily="2" charset="-122"/>
              </a:rPr>
              <a:t>爆发原因</a:t>
            </a:r>
            <a:endParaRPr lang="zh-CN" altLang="en-US" sz="3200" b="1">
              <a:effectLst>
                <a:outerShdw blurRad="38100" dist="38100" dir="2700000" algn="tl">
                  <a:srgbClr val="C0C0C0"/>
                </a:outerShdw>
              </a:effectLst>
              <a:ea typeface="黑体" panose="02010609060101010101" pitchFamily="2" charset="-122"/>
            </a:endParaRPr>
          </a:p>
        </p:txBody>
      </p:sp>
      <p:sp>
        <p:nvSpPr>
          <p:cNvPr id="2" name="左大括号 1"/>
          <p:cNvSpPr/>
          <p:nvPr/>
        </p:nvSpPr>
        <p:spPr>
          <a:xfrm>
            <a:off x="3204642" y="794097"/>
            <a:ext cx="576263" cy="4822825"/>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defPPr/>
          </a:lstStyle>
          <a:p>
            <a:pPr algn="ctr">
              <a:defRPr/>
            </a:pPr>
            <a:endParaRPr lang="zh-CN" altLang="en-US"/>
          </a:p>
        </p:txBody>
      </p:sp>
    </p:spTree>
  </p:cSld>
  <p:clrMapOvr>
    <a:masterClrMapping/>
  </p:clrMapOvr>
  <p:transition>
    <p:zoom dir="in"/>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ipe(up)">
                                      <p:cBhvr>
                                        <p:cTn id="10" dur="1500"/>
                                        <p:tgtEl>
                                          <p:spTgt spid="51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30"/>
                                        </p:tgtEl>
                                        <p:attrNameLst>
                                          <p:attrName>style.visibility</p:attrName>
                                        </p:attrNameLst>
                                      </p:cBhvr>
                                      <p:to>
                                        <p:strVal val="visible"/>
                                      </p:to>
                                    </p:set>
                                    <p:animEffect transition="in" filter="wipe(up)">
                                      <p:cBhvr>
                                        <p:cTn id="13" dur="1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30"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凡尔赛宫"/>
          <p:cNvPicPr>
            <a:picLocks noChangeAspect="1" noChangeArrowheads="1"/>
          </p:cNvPicPr>
          <p:nvPr/>
        </p:nvPicPr>
        <p:blipFill>
          <a:blip r:embed="rId1"/>
          <a:srcRect t="12500" b="24800"/>
          <a:stretch>
            <a:fillRect/>
          </a:stretch>
        </p:blipFill>
        <p:spPr bwMode="auto">
          <a:xfrm>
            <a:off x="0" y="0"/>
            <a:ext cx="9144000" cy="6858000"/>
          </a:xfrm>
          <a:prstGeom prst="rect">
            <a:avLst/>
          </a:prstGeom>
          <a:noFill/>
        </p:spPr>
      </p:pic>
      <p:sp>
        <p:nvSpPr>
          <p:cNvPr id="5123" name="WordArt 3"/>
          <p:cNvSpPr>
            <a:spLocks noChangeArrowheads="1" noChangeShapeType="1" noTextEdit="1"/>
          </p:cNvSpPr>
          <p:nvPr/>
        </p:nvSpPr>
        <p:spPr bwMode="auto">
          <a:xfrm>
            <a:off x="683568" y="692696"/>
            <a:ext cx="7920880" cy="2232248"/>
          </a:xfrm>
          <a:prstGeom prst="rect">
            <a:avLst/>
          </a:prstGeom>
        </p:spPr>
        <p:txBody>
          <a:bodyPr wrap="none" fromWordArt="1">
            <a:prstTxWarp prst="textPlain">
              <a:avLst>
                <a:gd name="adj" fmla="val 50000"/>
              </a:avLst>
            </a:prstTxWarp>
          </a:bodyPr>
          <a:lstStyle>
            <a:defPPr/>
          </a:lstStyle>
          <a:p>
            <a:pPr algn="ctr"/>
            <a:r>
              <a:rPr lang="zh-CN" altLang="en-US" sz="3600" kern="10" smtClean="0">
                <a:ln w="38100">
                  <a:solidFill>
                    <a:srgbClr val="FF0000"/>
                  </a:solidFill>
                  <a:round/>
                </a:ln>
                <a:solidFill>
                  <a:srgbClr val="FF0000"/>
                </a:solidFill>
                <a:effectLst>
                  <a:prstShdw prst="shdw13" dist="53882" dir="13500000">
                    <a:srgbClr val="808080"/>
                  </a:prstShdw>
                </a:effectLst>
                <a:latin typeface="宋体" panose="02010600030101010101" pitchFamily="2" charset="-122"/>
                <a:ea typeface="宋体" panose="02010600030101010101" pitchFamily="2" charset="-122"/>
              </a:rPr>
              <a:t>一战后的国际秩序</a:t>
            </a:r>
            <a:endParaRPr lang="en-US" altLang="zh-CN" sz="3600" kern="10" smtClean="0">
              <a:ln w="38100">
                <a:solidFill>
                  <a:srgbClr val="FF0000"/>
                </a:solidFill>
                <a:round/>
              </a:ln>
              <a:solidFill>
                <a:srgbClr val="FF0000"/>
              </a:solidFill>
              <a:effectLst>
                <a:prstShdw prst="shdw13" dist="53882" dir="13500000">
                  <a:srgbClr val="808080"/>
                </a:prstShdw>
              </a:effectLst>
              <a:latin typeface="宋体" panose="02010600030101010101" pitchFamily="2" charset="-122"/>
              <a:ea typeface="宋体" panose="02010600030101010101" pitchFamily="2" charset="-122"/>
            </a:endParaRPr>
          </a:p>
        </p:txBody>
      </p:sp>
      <p:sp>
        <p:nvSpPr>
          <p:cNvPr id="4" name="WordArt 3"/>
          <p:cNvSpPr>
            <a:spLocks noChangeArrowheads="1" noChangeShapeType="1" noTextEdit="1"/>
          </p:cNvSpPr>
          <p:nvPr/>
        </p:nvSpPr>
        <p:spPr bwMode="auto">
          <a:xfrm>
            <a:off x="3635896" y="4949788"/>
            <a:ext cx="5226224" cy="3816424"/>
          </a:xfrm>
          <a:prstGeom prst="rect">
            <a:avLst/>
          </a:prstGeom>
        </p:spPr>
        <p:txBody>
          <a:bodyPr wrap="none" fromWordArt="1">
            <a:prstTxWarp prst="textPlain">
              <a:avLst>
                <a:gd name="adj" fmla="val 50000"/>
              </a:avLst>
            </a:prstTxWarp>
          </a:bodyPr>
          <a:lstStyle>
            <a:defPPr/>
          </a:lstStyle>
          <a:p>
            <a:pPr algn="ctr"/>
            <a:r>
              <a:rPr lang="en-US" altLang="zh-CN" sz="3600" kern="10" smtClean="0">
                <a:ln w="38100">
                  <a:solidFill>
                    <a:srgbClr val="FF0000"/>
                  </a:solidFill>
                  <a:round/>
                </a:ln>
                <a:solidFill>
                  <a:srgbClr val="FF0000"/>
                </a:solidFill>
                <a:effectLst>
                  <a:prstShdw prst="shdw13" dist="53882" dir="13500000">
                    <a:srgbClr val="808080"/>
                  </a:prstShdw>
                </a:effectLst>
                <a:latin typeface="宋体" panose="02010600030101010101" pitchFamily="2" charset="-122"/>
                <a:ea typeface="宋体" panose="02010600030101010101" pitchFamily="2" charset="-122"/>
              </a:rPr>
              <a:t>——</a:t>
            </a:r>
            <a:r>
              <a:rPr lang="zh-CN" altLang="en-US" sz="3600" b="1" smtClean="0">
                <a:solidFill>
                  <a:srgbClr val="FFFF00"/>
                </a:solidFill>
                <a:ea typeface="黑体" panose="02010609060101010101" pitchFamily="2" charset="-122"/>
              </a:rPr>
              <a:t>凡尔赛体系</a:t>
            </a:r>
            <a:r>
              <a:rPr lang="en-US" altLang="zh-CN" sz="3600" b="1" smtClean="0">
                <a:solidFill>
                  <a:srgbClr val="FFFF00"/>
                </a:solidFill>
                <a:ea typeface="黑体" panose="02010609060101010101" pitchFamily="2" charset="-122"/>
              </a:rPr>
              <a:t>——</a:t>
            </a:r>
            <a:r>
              <a:rPr lang="zh-CN" altLang="en-US" sz="3600" b="1" smtClean="0">
                <a:solidFill>
                  <a:srgbClr val="FFFF00"/>
                </a:solidFill>
                <a:ea typeface="黑体" panose="02010609060101010101" pitchFamily="2" charset="-122"/>
              </a:rPr>
              <a:t>华盛顿体系</a:t>
            </a:r>
            <a:endParaRPr lang="zh-CN" altLang="en-US" sz="3600" kern="10">
              <a:ln w="38100">
                <a:solidFill>
                  <a:srgbClr val="FF0000"/>
                </a:solidFill>
                <a:round/>
              </a:ln>
              <a:solidFill>
                <a:srgbClr val="FFFF00"/>
              </a:solidFill>
              <a:effectLst>
                <a:prstShdw prst="shdw13" dist="53882" dir="13500000">
                  <a:srgbClr val="808080"/>
                </a:prstShdw>
              </a:effectLst>
              <a:latin typeface="宋体" panose="02010600030101010101" pitchFamily="2" charset="-122"/>
              <a:ea typeface="宋体" panose="02010600030101010101" pitchFamily="2" charset="-122"/>
            </a:endParaRPr>
          </a:p>
          <a:p>
            <a:pPr algn="ctr"/>
            <a:endParaRPr lang="zh-CN" altLang="en-US" sz="3600" kern="10">
              <a:ln w="38100">
                <a:solidFill>
                  <a:srgbClr val="FF0000"/>
                </a:solidFill>
                <a:round/>
              </a:ln>
              <a:solidFill>
                <a:srgbClr val="FF0000"/>
              </a:solidFill>
              <a:effectLst>
                <a:prstShdw prst="shdw13" dist="53882" dir="13500000">
                  <a:srgbClr val="808080"/>
                </a:prstShdw>
              </a:effectLst>
              <a:latin typeface="宋体" panose="02010600030101010101" pitchFamily="2" charset="-122"/>
              <a:ea typeface="宋体" panose="02010600030101010101" pitchFamily="2"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4067944" y="1844824"/>
            <a:ext cx="2001838" cy="579437"/>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概况</a:t>
            </a:r>
            <a:endParaRPr lang="zh-CN" altLang="en-US" sz="3200" b="1">
              <a:effectLst>
                <a:outerShdw blurRad="38100" dist="38100" dir="2700000" algn="tl">
                  <a:srgbClr val="C0C0C0"/>
                </a:outerShdw>
              </a:effectLst>
              <a:ea typeface="黑体" panose="02010609060101010101" pitchFamily="2" charset="-122"/>
            </a:endParaRPr>
          </a:p>
        </p:txBody>
      </p:sp>
      <p:sp>
        <p:nvSpPr>
          <p:cNvPr id="5130" name="Text Box 10"/>
          <p:cNvSpPr txBox="1">
            <a:spLocks noChangeArrowheads="1"/>
          </p:cNvSpPr>
          <p:nvPr/>
        </p:nvSpPr>
        <p:spPr bwMode="auto">
          <a:xfrm>
            <a:off x="4067944" y="2996952"/>
            <a:ext cx="1728192"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影</a:t>
            </a:r>
            <a:r>
              <a:rPr lang="zh-CN" altLang="en-US" sz="3200" b="1">
                <a:effectLst>
                  <a:outerShdw blurRad="38100" dist="38100" dir="2700000" algn="tl">
                    <a:srgbClr val="C0C0C0"/>
                  </a:outerShdw>
                </a:effectLst>
                <a:ea typeface="黑体" panose="02010609060101010101" pitchFamily="2" charset="-122"/>
              </a:rPr>
              <a:t>响</a:t>
            </a:r>
            <a:endParaRPr lang="zh-CN" altLang="en-US" sz="3200" b="1">
              <a:effectLst>
                <a:outerShdw blurRad="38100" dist="38100" dir="2700000" algn="tl">
                  <a:srgbClr val="C0C0C0"/>
                </a:outerShdw>
              </a:effectLst>
              <a:ea typeface="黑体" panose="02010609060101010101" pitchFamily="2" charset="-122"/>
            </a:endParaRPr>
          </a:p>
        </p:txBody>
      </p:sp>
      <p:sp>
        <p:nvSpPr>
          <p:cNvPr id="11" name="Rectangle 2"/>
          <p:cNvSpPr>
            <a:spLocks noChangeArrowheads="1"/>
          </p:cNvSpPr>
          <p:nvPr/>
        </p:nvSpPr>
        <p:spPr bwMode="auto">
          <a:xfrm>
            <a:off x="827584" y="1279345"/>
            <a:ext cx="2376264" cy="3785652"/>
          </a:xfrm>
          <a:prstGeom prst="rect">
            <a:avLst/>
          </a:prstGeom>
          <a:noFill/>
          <a:ln w="9525">
            <a:noFill/>
            <a:miter lim="800000"/>
          </a:ln>
        </p:spPr>
        <p:txBody>
          <a:bodyPr wrap="square" anchor="ctr">
            <a:spAutoFit/>
          </a:bodyPr>
          <a:lstStyle>
            <a:defPPr/>
          </a:lstStyle>
          <a:p>
            <a:pPr algn="ctr">
              <a:buFont typeface="Arial" panose="020B0604020202020204" pitchFamily="34" charset="0"/>
              <a:buNone/>
              <a:defRPr/>
            </a:pPr>
            <a:r>
              <a:rPr lang="zh-CN" altLang="en-US" sz="4800" b="1" smtClean="0">
                <a:ea typeface="黑体" panose="02010609060101010101" pitchFamily="2" charset="-122"/>
              </a:rPr>
              <a:t>凡尔赛体系</a:t>
            </a:r>
            <a:endParaRPr lang="en-US" altLang="zh-CN" sz="4800" b="1" smtClean="0">
              <a:ea typeface="黑体" panose="02010609060101010101" pitchFamily="2" charset="-122"/>
            </a:endParaRPr>
          </a:p>
          <a:p>
            <a:pPr algn="ctr">
              <a:buFont typeface="Arial" panose="020B0604020202020204" pitchFamily="34" charset="0"/>
              <a:buNone/>
              <a:defRPr/>
            </a:pPr>
            <a:r>
              <a:rPr lang="en-US" altLang="zh-CN" sz="4800" b="1" smtClean="0">
                <a:ea typeface="黑体" panose="02010609060101010101" pitchFamily="2" charset="-122"/>
              </a:rPr>
              <a:t>——</a:t>
            </a:r>
            <a:endParaRPr lang="en-US" altLang="zh-CN" sz="4800" b="1" smtClean="0">
              <a:ea typeface="黑体" panose="02010609060101010101" pitchFamily="2" charset="-122"/>
            </a:endParaRPr>
          </a:p>
          <a:p>
            <a:pPr algn="ctr">
              <a:buFont typeface="Arial" panose="020B0604020202020204" pitchFamily="34" charset="0"/>
              <a:buNone/>
              <a:defRPr/>
            </a:pPr>
            <a:r>
              <a:rPr lang="zh-CN" altLang="en-US" sz="4800" b="1" smtClean="0">
                <a:ea typeface="黑体" panose="02010609060101010101" pitchFamily="2" charset="-122"/>
              </a:rPr>
              <a:t>华盛顿体系</a:t>
            </a:r>
            <a:endParaRPr lang="en-US" altLang="zh-CN" sz="4800" b="1">
              <a:effectLst>
                <a:outerShdw blurRad="38100" dist="38100" dir="2700000" algn="tl">
                  <a:srgbClr val="C0C0C0"/>
                </a:outerShdw>
              </a:effectLst>
              <a:latin typeface="华文行楷" pitchFamily="2" charset="-122"/>
              <a:ea typeface="华文行楷" pitchFamily="2" charset="-122"/>
            </a:endParaRPr>
          </a:p>
        </p:txBody>
      </p:sp>
      <p:sp>
        <p:nvSpPr>
          <p:cNvPr id="12" name="Text Box 2">
            <a:hlinkClick r:id="rId1" action="ppaction://hlinksldjump"/>
          </p:cNvPr>
          <p:cNvSpPr txBox="1">
            <a:spLocks noChangeArrowheads="1"/>
          </p:cNvSpPr>
          <p:nvPr/>
        </p:nvSpPr>
        <p:spPr bwMode="auto">
          <a:xfrm>
            <a:off x="4068242" y="818033"/>
            <a:ext cx="2001838" cy="579438"/>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形成原</a:t>
            </a:r>
            <a:r>
              <a:rPr lang="zh-CN" altLang="en-US" sz="3200" b="1">
                <a:effectLst>
                  <a:outerShdw blurRad="38100" dist="38100" dir="2700000" algn="tl">
                    <a:srgbClr val="C0C0C0"/>
                  </a:outerShdw>
                </a:effectLst>
                <a:ea typeface="黑体" panose="02010609060101010101" pitchFamily="2" charset="-122"/>
              </a:rPr>
              <a:t>因</a:t>
            </a:r>
            <a:endParaRPr lang="zh-CN" altLang="en-US" sz="3200" b="1">
              <a:effectLst>
                <a:outerShdw blurRad="38100" dist="38100" dir="2700000" algn="tl">
                  <a:srgbClr val="C0C0C0"/>
                </a:outerShdw>
              </a:effectLst>
              <a:ea typeface="黑体" panose="02010609060101010101" pitchFamily="2" charset="-122"/>
            </a:endParaRPr>
          </a:p>
        </p:txBody>
      </p:sp>
      <p:sp>
        <p:nvSpPr>
          <p:cNvPr id="2" name="左大括号 1"/>
          <p:cNvSpPr/>
          <p:nvPr/>
        </p:nvSpPr>
        <p:spPr>
          <a:xfrm>
            <a:off x="3204642" y="794097"/>
            <a:ext cx="576263" cy="4822825"/>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defPPr/>
          </a:lstStyle>
          <a:p>
            <a:pPr algn="ctr">
              <a:defRPr/>
            </a:pPr>
            <a:endParaRPr lang="zh-CN" altLang="en-US"/>
          </a:p>
        </p:txBody>
      </p:sp>
      <p:sp>
        <p:nvSpPr>
          <p:cNvPr id="7" name="Text Box 10"/>
          <p:cNvSpPr txBox="1">
            <a:spLocks noChangeArrowheads="1"/>
          </p:cNvSpPr>
          <p:nvPr/>
        </p:nvSpPr>
        <p:spPr bwMode="auto">
          <a:xfrm>
            <a:off x="4067944" y="3996353"/>
            <a:ext cx="2160240"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瓦解原因</a:t>
            </a:r>
            <a:endParaRPr lang="zh-CN" altLang="en-US" sz="3200" b="1">
              <a:effectLst>
                <a:outerShdw blurRad="38100" dist="38100" dir="2700000" algn="tl">
                  <a:srgbClr val="C0C0C0"/>
                </a:outerShdw>
              </a:effectLst>
              <a:ea typeface="黑体" panose="02010609060101010101" pitchFamily="2" charset="-122"/>
            </a:endParaRPr>
          </a:p>
        </p:txBody>
      </p:sp>
      <p:sp>
        <p:nvSpPr>
          <p:cNvPr id="8" name="Text Box 10"/>
          <p:cNvSpPr txBox="1">
            <a:spLocks noChangeArrowheads="1"/>
          </p:cNvSpPr>
          <p:nvPr/>
        </p:nvSpPr>
        <p:spPr bwMode="auto">
          <a:xfrm>
            <a:off x="4067944" y="5004465"/>
            <a:ext cx="2160240"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启示</a:t>
            </a:r>
            <a:endParaRPr lang="zh-CN" altLang="en-US" sz="3200" b="1">
              <a:effectLst>
                <a:outerShdw blurRad="38100" dist="38100" dir="2700000" algn="tl">
                  <a:srgbClr val="C0C0C0"/>
                </a:outerShdw>
              </a:effectLst>
              <a:ea typeface="黑体" panose="02010609060101010101" pitchFamily="2" charset="-122"/>
            </a:endParaRPr>
          </a:p>
        </p:txBody>
      </p:sp>
    </p:spTree>
  </p:cSld>
  <p:clrMapOvr>
    <a:masterClrMapping/>
  </p:clrMapOvr>
  <p:transition>
    <p:zoom dir="in"/>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ipe(up)">
                                      <p:cBhvr>
                                        <p:cTn id="10" dur="1500"/>
                                        <p:tgtEl>
                                          <p:spTgt spid="51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30"/>
                                        </p:tgtEl>
                                        <p:attrNameLst>
                                          <p:attrName>style.visibility</p:attrName>
                                        </p:attrNameLst>
                                      </p:cBhvr>
                                      <p:to>
                                        <p:strVal val="visible"/>
                                      </p:to>
                                    </p:set>
                                    <p:animEffect transition="in" filter="wipe(up)">
                                      <p:cBhvr>
                                        <p:cTn id="13" dur="1500"/>
                                        <p:tgtEl>
                                          <p:spTgt spid="5130"/>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1500"/>
                                        <p:tgtEl>
                                          <p:spTgt spid="7"/>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up)">
                                      <p:cBhvr>
                                        <p:cTn id="1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30" grpId="0"/>
      <p:bldP spid="12" grpId="0"/>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3"/>
          <p:cNvSpPr txBox="1">
            <a:spLocks noChangeArrowheads="1"/>
          </p:cNvSpPr>
          <p:nvPr/>
        </p:nvSpPr>
        <p:spPr bwMode="auto">
          <a:xfrm>
            <a:off x="0" y="260648"/>
            <a:ext cx="9525000" cy="6617196"/>
          </a:xfrm>
          <a:prstGeom prst="rect">
            <a:avLst/>
          </a:prstGeom>
          <a:noFill/>
          <a:ln w="9525">
            <a:noFill/>
            <a:miter lim="800000"/>
          </a:ln>
          <a:effectLst/>
        </p:spPr>
        <p:txBody>
          <a:bodyPr>
            <a:spAutoFit/>
          </a:bodyPr>
          <a:lstStyle>
            <a:defPPr/>
          </a:lstStyle>
          <a:p>
            <a:pPr>
              <a:spcBef>
                <a:spcPct val="50000"/>
              </a:spcBef>
            </a:pPr>
            <a:r>
              <a:rPr lang="zh-CN" altLang="en-US" sz="4000" b="1" smtClean="0">
                <a:solidFill>
                  <a:srgbClr val="FF3300"/>
                </a:solidFill>
                <a:effectLst>
                  <a:outerShdw blurRad="38100" dist="38100" dir="2700000" algn="tl">
                    <a:srgbClr val="000000"/>
                  </a:outerShdw>
                </a:effectLst>
                <a:ea typeface="华文中宋" pitchFamily="2" charset="-122"/>
              </a:rPr>
              <a:t>一、形</a:t>
            </a:r>
            <a:r>
              <a:rPr lang="zh-CN" altLang="en-US" sz="4000" b="1">
                <a:solidFill>
                  <a:srgbClr val="FF3300"/>
                </a:solidFill>
                <a:effectLst>
                  <a:outerShdw blurRad="38100" dist="38100" dir="2700000" algn="tl">
                    <a:srgbClr val="000000"/>
                  </a:outerShdw>
                </a:effectLst>
                <a:ea typeface="华文中宋" pitchFamily="2" charset="-122"/>
              </a:rPr>
              <a:t>成的原因：</a:t>
            </a:r>
            <a:endParaRPr lang="zh-CN" altLang="en-US" sz="4000" b="1">
              <a:solidFill>
                <a:srgbClr val="FF3300"/>
              </a:solidFill>
              <a:effectLst>
                <a:outerShdw blurRad="38100" dist="38100" dir="2700000" algn="tl">
                  <a:srgbClr val="000000"/>
                </a:outerShdw>
              </a:effectLst>
              <a:ea typeface="华文中宋" pitchFamily="2" charset="-122"/>
            </a:endParaRPr>
          </a:p>
          <a:p>
            <a:pPr>
              <a:spcBef>
                <a:spcPct val="50000"/>
              </a:spcBef>
            </a:pPr>
            <a:r>
              <a:rPr lang="zh-CN" altLang="en-US" sz="3200" b="1" smtClean="0">
                <a:solidFill>
                  <a:srgbClr val="660066"/>
                </a:solidFill>
                <a:effectLst>
                  <a:outerShdw blurRad="38100" dist="38100" dir="2700000" algn="tl">
                    <a:srgbClr val="000000"/>
                  </a:outerShdw>
                </a:effectLst>
                <a:ea typeface="华文中宋" pitchFamily="2" charset="-122"/>
              </a:rPr>
              <a:t>①一战后列</a:t>
            </a:r>
            <a:r>
              <a:rPr lang="zh-CN" altLang="en-US" sz="3200" b="1">
                <a:solidFill>
                  <a:srgbClr val="660066"/>
                </a:solidFill>
                <a:effectLst>
                  <a:outerShdw blurRad="38100" dist="38100" dir="2700000" algn="tl">
                    <a:srgbClr val="000000"/>
                  </a:outerShdw>
                </a:effectLst>
                <a:ea typeface="华文中宋" pitchFamily="2" charset="-122"/>
              </a:rPr>
              <a:t>强争夺世界霸权和重新瓜分殖民地的需要；</a:t>
            </a:r>
            <a:endParaRPr lang="zh-CN" altLang="en-US" sz="3200" b="1">
              <a:solidFill>
                <a:srgbClr val="660066"/>
              </a:solidFill>
              <a:effectLst>
                <a:outerShdw blurRad="38100" dist="38100" dir="2700000" algn="tl">
                  <a:srgbClr val="000000"/>
                </a:outerShdw>
              </a:effectLst>
              <a:ea typeface="华文中宋" pitchFamily="2" charset="-122"/>
            </a:endParaRPr>
          </a:p>
          <a:p>
            <a:pPr>
              <a:spcBef>
                <a:spcPct val="50000"/>
              </a:spcBef>
            </a:pPr>
            <a:r>
              <a:rPr lang="zh-CN" altLang="en-US" sz="3200" b="1">
                <a:solidFill>
                  <a:srgbClr val="0000FF"/>
                </a:solidFill>
                <a:effectLst>
                  <a:outerShdw blurRad="38100" dist="38100" dir="2700000" algn="tl">
                    <a:srgbClr val="000000"/>
                  </a:outerShdw>
                </a:effectLst>
                <a:ea typeface="华文中宋" pitchFamily="2" charset="-122"/>
              </a:rPr>
              <a:t>（一战极大地改变了国际力量的对比）</a:t>
            </a:r>
            <a:endParaRPr lang="zh-CN" altLang="en-US" sz="3200" b="1">
              <a:solidFill>
                <a:srgbClr val="0000FF"/>
              </a:solidFill>
              <a:effectLst>
                <a:outerShdw blurRad="38100" dist="38100" dir="2700000" algn="tl">
                  <a:srgbClr val="000000"/>
                </a:outerShdw>
              </a:effectLst>
              <a:ea typeface="华文中宋" pitchFamily="2" charset="-122"/>
            </a:endParaRPr>
          </a:p>
          <a:p>
            <a:pPr>
              <a:spcBef>
                <a:spcPct val="50000"/>
              </a:spcBef>
            </a:pPr>
            <a:r>
              <a:rPr lang="zh-CN" altLang="en-US" sz="3200" b="1">
                <a:solidFill>
                  <a:srgbClr val="660066"/>
                </a:solidFill>
                <a:effectLst>
                  <a:outerShdw blurRad="38100" dist="38100" dir="2700000" algn="tl">
                    <a:srgbClr val="000000"/>
                  </a:outerShdw>
                </a:effectLst>
                <a:ea typeface="华文中宋" pitchFamily="2" charset="-122"/>
              </a:rPr>
              <a:t>②是列强调整世界秩序的需要；</a:t>
            </a:r>
            <a:endParaRPr lang="zh-CN" altLang="en-US" sz="3200" b="1">
              <a:solidFill>
                <a:srgbClr val="660066"/>
              </a:solidFill>
              <a:effectLst>
                <a:outerShdw blurRad="38100" dist="38100" dir="2700000" algn="tl">
                  <a:srgbClr val="000000"/>
                </a:outerShdw>
              </a:effectLst>
              <a:ea typeface="华文中宋" pitchFamily="2" charset="-122"/>
            </a:endParaRPr>
          </a:p>
          <a:p>
            <a:pPr>
              <a:spcBef>
                <a:spcPct val="50000"/>
              </a:spcBef>
            </a:pPr>
            <a:r>
              <a:rPr lang="zh-CN" altLang="en-US" sz="3200" b="1">
                <a:solidFill>
                  <a:srgbClr val="0000FF"/>
                </a:solidFill>
                <a:effectLst>
                  <a:outerShdw blurRad="38100" dist="38100" dir="2700000" algn="tl">
                    <a:srgbClr val="000000"/>
                  </a:outerShdw>
                </a:effectLst>
                <a:ea typeface="华文中宋" pitchFamily="2" charset="-122"/>
              </a:rPr>
              <a:t>（一战是帝国主义重新瓜分殖民地和争夺世界霸权的战争，它使得帝国主义之间原有的秩序被打乱）</a:t>
            </a:r>
            <a:endParaRPr lang="zh-CN" altLang="en-US" sz="3200" b="1">
              <a:solidFill>
                <a:srgbClr val="0000FF"/>
              </a:solidFill>
              <a:effectLst>
                <a:outerShdw blurRad="38100" dist="38100" dir="2700000" algn="tl">
                  <a:srgbClr val="000000"/>
                </a:outerShdw>
              </a:effectLst>
              <a:ea typeface="华文中宋" pitchFamily="2" charset="-122"/>
            </a:endParaRPr>
          </a:p>
          <a:p>
            <a:pPr>
              <a:spcBef>
                <a:spcPct val="50000"/>
              </a:spcBef>
            </a:pPr>
            <a:r>
              <a:rPr lang="zh-CN" altLang="en-US" sz="3200" b="1">
                <a:solidFill>
                  <a:srgbClr val="660066"/>
                </a:solidFill>
                <a:effectLst>
                  <a:outerShdw blurRad="38100" dist="38100" dir="2700000" algn="tl">
                    <a:srgbClr val="000000"/>
                  </a:outerShdw>
                </a:effectLst>
                <a:ea typeface="华文中宋" pitchFamily="2" charset="-122"/>
              </a:rPr>
              <a:t>③</a:t>
            </a:r>
            <a:r>
              <a:rPr lang="zh-CN" altLang="en-US" sz="3200" b="1" smtClean="0">
                <a:solidFill>
                  <a:srgbClr val="660066"/>
                </a:solidFill>
                <a:effectLst>
                  <a:outerShdw blurRad="38100" dist="38100" dir="2700000" algn="tl">
                    <a:srgbClr val="000000"/>
                  </a:outerShdw>
                </a:effectLst>
                <a:ea typeface="华文中宋" pitchFamily="2" charset="-122"/>
              </a:rPr>
              <a:t>是各国重建的</a:t>
            </a:r>
            <a:r>
              <a:rPr lang="zh-CN" altLang="en-US" sz="3200" b="1">
                <a:solidFill>
                  <a:srgbClr val="660066"/>
                </a:solidFill>
                <a:effectLst>
                  <a:outerShdw blurRad="38100" dist="38100" dir="2700000" algn="tl">
                    <a:srgbClr val="000000"/>
                  </a:outerShdw>
                </a:effectLst>
                <a:ea typeface="华文中宋" pitchFamily="2" charset="-122"/>
              </a:rPr>
              <a:t>需要；</a:t>
            </a:r>
            <a:endParaRPr lang="zh-CN" altLang="en-US" sz="3200" b="1">
              <a:solidFill>
                <a:srgbClr val="660066"/>
              </a:solidFill>
              <a:effectLst>
                <a:outerShdw blurRad="38100" dist="38100" dir="2700000" algn="tl">
                  <a:srgbClr val="000000"/>
                </a:outerShdw>
              </a:effectLst>
              <a:ea typeface="华文中宋" pitchFamily="2" charset="-122"/>
            </a:endParaRPr>
          </a:p>
          <a:p>
            <a:pPr>
              <a:spcBef>
                <a:spcPct val="50000"/>
              </a:spcBef>
            </a:pPr>
            <a:r>
              <a:rPr lang="zh-CN" altLang="en-US" sz="3200" b="1">
                <a:solidFill>
                  <a:srgbClr val="0000FF"/>
                </a:solidFill>
                <a:effectLst>
                  <a:outerShdw blurRad="38100" dist="38100" dir="2700000" algn="tl">
                    <a:srgbClr val="000000"/>
                  </a:outerShdw>
                </a:effectLst>
                <a:ea typeface="华文中宋" pitchFamily="2" charset="-122"/>
              </a:rPr>
              <a:t>（一战使许多欧洲国家损失惨重，国民经济几近崩溃边缘）</a:t>
            </a:r>
            <a:endParaRPr lang="zh-CN" altLang="en-US" sz="3200" b="1">
              <a:solidFill>
                <a:srgbClr val="0000FF"/>
              </a:solidFill>
              <a:effectLst>
                <a:outerShdw blurRad="38100" dist="38100" dir="2700000" algn="tl">
                  <a:srgbClr val="000000"/>
                </a:outerShdw>
              </a:effectLst>
              <a:ea typeface="华文中宋"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p:cTn id="7" dur="500" fill="hold"/>
                                        <p:tgtEl>
                                          <p:spTgt spid="1126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26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1267">
                                            <p:txEl>
                                              <p:pRg st="1" end="1"/>
                                            </p:txEl>
                                          </p:spTgt>
                                        </p:tgtEl>
                                        <p:attrNameLst>
                                          <p:attrName>style.visibility</p:attrName>
                                        </p:attrNameLst>
                                      </p:cBhvr>
                                      <p:to>
                                        <p:strVal val="visible"/>
                                      </p:to>
                                    </p:set>
                                    <p:anim calcmode="lin" valueType="num">
                                      <p:cBhvr>
                                        <p:cTn id="13" dur="500" fill="hold"/>
                                        <p:tgtEl>
                                          <p:spTgt spid="1126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1126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anim calcmode="lin" valueType="num">
                                      <p:cBhvr>
                                        <p:cTn id="19" dur="500" fill="hold"/>
                                        <p:tgtEl>
                                          <p:spTgt spid="1126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1267">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1267">
                                            <p:txEl>
                                              <p:pRg st="3" end="3"/>
                                            </p:txEl>
                                          </p:spTgt>
                                        </p:tgtEl>
                                        <p:attrNameLst>
                                          <p:attrName>style.visibility</p:attrName>
                                        </p:attrNameLst>
                                      </p:cBhvr>
                                      <p:to>
                                        <p:strVal val="visible"/>
                                      </p:to>
                                    </p:set>
                                    <p:anim calcmode="lin" valueType="num">
                                      <p:cBhvr>
                                        <p:cTn id="25" dur="500" fill="hold"/>
                                        <p:tgtEl>
                                          <p:spTgt spid="11267">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11267">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1267">
                                            <p:txEl>
                                              <p:pRg st="4" end="4"/>
                                            </p:txEl>
                                          </p:spTgt>
                                        </p:tgtEl>
                                        <p:attrNameLst>
                                          <p:attrName>style.visibility</p:attrName>
                                        </p:attrNameLst>
                                      </p:cBhvr>
                                      <p:to>
                                        <p:strVal val="visible"/>
                                      </p:to>
                                    </p:set>
                                    <p:anim calcmode="lin" valueType="num">
                                      <p:cBhvr>
                                        <p:cTn id="31" dur="500" fill="hold"/>
                                        <p:tgtEl>
                                          <p:spTgt spid="1126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1267">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1267">
                                            <p:txEl>
                                              <p:pRg st="5" end="5"/>
                                            </p:txEl>
                                          </p:spTgt>
                                        </p:tgtEl>
                                        <p:attrNameLst>
                                          <p:attrName>style.visibility</p:attrName>
                                        </p:attrNameLst>
                                      </p:cBhvr>
                                      <p:to>
                                        <p:strVal val="visible"/>
                                      </p:to>
                                    </p:set>
                                    <p:anim calcmode="lin" valueType="num">
                                      <p:cBhvr>
                                        <p:cTn id="37" dur="500" fill="hold"/>
                                        <p:tgtEl>
                                          <p:spTgt spid="11267">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11267">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11267">
                                            <p:txEl>
                                              <p:pRg st="6" end="6"/>
                                            </p:txEl>
                                          </p:spTgt>
                                        </p:tgtEl>
                                        <p:attrNameLst>
                                          <p:attrName>style.visibility</p:attrName>
                                        </p:attrNameLst>
                                      </p:cBhvr>
                                      <p:to>
                                        <p:strVal val="visible"/>
                                      </p:to>
                                    </p:set>
                                    <p:anim calcmode="lin" valueType="num">
                                      <p:cBhvr>
                                        <p:cTn id="43" dur="500" fill="hold"/>
                                        <p:tgtEl>
                                          <p:spTgt spid="11267">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11267">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79388" y="188913"/>
            <a:ext cx="7344940" cy="954107"/>
          </a:xfrm>
          <a:prstGeom prst="rect">
            <a:avLst/>
          </a:prstGeom>
          <a:noFill/>
          <a:ln w="9525">
            <a:noFill/>
            <a:miter lim="800000"/>
          </a:ln>
        </p:spPr>
        <p:txBody>
          <a:bodyPr wrap="square">
            <a:spAutoFit/>
          </a:bodyPr>
          <a:lstStyle>
            <a:defPPr/>
          </a:lstStyle>
          <a:p>
            <a:pPr>
              <a:spcBef>
                <a:spcPct val="50000"/>
              </a:spcBef>
            </a:pPr>
            <a:r>
              <a:rPr lang="zh-CN" altLang="en-US" sz="2800" b="1">
                <a:solidFill>
                  <a:srgbClr val="003366"/>
                </a:solidFill>
                <a:ea typeface="黑体" panose="02010609060101010101" pitchFamily="2" charset="-122"/>
              </a:rPr>
              <a:t>二</a:t>
            </a:r>
            <a:r>
              <a:rPr lang="zh-CN" altLang="en-US" sz="2800" b="1" smtClean="0">
                <a:solidFill>
                  <a:srgbClr val="003366"/>
                </a:solidFill>
                <a:ea typeface="黑体" panose="02010609060101010101" pitchFamily="2" charset="-122"/>
              </a:rPr>
              <a:t>、凡尔赛体系</a:t>
            </a:r>
            <a:r>
              <a:rPr lang="en-US" altLang="zh-CN" sz="2800" b="1" smtClean="0">
                <a:solidFill>
                  <a:srgbClr val="003366"/>
                </a:solidFill>
                <a:ea typeface="黑体" panose="02010609060101010101" pitchFamily="2" charset="-122"/>
              </a:rPr>
              <a:t>——</a:t>
            </a:r>
            <a:r>
              <a:rPr lang="zh-CN" altLang="en-US" sz="2800" b="1" smtClean="0">
                <a:solidFill>
                  <a:srgbClr val="003366"/>
                </a:solidFill>
                <a:ea typeface="黑体" panose="02010609060101010101" pitchFamily="2" charset="-122"/>
              </a:rPr>
              <a:t>华盛顿体系概况</a:t>
            </a:r>
            <a:br>
              <a:rPr lang="zh-CN" altLang="en-US" sz="2800" b="1">
                <a:solidFill>
                  <a:srgbClr val="003366"/>
                </a:solidFill>
                <a:ea typeface="黑体" panose="02010609060101010101" pitchFamily="2" charset="-122"/>
              </a:rPr>
            </a:br>
            <a:endParaRPr lang="en-US" altLang="zh-CN" sz="2800" b="1"/>
          </a:p>
        </p:txBody>
      </p:sp>
      <p:sp>
        <p:nvSpPr>
          <p:cNvPr id="54275" name="Text Box 3"/>
          <p:cNvSpPr txBox="1">
            <a:spLocks noChangeArrowheads="1"/>
          </p:cNvSpPr>
          <p:nvPr/>
        </p:nvSpPr>
        <p:spPr bwMode="auto">
          <a:xfrm>
            <a:off x="179388" y="764704"/>
            <a:ext cx="8964612" cy="954107"/>
          </a:xfrm>
          <a:prstGeom prst="rect">
            <a:avLst/>
          </a:prstGeom>
          <a:noFill/>
          <a:ln w="9525">
            <a:noFill/>
            <a:miter lim="800000"/>
          </a:ln>
        </p:spPr>
        <p:txBody>
          <a:bodyPr wrap="square">
            <a:spAutoFit/>
          </a:bodyPr>
          <a:lstStyle>
            <a:defPPr/>
          </a:lstStyle>
          <a:p>
            <a:r>
              <a:rPr lang="en-US" altLang="zh-CN" sz="2800" b="1" smtClean="0">
                <a:solidFill>
                  <a:schemeClr val="tx2"/>
                </a:solidFill>
                <a:latin typeface="黑体" panose="02010609060101010101" pitchFamily="2" charset="-122"/>
                <a:ea typeface="黑体" panose="02010609060101010101" pitchFamily="2" charset="-122"/>
              </a:rPr>
              <a:t>1</a:t>
            </a:r>
            <a:r>
              <a:rPr lang="zh-CN" altLang="en-US" sz="2800" b="1" smtClean="0">
                <a:solidFill>
                  <a:schemeClr val="tx2"/>
                </a:solidFill>
                <a:latin typeface="黑体" panose="02010609060101010101" pitchFamily="2" charset="-122"/>
                <a:ea typeface="黑体" panose="02010609060101010101" pitchFamily="2" charset="-122"/>
              </a:rPr>
              <a:t>、组成：</a:t>
            </a:r>
            <a:br>
              <a:rPr lang="zh-CN" altLang="en-US" sz="2800" b="1">
                <a:solidFill>
                  <a:schemeClr val="tx2"/>
                </a:solidFill>
                <a:latin typeface="黑体" panose="02010609060101010101" pitchFamily="2" charset="-122"/>
                <a:ea typeface="黑体" panose="02010609060101010101" pitchFamily="2" charset="-122"/>
              </a:rPr>
            </a:br>
            <a:r>
              <a:rPr lang="zh-CN" altLang="en-US" sz="2800" b="1">
                <a:solidFill>
                  <a:schemeClr val="tx2"/>
                </a:solidFill>
                <a:latin typeface="黑体" panose="02010609060101010101" pitchFamily="2" charset="-122"/>
                <a:ea typeface="黑体" panose="02010609060101010101" pitchFamily="2" charset="-122"/>
              </a:rPr>
              <a:t>    </a:t>
            </a:r>
            <a:r>
              <a:rPr lang="zh-CN" altLang="en-US" sz="2800" b="1">
                <a:solidFill>
                  <a:schemeClr val="accent2">
                    <a:lumMod val="50000"/>
                  </a:schemeClr>
                </a:solidFill>
                <a:latin typeface="黑体" panose="02010609060101010101" pitchFamily="2" charset="-122"/>
                <a:ea typeface="黑体" panose="02010609060101010101" pitchFamily="2" charset="-122"/>
              </a:rPr>
              <a:t>①</a:t>
            </a:r>
            <a:r>
              <a:rPr lang="en-US" altLang="zh-CN" sz="2800" b="1">
                <a:solidFill>
                  <a:schemeClr val="accent2">
                    <a:lumMod val="50000"/>
                  </a:schemeClr>
                </a:solidFill>
                <a:latin typeface="黑体" panose="02010609060101010101" pitchFamily="2" charset="-122"/>
                <a:ea typeface="黑体" panose="02010609060101010101" pitchFamily="2" charset="-122"/>
              </a:rPr>
              <a:t>《</a:t>
            </a:r>
            <a:r>
              <a:rPr lang="zh-CN" altLang="en-US" sz="2800" b="1">
                <a:solidFill>
                  <a:schemeClr val="accent2">
                    <a:lumMod val="50000"/>
                  </a:schemeClr>
                </a:solidFill>
                <a:latin typeface="黑体" panose="02010609060101010101" pitchFamily="2" charset="-122"/>
                <a:ea typeface="黑体" panose="02010609060101010101" pitchFamily="2" charset="-122"/>
              </a:rPr>
              <a:t>凡尔赛和约</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 </a:t>
            </a:r>
            <a:r>
              <a:rPr lang="zh-CN" altLang="en-US" sz="2800" b="1">
                <a:solidFill>
                  <a:schemeClr val="accent2">
                    <a:lumMod val="50000"/>
                  </a:schemeClr>
                </a:solidFill>
                <a:latin typeface="黑体" panose="02010609060101010101" pitchFamily="2" charset="-122"/>
                <a:ea typeface="黑体" panose="02010609060101010101" pitchFamily="2" charset="-122"/>
              </a:rPr>
              <a:t>②</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九国公约</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endParaRPr lang="zh-CN" altLang="en-US" sz="2800" b="1">
              <a:solidFill>
                <a:schemeClr val="accent2">
                  <a:lumMod val="50000"/>
                </a:schemeClr>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additive="base">
                                        <p:cTn id="7" dur="500" fill="hold"/>
                                        <p:tgtEl>
                                          <p:spTgt spid="54275"/>
                                        </p:tgtEl>
                                        <p:attrNameLst>
                                          <p:attrName>ppt_x</p:attrName>
                                        </p:attrNameLst>
                                      </p:cBhvr>
                                      <p:tavLst>
                                        <p:tav tm="0">
                                          <p:val>
                                            <p:strVal val="#ppt_x"/>
                                          </p:val>
                                        </p:tav>
                                        <p:tav tm="100000">
                                          <p:val>
                                            <p:strVal val="#ppt_x"/>
                                          </p:val>
                                        </p:tav>
                                      </p:tavLst>
                                    </p:anim>
                                    <p:anim calcmode="lin" valueType="num">
                                      <p:cBhvr additive="base">
                                        <p:cTn id="8" dur="500" fill="hold"/>
                                        <p:tgtEl>
                                          <p:spTgt spid="542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0" name="Object 2"/>
          <p:cNvGraphicFramePr>
            <a:graphicFrameLocks noChangeAspect="1"/>
          </p:cNvGraphicFramePr>
          <p:nvPr/>
        </p:nvGraphicFramePr>
        <p:xfrm>
          <a:off x="0" y="-747464"/>
          <a:ext cx="9144000" cy="7605464"/>
        </p:xfrm>
        <a:graphic>
          <a:graphicData uri="http://schemas.openxmlformats.org/presentationml/2006/ole">
            <mc:AlternateContent xmlns:mc="http://schemas.openxmlformats.org/markup-compatibility/2006">
              <mc:Choice xmlns:v="urn:schemas-microsoft-com:vml" Requires="v">
                <p:oleObj spid="_x0000_s1040" name="BMP 图像" r:id="rId1" imgW="3677285" imgH="4192905" progId="PBrush">
                  <p:embed/>
                </p:oleObj>
              </mc:Choice>
              <mc:Fallback>
                <p:oleObj name="BMP 图像" r:id="rId1" imgW="3677285" imgH="4192905" progId="PBrush">
                  <p:embed/>
                  <p:pic>
                    <p:nvPicPr>
                      <p:cNvPr id="0" name="OLE substitute image"/>
                      <p:cNvPicPr/>
                      <p:nvPr/>
                    </p:nvPicPr>
                    <p:blipFill>
                      <a:blip r:embed="rId2">
                        <a:extLst>
                          <a:ext uri="{28A0092B-C50C-407E-A947-70E740481C1C}">
                            <a14:useLocalDpi xmlns:a14="http://schemas.microsoft.com/office/drawing/2010/main" val="0"/>
                          </a:ext>
                        </a:extLst>
                      </a:blip>
                      <a:stretch>
                        <a:fillRect/>
                      </a:stretch>
                    </p:blipFill>
                    <p:spPr>
                      <a:xfrm>
                        <a:off x="0" y="-747464"/>
                        <a:ext cx="9144000" cy="7605464"/>
                      </a:xfrm>
                      <a:prstGeom prst="rect">
                        <a:avLst/>
                      </a:prstGeom>
                      <a:noFill/>
                      <a:effectLst/>
                    </p:spPr>
                  </p:pic>
                </p:oleObj>
              </mc:Fallback>
            </mc:AlternateContent>
          </a:graphicData>
        </a:graphic>
      </p:graphicFrame>
      <p:sp>
        <p:nvSpPr>
          <p:cNvPr id="32771" name="Text Box 3"/>
          <p:cNvSpPr txBox="1">
            <a:spLocks noChangeArrowheads="1"/>
          </p:cNvSpPr>
          <p:nvPr/>
        </p:nvSpPr>
        <p:spPr bwMode="auto">
          <a:xfrm>
            <a:off x="683568" y="0"/>
            <a:ext cx="7956376" cy="769441"/>
          </a:xfrm>
          <a:prstGeom prst="rect">
            <a:avLst/>
          </a:prstGeom>
          <a:noFill/>
          <a:ln w="9525">
            <a:noFill/>
            <a:miter lim="800000"/>
          </a:ln>
          <a:effectLst/>
        </p:spPr>
        <p:txBody>
          <a:bodyPr wrap="square">
            <a:spAutoFit/>
          </a:bodyPr>
          <a:lstStyle>
            <a:defPPr/>
          </a:lstStyle>
          <a:p>
            <a:r>
              <a:rPr kumimoji="0" lang="zh-CN" altLang="en-US" sz="4400" b="1">
                <a:solidFill>
                  <a:srgbClr val="FFFF00"/>
                </a:solidFill>
                <a:latin typeface="Arial" panose="020B0604020202020204"/>
                <a:ea typeface="华文行楷" pitchFamily="2" charset="-122"/>
              </a:rPr>
              <a:t>巴黎和会的日英法美意五巨头:</a:t>
            </a:r>
            <a:endParaRPr kumimoji="0" lang="zh-CN" altLang="en-US" sz="4400" b="1">
              <a:solidFill>
                <a:srgbClr val="FFFF00"/>
              </a:solidFill>
              <a:latin typeface="Arial" panose="020B0604020202020204"/>
              <a:ea typeface="华文行楷" pitchFamily="2" charset="-122"/>
            </a:endParaRPr>
          </a:p>
        </p:txBody>
      </p:sp>
      <p:sp>
        <p:nvSpPr>
          <p:cNvPr id="32772" name="Text Box 4"/>
          <p:cNvSpPr txBox="1">
            <a:spLocks noChangeArrowheads="1"/>
          </p:cNvSpPr>
          <p:nvPr/>
        </p:nvSpPr>
        <p:spPr bwMode="auto">
          <a:xfrm>
            <a:off x="0" y="4797152"/>
            <a:ext cx="3600450" cy="646331"/>
          </a:xfrm>
          <a:prstGeom prst="rect">
            <a:avLst/>
          </a:prstGeom>
          <a:noFill/>
          <a:ln w="9525">
            <a:noFill/>
            <a:miter lim="800000"/>
          </a:ln>
          <a:effectLst/>
        </p:spPr>
        <p:txBody>
          <a:bodyPr>
            <a:spAutoFit/>
          </a:bodyPr>
          <a:lstStyle>
            <a:defPPr/>
          </a:lstStyle>
          <a:p>
            <a:r>
              <a:rPr kumimoji="0" lang="zh-CN" altLang="en-US" sz="3600" b="1">
                <a:solidFill>
                  <a:srgbClr val="FFFF00"/>
                </a:solidFill>
                <a:latin typeface="Arial" panose="020B0604020202020204"/>
                <a:ea typeface="华文行楷" pitchFamily="2" charset="-122"/>
              </a:rPr>
              <a:t>劳合.乔治(英)</a:t>
            </a:r>
            <a:endParaRPr kumimoji="0" lang="zh-CN" altLang="en-US" sz="3600" b="1">
              <a:solidFill>
                <a:srgbClr val="FFFF00"/>
              </a:solidFill>
              <a:latin typeface="Arial" panose="020B0604020202020204"/>
              <a:ea typeface="华文行楷" pitchFamily="2" charset="-122"/>
            </a:endParaRPr>
          </a:p>
        </p:txBody>
      </p:sp>
      <p:sp>
        <p:nvSpPr>
          <p:cNvPr id="32773" name="Text Box 5"/>
          <p:cNvSpPr txBox="1">
            <a:spLocks noChangeArrowheads="1"/>
          </p:cNvSpPr>
          <p:nvPr/>
        </p:nvSpPr>
        <p:spPr bwMode="auto">
          <a:xfrm>
            <a:off x="3131840" y="4149080"/>
            <a:ext cx="3203575" cy="584775"/>
          </a:xfrm>
          <a:prstGeom prst="rect">
            <a:avLst/>
          </a:prstGeom>
          <a:noFill/>
          <a:ln w="9525">
            <a:noFill/>
            <a:miter lim="800000"/>
          </a:ln>
          <a:effectLst/>
        </p:spPr>
        <p:txBody>
          <a:bodyPr>
            <a:spAutoFit/>
          </a:bodyPr>
          <a:lstStyle>
            <a:defPPr/>
          </a:lstStyle>
          <a:p>
            <a:r>
              <a:rPr kumimoji="0" lang="zh-CN" altLang="en-US" sz="3200" b="1">
                <a:solidFill>
                  <a:srgbClr val="FFFF00"/>
                </a:solidFill>
                <a:latin typeface="Arial" panose="020B0604020202020204"/>
                <a:ea typeface="华文行楷" pitchFamily="2" charset="-122"/>
              </a:rPr>
              <a:t>克里孟梭(法)</a:t>
            </a:r>
            <a:endParaRPr kumimoji="0" lang="zh-CN" altLang="en-US" sz="3200" b="1">
              <a:solidFill>
                <a:srgbClr val="FFFF00"/>
              </a:solidFill>
              <a:latin typeface="Arial" panose="020B0604020202020204"/>
              <a:ea typeface="华文行楷" pitchFamily="2" charset="-122"/>
            </a:endParaRPr>
          </a:p>
        </p:txBody>
      </p:sp>
      <p:sp>
        <p:nvSpPr>
          <p:cNvPr id="32774" name="Text Box 6"/>
          <p:cNvSpPr txBox="1">
            <a:spLocks noChangeArrowheads="1"/>
          </p:cNvSpPr>
          <p:nvPr/>
        </p:nvSpPr>
        <p:spPr bwMode="auto">
          <a:xfrm>
            <a:off x="6530975" y="4293096"/>
            <a:ext cx="2613025" cy="707886"/>
          </a:xfrm>
          <a:prstGeom prst="rect">
            <a:avLst/>
          </a:prstGeom>
          <a:noFill/>
          <a:ln w="9525">
            <a:noFill/>
            <a:miter lim="800000"/>
          </a:ln>
          <a:effectLst/>
        </p:spPr>
        <p:txBody>
          <a:bodyPr>
            <a:spAutoFit/>
          </a:bodyPr>
          <a:lstStyle>
            <a:defPPr/>
          </a:lstStyle>
          <a:p>
            <a:r>
              <a:rPr kumimoji="0" lang="zh-CN" altLang="en-US" sz="4000" b="1">
                <a:solidFill>
                  <a:srgbClr val="FFFF00"/>
                </a:solidFill>
                <a:latin typeface="Arial" panose="020B0604020202020204"/>
                <a:ea typeface="华文行楷" pitchFamily="2" charset="-122"/>
              </a:rPr>
              <a:t>威尔逊(美</a:t>
            </a:r>
            <a:r>
              <a:rPr kumimoji="0" lang="zh-CN" altLang="en-US" sz="4000" b="1" smtClean="0">
                <a:solidFill>
                  <a:srgbClr val="FFFF00"/>
                </a:solidFill>
                <a:latin typeface="Arial" panose="020B0604020202020204"/>
                <a:ea typeface="华文行楷" pitchFamily="2" charset="-122"/>
              </a:rPr>
              <a:t>)</a:t>
            </a:r>
            <a:endParaRPr kumimoji="0" lang="en-US" altLang="zh-CN" sz="4000" b="1">
              <a:solidFill>
                <a:srgbClr val="FFFF00"/>
              </a:solidFill>
              <a:latin typeface="Arial" panose="020B0604020202020204"/>
              <a:ea typeface="华文行楷" pitchFamily="2" charset="-122"/>
            </a:endParaRP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05"/>
          <p:cNvPicPr>
            <a:picLocks noChangeAspect="1" noChangeArrowheads="1"/>
          </p:cNvPicPr>
          <p:nvPr/>
        </p:nvPicPr>
        <p:blipFill>
          <a:blip r:embed="rId1"/>
          <a:stretch>
            <a:fillRect/>
          </a:stretch>
        </p:blipFill>
        <p:spPr bwMode="auto">
          <a:xfrm>
            <a:off x="179388" y="260350"/>
            <a:ext cx="8785225" cy="6408738"/>
          </a:xfrm>
          <a:prstGeom prst="rect">
            <a:avLst/>
          </a:prstGeom>
          <a:noFill/>
          <a:ln w="9525">
            <a:noFill/>
            <a:miter lim="800000"/>
            <a:headEnd/>
            <a:tailEnd/>
          </a:ln>
        </p:spPr>
      </p:pic>
      <p:sp>
        <p:nvSpPr>
          <p:cNvPr id="8195" name="AutoShape 3"/>
          <p:cNvSpPr>
            <a:spLocks noChangeArrowheads="1"/>
          </p:cNvSpPr>
          <p:nvPr/>
        </p:nvSpPr>
        <p:spPr bwMode="auto">
          <a:xfrm>
            <a:off x="3492500" y="2636838"/>
            <a:ext cx="3097213" cy="908050"/>
          </a:xfrm>
          <a:prstGeom prst="wedgeRectCallout">
            <a:avLst>
              <a:gd name="adj1" fmla="val 26116"/>
              <a:gd name="adj2" fmla="val -135139"/>
            </a:avLst>
          </a:prstGeom>
          <a:solidFill>
            <a:schemeClr val="accent1"/>
          </a:solidFill>
          <a:ln w="9525">
            <a:solidFill>
              <a:schemeClr val="tx1"/>
            </a:solidFill>
            <a:miter lim="800000"/>
          </a:ln>
        </p:spPr>
        <p:txBody>
          <a:bodyPr/>
          <a:lstStyle>
            <a:defPPr/>
          </a:lstStyle>
          <a:p>
            <a:pPr algn="ctr"/>
            <a:r>
              <a:rPr kumimoji="1" lang="zh-CN" altLang="en-US" sz="2400" b="1">
                <a:latin typeface="Times New Roman" panose="02020603050405020304" pitchFamily="18" charset="0"/>
                <a:ea typeface="文鼎大颜楷" pitchFamily="49" charset="-122"/>
              </a:rPr>
              <a:t>你野心真大，我只要个欧洲大陆行了。</a:t>
            </a:r>
            <a:endParaRPr kumimoji="1" lang="zh-CN" altLang="en-US" sz="2400" b="1">
              <a:latin typeface="Times New Roman" panose="02020603050405020304" pitchFamily="18" charset="0"/>
              <a:ea typeface="文鼎大颜楷" pitchFamily="49" charset="-122"/>
            </a:endParaRPr>
          </a:p>
        </p:txBody>
      </p:sp>
      <p:sp>
        <p:nvSpPr>
          <p:cNvPr id="8196" name="AutoShape 4">
            <a:hlinkClick r:id="rId2" action="ppaction://hlinkfile"/>
          </p:cNvPr>
          <p:cNvSpPr>
            <a:spLocks noChangeArrowheads="1"/>
          </p:cNvSpPr>
          <p:nvPr/>
        </p:nvSpPr>
        <p:spPr bwMode="auto">
          <a:xfrm flipV="1">
            <a:off x="539750" y="3429000"/>
            <a:ext cx="2952750" cy="1584325"/>
          </a:xfrm>
          <a:prstGeom prst="wedgeRoundRectCallout">
            <a:avLst>
              <a:gd name="adj1" fmla="val 12579"/>
              <a:gd name="adj2" fmla="val 142685"/>
              <a:gd name="adj3" fmla="val 16667"/>
            </a:avLst>
          </a:prstGeom>
          <a:solidFill>
            <a:schemeClr val="accent1"/>
          </a:solidFill>
          <a:ln w="9525">
            <a:solidFill>
              <a:schemeClr val="tx1"/>
            </a:solidFill>
            <a:miter lim="800000"/>
          </a:ln>
        </p:spPr>
        <p:txBody>
          <a:bodyPr rot="10800000"/>
          <a:lstStyle>
            <a:defPPr/>
          </a:lstStyle>
          <a:p>
            <a:pPr algn="ctr"/>
            <a:r>
              <a:rPr kumimoji="1" lang="zh-CN" altLang="en-US" sz="2400" b="1">
                <a:latin typeface="Times New Roman" panose="02020603050405020304" pitchFamily="18" charset="0"/>
                <a:ea typeface="汉仪丫丫体简" pitchFamily="2" charset="-122"/>
              </a:rPr>
              <a:t>你那想法太小了，同时要掂掂自己的份量。我可有海上优势的。</a:t>
            </a:r>
            <a:endParaRPr kumimoji="1" lang="zh-CN" altLang="en-US" sz="2400" b="1">
              <a:latin typeface="Times New Roman" panose="02020603050405020304" pitchFamily="18" charset="0"/>
              <a:ea typeface="汉仪丫丫体简" pitchFamily="2" charset="-122"/>
            </a:endParaRPr>
          </a:p>
        </p:txBody>
      </p:sp>
      <p:sp>
        <p:nvSpPr>
          <p:cNvPr id="8197" name="AutoShape 5">
            <a:hlinkClick r:id="rId2" action="ppaction://hlinkfile"/>
          </p:cNvPr>
          <p:cNvSpPr>
            <a:spLocks noChangeArrowheads="1"/>
          </p:cNvSpPr>
          <p:nvPr/>
        </p:nvSpPr>
        <p:spPr bwMode="auto">
          <a:xfrm flipV="1">
            <a:off x="6732588" y="2565400"/>
            <a:ext cx="2411412" cy="892175"/>
          </a:xfrm>
          <a:prstGeom prst="wedgeRoundRectCallout">
            <a:avLst>
              <a:gd name="adj1" fmla="val -21301"/>
              <a:gd name="adj2" fmla="val 180426"/>
              <a:gd name="adj3" fmla="val 16667"/>
            </a:avLst>
          </a:prstGeom>
          <a:solidFill>
            <a:schemeClr val="accent1"/>
          </a:solidFill>
          <a:ln w="9525">
            <a:solidFill>
              <a:schemeClr val="tx1"/>
            </a:solidFill>
            <a:miter lim="800000"/>
          </a:ln>
        </p:spPr>
        <p:txBody>
          <a:bodyPr rot="10800000"/>
          <a:lstStyle>
            <a:defPPr/>
          </a:lstStyle>
          <a:p>
            <a:pPr algn="ctr"/>
            <a:r>
              <a:rPr kumimoji="1" lang="zh-CN" altLang="en-US" sz="2400" b="1">
                <a:latin typeface="Times New Roman" panose="02020603050405020304" pitchFamily="18" charset="0"/>
                <a:ea typeface="汉仪丫丫体简" pitchFamily="2" charset="-122"/>
              </a:rPr>
              <a:t>我想</a:t>
            </a:r>
            <a:r>
              <a:rPr kumimoji="1" lang="zh-CN" altLang="en-US" sz="2400" b="1" smtClean="0">
                <a:latin typeface="Times New Roman" panose="02020603050405020304" pitchFamily="18" charset="0"/>
                <a:ea typeface="汉仪丫丫体简" pitchFamily="2" charset="-122"/>
              </a:rPr>
              <a:t>要整个</a:t>
            </a:r>
            <a:r>
              <a:rPr kumimoji="1" lang="zh-CN" altLang="en-US" sz="2400" b="1">
                <a:latin typeface="Times New Roman" panose="02020603050405020304" pitchFamily="18" charset="0"/>
                <a:ea typeface="汉仪丫丫体简" pitchFamily="2" charset="-122"/>
              </a:rPr>
              <a:t>世界，</a:t>
            </a:r>
            <a:r>
              <a:rPr kumimoji="1" lang="en-US" altLang="zh-CN" sz="2400" b="1">
                <a:latin typeface="Times New Roman" panose="02020603050405020304" pitchFamily="18" charset="0"/>
                <a:ea typeface="汉仪丫丫体简" pitchFamily="2" charset="-122"/>
              </a:rPr>
              <a:t>and you</a:t>
            </a:r>
            <a:r>
              <a:rPr kumimoji="1" lang="zh-CN" altLang="en-US" sz="2400" b="1">
                <a:latin typeface="Times New Roman" panose="02020603050405020304" pitchFamily="18" charset="0"/>
                <a:ea typeface="汉仪丫丫体简" pitchFamily="2" charset="-122"/>
              </a:rPr>
              <a:t>？</a:t>
            </a:r>
            <a:endParaRPr kumimoji="1" lang="zh-CN" altLang="en-US" sz="2400" b="1">
              <a:latin typeface="Times New Roman" panose="02020603050405020304" pitchFamily="18" charset="0"/>
              <a:ea typeface="汉仪丫丫体简" pitchFamily="2" charset="-122"/>
            </a:endParaRPr>
          </a:p>
        </p:txBody>
      </p:sp>
      <p:sp>
        <p:nvSpPr>
          <p:cNvPr id="8198" name="AutoShape 6"/>
          <p:cNvSpPr>
            <a:spLocks noChangeArrowheads="1"/>
          </p:cNvSpPr>
          <p:nvPr/>
        </p:nvSpPr>
        <p:spPr bwMode="auto">
          <a:xfrm>
            <a:off x="2268538" y="260350"/>
            <a:ext cx="2087562" cy="792163"/>
          </a:xfrm>
          <a:prstGeom prst="wedgeRoundRectCallout">
            <a:avLst>
              <a:gd name="adj1" fmla="val -74412"/>
              <a:gd name="adj2" fmla="val 70241"/>
              <a:gd name="adj3" fmla="val 16667"/>
            </a:avLst>
          </a:prstGeom>
          <a:solidFill>
            <a:schemeClr val="accent1"/>
          </a:solidFill>
          <a:ln w="9525">
            <a:solidFill>
              <a:schemeClr val="tx1"/>
            </a:solidFill>
            <a:miter lim="800000"/>
          </a:ln>
        </p:spPr>
        <p:txBody>
          <a:bodyPr/>
          <a:lstStyle>
            <a:defPPr/>
          </a:lstStyle>
          <a:p>
            <a:pPr algn="ctr"/>
            <a:r>
              <a:rPr kumimoji="1" lang="zh-CN" altLang="en-US" sz="2400" b="1">
                <a:latin typeface="Times New Roman" panose="02020603050405020304" pitchFamily="18" charset="0"/>
              </a:rPr>
              <a:t>别忘了我要扩张领土。</a:t>
            </a:r>
            <a:endParaRPr kumimoji="1" lang="zh-CN" altLang="en-US" sz="2400" b="1">
              <a:latin typeface="Times New Roman" panose="02020603050405020304" pitchFamily="18"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79388" y="188913"/>
            <a:ext cx="7344940" cy="954107"/>
          </a:xfrm>
          <a:prstGeom prst="rect">
            <a:avLst/>
          </a:prstGeom>
          <a:noFill/>
          <a:ln w="9525">
            <a:noFill/>
            <a:miter lim="800000"/>
          </a:ln>
        </p:spPr>
        <p:txBody>
          <a:bodyPr wrap="square">
            <a:spAutoFit/>
          </a:bodyPr>
          <a:lstStyle>
            <a:defPPr/>
          </a:lstStyle>
          <a:p>
            <a:pPr>
              <a:spcBef>
                <a:spcPct val="50000"/>
              </a:spcBef>
            </a:pPr>
            <a:r>
              <a:rPr lang="zh-CN" altLang="en-US" sz="2800" b="1">
                <a:solidFill>
                  <a:srgbClr val="003366"/>
                </a:solidFill>
                <a:ea typeface="黑体" panose="02010609060101010101" pitchFamily="2" charset="-122"/>
              </a:rPr>
              <a:t>二</a:t>
            </a:r>
            <a:r>
              <a:rPr lang="zh-CN" altLang="en-US" sz="2800" b="1" smtClean="0">
                <a:solidFill>
                  <a:srgbClr val="003366"/>
                </a:solidFill>
                <a:ea typeface="黑体" panose="02010609060101010101" pitchFamily="2" charset="-122"/>
              </a:rPr>
              <a:t>、凡尔赛体系</a:t>
            </a:r>
            <a:r>
              <a:rPr lang="en-US" altLang="zh-CN" sz="2800" b="1" smtClean="0">
                <a:solidFill>
                  <a:srgbClr val="003366"/>
                </a:solidFill>
                <a:ea typeface="黑体" panose="02010609060101010101" pitchFamily="2" charset="-122"/>
              </a:rPr>
              <a:t>——</a:t>
            </a:r>
            <a:r>
              <a:rPr lang="zh-CN" altLang="en-US" sz="2800" b="1" smtClean="0">
                <a:solidFill>
                  <a:srgbClr val="003366"/>
                </a:solidFill>
                <a:ea typeface="黑体" panose="02010609060101010101" pitchFamily="2" charset="-122"/>
              </a:rPr>
              <a:t>华盛顿体系概况</a:t>
            </a:r>
            <a:br>
              <a:rPr lang="zh-CN" altLang="en-US" sz="2800" b="1">
                <a:solidFill>
                  <a:srgbClr val="003366"/>
                </a:solidFill>
                <a:ea typeface="黑体" panose="02010609060101010101" pitchFamily="2" charset="-122"/>
              </a:rPr>
            </a:br>
            <a:endParaRPr lang="en-US" altLang="zh-CN" sz="2800" b="1"/>
          </a:p>
        </p:txBody>
      </p:sp>
      <p:sp>
        <p:nvSpPr>
          <p:cNvPr id="54275" name="Text Box 3"/>
          <p:cNvSpPr txBox="1">
            <a:spLocks noChangeArrowheads="1"/>
          </p:cNvSpPr>
          <p:nvPr/>
        </p:nvSpPr>
        <p:spPr bwMode="auto">
          <a:xfrm>
            <a:off x="179388" y="764704"/>
            <a:ext cx="8964612" cy="954107"/>
          </a:xfrm>
          <a:prstGeom prst="rect">
            <a:avLst/>
          </a:prstGeom>
          <a:noFill/>
          <a:ln w="9525">
            <a:noFill/>
            <a:miter lim="800000"/>
          </a:ln>
        </p:spPr>
        <p:txBody>
          <a:bodyPr wrap="square">
            <a:spAutoFit/>
          </a:bodyPr>
          <a:lstStyle>
            <a:defPPr/>
          </a:lstStyle>
          <a:p>
            <a:r>
              <a:rPr lang="en-US" altLang="zh-CN" sz="2800" b="1" smtClean="0">
                <a:solidFill>
                  <a:schemeClr val="tx2"/>
                </a:solidFill>
                <a:latin typeface="黑体" panose="02010609060101010101" pitchFamily="2" charset="-122"/>
                <a:ea typeface="黑体" panose="02010609060101010101" pitchFamily="2" charset="-122"/>
              </a:rPr>
              <a:t>1</a:t>
            </a:r>
            <a:r>
              <a:rPr lang="zh-CN" altLang="en-US" sz="2800" b="1" smtClean="0">
                <a:solidFill>
                  <a:schemeClr val="tx2"/>
                </a:solidFill>
                <a:latin typeface="黑体" panose="02010609060101010101" pitchFamily="2" charset="-122"/>
                <a:ea typeface="黑体" panose="02010609060101010101" pitchFamily="2" charset="-122"/>
              </a:rPr>
              <a:t>、组成：</a:t>
            </a:r>
            <a:br>
              <a:rPr lang="zh-CN" altLang="en-US" sz="2800" b="1">
                <a:solidFill>
                  <a:schemeClr val="tx2"/>
                </a:solidFill>
                <a:latin typeface="黑体" panose="02010609060101010101" pitchFamily="2" charset="-122"/>
                <a:ea typeface="黑体" panose="02010609060101010101" pitchFamily="2" charset="-122"/>
              </a:rPr>
            </a:br>
            <a:r>
              <a:rPr lang="zh-CN" altLang="en-US" sz="2800" b="1">
                <a:solidFill>
                  <a:schemeClr val="tx2"/>
                </a:solidFill>
                <a:latin typeface="黑体" panose="02010609060101010101" pitchFamily="2" charset="-122"/>
                <a:ea typeface="黑体" panose="02010609060101010101" pitchFamily="2" charset="-122"/>
              </a:rPr>
              <a:t>    </a:t>
            </a:r>
            <a:r>
              <a:rPr lang="zh-CN" altLang="en-US" sz="2800" b="1">
                <a:solidFill>
                  <a:schemeClr val="accent2">
                    <a:lumMod val="50000"/>
                  </a:schemeClr>
                </a:solidFill>
                <a:latin typeface="黑体" panose="02010609060101010101" pitchFamily="2" charset="-122"/>
                <a:ea typeface="黑体" panose="02010609060101010101" pitchFamily="2" charset="-122"/>
              </a:rPr>
              <a:t>①</a:t>
            </a:r>
            <a:r>
              <a:rPr lang="en-US" altLang="zh-CN" sz="2800" b="1">
                <a:solidFill>
                  <a:schemeClr val="accent2">
                    <a:lumMod val="50000"/>
                  </a:schemeClr>
                </a:solidFill>
                <a:latin typeface="黑体" panose="02010609060101010101" pitchFamily="2" charset="-122"/>
                <a:ea typeface="黑体" panose="02010609060101010101" pitchFamily="2" charset="-122"/>
              </a:rPr>
              <a:t>《</a:t>
            </a:r>
            <a:r>
              <a:rPr lang="zh-CN" altLang="en-US" sz="2800" b="1">
                <a:solidFill>
                  <a:schemeClr val="accent2">
                    <a:lumMod val="50000"/>
                  </a:schemeClr>
                </a:solidFill>
                <a:latin typeface="黑体" panose="02010609060101010101" pitchFamily="2" charset="-122"/>
                <a:ea typeface="黑体" panose="02010609060101010101" pitchFamily="2" charset="-122"/>
              </a:rPr>
              <a:t>凡尔赛和约</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 </a:t>
            </a:r>
            <a:r>
              <a:rPr lang="zh-CN" altLang="en-US" sz="2800" b="1">
                <a:solidFill>
                  <a:schemeClr val="accent2">
                    <a:lumMod val="50000"/>
                  </a:schemeClr>
                </a:solidFill>
                <a:latin typeface="黑体" panose="02010609060101010101" pitchFamily="2" charset="-122"/>
                <a:ea typeface="黑体" panose="02010609060101010101" pitchFamily="2" charset="-122"/>
              </a:rPr>
              <a:t>②</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九国公约</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endParaRPr lang="zh-CN" altLang="en-US" sz="2800" b="1">
              <a:solidFill>
                <a:schemeClr val="accent2">
                  <a:lumMod val="50000"/>
                </a:schemeClr>
              </a:solidFill>
              <a:latin typeface="黑体" panose="02010609060101010101" pitchFamily="2" charset="-122"/>
              <a:ea typeface="黑体" panose="02010609060101010101" pitchFamily="2" charset="-122"/>
            </a:endParaRPr>
          </a:p>
        </p:txBody>
      </p:sp>
      <p:sp>
        <p:nvSpPr>
          <p:cNvPr id="54276" name="Text Box 4"/>
          <p:cNvSpPr txBox="1">
            <a:spLocks noChangeArrowheads="1"/>
          </p:cNvSpPr>
          <p:nvPr/>
        </p:nvSpPr>
        <p:spPr bwMode="auto">
          <a:xfrm>
            <a:off x="143892" y="1844824"/>
            <a:ext cx="8964612" cy="523220"/>
          </a:xfrm>
          <a:prstGeom prst="rect">
            <a:avLst/>
          </a:prstGeom>
          <a:noFill/>
          <a:ln w="9525">
            <a:noFill/>
            <a:miter lim="800000"/>
          </a:ln>
        </p:spPr>
        <p:txBody>
          <a:bodyPr>
            <a:spAutoFit/>
          </a:bodyPr>
          <a:lstStyle>
            <a:defPPr/>
          </a:lstStyle>
          <a:p>
            <a:r>
              <a:rPr lang="en-US" altLang="zh-CN" sz="2800" b="1" smtClean="0">
                <a:latin typeface="黑体" panose="02010609060101010101" pitchFamily="2" charset="-122"/>
                <a:ea typeface="黑体" panose="02010609060101010101" pitchFamily="2" charset="-122"/>
              </a:rPr>
              <a:t>2</a:t>
            </a:r>
            <a:r>
              <a:rPr lang="zh-CN" altLang="en-US" sz="2800" b="1" smtClean="0">
                <a:latin typeface="黑体" panose="02010609060101010101" pitchFamily="2" charset="-122"/>
                <a:ea typeface="黑体" panose="02010609060101010101" pitchFamily="2" charset="-122"/>
              </a:rPr>
              <a:t>、内容</a:t>
            </a:r>
            <a:r>
              <a:rPr lang="zh-CN" altLang="en-US" sz="2800" b="1" smtClean="0">
                <a:solidFill>
                  <a:schemeClr val="tx2"/>
                </a:solidFill>
                <a:latin typeface="黑体" panose="02010609060101010101" pitchFamily="2" charset="-122"/>
                <a:ea typeface="黑体" panose="02010609060101010101" pitchFamily="2" charset="-122"/>
              </a:rPr>
              <a:t>：</a:t>
            </a:r>
            <a:endParaRPr lang="zh-CN" altLang="en-US" sz="2800" b="1">
              <a:solidFill>
                <a:srgbClr val="000099"/>
              </a:solidFill>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276"/>
                                        </p:tgtEl>
                                        <p:attrNameLst>
                                          <p:attrName>style.visibility</p:attrName>
                                        </p:attrNameLst>
                                      </p:cBhvr>
                                      <p:to>
                                        <p:strVal val="visible"/>
                                      </p:to>
                                    </p:set>
                                    <p:anim calcmode="lin" valueType="num">
                                      <p:cBhvr additive="base">
                                        <p:cTn id="7" dur="500" fill="hold"/>
                                        <p:tgtEl>
                                          <p:spTgt spid="54276"/>
                                        </p:tgtEl>
                                        <p:attrNameLst>
                                          <p:attrName>ppt_x</p:attrName>
                                        </p:attrNameLst>
                                      </p:cBhvr>
                                      <p:tavLst>
                                        <p:tav tm="0">
                                          <p:val>
                                            <p:strVal val="#ppt_x"/>
                                          </p:val>
                                        </p:tav>
                                        <p:tav tm="100000">
                                          <p:val>
                                            <p:strVal val="#ppt_x"/>
                                          </p:val>
                                        </p:tav>
                                      </p:tavLst>
                                    </p:anim>
                                    <p:anim calcmode="lin" valueType="num">
                                      <p:cBhvr additive="base">
                                        <p:cTn id="8" dur="500" fill="hold"/>
                                        <p:tgtEl>
                                          <p:spTgt spid="542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50825" y="-171450"/>
            <a:ext cx="8713788" cy="1754326"/>
          </a:xfrm>
          <a:prstGeom prst="rect">
            <a:avLst/>
          </a:prstGeom>
          <a:noFill/>
          <a:ln w="9525">
            <a:noFill/>
            <a:miter lim="800000"/>
          </a:ln>
        </p:spPr>
        <p:txBody>
          <a:bodyPr>
            <a:spAutoFit/>
          </a:bodyPr>
          <a:lstStyle>
            <a:defPPr/>
          </a:lstStyle>
          <a:p>
            <a:pPr>
              <a:spcBef>
                <a:spcPct val="50000"/>
              </a:spcBef>
            </a:pPr>
            <a:endParaRPr kumimoji="1" lang="zh-CN" altLang="en-US" sz="2400" b="1">
              <a:solidFill>
                <a:srgbClr val="FF0066"/>
              </a:solidFill>
              <a:ea typeface="黑体" panose="02010609060101010101" pitchFamily="2" charset="-122"/>
            </a:endParaRPr>
          </a:p>
          <a:p>
            <a:pPr>
              <a:spcBef>
                <a:spcPct val="50000"/>
              </a:spcBef>
            </a:pPr>
            <a:r>
              <a:rPr kumimoji="1" lang="en-US" altLang="zh-CN" sz="2800" b="1" smtClean="0">
                <a:solidFill>
                  <a:schemeClr val="tx2"/>
                </a:solidFill>
                <a:latin typeface="宋体" panose="02010600030101010101" pitchFamily="2" charset="-122"/>
              </a:rPr>
              <a:t>《</a:t>
            </a:r>
            <a:r>
              <a:rPr kumimoji="1" lang="zh-CN" altLang="en-US" sz="2800" b="1">
                <a:solidFill>
                  <a:schemeClr val="tx2"/>
                </a:solidFill>
                <a:latin typeface="宋体" panose="02010600030101010101" pitchFamily="2" charset="-122"/>
              </a:rPr>
              <a:t>凡尔赛和约</a:t>
            </a:r>
            <a:r>
              <a:rPr kumimoji="1" lang="en-US" altLang="zh-CN" sz="2800" b="1" smtClean="0">
                <a:solidFill>
                  <a:schemeClr val="tx2"/>
                </a:solidFill>
                <a:latin typeface="宋体" panose="02010600030101010101" pitchFamily="2" charset="-122"/>
              </a:rPr>
              <a:t>》《</a:t>
            </a:r>
            <a:r>
              <a:rPr kumimoji="1" lang="zh-CN" altLang="en-US" sz="2800" b="1" smtClean="0">
                <a:solidFill>
                  <a:schemeClr val="tx2"/>
                </a:solidFill>
                <a:latin typeface="宋体" panose="02010600030101010101" pitchFamily="2" charset="-122"/>
              </a:rPr>
              <a:t>凡尔赛和约</a:t>
            </a:r>
            <a:r>
              <a:rPr kumimoji="1" lang="en-US" altLang="zh-CN" sz="2800" b="1" smtClean="0">
                <a:solidFill>
                  <a:schemeClr val="tx2"/>
                </a:solidFill>
                <a:latin typeface="宋体" panose="02010600030101010101" pitchFamily="2" charset="-122"/>
              </a:rPr>
              <a:t>》</a:t>
            </a:r>
            <a:endParaRPr kumimoji="1" lang="en-US" altLang="zh-CN" sz="2800" b="1" smtClean="0">
              <a:solidFill>
                <a:schemeClr val="tx2"/>
              </a:solidFill>
              <a:latin typeface="宋体" panose="02010600030101010101" pitchFamily="2" charset="-122"/>
            </a:endParaRPr>
          </a:p>
          <a:p>
            <a:pPr>
              <a:spcBef>
                <a:spcPct val="50000"/>
              </a:spcBef>
            </a:pPr>
            <a:endParaRPr kumimoji="1" lang="en-US" altLang="zh-CN" sz="2800" b="1">
              <a:solidFill>
                <a:schemeClr val="tx2"/>
              </a:solidFill>
              <a:latin typeface="宋体" panose="02010600030101010101" pitchFamily="2" charset="-122"/>
            </a:endParaRPr>
          </a:p>
        </p:txBody>
      </p:sp>
      <p:sp>
        <p:nvSpPr>
          <p:cNvPr id="53251" name="Text Box 3"/>
          <p:cNvSpPr txBox="1">
            <a:spLocks noChangeArrowheads="1"/>
          </p:cNvSpPr>
          <p:nvPr/>
        </p:nvSpPr>
        <p:spPr bwMode="auto">
          <a:xfrm>
            <a:off x="250825" y="1484784"/>
            <a:ext cx="8713788" cy="3816429"/>
          </a:xfrm>
          <a:prstGeom prst="rect">
            <a:avLst/>
          </a:prstGeom>
          <a:noFill/>
          <a:ln w="9525">
            <a:noFill/>
            <a:miter lim="800000"/>
          </a:ln>
        </p:spPr>
        <p:txBody>
          <a:bodyPr>
            <a:spAutoFit/>
          </a:bodyPr>
          <a:lstStyle>
            <a:defPPr/>
          </a:lstStyle>
          <a:p>
            <a:r>
              <a:rPr lang="zh-CN" altLang="en-US" sz="2400" b="1" smtClean="0">
                <a:solidFill>
                  <a:schemeClr val="tx2"/>
                </a:solidFill>
                <a:latin typeface="黑体" panose="02010609060101010101" pitchFamily="2" charset="-122"/>
                <a:ea typeface="黑体" panose="02010609060101010101" pitchFamily="2" charset="-122"/>
              </a:rPr>
              <a:t>主</a:t>
            </a:r>
            <a:r>
              <a:rPr lang="zh-CN" altLang="en-US" sz="2400" b="1">
                <a:solidFill>
                  <a:schemeClr val="tx2"/>
                </a:solidFill>
                <a:latin typeface="黑体" panose="02010609060101010101" pitchFamily="2" charset="-122"/>
                <a:ea typeface="黑体" panose="02010609060101010101" pitchFamily="2" charset="-122"/>
              </a:rPr>
              <a:t>要内容：</a:t>
            </a:r>
            <a:endParaRPr lang="zh-CN" altLang="en-US" sz="2400" b="1">
              <a:solidFill>
                <a:schemeClr val="tx2"/>
              </a:solidFill>
              <a:latin typeface="黑体" panose="02010609060101010101" pitchFamily="2" charset="-122"/>
              <a:ea typeface="黑体" panose="02010609060101010101" pitchFamily="2" charset="-122"/>
            </a:endParaRPr>
          </a:p>
          <a:p>
            <a:endParaRPr lang="zh-CN" altLang="en-US" sz="1000" b="1">
              <a:solidFill>
                <a:srgbClr val="0000FF"/>
              </a:solidFill>
              <a:latin typeface="黑体" panose="02010609060101010101" pitchFamily="2" charset="-122"/>
              <a:ea typeface="黑体" panose="02010609060101010101" pitchFamily="2" charset="-122"/>
            </a:endParaRPr>
          </a:p>
          <a:p>
            <a:r>
              <a:rPr lang="zh-CN" altLang="en-US" sz="2400" b="1">
                <a:solidFill>
                  <a:srgbClr val="000099"/>
                </a:solidFill>
                <a:latin typeface="黑体" panose="02010609060101010101" pitchFamily="2" charset="-122"/>
                <a:ea typeface="黑体" panose="02010609060101010101" pitchFamily="2" charset="-122"/>
              </a:rPr>
              <a:t>①德国及其各盟国承担战争罪</a:t>
            </a:r>
            <a:r>
              <a:rPr lang="zh-CN" altLang="en-US" sz="2400" b="1" smtClean="0">
                <a:solidFill>
                  <a:srgbClr val="000099"/>
                </a:solidFill>
                <a:latin typeface="黑体" panose="02010609060101010101" pitchFamily="2" charset="-122"/>
                <a:ea typeface="黑体" panose="02010609060101010101" pitchFamily="2" charset="-122"/>
              </a:rPr>
              <a:t>责、德国须支付赔款、重划德国疆界、放弃殖民地英法日等以</a:t>
            </a:r>
            <a:r>
              <a:rPr lang="zh-CN" altLang="en-US" sz="2400" b="1" smtClean="0">
                <a:solidFill>
                  <a:srgbClr val="000099"/>
                </a:solidFill>
                <a:ea typeface="黑体" panose="02010609060101010101" pitchFamily="2" charset="-122"/>
              </a:rPr>
              <a:t>“</a:t>
            </a:r>
            <a:r>
              <a:rPr lang="zh-CN" altLang="en-US" sz="2400" b="1" smtClean="0">
                <a:solidFill>
                  <a:srgbClr val="000099"/>
                </a:solidFill>
                <a:latin typeface="黑体" panose="02010609060101010101" pitchFamily="2" charset="-122"/>
                <a:ea typeface="黑体" panose="02010609060101010101" pitchFamily="2" charset="-122"/>
              </a:rPr>
              <a:t>委任统治</a:t>
            </a:r>
            <a:r>
              <a:rPr lang="zh-CN" altLang="en-US" sz="2400" b="1" smtClean="0">
                <a:solidFill>
                  <a:srgbClr val="000099"/>
                </a:solidFill>
                <a:ea typeface="黑体" panose="02010609060101010101" pitchFamily="2" charset="-122"/>
              </a:rPr>
              <a:t>”</a:t>
            </a:r>
            <a:r>
              <a:rPr lang="zh-CN" altLang="en-US" sz="2400" b="1" smtClean="0">
                <a:solidFill>
                  <a:srgbClr val="000099"/>
                </a:solidFill>
                <a:latin typeface="黑体" panose="02010609060101010101" pitchFamily="2" charset="-122"/>
                <a:ea typeface="黑体" panose="02010609060101010101" pitchFamily="2" charset="-122"/>
              </a:rPr>
              <a:t>的方式瓜分、限制德国军备</a:t>
            </a:r>
            <a:endParaRPr lang="zh-CN" altLang="en-US" sz="2400" b="1">
              <a:solidFill>
                <a:srgbClr val="000099"/>
              </a:solidFill>
              <a:latin typeface="黑体" panose="02010609060101010101" pitchFamily="2" charset="-122"/>
              <a:ea typeface="黑体" panose="02010609060101010101" pitchFamily="2" charset="-122"/>
            </a:endParaRPr>
          </a:p>
          <a:p>
            <a:endParaRPr lang="zh-CN" altLang="en-US" sz="1000" b="1">
              <a:solidFill>
                <a:srgbClr val="000099"/>
              </a:solidFill>
              <a:latin typeface="黑体" panose="02010609060101010101" pitchFamily="2" charset="-122"/>
              <a:ea typeface="黑体" panose="02010609060101010101" pitchFamily="2" charset="-122"/>
            </a:endParaRPr>
          </a:p>
          <a:p>
            <a:r>
              <a:rPr lang="zh-CN" altLang="en-US" sz="2400" b="1" smtClean="0">
                <a:solidFill>
                  <a:srgbClr val="000099"/>
                </a:solidFill>
                <a:latin typeface="黑体" panose="02010609060101010101" pitchFamily="2" charset="-122"/>
                <a:ea typeface="黑体" panose="02010609060101010101" pitchFamily="2" charset="-122"/>
              </a:rPr>
              <a:t>②承认波兰复国，承认捷克斯洛伐克和南斯拉夫等国家独立</a:t>
            </a:r>
            <a:endParaRPr lang="zh-CN" altLang="en-US" sz="2400" b="1">
              <a:solidFill>
                <a:srgbClr val="000099"/>
              </a:solidFill>
              <a:latin typeface="黑体" panose="02010609060101010101" pitchFamily="2" charset="-122"/>
              <a:ea typeface="黑体" panose="02010609060101010101" pitchFamily="2" charset="-122"/>
            </a:endParaRPr>
          </a:p>
          <a:p>
            <a:endParaRPr lang="zh-CN" altLang="en-US" sz="1000" b="1">
              <a:solidFill>
                <a:srgbClr val="000099"/>
              </a:solidFill>
              <a:latin typeface="黑体" panose="02010609060101010101" pitchFamily="2" charset="-122"/>
              <a:ea typeface="黑体" panose="02010609060101010101" pitchFamily="2" charset="-122"/>
            </a:endParaRPr>
          </a:p>
          <a:p>
            <a:r>
              <a:rPr lang="zh-CN" altLang="en-US" sz="2400" b="1" smtClean="0">
                <a:solidFill>
                  <a:srgbClr val="000099"/>
                </a:solidFill>
                <a:latin typeface="黑体" panose="02010609060101010101" pitchFamily="2" charset="-122"/>
                <a:ea typeface="黑体" panose="02010609060101010101" pitchFamily="2" charset="-122"/>
              </a:rPr>
              <a:t>③限制美国、英国、日本等国的海军军备；</a:t>
            </a:r>
            <a:endParaRPr lang="zh-CN" altLang="en-US" sz="2400" b="1">
              <a:solidFill>
                <a:srgbClr val="000099"/>
              </a:solidFill>
              <a:latin typeface="黑体" panose="02010609060101010101" pitchFamily="2" charset="-122"/>
              <a:ea typeface="黑体" panose="02010609060101010101" pitchFamily="2" charset="-122"/>
            </a:endParaRPr>
          </a:p>
          <a:p>
            <a:endParaRPr lang="zh-CN" altLang="en-US" sz="1000" b="1">
              <a:solidFill>
                <a:srgbClr val="000099"/>
              </a:solidFill>
              <a:latin typeface="黑体" panose="02010609060101010101" pitchFamily="2" charset="-122"/>
              <a:ea typeface="黑体" panose="02010609060101010101" pitchFamily="2" charset="-122"/>
            </a:endParaRPr>
          </a:p>
          <a:p>
            <a:r>
              <a:rPr lang="zh-CN" altLang="en-US" sz="2400" b="1" smtClean="0">
                <a:solidFill>
                  <a:srgbClr val="000099"/>
                </a:solidFill>
                <a:latin typeface="黑体" panose="02010609060101010101" pitchFamily="2" charset="-122"/>
                <a:ea typeface="黑体" panose="02010609060101010101" pitchFamily="2" charset="-122"/>
              </a:rPr>
              <a:t>④中国收回山东主权，但日本保留特权；</a:t>
            </a:r>
            <a:endParaRPr lang="zh-CN" altLang="en-US" sz="2400" b="1">
              <a:solidFill>
                <a:srgbClr val="000099"/>
              </a:solidFill>
              <a:latin typeface="黑体" panose="02010609060101010101" pitchFamily="2" charset="-122"/>
              <a:ea typeface="黑体" panose="02010609060101010101" pitchFamily="2" charset="-122"/>
            </a:endParaRPr>
          </a:p>
          <a:p>
            <a:endParaRPr lang="zh-CN" altLang="en-US" sz="1000" b="1">
              <a:solidFill>
                <a:srgbClr val="000099"/>
              </a:solidFill>
              <a:latin typeface="黑体" panose="02010609060101010101" pitchFamily="2" charset="-122"/>
              <a:ea typeface="黑体" panose="02010609060101010101" pitchFamily="2" charset="-122"/>
            </a:endParaRPr>
          </a:p>
          <a:p>
            <a:r>
              <a:rPr lang="zh-CN" altLang="en-US" sz="2400" b="1" smtClean="0">
                <a:solidFill>
                  <a:srgbClr val="000099"/>
                </a:solidFill>
                <a:latin typeface="黑体" panose="02010609060101010101" pitchFamily="2" charset="-122"/>
                <a:ea typeface="黑体" panose="02010609060101010101" pitchFamily="2" charset="-122"/>
              </a:rPr>
              <a:t>⑤列强承认“门户开放”“机会均等”的侵华共同原则</a:t>
            </a:r>
            <a:endParaRPr lang="en-US" altLang="zh-CN" sz="2400" b="1" smtClean="0">
              <a:solidFill>
                <a:srgbClr val="000099"/>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additive="base">
                                        <p:cTn id="7" dur="500" fill="hold"/>
                                        <p:tgtEl>
                                          <p:spTgt spid="53251"/>
                                        </p:tgtEl>
                                        <p:attrNameLst>
                                          <p:attrName>ppt_x</p:attrName>
                                        </p:attrNameLst>
                                      </p:cBhvr>
                                      <p:tavLst>
                                        <p:tav tm="0">
                                          <p:val>
                                            <p:strVal val="#ppt_x"/>
                                          </p:val>
                                        </p:tav>
                                        <p:tav tm="100000">
                                          <p:val>
                                            <p:strVal val="#ppt_x"/>
                                          </p:val>
                                        </p:tav>
                                      </p:tavLst>
                                    </p:anim>
                                    <p:anim calcmode="lin" valueType="num">
                                      <p:cBhvr additive="base">
                                        <p:cTn id="8" dur="500" fill="hold"/>
                                        <p:tgtEl>
                                          <p:spTgt spid="532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第一次世界大战后欧洲疆界的变化"/>
          <p:cNvPicPr>
            <a:picLocks noChangeAspect="1" noChangeArrowheads="1"/>
          </p:cNvPicPr>
          <p:nvPr/>
        </p:nvPicPr>
        <p:blipFill>
          <a:blip r:embed="rId1">
            <a:lum contrast="42000"/>
          </a:blip>
          <a:stretch>
            <a:fillRect/>
          </a:stretch>
        </p:blipFill>
        <p:spPr bwMode="auto">
          <a:xfrm>
            <a:off x="0" y="450850"/>
            <a:ext cx="9144000" cy="6407150"/>
          </a:xfrm>
          <a:prstGeom prst="rect">
            <a:avLst/>
          </a:prstGeom>
          <a:noFill/>
          <a:ln w="9525">
            <a:noFill/>
            <a:miter lim="800000"/>
            <a:headEnd/>
            <a:tailEnd/>
          </a:ln>
        </p:spPr>
      </p:pic>
      <p:sp>
        <p:nvSpPr>
          <p:cNvPr id="30723" name="AutoShape 3"/>
          <p:cNvSpPr>
            <a:spLocks noChangeArrowheads="1"/>
          </p:cNvSpPr>
          <p:nvPr/>
        </p:nvSpPr>
        <p:spPr bwMode="auto">
          <a:xfrm>
            <a:off x="609600" y="2209800"/>
            <a:ext cx="1600200" cy="762000"/>
          </a:xfrm>
          <a:prstGeom prst="wedgeEllipseCallout">
            <a:avLst>
              <a:gd name="adj1" fmla="val 134819"/>
              <a:gd name="adj2" fmla="val 167500"/>
            </a:avLst>
          </a:prstGeom>
          <a:solidFill>
            <a:srgbClr val="3366FF"/>
          </a:solidFill>
          <a:ln w="34925">
            <a:solidFill>
              <a:srgbClr val="FFCC99"/>
            </a:solidFill>
            <a:miter lim="800000"/>
          </a:ln>
        </p:spPr>
        <p:txBody>
          <a:bodyPr lIns="90000" tIns="46800" rIns="90000" bIns="46800" anchor="ctr"/>
          <a:lstStyle>
            <a:defPPr/>
          </a:lstStyle>
          <a:p>
            <a:pPr algn="ctr"/>
            <a:r>
              <a:rPr kumimoji="1" lang="zh-CN" altLang="en-US" sz="1800" b="1">
                <a:solidFill>
                  <a:schemeClr val="bg1"/>
                </a:solidFill>
                <a:latin typeface="Times New Roman" panose="02020603050405020304" pitchFamily="18" charset="0"/>
              </a:rPr>
              <a:t>阿尔萨斯和洛林</a:t>
            </a:r>
            <a:endParaRPr kumimoji="1" lang="zh-CN" altLang="en-US" sz="1800" b="1">
              <a:solidFill>
                <a:schemeClr val="bg1"/>
              </a:solidFill>
              <a:latin typeface="Times New Roman" panose="02020603050405020304" pitchFamily="18" charset="0"/>
            </a:endParaRPr>
          </a:p>
        </p:txBody>
      </p:sp>
      <p:sp>
        <p:nvSpPr>
          <p:cNvPr id="30724" name="AutoShape 4"/>
          <p:cNvSpPr>
            <a:spLocks noChangeArrowheads="1"/>
          </p:cNvSpPr>
          <p:nvPr/>
        </p:nvSpPr>
        <p:spPr bwMode="auto">
          <a:xfrm>
            <a:off x="609600" y="3505200"/>
            <a:ext cx="1600200" cy="762000"/>
          </a:xfrm>
          <a:prstGeom prst="wedgeEllipseCallout">
            <a:avLst>
              <a:gd name="adj1" fmla="val 136014"/>
              <a:gd name="adj2" fmla="val -57500"/>
            </a:avLst>
          </a:prstGeom>
          <a:solidFill>
            <a:srgbClr val="3366FF"/>
          </a:solidFill>
          <a:ln w="34925">
            <a:solidFill>
              <a:srgbClr val="FFCC99"/>
            </a:solidFill>
            <a:miter lim="800000"/>
          </a:ln>
        </p:spPr>
        <p:txBody>
          <a:bodyPr lIns="90000" tIns="46800" rIns="90000" bIns="46800" anchor="ctr"/>
          <a:lstStyle>
            <a:defPPr/>
          </a:lstStyle>
          <a:p>
            <a:pPr algn="ctr"/>
            <a:r>
              <a:rPr kumimoji="1" lang="zh-CN" altLang="en-US" b="1">
                <a:solidFill>
                  <a:schemeClr val="bg1"/>
                </a:solidFill>
                <a:latin typeface="Times New Roman" panose="02020603050405020304" pitchFamily="18" charset="0"/>
              </a:rPr>
              <a:t>萨尔区</a:t>
            </a:r>
            <a:endParaRPr kumimoji="1" lang="zh-CN" altLang="en-US" b="1">
              <a:solidFill>
                <a:schemeClr val="bg1"/>
              </a:solidFill>
              <a:latin typeface="Times New Roman" panose="02020603050405020304" pitchFamily="18" charset="0"/>
            </a:endParaRPr>
          </a:p>
        </p:txBody>
      </p:sp>
      <p:sp>
        <p:nvSpPr>
          <p:cNvPr id="30725" name="Freeform 5"/>
          <p:cNvSpPr/>
          <p:nvPr/>
        </p:nvSpPr>
        <p:spPr bwMode="auto">
          <a:xfrm>
            <a:off x="3457575" y="3162300"/>
            <a:ext cx="295275" cy="820738"/>
          </a:xfrm>
          <a:custGeom>
            <a:avLst/>
            <a:gdLst>
              <a:gd name="T0" fmla="*/ 41 w 185"/>
              <a:gd name="T1" fmla="*/ 0 h 516"/>
              <a:gd name="T2" fmla="*/ 29 w 185"/>
              <a:gd name="T3" fmla="*/ 228 h 516"/>
              <a:gd name="T4" fmla="*/ 53 w 185"/>
              <a:gd name="T5" fmla="*/ 300 h 516"/>
              <a:gd name="T6" fmla="*/ 65 w 185"/>
              <a:gd name="T7" fmla="*/ 336 h 516"/>
              <a:gd name="T8" fmla="*/ 77 w 185"/>
              <a:gd name="T9" fmla="*/ 432 h 516"/>
              <a:gd name="T10" fmla="*/ 113 w 185"/>
              <a:gd name="T11" fmla="*/ 444 h 516"/>
              <a:gd name="T12" fmla="*/ 137 w 185"/>
              <a:gd name="T13" fmla="*/ 516 h 516"/>
              <a:gd name="T14" fmla="*/ 185 w 185"/>
              <a:gd name="T15" fmla="*/ 396 h 516"/>
              <a:gd name="T16" fmla="*/ 149 w 185"/>
              <a:gd name="T17" fmla="*/ 240 h 516"/>
              <a:gd name="T18" fmla="*/ 113 w 185"/>
              <a:gd name="T19" fmla="*/ 216 h 516"/>
              <a:gd name="T20" fmla="*/ 101 w 185"/>
              <a:gd name="T21" fmla="*/ 144 h 516"/>
              <a:gd name="T22" fmla="*/ 65 w 185"/>
              <a:gd name="T23" fmla="*/ 120 h 516"/>
              <a:gd name="T24" fmla="*/ 53 w 185"/>
              <a:gd name="T25" fmla="*/ 36 h 516"/>
              <a:gd name="T26" fmla="*/ 41 w 185"/>
              <a:gd name="T27" fmla="*/ 0 h 5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5"/>
              <a:gd name="T43" fmla="*/ 0 h 516"/>
              <a:gd name="T44" fmla="*/ 185 w 185"/>
              <a:gd name="T45" fmla="*/ 516 h 5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5" h="516">
                <a:moveTo>
                  <a:pt x="41" y="0"/>
                </a:moveTo>
                <a:cubicBezTo>
                  <a:pt x="33" y="80"/>
                  <a:pt x="10" y="150"/>
                  <a:pt x="29" y="228"/>
                </a:cubicBezTo>
                <a:cubicBezTo>
                  <a:pt x="35" y="253"/>
                  <a:pt x="45" y="276"/>
                  <a:pt x="53" y="300"/>
                </a:cubicBezTo>
                <a:cubicBezTo>
                  <a:pt x="57" y="312"/>
                  <a:pt x="65" y="336"/>
                  <a:pt x="65" y="336"/>
                </a:cubicBezTo>
                <a:cubicBezTo>
                  <a:pt x="69" y="368"/>
                  <a:pt x="64" y="403"/>
                  <a:pt x="77" y="432"/>
                </a:cubicBezTo>
                <a:cubicBezTo>
                  <a:pt x="82" y="444"/>
                  <a:pt x="106" y="434"/>
                  <a:pt x="113" y="444"/>
                </a:cubicBezTo>
                <a:cubicBezTo>
                  <a:pt x="128" y="465"/>
                  <a:pt x="137" y="516"/>
                  <a:pt x="137" y="516"/>
                </a:cubicBezTo>
                <a:cubicBezTo>
                  <a:pt x="163" y="477"/>
                  <a:pt x="170" y="440"/>
                  <a:pt x="185" y="396"/>
                </a:cubicBezTo>
                <a:cubicBezTo>
                  <a:pt x="181" y="375"/>
                  <a:pt x="159" y="257"/>
                  <a:pt x="149" y="240"/>
                </a:cubicBezTo>
                <a:cubicBezTo>
                  <a:pt x="142" y="227"/>
                  <a:pt x="125" y="224"/>
                  <a:pt x="113" y="216"/>
                </a:cubicBezTo>
                <a:cubicBezTo>
                  <a:pt x="109" y="192"/>
                  <a:pt x="112" y="166"/>
                  <a:pt x="101" y="144"/>
                </a:cubicBezTo>
                <a:cubicBezTo>
                  <a:pt x="95" y="131"/>
                  <a:pt x="71" y="133"/>
                  <a:pt x="65" y="120"/>
                </a:cubicBezTo>
                <a:cubicBezTo>
                  <a:pt x="54" y="94"/>
                  <a:pt x="57" y="64"/>
                  <a:pt x="53" y="36"/>
                </a:cubicBezTo>
                <a:cubicBezTo>
                  <a:pt x="0" y="54"/>
                  <a:pt x="11" y="59"/>
                  <a:pt x="41" y="0"/>
                </a:cubicBezTo>
                <a:close/>
              </a:path>
            </a:pathLst>
          </a:custGeom>
          <a:solidFill>
            <a:srgbClr val="00FF00"/>
          </a:solidFill>
          <a:ln w="12700" cap="flat" cmpd="sng">
            <a:solidFill>
              <a:srgbClr val="33CCCC"/>
            </a:solidFill>
            <a:prstDash val="solid"/>
            <a:round/>
          </a:ln>
        </p:spPr>
        <p:txBody>
          <a:bodyPr lIns="90000" tIns="46800" rIns="90000" bIns="46800" anchor="ctr"/>
          <a:lstStyle>
            <a:defPPr/>
          </a:lstStyle>
          <a:p>
            <a:endParaRPr lang="zh-CN" altLang="en-US"/>
          </a:p>
        </p:txBody>
      </p:sp>
      <p:sp>
        <p:nvSpPr>
          <p:cNvPr id="30726" name="AutoShape 6"/>
          <p:cNvSpPr>
            <a:spLocks noChangeArrowheads="1"/>
          </p:cNvSpPr>
          <p:nvPr/>
        </p:nvSpPr>
        <p:spPr bwMode="auto">
          <a:xfrm>
            <a:off x="1143000" y="4495800"/>
            <a:ext cx="1600200" cy="762000"/>
          </a:xfrm>
          <a:prstGeom prst="wedgeEllipseCallout">
            <a:avLst>
              <a:gd name="adj1" fmla="val 107440"/>
              <a:gd name="adj2" fmla="val -167500"/>
            </a:avLst>
          </a:prstGeom>
          <a:solidFill>
            <a:srgbClr val="3366FF"/>
          </a:solidFill>
          <a:ln w="34925">
            <a:solidFill>
              <a:srgbClr val="FFCC99"/>
            </a:solidFill>
            <a:miter lim="800000"/>
          </a:ln>
        </p:spPr>
        <p:txBody>
          <a:bodyPr lIns="90000" tIns="46800" rIns="90000" bIns="46800" anchor="ctr"/>
          <a:lstStyle>
            <a:defPPr/>
          </a:lstStyle>
          <a:p>
            <a:pPr algn="ctr"/>
            <a:r>
              <a:rPr kumimoji="1" lang="zh-CN" altLang="en-US" sz="1800" b="1">
                <a:solidFill>
                  <a:schemeClr val="bg1"/>
                </a:solidFill>
                <a:latin typeface="Times New Roman" panose="02020603050405020304" pitchFamily="18" charset="0"/>
              </a:rPr>
              <a:t>莱茵河西岸地区</a:t>
            </a:r>
            <a:endParaRPr kumimoji="1" lang="zh-CN" altLang="en-US" sz="1800" b="1">
              <a:solidFill>
                <a:schemeClr val="bg1"/>
              </a:solidFill>
              <a:latin typeface="Times New Roman" panose="02020603050405020304" pitchFamily="18" charset="0"/>
            </a:endParaRPr>
          </a:p>
        </p:txBody>
      </p:sp>
      <p:sp>
        <p:nvSpPr>
          <p:cNvPr id="30727" name="Freeform 7"/>
          <p:cNvSpPr/>
          <p:nvPr/>
        </p:nvSpPr>
        <p:spPr bwMode="auto">
          <a:xfrm>
            <a:off x="3543300" y="3181350"/>
            <a:ext cx="439738" cy="952500"/>
          </a:xfrm>
          <a:custGeom>
            <a:avLst/>
            <a:gdLst>
              <a:gd name="T0" fmla="*/ 0 w 277"/>
              <a:gd name="T1" fmla="*/ 0 h 600"/>
              <a:gd name="T2" fmla="*/ 72 w 277"/>
              <a:gd name="T3" fmla="*/ 120 h 600"/>
              <a:gd name="T4" fmla="*/ 84 w 277"/>
              <a:gd name="T5" fmla="*/ 216 h 600"/>
              <a:gd name="T6" fmla="*/ 132 w 277"/>
              <a:gd name="T7" fmla="*/ 288 h 600"/>
              <a:gd name="T8" fmla="*/ 120 w 277"/>
              <a:gd name="T9" fmla="*/ 408 h 600"/>
              <a:gd name="T10" fmla="*/ 108 w 277"/>
              <a:gd name="T11" fmla="*/ 480 h 600"/>
              <a:gd name="T12" fmla="*/ 72 w 277"/>
              <a:gd name="T13" fmla="*/ 492 h 600"/>
              <a:gd name="T14" fmla="*/ 132 w 277"/>
              <a:gd name="T15" fmla="*/ 576 h 600"/>
              <a:gd name="T16" fmla="*/ 132 w 277"/>
              <a:gd name="T17" fmla="*/ 576 h 600"/>
              <a:gd name="T18" fmla="*/ 168 w 277"/>
              <a:gd name="T19" fmla="*/ 600 h 600"/>
              <a:gd name="T20" fmla="*/ 180 w 277"/>
              <a:gd name="T21" fmla="*/ 564 h 600"/>
              <a:gd name="T22" fmla="*/ 216 w 277"/>
              <a:gd name="T23" fmla="*/ 552 h 600"/>
              <a:gd name="T24" fmla="*/ 228 w 277"/>
              <a:gd name="T25" fmla="*/ 480 h 600"/>
              <a:gd name="T26" fmla="*/ 252 w 277"/>
              <a:gd name="T27" fmla="*/ 444 h 600"/>
              <a:gd name="T28" fmla="*/ 252 w 277"/>
              <a:gd name="T29" fmla="*/ 276 h 600"/>
              <a:gd name="T30" fmla="*/ 216 w 277"/>
              <a:gd name="T31" fmla="*/ 264 h 600"/>
              <a:gd name="T32" fmla="*/ 156 w 277"/>
              <a:gd name="T33" fmla="*/ 168 h 600"/>
              <a:gd name="T34" fmla="*/ 144 w 277"/>
              <a:gd name="T35" fmla="*/ 132 h 600"/>
              <a:gd name="T36" fmla="*/ 156 w 277"/>
              <a:gd name="T37" fmla="*/ 96 h 600"/>
              <a:gd name="T38" fmla="*/ 96 w 277"/>
              <a:gd name="T39" fmla="*/ 84 h 600"/>
              <a:gd name="T40" fmla="*/ 0 w 277"/>
              <a:gd name="T41" fmla="*/ 0 h 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77"/>
              <a:gd name="T64" fmla="*/ 0 h 600"/>
              <a:gd name="T65" fmla="*/ 277 w 277"/>
              <a:gd name="T66" fmla="*/ 600 h 6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77" h="600">
                <a:moveTo>
                  <a:pt x="0" y="0"/>
                </a:moveTo>
                <a:cubicBezTo>
                  <a:pt x="23" y="46"/>
                  <a:pt x="56" y="73"/>
                  <a:pt x="72" y="120"/>
                </a:cubicBezTo>
                <a:cubicBezTo>
                  <a:pt x="76" y="152"/>
                  <a:pt x="73" y="186"/>
                  <a:pt x="84" y="216"/>
                </a:cubicBezTo>
                <a:cubicBezTo>
                  <a:pt x="94" y="243"/>
                  <a:pt x="132" y="288"/>
                  <a:pt x="132" y="288"/>
                </a:cubicBezTo>
                <a:cubicBezTo>
                  <a:pt x="128" y="328"/>
                  <a:pt x="125" y="368"/>
                  <a:pt x="120" y="408"/>
                </a:cubicBezTo>
                <a:cubicBezTo>
                  <a:pt x="117" y="432"/>
                  <a:pt x="120" y="459"/>
                  <a:pt x="108" y="480"/>
                </a:cubicBezTo>
                <a:cubicBezTo>
                  <a:pt x="102" y="491"/>
                  <a:pt x="84" y="488"/>
                  <a:pt x="72" y="492"/>
                </a:cubicBezTo>
                <a:lnTo>
                  <a:pt x="132" y="576"/>
                </a:lnTo>
                <a:cubicBezTo>
                  <a:pt x="132" y="576"/>
                  <a:pt x="132" y="576"/>
                  <a:pt x="132" y="576"/>
                </a:cubicBezTo>
                <a:cubicBezTo>
                  <a:pt x="144" y="584"/>
                  <a:pt x="156" y="592"/>
                  <a:pt x="168" y="600"/>
                </a:cubicBezTo>
                <a:cubicBezTo>
                  <a:pt x="172" y="588"/>
                  <a:pt x="171" y="573"/>
                  <a:pt x="180" y="564"/>
                </a:cubicBezTo>
                <a:cubicBezTo>
                  <a:pt x="189" y="555"/>
                  <a:pt x="210" y="563"/>
                  <a:pt x="216" y="552"/>
                </a:cubicBezTo>
                <a:cubicBezTo>
                  <a:pt x="228" y="531"/>
                  <a:pt x="220" y="503"/>
                  <a:pt x="228" y="480"/>
                </a:cubicBezTo>
                <a:cubicBezTo>
                  <a:pt x="233" y="466"/>
                  <a:pt x="244" y="456"/>
                  <a:pt x="252" y="444"/>
                </a:cubicBezTo>
                <a:cubicBezTo>
                  <a:pt x="255" y="418"/>
                  <a:pt x="277" y="314"/>
                  <a:pt x="252" y="276"/>
                </a:cubicBezTo>
                <a:cubicBezTo>
                  <a:pt x="245" y="265"/>
                  <a:pt x="228" y="268"/>
                  <a:pt x="216" y="264"/>
                </a:cubicBezTo>
                <a:cubicBezTo>
                  <a:pt x="196" y="205"/>
                  <a:pt x="219" y="189"/>
                  <a:pt x="156" y="168"/>
                </a:cubicBezTo>
                <a:cubicBezTo>
                  <a:pt x="152" y="156"/>
                  <a:pt x="144" y="145"/>
                  <a:pt x="144" y="132"/>
                </a:cubicBezTo>
                <a:cubicBezTo>
                  <a:pt x="144" y="119"/>
                  <a:pt x="165" y="105"/>
                  <a:pt x="156" y="96"/>
                </a:cubicBezTo>
                <a:cubicBezTo>
                  <a:pt x="142" y="82"/>
                  <a:pt x="116" y="89"/>
                  <a:pt x="96" y="84"/>
                </a:cubicBezTo>
                <a:cubicBezTo>
                  <a:pt x="41" y="70"/>
                  <a:pt x="25" y="50"/>
                  <a:pt x="0" y="0"/>
                </a:cubicBezTo>
                <a:close/>
              </a:path>
            </a:pathLst>
          </a:custGeom>
          <a:solidFill>
            <a:srgbClr val="3366FF"/>
          </a:solidFill>
          <a:ln w="12700" cap="flat" cmpd="sng">
            <a:solidFill>
              <a:srgbClr val="33CCCC"/>
            </a:solidFill>
            <a:prstDash val="solid"/>
            <a:round/>
          </a:ln>
        </p:spPr>
        <p:txBody>
          <a:bodyPr lIns="90000" tIns="46800" rIns="90000" bIns="46800" anchor="ctr"/>
          <a:lstStyle>
            <a:defPPr/>
          </a:lstStyle>
          <a:p>
            <a:endParaRPr lang="zh-CN" altLang="en-US"/>
          </a:p>
        </p:txBody>
      </p:sp>
      <p:sp>
        <p:nvSpPr>
          <p:cNvPr id="30728" name="AutoShape 8"/>
          <p:cNvSpPr>
            <a:spLocks noChangeArrowheads="1"/>
          </p:cNvSpPr>
          <p:nvPr/>
        </p:nvSpPr>
        <p:spPr bwMode="auto">
          <a:xfrm>
            <a:off x="1828800" y="5715000"/>
            <a:ext cx="1600200" cy="762000"/>
          </a:xfrm>
          <a:prstGeom prst="wedgeEllipseCallout">
            <a:avLst>
              <a:gd name="adj1" fmla="val 74106"/>
              <a:gd name="adj2" fmla="val -290000"/>
            </a:avLst>
          </a:prstGeom>
          <a:solidFill>
            <a:srgbClr val="3366FF"/>
          </a:solidFill>
          <a:ln w="34925">
            <a:solidFill>
              <a:srgbClr val="FFCC99"/>
            </a:solidFill>
            <a:miter lim="800000"/>
          </a:ln>
        </p:spPr>
        <p:txBody>
          <a:bodyPr lIns="90000" tIns="46800" rIns="90000" bIns="46800" anchor="ctr"/>
          <a:lstStyle>
            <a:defPPr/>
          </a:lstStyle>
          <a:p>
            <a:pPr algn="ctr" eaLnBrk="0" hangingPunct="0"/>
            <a:r>
              <a:rPr lang="zh-CN" altLang="en-US" sz="1800" b="1">
                <a:solidFill>
                  <a:schemeClr val="bg1"/>
                </a:solidFill>
                <a:latin typeface="Times New Roman" panose="02020603050405020304" pitchFamily="18" charset="0"/>
              </a:rPr>
              <a:t>莱茵河东岸地区</a:t>
            </a:r>
            <a:endParaRPr lang="zh-CN" altLang="en-US" sz="1800" b="1">
              <a:solidFill>
                <a:schemeClr val="bg1"/>
              </a:solidFill>
              <a:latin typeface="Times New Roman" panose="02020603050405020304" pitchFamily="18" charset="0"/>
            </a:endParaRPr>
          </a:p>
        </p:txBody>
      </p:sp>
      <p:sp>
        <p:nvSpPr>
          <p:cNvPr id="30729" name="Freeform 9"/>
          <p:cNvSpPr/>
          <p:nvPr/>
        </p:nvSpPr>
        <p:spPr bwMode="auto">
          <a:xfrm>
            <a:off x="5003800" y="2565400"/>
            <a:ext cx="630238" cy="1031875"/>
          </a:xfrm>
          <a:custGeom>
            <a:avLst/>
            <a:gdLst>
              <a:gd name="T0" fmla="*/ 301 w 397"/>
              <a:gd name="T1" fmla="*/ 0 h 650"/>
              <a:gd name="T2" fmla="*/ 217 w 397"/>
              <a:gd name="T3" fmla="*/ 96 h 650"/>
              <a:gd name="T4" fmla="*/ 205 w 397"/>
              <a:gd name="T5" fmla="*/ 132 h 650"/>
              <a:gd name="T6" fmla="*/ 169 w 397"/>
              <a:gd name="T7" fmla="*/ 156 h 650"/>
              <a:gd name="T8" fmla="*/ 145 w 397"/>
              <a:gd name="T9" fmla="*/ 228 h 650"/>
              <a:gd name="T10" fmla="*/ 97 w 397"/>
              <a:gd name="T11" fmla="*/ 300 h 650"/>
              <a:gd name="T12" fmla="*/ 37 w 397"/>
              <a:gd name="T13" fmla="*/ 396 h 650"/>
              <a:gd name="T14" fmla="*/ 61 w 397"/>
              <a:gd name="T15" fmla="*/ 492 h 650"/>
              <a:gd name="T16" fmla="*/ 157 w 397"/>
              <a:gd name="T17" fmla="*/ 552 h 650"/>
              <a:gd name="T18" fmla="*/ 169 w 397"/>
              <a:gd name="T19" fmla="*/ 612 h 650"/>
              <a:gd name="T20" fmla="*/ 205 w 397"/>
              <a:gd name="T21" fmla="*/ 636 h 650"/>
              <a:gd name="T22" fmla="*/ 193 w 397"/>
              <a:gd name="T23" fmla="*/ 492 h 650"/>
              <a:gd name="T24" fmla="*/ 205 w 397"/>
              <a:gd name="T25" fmla="*/ 420 h 650"/>
              <a:gd name="T26" fmla="*/ 277 w 397"/>
              <a:gd name="T27" fmla="*/ 396 h 650"/>
              <a:gd name="T28" fmla="*/ 325 w 397"/>
              <a:gd name="T29" fmla="*/ 348 h 650"/>
              <a:gd name="T30" fmla="*/ 337 w 397"/>
              <a:gd name="T31" fmla="*/ 312 h 650"/>
              <a:gd name="T32" fmla="*/ 397 w 397"/>
              <a:gd name="T33" fmla="*/ 264 h 650"/>
              <a:gd name="T34" fmla="*/ 337 w 397"/>
              <a:gd name="T35" fmla="*/ 168 h 650"/>
              <a:gd name="T36" fmla="*/ 301 w 397"/>
              <a:gd name="T37" fmla="*/ 120 h 650"/>
              <a:gd name="T38" fmla="*/ 301 w 397"/>
              <a:gd name="T39" fmla="*/ 0 h 6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97"/>
              <a:gd name="T61" fmla="*/ 0 h 650"/>
              <a:gd name="T62" fmla="*/ 397 w 397"/>
              <a:gd name="T63" fmla="*/ 650 h 65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97" h="650">
                <a:moveTo>
                  <a:pt x="301" y="0"/>
                </a:moveTo>
                <a:cubicBezTo>
                  <a:pt x="259" y="28"/>
                  <a:pt x="237" y="36"/>
                  <a:pt x="217" y="96"/>
                </a:cubicBezTo>
                <a:cubicBezTo>
                  <a:pt x="213" y="108"/>
                  <a:pt x="213" y="122"/>
                  <a:pt x="205" y="132"/>
                </a:cubicBezTo>
                <a:cubicBezTo>
                  <a:pt x="196" y="143"/>
                  <a:pt x="181" y="148"/>
                  <a:pt x="169" y="156"/>
                </a:cubicBezTo>
                <a:cubicBezTo>
                  <a:pt x="161" y="180"/>
                  <a:pt x="159" y="207"/>
                  <a:pt x="145" y="228"/>
                </a:cubicBezTo>
                <a:cubicBezTo>
                  <a:pt x="129" y="252"/>
                  <a:pt x="106" y="273"/>
                  <a:pt x="97" y="300"/>
                </a:cubicBezTo>
                <a:cubicBezTo>
                  <a:pt x="68" y="386"/>
                  <a:pt x="94" y="358"/>
                  <a:pt x="37" y="396"/>
                </a:cubicBezTo>
                <a:cubicBezTo>
                  <a:pt x="0" y="452"/>
                  <a:pt x="7" y="456"/>
                  <a:pt x="61" y="492"/>
                </a:cubicBezTo>
                <a:cubicBezTo>
                  <a:pt x="80" y="550"/>
                  <a:pt x="100" y="538"/>
                  <a:pt x="157" y="552"/>
                </a:cubicBezTo>
                <a:cubicBezTo>
                  <a:pt x="161" y="572"/>
                  <a:pt x="159" y="594"/>
                  <a:pt x="169" y="612"/>
                </a:cubicBezTo>
                <a:cubicBezTo>
                  <a:pt x="176" y="625"/>
                  <a:pt x="202" y="650"/>
                  <a:pt x="205" y="636"/>
                </a:cubicBezTo>
                <a:cubicBezTo>
                  <a:pt x="214" y="589"/>
                  <a:pt x="197" y="540"/>
                  <a:pt x="193" y="492"/>
                </a:cubicBezTo>
                <a:cubicBezTo>
                  <a:pt x="197" y="468"/>
                  <a:pt x="189" y="438"/>
                  <a:pt x="205" y="420"/>
                </a:cubicBezTo>
                <a:cubicBezTo>
                  <a:pt x="222" y="401"/>
                  <a:pt x="277" y="396"/>
                  <a:pt x="277" y="396"/>
                </a:cubicBezTo>
                <a:cubicBezTo>
                  <a:pt x="309" y="300"/>
                  <a:pt x="261" y="412"/>
                  <a:pt x="325" y="348"/>
                </a:cubicBezTo>
                <a:cubicBezTo>
                  <a:pt x="334" y="339"/>
                  <a:pt x="331" y="323"/>
                  <a:pt x="337" y="312"/>
                </a:cubicBezTo>
                <a:cubicBezTo>
                  <a:pt x="359" y="269"/>
                  <a:pt x="355" y="278"/>
                  <a:pt x="397" y="264"/>
                </a:cubicBezTo>
                <a:cubicBezTo>
                  <a:pt x="377" y="204"/>
                  <a:pt x="357" y="228"/>
                  <a:pt x="337" y="168"/>
                </a:cubicBezTo>
                <a:cubicBezTo>
                  <a:pt x="374" y="56"/>
                  <a:pt x="335" y="214"/>
                  <a:pt x="301" y="120"/>
                </a:cubicBezTo>
                <a:cubicBezTo>
                  <a:pt x="287" y="82"/>
                  <a:pt x="301" y="40"/>
                  <a:pt x="301" y="0"/>
                </a:cubicBezTo>
                <a:close/>
              </a:path>
            </a:pathLst>
          </a:custGeom>
          <a:solidFill>
            <a:srgbClr val="0000FF">
              <a:alpha val="50195"/>
            </a:srgbClr>
          </a:solidFill>
          <a:ln w="12700" cap="flat" cmpd="sng">
            <a:solidFill>
              <a:srgbClr val="33CCCC"/>
            </a:solidFill>
            <a:prstDash val="solid"/>
            <a:round/>
          </a:ln>
        </p:spPr>
        <p:txBody>
          <a:bodyPr lIns="90000" tIns="46800" rIns="90000" bIns="46800" anchor="ctr"/>
          <a:lstStyle>
            <a:defPPr/>
          </a:lstStyle>
          <a:p>
            <a:endParaRPr lang="zh-CN" altLang="en-US"/>
          </a:p>
        </p:txBody>
      </p:sp>
      <p:sp>
        <p:nvSpPr>
          <p:cNvPr id="30730" name="AutoShape 10"/>
          <p:cNvSpPr>
            <a:spLocks noChangeArrowheads="1"/>
          </p:cNvSpPr>
          <p:nvPr/>
        </p:nvSpPr>
        <p:spPr bwMode="auto">
          <a:xfrm>
            <a:off x="4267200" y="1905000"/>
            <a:ext cx="1447800" cy="609600"/>
          </a:xfrm>
          <a:prstGeom prst="wedgeEllipseCallout">
            <a:avLst>
              <a:gd name="adj1" fmla="val 20065"/>
              <a:gd name="adj2" fmla="val 137500"/>
            </a:avLst>
          </a:prstGeom>
          <a:solidFill>
            <a:srgbClr val="3366FF"/>
          </a:solidFill>
          <a:ln w="34925">
            <a:solidFill>
              <a:srgbClr val="FFCC99"/>
            </a:solidFill>
            <a:miter lim="800000"/>
          </a:ln>
        </p:spPr>
        <p:txBody>
          <a:bodyPr lIns="90000" tIns="46800" rIns="90000" bIns="46800" anchor="ctr"/>
          <a:lstStyle>
            <a:defPPr/>
          </a:lstStyle>
          <a:p>
            <a:pPr algn="ctr" eaLnBrk="0" hangingPunct="0"/>
            <a:r>
              <a:rPr lang="zh-CN" altLang="en-US" sz="1800" b="1">
                <a:solidFill>
                  <a:schemeClr val="bg1"/>
                </a:solidFill>
                <a:latin typeface="Times New Roman" panose="02020603050405020304" pitchFamily="18" charset="0"/>
              </a:rPr>
              <a:t>归还波兰</a:t>
            </a:r>
            <a:endParaRPr lang="zh-CN" altLang="en-US" sz="1800" b="1">
              <a:solidFill>
                <a:schemeClr val="bg1"/>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500" fill="hold"/>
                                        <p:tgtEl>
                                          <p:spTgt spid="30722"/>
                                        </p:tgtEl>
                                        <p:attrNameLst>
                                          <p:attrName>ppt_w</p:attrName>
                                        </p:attrNameLst>
                                      </p:cBhvr>
                                      <p:tavLst>
                                        <p:tav tm="0">
                                          <p:val>
                                            <p:fltVal val="0"/>
                                          </p:val>
                                        </p:tav>
                                        <p:tav tm="100000">
                                          <p:val>
                                            <p:strVal val="#ppt_w"/>
                                          </p:val>
                                        </p:tav>
                                      </p:tavLst>
                                    </p:anim>
                                    <p:anim calcmode="lin" valueType="num">
                                      <p:cBhvr>
                                        <p:cTn id="8" dur="500" fill="hold"/>
                                        <p:tgtEl>
                                          <p:spTgt spid="3072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0723"/>
                                        </p:tgtEl>
                                        <p:attrNameLst>
                                          <p:attrName>style.visibility</p:attrName>
                                        </p:attrNameLst>
                                      </p:cBhvr>
                                      <p:to>
                                        <p:strVal val="visible"/>
                                      </p:to>
                                    </p:set>
                                    <p:animEffect transition="in" filter="slide(fromBottom)">
                                      <p:cBhvr>
                                        <p:cTn id="13" dur="500"/>
                                        <p:tgtEl>
                                          <p:spTgt spid="30723"/>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30724"/>
                                        </p:tgtEl>
                                        <p:attrNameLst>
                                          <p:attrName>style.visibility</p:attrName>
                                        </p:attrNameLst>
                                      </p:cBhvr>
                                      <p:to>
                                        <p:strVal val="visible"/>
                                      </p:to>
                                    </p:set>
                                    <p:animEffect transition="in" filter="slide(fromBottom)">
                                      <p:cBhvr>
                                        <p:cTn id="18" dur="500"/>
                                        <p:tgtEl>
                                          <p:spTgt spid="30724"/>
                                        </p:tgtEl>
                                      </p:cBhvr>
                                    </p:animEffect>
                                  </p:childTnLst>
                                </p:cTn>
                              </p:par>
                            </p:childTnLst>
                          </p:cTn>
                        </p:par>
                      </p:childTnLst>
                    </p:cTn>
                  </p:par>
                  <p:par>
                    <p:cTn id="19" fill="hold">
                      <p:stCondLst>
                        <p:cond delay="indefinite"/>
                      </p:stCondLst>
                      <p:childTnLst>
                        <p:par>
                          <p:cTn id="20" fill="hold">
                            <p:stCondLst>
                              <p:cond delay="0"/>
                            </p:stCondLst>
                            <p:childTnLst>
                              <p:par>
                                <p:cTn id="21" presetID="19" presetClass="entr" presetSubtype="10" fill="hold" grpId="0" nodeType="clickEffect">
                                  <p:stCondLst>
                                    <p:cond delay="0"/>
                                  </p:stCondLst>
                                  <p:childTnLst>
                                    <p:set>
                                      <p:cBhvr>
                                        <p:cTn id="22" dur="1" fill="hold">
                                          <p:stCondLst>
                                            <p:cond delay="0"/>
                                          </p:stCondLst>
                                        </p:cTn>
                                        <p:tgtEl>
                                          <p:spTgt spid="30725"/>
                                        </p:tgtEl>
                                        <p:attrNameLst>
                                          <p:attrName>style.visibility</p:attrName>
                                        </p:attrNameLst>
                                      </p:cBhvr>
                                      <p:to>
                                        <p:strVal val="visible"/>
                                      </p:to>
                                    </p:set>
                                    <p:anim calcmode="lin" valueType="num">
                                      <p:cBhvr>
                                        <p:cTn id="23" dur="5000" fill="hold"/>
                                        <p:tgtEl>
                                          <p:spTgt spid="30725"/>
                                        </p:tgtEl>
                                        <p:attrNameLst>
                                          <p:attrName>ppt_w</p:attrName>
                                        </p:attrNameLst>
                                      </p:cBhvr>
                                      <p:tavLst>
                                        <p:tav tm="0" fmla="#ppt_w*sin(2.5*pi*$)">
                                          <p:val>
                                            <p:fltVal val="0"/>
                                          </p:val>
                                        </p:tav>
                                        <p:tav tm="100000">
                                          <p:val>
                                            <p:fltVal val="1"/>
                                          </p:val>
                                        </p:tav>
                                      </p:tavLst>
                                    </p:anim>
                                    <p:anim calcmode="lin" valueType="num">
                                      <p:cBhvr>
                                        <p:cTn id="24" dur="5000" fill="hold"/>
                                        <p:tgtEl>
                                          <p:spTgt spid="30725"/>
                                        </p:tgtEl>
                                        <p:attrNameLst>
                                          <p:attrName>ppt_h</p:attrName>
                                        </p:attrNameLst>
                                      </p:cBhvr>
                                      <p:tavLst>
                                        <p:tav tm="0">
                                          <p:val>
                                            <p:strVal val="#ppt_h"/>
                                          </p:val>
                                        </p:tav>
                                        <p:tav tm="100000">
                                          <p:val>
                                            <p:strVal val="#ppt_h"/>
                                          </p:val>
                                        </p:tav>
                                      </p:tavLst>
                                    </p:anim>
                                  </p:childTnLst>
                                </p:cTn>
                              </p:par>
                            </p:childTnLst>
                          </p:cTn>
                        </p:par>
                        <p:par>
                          <p:cTn id="25" fill="hold">
                            <p:stCondLst>
                              <p:cond delay="5000"/>
                            </p:stCondLst>
                            <p:childTnLst>
                              <p:par>
                                <p:cTn id="26" presetID="12" presetClass="entr" presetSubtype="4" fill="hold" grpId="0" nodeType="afterEffect">
                                  <p:stCondLst>
                                    <p:cond delay="0"/>
                                  </p:stCondLst>
                                  <p:childTnLst>
                                    <p:set>
                                      <p:cBhvr>
                                        <p:cTn id="27" dur="1" fill="hold">
                                          <p:stCondLst>
                                            <p:cond delay="0"/>
                                          </p:stCondLst>
                                        </p:cTn>
                                        <p:tgtEl>
                                          <p:spTgt spid="30726"/>
                                        </p:tgtEl>
                                        <p:attrNameLst>
                                          <p:attrName>style.visibility</p:attrName>
                                        </p:attrNameLst>
                                      </p:cBhvr>
                                      <p:to>
                                        <p:strVal val="visible"/>
                                      </p:to>
                                    </p:set>
                                    <p:animEffect transition="in" filter="slide(fromBottom)">
                                      <p:cBhvr>
                                        <p:cTn id="28" dur="500"/>
                                        <p:tgtEl>
                                          <p:spTgt spid="30726"/>
                                        </p:tgtEl>
                                      </p:cBhvr>
                                    </p:animEffect>
                                  </p:childTnLst>
                                </p:cTn>
                              </p:par>
                            </p:childTnLst>
                          </p:cTn>
                        </p:par>
                      </p:childTnLst>
                    </p:cTn>
                  </p:par>
                  <p:par>
                    <p:cTn id="29" fill="hold">
                      <p:stCondLst>
                        <p:cond delay="indefinite"/>
                      </p:stCondLst>
                      <p:childTnLst>
                        <p:par>
                          <p:cTn id="30" fill="hold">
                            <p:stCondLst>
                              <p:cond delay="0"/>
                            </p:stCondLst>
                            <p:childTnLst>
                              <p:par>
                                <p:cTn id="31" presetID="19" presetClass="entr" presetSubtype="10" fill="hold" grpId="0" nodeType="clickEffect">
                                  <p:stCondLst>
                                    <p:cond delay="0"/>
                                  </p:stCondLst>
                                  <p:childTnLst>
                                    <p:set>
                                      <p:cBhvr>
                                        <p:cTn id="32" dur="1" fill="hold">
                                          <p:stCondLst>
                                            <p:cond delay="0"/>
                                          </p:stCondLst>
                                        </p:cTn>
                                        <p:tgtEl>
                                          <p:spTgt spid="30727"/>
                                        </p:tgtEl>
                                        <p:attrNameLst>
                                          <p:attrName>style.visibility</p:attrName>
                                        </p:attrNameLst>
                                      </p:cBhvr>
                                      <p:to>
                                        <p:strVal val="visible"/>
                                      </p:to>
                                    </p:set>
                                    <p:anim calcmode="lin" valueType="num">
                                      <p:cBhvr>
                                        <p:cTn id="33" dur="5000" fill="hold"/>
                                        <p:tgtEl>
                                          <p:spTgt spid="30727"/>
                                        </p:tgtEl>
                                        <p:attrNameLst>
                                          <p:attrName>ppt_w</p:attrName>
                                        </p:attrNameLst>
                                      </p:cBhvr>
                                      <p:tavLst>
                                        <p:tav tm="0" fmla="#ppt_w*sin(2.5*pi*$)">
                                          <p:val>
                                            <p:fltVal val="0"/>
                                          </p:val>
                                        </p:tav>
                                        <p:tav tm="100000">
                                          <p:val>
                                            <p:fltVal val="1"/>
                                          </p:val>
                                        </p:tav>
                                      </p:tavLst>
                                    </p:anim>
                                    <p:anim calcmode="lin" valueType="num">
                                      <p:cBhvr>
                                        <p:cTn id="34" dur="5000" fill="hold"/>
                                        <p:tgtEl>
                                          <p:spTgt spid="30727"/>
                                        </p:tgtEl>
                                        <p:attrNameLst>
                                          <p:attrName>ppt_h</p:attrName>
                                        </p:attrNameLst>
                                      </p:cBhvr>
                                      <p:tavLst>
                                        <p:tav tm="0">
                                          <p:val>
                                            <p:strVal val="#ppt_h"/>
                                          </p:val>
                                        </p:tav>
                                        <p:tav tm="100000">
                                          <p:val>
                                            <p:strVal val="#ppt_h"/>
                                          </p:val>
                                        </p:tav>
                                      </p:tavLst>
                                    </p:anim>
                                  </p:childTnLst>
                                </p:cTn>
                              </p:par>
                            </p:childTnLst>
                          </p:cTn>
                        </p:par>
                        <p:par>
                          <p:cTn id="35" fill="hold">
                            <p:stCondLst>
                              <p:cond delay="5000"/>
                            </p:stCondLst>
                            <p:childTnLst>
                              <p:par>
                                <p:cTn id="36" presetID="12" presetClass="entr" presetSubtype="4" fill="hold" grpId="0" nodeType="afterEffect">
                                  <p:stCondLst>
                                    <p:cond delay="0"/>
                                  </p:stCondLst>
                                  <p:childTnLst>
                                    <p:set>
                                      <p:cBhvr>
                                        <p:cTn id="37" dur="1" fill="hold">
                                          <p:stCondLst>
                                            <p:cond delay="0"/>
                                          </p:stCondLst>
                                        </p:cTn>
                                        <p:tgtEl>
                                          <p:spTgt spid="30728"/>
                                        </p:tgtEl>
                                        <p:attrNameLst>
                                          <p:attrName>style.visibility</p:attrName>
                                        </p:attrNameLst>
                                      </p:cBhvr>
                                      <p:to>
                                        <p:strVal val="visible"/>
                                      </p:to>
                                    </p:set>
                                    <p:animEffect transition="in" filter="slide(fromBottom)">
                                      <p:cBhvr>
                                        <p:cTn id="38" dur="500"/>
                                        <p:tgtEl>
                                          <p:spTgt spid="30728"/>
                                        </p:tgtEl>
                                      </p:cBhvr>
                                    </p:animEffect>
                                  </p:childTnLst>
                                </p:cTn>
                              </p:par>
                            </p:childTnLst>
                          </p:cTn>
                        </p:par>
                      </p:childTnLst>
                    </p:cTn>
                  </p:par>
                  <p:par>
                    <p:cTn id="39" fill="hold">
                      <p:stCondLst>
                        <p:cond delay="indefinite"/>
                      </p:stCondLst>
                      <p:childTnLst>
                        <p:par>
                          <p:cTn id="40" fill="hold">
                            <p:stCondLst>
                              <p:cond delay="0"/>
                            </p:stCondLst>
                            <p:childTnLst>
                              <p:par>
                                <p:cTn id="41" presetID="19" presetClass="entr" presetSubtype="10" fill="hold" grpId="0" nodeType="clickEffect">
                                  <p:stCondLst>
                                    <p:cond delay="0"/>
                                  </p:stCondLst>
                                  <p:childTnLst>
                                    <p:set>
                                      <p:cBhvr>
                                        <p:cTn id="42" dur="1" fill="hold">
                                          <p:stCondLst>
                                            <p:cond delay="0"/>
                                          </p:stCondLst>
                                        </p:cTn>
                                        <p:tgtEl>
                                          <p:spTgt spid="30729"/>
                                        </p:tgtEl>
                                        <p:attrNameLst>
                                          <p:attrName>style.visibility</p:attrName>
                                        </p:attrNameLst>
                                      </p:cBhvr>
                                      <p:to>
                                        <p:strVal val="visible"/>
                                      </p:to>
                                    </p:set>
                                    <p:anim calcmode="lin" valueType="num">
                                      <p:cBhvr>
                                        <p:cTn id="43" dur="5000" fill="hold"/>
                                        <p:tgtEl>
                                          <p:spTgt spid="30729"/>
                                        </p:tgtEl>
                                        <p:attrNameLst>
                                          <p:attrName>ppt_w</p:attrName>
                                        </p:attrNameLst>
                                      </p:cBhvr>
                                      <p:tavLst>
                                        <p:tav tm="0" fmla="#ppt_w*sin(2.5*pi*$)">
                                          <p:val>
                                            <p:fltVal val="0"/>
                                          </p:val>
                                        </p:tav>
                                        <p:tav tm="100000">
                                          <p:val>
                                            <p:fltVal val="1"/>
                                          </p:val>
                                        </p:tav>
                                      </p:tavLst>
                                    </p:anim>
                                    <p:anim calcmode="lin" valueType="num">
                                      <p:cBhvr>
                                        <p:cTn id="44" dur="5000" fill="hold"/>
                                        <p:tgtEl>
                                          <p:spTgt spid="30729"/>
                                        </p:tgtEl>
                                        <p:attrNameLst>
                                          <p:attrName>ppt_h</p:attrName>
                                        </p:attrNameLst>
                                      </p:cBhvr>
                                      <p:tavLst>
                                        <p:tav tm="0">
                                          <p:val>
                                            <p:strVal val="#ppt_h"/>
                                          </p:val>
                                        </p:tav>
                                        <p:tav tm="100000">
                                          <p:val>
                                            <p:strVal val="#ppt_h"/>
                                          </p:val>
                                        </p:tav>
                                      </p:tavLst>
                                    </p:anim>
                                  </p:childTnLst>
                                </p:cTn>
                              </p:par>
                            </p:childTnLst>
                          </p:cTn>
                        </p:par>
                        <p:par>
                          <p:cTn id="45" fill="hold">
                            <p:stCondLst>
                              <p:cond delay="5000"/>
                            </p:stCondLst>
                            <p:childTnLst>
                              <p:par>
                                <p:cTn id="46" presetID="12" presetClass="entr" presetSubtype="4" fill="hold" grpId="0" nodeType="afterEffect">
                                  <p:stCondLst>
                                    <p:cond delay="0"/>
                                  </p:stCondLst>
                                  <p:childTnLst>
                                    <p:set>
                                      <p:cBhvr>
                                        <p:cTn id="47" dur="1" fill="hold">
                                          <p:stCondLst>
                                            <p:cond delay="0"/>
                                          </p:stCondLst>
                                        </p:cTn>
                                        <p:tgtEl>
                                          <p:spTgt spid="30730"/>
                                        </p:tgtEl>
                                        <p:attrNameLst>
                                          <p:attrName>style.visibility</p:attrName>
                                        </p:attrNameLst>
                                      </p:cBhvr>
                                      <p:to>
                                        <p:strVal val="visible"/>
                                      </p:to>
                                    </p:set>
                                    <p:animEffect transition="in" filter="slide(fromBottom)">
                                      <p:cBhvr>
                                        <p:cTn id="48" dur="500"/>
                                        <p:tgtEl>
                                          <p:spTgt spid="307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P spid="30725" grpId="0"/>
      <p:bldP spid="30726" grpId="0"/>
      <p:bldP spid="30727" grpId="0"/>
      <p:bldP spid="30728" grpId="0"/>
      <p:bldP spid="30729" grpId="0"/>
      <p:bldP spid="3073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6363" y="-296863"/>
            <a:ext cx="9201151" cy="7397751"/>
            <a:chOff x="0" y="0"/>
            <a:chExt cx="5797" cy="4661"/>
          </a:xfrm>
        </p:grpSpPr>
        <p:sp>
          <p:nvSpPr>
            <p:cNvPr id="12311" name="未知"/>
            <p:cNvSpPr/>
            <p:nvPr/>
          </p:nvSpPr>
          <p:spPr bwMode="auto">
            <a:xfrm>
              <a:off x="2160" y="0"/>
              <a:ext cx="480" cy="497"/>
            </a:xfrm>
            <a:custGeom>
              <a:avLst/>
              <a:gdLst>
                <a:gd name="T0" fmla="*/ 0 w 480"/>
                <a:gd name="T1" fmla="*/ 89 h 497"/>
                <a:gd name="T2" fmla="*/ 55 w 480"/>
                <a:gd name="T3" fmla="*/ 296 h 497"/>
                <a:gd name="T4" fmla="*/ 87 w 480"/>
                <a:gd name="T5" fmla="*/ 416 h 497"/>
                <a:gd name="T6" fmla="*/ 120 w 480"/>
                <a:gd name="T7" fmla="*/ 449 h 497"/>
                <a:gd name="T8" fmla="*/ 186 w 480"/>
                <a:gd name="T9" fmla="*/ 493 h 497"/>
                <a:gd name="T10" fmla="*/ 393 w 480"/>
                <a:gd name="T11" fmla="*/ 427 h 497"/>
                <a:gd name="T12" fmla="*/ 437 w 480"/>
                <a:gd name="T13" fmla="*/ 274 h 497"/>
                <a:gd name="T14" fmla="*/ 480 w 480"/>
                <a:gd name="T15" fmla="*/ 176 h 497"/>
                <a:gd name="T16" fmla="*/ 120 w 480"/>
                <a:gd name="T17" fmla="*/ 100 h 497"/>
                <a:gd name="T18" fmla="*/ 55 w 480"/>
                <a:gd name="T19" fmla="*/ 111 h 497"/>
                <a:gd name="T20" fmla="*/ 11 w 480"/>
                <a:gd name="T21" fmla="*/ 122 h 497"/>
                <a:gd name="T22" fmla="*/ 0 w 480"/>
                <a:gd name="T23" fmla="*/ 89 h 4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0"/>
                <a:gd name="T37" fmla="*/ 0 h 497"/>
                <a:gd name="T38" fmla="*/ 480 w 480"/>
                <a:gd name="T39" fmla="*/ 497 h 49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0" h="497">
                  <a:moveTo>
                    <a:pt x="0" y="89"/>
                  </a:moveTo>
                  <a:cubicBezTo>
                    <a:pt x="18" y="162"/>
                    <a:pt x="11" y="232"/>
                    <a:pt x="55" y="296"/>
                  </a:cubicBezTo>
                  <a:cubicBezTo>
                    <a:pt x="59" y="316"/>
                    <a:pt x="74" y="403"/>
                    <a:pt x="87" y="416"/>
                  </a:cubicBezTo>
                  <a:cubicBezTo>
                    <a:pt x="98" y="427"/>
                    <a:pt x="110" y="437"/>
                    <a:pt x="120" y="449"/>
                  </a:cubicBezTo>
                  <a:cubicBezTo>
                    <a:pt x="160" y="497"/>
                    <a:pt x="118" y="476"/>
                    <a:pt x="186" y="493"/>
                  </a:cubicBezTo>
                  <a:cubicBezTo>
                    <a:pt x="267" y="483"/>
                    <a:pt x="327" y="476"/>
                    <a:pt x="393" y="427"/>
                  </a:cubicBezTo>
                  <a:cubicBezTo>
                    <a:pt x="411" y="373"/>
                    <a:pt x="405" y="322"/>
                    <a:pt x="437" y="274"/>
                  </a:cubicBezTo>
                  <a:cubicBezTo>
                    <a:pt x="448" y="238"/>
                    <a:pt x="468" y="212"/>
                    <a:pt x="480" y="176"/>
                  </a:cubicBezTo>
                  <a:cubicBezTo>
                    <a:pt x="450" y="0"/>
                    <a:pt x="331" y="93"/>
                    <a:pt x="120" y="100"/>
                  </a:cubicBezTo>
                  <a:cubicBezTo>
                    <a:pt x="98" y="104"/>
                    <a:pt x="77" y="107"/>
                    <a:pt x="55" y="111"/>
                  </a:cubicBezTo>
                  <a:cubicBezTo>
                    <a:pt x="40" y="114"/>
                    <a:pt x="25" y="128"/>
                    <a:pt x="11" y="122"/>
                  </a:cubicBezTo>
                  <a:cubicBezTo>
                    <a:pt x="0" y="118"/>
                    <a:pt x="4" y="100"/>
                    <a:pt x="0" y="89"/>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12" name="未知"/>
            <p:cNvSpPr/>
            <p:nvPr/>
          </p:nvSpPr>
          <p:spPr bwMode="auto">
            <a:xfrm>
              <a:off x="48" y="192"/>
              <a:ext cx="5749" cy="4322"/>
            </a:xfrm>
            <a:custGeom>
              <a:avLst/>
              <a:gdLst>
                <a:gd name="T0" fmla="*/ 0 w 5749"/>
                <a:gd name="T1" fmla="*/ 1420 h 4322"/>
                <a:gd name="T2" fmla="*/ 76 w 5749"/>
                <a:gd name="T3" fmla="*/ 1464 h 4322"/>
                <a:gd name="T4" fmla="*/ 22 w 5749"/>
                <a:gd name="T5" fmla="*/ 1551 h 4322"/>
                <a:gd name="T6" fmla="*/ 33 w 5749"/>
                <a:gd name="T7" fmla="*/ 1660 h 4322"/>
                <a:gd name="T8" fmla="*/ 109 w 5749"/>
                <a:gd name="T9" fmla="*/ 1682 h 4322"/>
                <a:gd name="T10" fmla="*/ 153 w 5749"/>
                <a:gd name="T11" fmla="*/ 1671 h 4322"/>
                <a:gd name="T12" fmla="*/ 185 w 5749"/>
                <a:gd name="T13" fmla="*/ 1649 h 4322"/>
                <a:gd name="T14" fmla="*/ 262 w 5749"/>
                <a:gd name="T15" fmla="*/ 1638 h 4322"/>
                <a:gd name="T16" fmla="*/ 251 w 5749"/>
                <a:gd name="T17" fmla="*/ 1507 h 4322"/>
                <a:gd name="T18" fmla="*/ 196 w 5749"/>
                <a:gd name="T19" fmla="*/ 1246 h 4322"/>
                <a:gd name="T20" fmla="*/ 273 w 5749"/>
                <a:gd name="T21" fmla="*/ 1145 h 4322"/>
                <a:gd name="T22" fmla="*/ 480 w 5749"/>
                <a:gd name="T23" fmla="*/ 1134 h 4322"/>
                <a:gd name="T24" fmla="*/ 556 w 5749"/>
                <a:gd name="T25" fmla="*/ 1156 h 4322"/>
                <a:gd name="T26" fmla="*/ 633 w 5749"/>
                <a:gd name="T27" fmla="*/ 1189 h 4322"/>
                <a:gd name="T28" fmla="*/ 687 w 5749"/>
                <a:gd name="T29" fmla="*/ 1145 h 4322"/>
                <a:gd name="T30" fmla="*/ 676 w 5749"/>
                <a:gd name="T31" fmla="*/ 1167 h 4322"/>
                <a:gd name="T32" fmla="*/ 775 w 5749"/>
                <a:gd name="T33" fmla="*/ 1276 h 4322"/>
                <a:gd name="T34" fmla="*/ 775 w 5749"/>
                <a:gd name="T35" fmla="*/ 1374 h 4322"/>
                <a:gd name="T36" fmla="*/ 753 w 5749"/>
                <a:gd name="T37" fmla="*/ 1429 h 4322"/>
                <a:gd name="T38" fmla="*/ 1156 w 5749"/>
                <a:gd name="T39" fmla="*/ 1538 h 4322"/>
                <a:gd name="T40" fmla="*/ 4211 w 5749"/>
                <a:gd name="T41" fmla="*/ 1167 h 4322"/>
                <a:gd name="T42" fmla="*/ 4527 w 5749"/>
                <a:gd name="T43" fmla="*/ 995 h 4322"/>
                <a:gd name="T44" fmla="*/ 4538 w 5749"/>
                <a:gd name="T45" fmla="*/ 962 h 4322"/>
                <a:gd name="T46" fmla="*/ 4571 w 5749"/>
                <a:gd name="T47" fmla="*/ 940 h 4322"/>
                <a:gd name="T48" fmla="*/ 4713 w 5749"/>
                <a:gd name="T49" fmla="*/ 896 h 4322"/>
                <a:gd name="T50" fmla="*/ 4735 w 5749"/>
                <a:gd name="T51" fmla="*/ 809 h 4322"/>
                <a:gd name="T52" fmla="*/ 4800 w 5749"/>
                <a:gd name="T53" fmla="*/ 766 h 4322"/>
                <a:gd name="T54" fmla="*/ 4855 w 5749"/>
                <a:gd name="T55" fmla="*/ 700 h 4322"/>
                <a:gd name="T56" fmla="*/ 4887 w 5749"/>
                <a:gd name="T57" fmla="*/ 635 h 4322"/>
                <a:gd name="T58" fmla="*/ 4920 w 5749"/>
                <a:gd name="T59" fmla="*/ 547 h 4322"/>
                <a:gd name="T60" fmla="*/ 4942 w 5749"/>
                <a:gd name="T61" fmla="*/ 482 h 4322"/>
                <a:gd name="T62" fmla="*/ 4800 w 5749"/>
                <a:gd name="T63" fmla="*/ 458 h 4322"/>
                <a:gd name="T64" fmla="*/ 4898 w 5749"/>
                <a:gd name="T65" fmla="*/ 373 h 4322"/>
                <a:gd name="T66" fmla="*/ 4800 w 5749"/>
                <a:gd name="T67" fmla="*/ 166 h 4322"/>
                <a:gd name="T68" fmla="*/ 4778 w 5749"/>
                <a:gd name="T69" fmla="*/ 100 h 4322"/>
                <a:gd name="T70" fmla="*/ 4713 w 5749"/>
                <a:gd name="T71" fmla="*/ 0 h 4322"/>
                <a:gd name="T72" fmla="*/ 5749 w 5749"/>
                <a:gd name="T73" fmla="*/ 2 h 4322"/>
                <a:gd name="T74" fmla="*/ 5749 w 5749"/>
                <a:gd name="T75" fmla="*/ 4322 h 4322"/>
                <a:gd name="T76" fmla="*/ 0 w 5749"/>
                <a:gd name="T77" fmla="*/ 4311 h 4322"/>
                <a:gd name="T78" fmla="*/ 0 w 5749"/>
                <a:gd name="T79" fmla="*/ 1595 h 432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5749"/>
                <a:gd name="T121" fmla="*/ 0 h 4322"/>
                <a:gd name="T122" fmla="*/ 5749 w 5749"/>
                <a:gd name="T123" fmla="*/ 4322 h 432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5749" h="4322">
                  <a:moveTo>
                    <a:pt x="0" y="1420"/>
                  </a:moveTo>
                  <a:cubicBezTo>
                    <a:pt x="60" y="1400"/>
                    <a:pt x="61" y="1404"/>
                    <a:pt x="76" y="1464"/>
                  </a:cubicBezTo>
                  <a:cubicBezTo>
                    <a:pt x="59" y="1513"/>
                    <a:pt x="67" y="1521"/>
                    <a:pt x="22" y="1551"/>
                  </a:cubicBezTo>
                  <a:cubicBezTo>
                    <a:pt x="14" y="1576"/>
                    <a:pt x="10" y="1641"/>
                    <a:pt x="33" y="1660"/>
                  </a:cubicBezTo>
                  <a:cubicBezTo>
                    <a:pt x="53" y="1677"/>
                    <a:pt x="84" y="1674"/>
                    <a:pt x="109" y="1682"/>
                  </a:cubicBezTo>
                  <a:cubicBezTo>
                    <a:pt x="124" y="1678"/>
                    <a:pt x="139" y="1677"/>
                    <a:pt x="153" y="1671"/>
                  </a:cubicBezTo>
                  <a:cubicBezTo>
                    <a:pt x="165" y="1666"/>
                    <a:pt x="173" y="1653"/>
                    <a:pt x="185" y="1649"/>
                  </a:cubicBezTo>
                  <a:cubicBezTo>
                    <a:pt x="210" y="1641"/>
                    <a:pt x="236" y="1642"/>
                    <a:pt x="262" y="1638"/>
                  </a:cubicBezTo>
                  <a:cubicBezTo>
                    <a:pt x="299" y="1584"/>
                    <a:pt x="285" y="1558"/>
                    <a:pt x="251" y="1507"/>
                  </a:cubicBezTo>
                  <a:cubicBezTo>
                    <a:pt x="228" y="1418"/>
                    <a:pt x="183" y="1362"/>
                    <a:pt x="196" y="1246"/>
                  </a:cubicBezTo>
                  <a:cubicBezTo>
                    <a:pt x="198" y="1224"/>
                    <a:pt x="263" y="1165"/>
                    <a:pt x="273" y="1145"/>
                  </a:cubicBezTo>
                  <a:cubicBezTo>
                    <a:pt x="320" y="1132"/>
                    <a:pt x="433" y="1132"/>
                    <a:pt x="480" y="1134"/>
                  </a:cubicBezTo>
                  <a:cubicBezTo>
                    <a:pt x="527" y="1136"/>
                    <a:pt x="530" y="1147"/>
                    <a:pt x="556" y="1156"/>
                  </a:cubicBezTo>
                  <a:cubicBezTo>
                    <a:pt x="582" y="1165"/>
                    <a:pt x="611" y="1191"/>
                    <a:pt x="633" y="1189"/>
                  </a:cubicBezTo>
                  <a:cubicBezTo>
                    <a:pt x="655" y="1187"/>
                    <a:pt x="680" y="1149"/>
                    <a:pt x="687" y="1145"/>
                  </a:cubicBezTo>
                  <a:cubicBezTo>
                    <a:pt x="694" y="1141"/>
                    <a:pt x="661" y="1145"/>
                    <a:pt x="676" y="1167"/>
                  </a:cubicBezTo>
                  <a:cubicBezTo>
                    <a:pt x="691" y="1189"/>
                    <a:pt x="759" y="1242"/>
                    <a:pt x="775" y="1276"/>
                  </a:cubicBezTo>
                  <a:cubicBezTo>
                    <a:pt x="791" y="1310"/>
                    <a:pt x="779" y="1349"/>
                    <a:pt x="775" y="1374"/>
                  </a:cubicBezTo>
                  <a:cubicBezTo>
                    <a:pt x="771" y="1399"/>
                    <a:pt x="690" y="1402"/>
                    <a:pt x="753" y="1429"/>
                  </a:cubicBezTo>
                  <a:cubicBezTo>
                    <a:pt x="862" y="1441"/>
                    <a:pt x="580" y="1582"/>
                    <a:pt x="1156" y="1538"/>
                  </a:cubicBezTo>
                  <a:cubicBezTo>
                    <a:pt x="1732" y="1494"/>
                    <a:pt x="3649" y="1257"/>
                    <a:pt x="4211" y="1167"/>
                  </a:cubicBezTo>
                  <a:cubicBezTo>
                    <a:pt x="4773" y="1077"/>
                    <a:pt x="4472" y="1029"/>
                    <a:pt x="4527" y="995"/>
                  </a:cubicBezTo>
                  <a:cubicBezTo>
                    <a:pt x="4539" y="994"/>
                    <a:pt x="4531" y="971"/>
                    <a:pt x="4538" y="962"/>
                  </a:cubicBezTo>
                  <a:cubicBezTo>
                    <a:pt x="4546" y="952"/>
                    <a:pt x="4560" y="947"/>
                    <a:pt x="4571" y="940"/>
                  </a:cubicBezTo>
                  <a:cubicBezTo>
                    <a:pt x="4617" y="914"/>
                    <a:pt x="4664" y="912"/>
                    <a:pt x="4713" y="896"/>
                  </a:cubicBezTo>
                  <a:cubicBezTo>
                    <a:pt x="4723" y="868"/>
                    <a:pt x="4717" y="833"/>
                    <a:pt x="4735" y="809"/>
                  </a:cubicBezTo>
                  <a:cubicBezTo>
                    <a:pt x="4751" y="788"/>
                    <a:pt x="4779" y="782"/>
                    <a:pt x="4800" y="766"/>
                  </a:cubicBezTo>
                  <a:cubicBezTo>
                    <a:pt x="4829" y="743"/>
                    <a:pt x="4836" y="729"/>
                    <a:pt x="4855" y="700"/>
                  </a:cubicBezTo>
                  <a:cubicBezTo>
                    <a:pt x="4890" y="584"/>
                    <a:pt x="4834" y="757"/>
                    <a:pt x="4887" y="635"/>
                  </a:cubicBezTo>
                  <a:cubicBezTo>
                    <a:pt x="4899" y="606"/>
                    <a:pt x="4908" y="576"/>
                    <a:pt x="4920" y="547"/>
                  </a:cubicBezTo>
                  <a:cubicBezTo>
                    <a:pt x="4929" y="526"/>
                    <a:pt x="4942" y="482"/>
                    <a:pt x="4942" y="482"/>
                  </a:cubicBezTo>
                  <a:cubicBezTo>
                    <a:pt x="4943" y="463"/>
                    <a:pt x="4807" y="476"/>
                    <a:pt x="4800" y="458"/>
                  </a:cubicBezTo>
                  <a:cubicBezTo>
                    <a:pt x="4793" y="440"/>
                    <a:pt x="4898" y="422"/>
                    <a:pt x="4898" y="373"/>
                  </a:cubicBezTo>
                  <a:cubicBezTo>
                    <a:pt x="4887" y="295"/>
                    <a:pt x="4871" y="211"/>
                    <a:pt x="4800" y="166"/>
                  </a:cubicBezTo>
                  <a:cubicBezTo>
                    <a:pt x="4793" y="144"/>
                    <a:pt x="4785" y="122"/>
                    <a:pt x="4778" y="100"/>
                  </a:cubicBezTo>
                  <a:cubicBezTo>
                    <a:pt x="4770" y="75"/>
                    <a:pt x="4713" y="0"/>
                    <a:pt x="4713" y="0"/>
                  </a:cubicBezTo>
                  <a:lnTo>
                    <a:pt x="5749" y="2"/>
                  </a:lnTo>
                  <a:lnTo>
                    <a:pt x="5749" y="4322"/>
                  </a:lnTo>
                  <a:lnTo>
                    <a:pt x="0" y="4311"/>
                  </a:lnTo>
                  <a:lnTo>
                    <a:pt x="0" y="1595"/>
                  </a:lnTo>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13" name="未知"/>
            <p:cNvSpPr/>
            <p:nvPr/>
          </p:nvSpPr>
          <p:spPr bwMode="auto">
            <a:xfrm>
              <a:off x="165" y="352"/>
              <a:ext cx="5076" cy="4156"/>
            </a:xfrm>
            <a:custGeom>
              <a:avLst/>
              <a:gdLst>
                <a:gd name="T0" fmla="*/ 1147 w 5076"/>
                <a:gd name="T1" fmla="*/ 196 h 4156"/>
                <a:gd name="T2" fmla="*/ 1190 w 5076"/>
                <a:gd name="T3" fmla="*/ 916 h 4156"/>
                <a:gd name="T4" fmla="*/ 1059 w 5076"/>
                <a:gd name="T5" fmla="*/ 960 h 4156"/>
                <a:gd name="T6" fmla="*/ 852 w 5076"/>
                <a:gd name="T7" fmla="*/ 1047 h 4156"/>
                <a:gd name="T8" fmla="*/ 514 w 5076"/>
                <a:gd name="T9" fmla="*/ 1167 h 4156"/>
                <a:gd name="T10" fmla="*/ 525 w 5076"/>
                <a:gd name="T11" fmla="*/ 1451 h 4156"/>
                <a:gd name="T12" fmla="*/ 438 w 5076"/>
                <a:gd name="T13" fmla="*/ 1843 h 4156"/>
                <a:gd name="T14" fmla="*/ 187 w 5076"/>
                <a:gd name="T15" fmla="*/ 2269 h 4156"/>
                <a:gd name="T16" fmla="*/ 110 w 5076"/>
                <a:gd name="T17" fmla="*/ 2782 h 4156"/>
                <a:gd name="T18" fmla="*/ 176 w 5076"/>
                <a:gd name="T19" fmla="*/ 2967 h 4156"/>
                <a:gd name="T20" fmla="*/ 241 w 5076"/>
                <a:gd name="T21" fmla="*/ 3545 h 4156"/>
                <a:gd name="T22" fmla="*/ 438 w 5076"/>
                <a:gd name="T23" fmla="*/ 4047 h 4156"/>
                <a:gd name="T24" fmla="*/ 689 w 5076"/>
                <a:gd name="T25" fmla="*/ 4025 h 4156"/>
                <a:gd name="T26" fmla="*/ 984 w 5076"/>
                <a:gd name="T27" fmla="*/ 4010 h 4156"/>
                <a:gd name="T28" fmla="*/ 1256 w 5076"/>
                <a:gd name="T29" fmla="*/ 4025 h 4156"/>
                <a:gd name="T30" fmla="*/ 1441 w 5076"/>
                <a:gd name="T31" fmla="*/ 4080 h 4156"/>
                <a:gd name="T32" fmla="*/ 1769 w 5076"/>
                <a:gd name="T33" fmla="*/ 4091 h 4156"/>
                <a:gd name="T34" fmla="*/ 2052 w 5076"/>
                <a:gd name="T35" fmla="*/ 4036 h 4156"/>
                <a:gd name="T36" fmla="*/ 2303 w 5076"/>
                <a:gd name="T37" fmla="*/ 4091 h 4156"/>
                <a:gd name="T38" fmla="*/ 2259 w 5076"/>
                <a:gd name="T39" fmla="*/ 3916 h 4156"/>
                <a:gd name="T40" fmla="*/ 2369 w 5076"/>
                <a:gd name="T41" fmla="*/ 3654 h 4156"/>
                <a:gd name="T42" fmla="*/ 2259 w 5076"/>
                <a:gd name="T43" fmla="*/ 3229 h 4156"/>
                <a:gd name="T44" fmla="*/ 2030 w 5076"/>
                <a:gd name="T45" fmla="*/ 2902 h 4156"/>
                <a:gd name="T46" fmla="*/ 2172 w 5076"/>
                <a:gd name="T47" fmla="*/ 2694 h 4156"/>
                <a:gd name="T48" fmla="*/ 2663 w 5076"/>
                <a:gd name="T49" fmla="*/ 2465 h 4156"/>
                <a:gd name="T50" fmla="*/ 2990 w 5076"/>
                <a:gd name="T51" fmla="*/ 2422 h 4156"/>
                <a:gd name="T52" fmla="*/ 3492 w 5076"/>
                <a:gd name="T53" fmla="*/ 2825 h 4156"/>
                <a:gd name="T54" fmla="*/ 3558 w 5076"/>
                <a:gd name="T55" fmla="*/ 2760 h 4156"/>
                <a:gd name="T56" fmla="*/ 4137 w 5076"/>
                <a:gd name="T57" fmla="*/ 2821 h 4156"/>
                <a:gd name="T58" fmla="*/ 4092 w 5076"/>
                <a:gd name="T59" fmla="*/ 2487 h 4156"/>
                <a:gd name="T60" fmla="*/ 3885 w 5076"/>
                <a:gd name="T61" fmla="*/ 2127 h 4156"/>
                <a:gd name="T62" fmla="*/ 3579 w 5076"/>
                <a:gd name="T63" fmla="*/ 1876 h 4156"/>
                <a:gd name="T64" fmla="*/ 3896 w 5076"/>
                <a:gd name="T65" fmla="*/ 1549 h 4156"/>
                <a:gd name="T66" fmla="*/ 4453 w 5076"/>
                <a:gd name="T67" fmla="*/ 1283 h 4156"/>
                <a:gd name="T68" fmla="*/ 5019 w 5076"/>
                <a:gd name="T69" fmla="*/ 960 h 4156"/>
                <a:gd name="T70" fmla="*/ 5030 w 5076"/>
                <a:gd name="T71" fmla="*/ 327 h 4156"/>
                <a:gd name="T72" fmla="*/ 4572 w 5076"/>
                <a:gd name="T73" fmla="*/ 0 h 4156"/>
                <a:gd name="T74" fmla="*/ 4453 w 5076"/>
                <a:gd name="T75" fmla="*/ 432 h 4156"/>
                <a:gd name="T76" fmla="*/ 4453 w 5076"/>
                <a:gd name="T77" fmla="*/ 399 h 4156"/>
                <a:gd name="T78" fmla="*/ 4234 w 5076"/>
                <a:gd name="T79" fmla="*/ 632 h 4156"/>
                <a:gd name="T80" fmla="*/ 4081 w 5076"/>
                <a:gd name="T81" fmla="*/ 742 h 4156"/>
                <a:gd name="T82" fmla="*/ 3729 w 5076"/>
                <a:gd name="T83" fmla="*/ 607 h 4156"/>
                <a:gd name="T84" fmla="*/ 3263 w 5076"/>
                <a:gd name="T85" fmla="*/ 687 h 4156"/>
                <a:gd name="T86" fmla="*/ 2849 w 5076"/>
                <a:gd name="T87" fmla="*/ 883 h 4156"/>
                <a:gd name="T88" fmla="*/ 2718 w 5076"/>
                <a:gd name="T89" fmla="*/ 1156 h 4156"/>
                <a:gd name="T90" fmla="*/ 2510 w 5076"/>
                <a:gd name="T91" fmla="*/ 982 h 4156"/>
                <a:gd name="T92" fmla="*/ 2172 w 5076"/>
                <a:gd name="T93" fmla="*/ 774 h 4156"/>
                <a:gd name="T94" fmla="*/ 2030 w 5076"/>
                <a:gd name="T95" fmla="*/ 938 h 4156"/>
                <a:gd name="T96" fmla="*/ 1692 w 5076"/>
                <a:gd name="T97" fmla="*/ 949 h 4156"/>
                <a:gd name="T98" fmla="*/ 1714 w 5076"/>
                <a:gd name="T99" fmla="*/ 774 h 4156"/>
                <a:gd name="T100" fmla="*/ 1419 w 5076"/>
                <a:gd name="T101" fmla="*/ 654 h 4156"/>
                <a:gd name="T102" fmla="*/ 1387 w 5076"/>
                <a:gd name="T103" fmla="*/ 262 h 41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76"/>
                <a:gd name="T157" fmla="*/ 0 h 4156"/>
                <a:gd name="T158" fmla="*/ 5076 w 5076"/>
                <a:gd name="T159" fmla="*/ 4156 h 41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76" h="4156">
                  <a:moveTo>
                    <a:pt x="1365" y="163"/>
                  </a:moveTo>
                  <a:cubicBezTo>
                    <a:pt x="1350" y="159"/>
                    <a:pt x="1335" y="159"/>
                    <a:pt x="1321" y="152"/>
                  </a:cubicBezTo>
                  <a:cubicBezTo>
                    <a:pt x="1298" y="140"/>
                    <a:pt x="1256" y="109"/>
                    <a:pt x="1256" y="109"/>
                  </a:cubicBezTo>
                  <a:cubicBezTo>
                    <a:pt x="1234" y="116"/>
                    <a:pt x="1206" y="122"/>
                    <a:pt x="1190" y="142"/>
                  </a:cubicBezTo>
                  <a:cubicBezTo>
                    <a:pt x="1162" y="176"/>
                    <a:pt x="1203" y="179"/>
                    <a:pt x="1147" y="196"/>
                  </a:cubicBezTo>
                  <a:cubicBezTo>
                    <a:pt x="1122" y="204"/>
                    <a:pt x="1096" y="203"/>
                    <a:pt x="1070" y="207"/>
                  </a:cubicBezTo>
                  <a:cubicBezTo>
                    <a:pt x="1081" y="251"/>
                    <a:pt x="1089" y="279"/>
                    <a:pt x="1114" y="316"/>
                  </a:cubicBezTo>
                  <a:cubicBezTo>
                    <a:pt x="1062" y="471"/>
                    <a:pt x="1118" y="527"/>
                    <a:pt x="1158" y="643"/>
                  </a:cubicBezTo>
                  <a:cubicBezTo>
                    <a:pt x="1071" y="701"/>
                    <a:pt x="1096" y="775"/>
                    <a:pt x="1147" y="851"/>
                  </a:cubicBezTo>
                  <a:cubicBezTo>
                    <a:pt x="1167" y="929"/>
                    <a:pt x="1141" y="866"/>
                    <a:pt x="1190" y="916"/>
                  </a:cubicBezTo>
                  <a:cubicBezTo>
                    <a:pt x="1238" y="965"/>
                    <a:pt x="1182" y="939"/>
                    <a:pt x="1245" y="960"/>
                  </a:cubicBezTo>
                  <a:cubicBezTo>
                    <a:pt x="1249" y="971"/>
                    <a:pt x="1264" y="984"/>
                    <a:pt x="1256" y="992"/>
                  </a:cubicBezTo>
                  <a:cubicBezTo>
                    <a:pt x="1248" y="1000"/>
                    <a:pt x="1234" y="983"/>
                    <a:pt x="1223" y="982"/>
                  </a:cubicBezTo>
                  <a:cubicBezTo>
                    <a:pt x="1180" y="976"/>
                    <a:pt x="1136" y="975"/>
                    <a:pt x="1092" y="971"/>
                  </a:cubicBezTo>
                  <a:cubicBezTo>
                    <a:pt x="1081" y="967"/>
                    <a:pt x="1069" y="955"/>
                    <a:pt x="1059" y="960"/>
                  </a:cubicBezTo>
                  <a:cubicBezTo>
                    <a:pt x="1049" y="965"/>
                    <a:pt x="1054" y="982"/>
                    <a:pt x="1049" y="992"/>
                  </a:cubicBezTo>
                  <a:cubicBezTo>
                    <a:pt x="1043" y="1004"/>
                    <a:pt x="1034" y="1014"/>
                    <a:pt x="1027" y="1025"/>
                  </a:cubicBezTo>
                  <a:cubicBezTo>
                    <a:pt x="1035" y="1048"/>
                    <a:pt x="1055" y="1090"/>
                    <a:pt x="1027" y="1112"/>
                  </a:cubicBezTo>
                  <a:cubicBezTo>
                    <a:pt x="1015" y="1121"/>
                    <a:pt x="998" y="1105"/>
                    <a:pt x="983" y="1102"/>
                  </a:cubicBezTo>
                  <a:cubicBezTo>
                    <a:pt x="939" y="1073"/>
                    <a:pt x="896" y="1076"/>
                    <a:pt x="852" y="1047"/>
                  </a:cubicBezTo>
                  <a:cubicBezTo>
                    <a:pt x="819" y="947"/>
                    <a:pt x="683" y="1000"/>
                    <a:pt x="612" y="1047"/>
                  </a:cubicBezTo>
                  <a:cubicBezTo>
                    <a:pt x="605" y="1058"/>
                    <a:pt x="595" y="1068"/>
                    <a:pt x="590" y="1080"/>
                  </a:cubicBezTo>
                  <a:cubicBezTo>
                    <a:pt x="583" y="1097"/>
                    <a:pt x="595" y="1125"/>
                    <a:pt x="579" y="1134"/>
                  </a:cubicBezTo>
                  <a:cubicBezTo>
                    <a:pt x="551" y="1151"/>
                    <a:pt x="514" y="1141"/>
                    <a:pt x="481" y="1145"/>
                  </a:cubicBezTo>
                  <a:cubicBezTo>
                    <a:pt x="492" y="1152"/>
                    <a:pt x="501" y="1163"/>
                    <a:pt x="514" y="1167"/>
                  </a:cubicBezTo>
                  <a:cubicBezTo>
                    <a:pt x="535" y="1174"/>
                    <a:pt x="560" y="1167"/>
                    <a:pt x="579" y="1178"/>
                  </a:cubicBezTo>
                  <a:cubicBezTo>
                    <a:pt x="589" y="1184"/>
                    <a:pt x="583" y="1202"/>
                    <a:pt x="590" y="1211"/>
                  </a:cubicBezTo>
                  <a:cubicBezTo>
                    <a:pt x="598" y="1221"/>
                    <a:pt x="612" y="1225"/>
                    <a:pt x="623" y="1232"/>
                  </a:cubicBezTo>
                  <a:cubicBezTo>
                    <a:pt x="619" y="1264"/>
                    <a:pt x="607" y="1408"/>
                    <a:pt x="569" y="1440"/>
                  </a:cubicBezTo>
                  <a:cubicBezTo>
                    <a:pt x="557" y="1450"/>
                    <a:pt x="540" y="1447"/>
                    <a:pt x="525" y="1451"/>
                  </a:cubicBezTo>
                  <a:cubicBezTo>
                    <a:pt x="500" y="1458"/>
                    <a:pt x="474" y="1465"/>
                    <a:pt x="449" y="1472"/>
                  </a:cubicBezTo>
                  <a:cubicBezTo>
                    <a:pt x="435" y="1513"/>
                    <a:pt x="420" y="1542"/>
                    <a:pt x="449" y="1592"/>
                  </a:cubicBezTo>
                  <a:cubicBezTo>
                    <a:pt x="462" y="1615"/>
                    <a:pt x="514" y="1636"/>
                    <a:pt x="514" y="1636"/>
                  </a:cubicBezTo>
                  <a:cubicBezTo>
                    <a:pt x="493" y="1698"/>
                    <a:pt x="498" y="1722"/>
                    <a:pt x="449" y="1756"/>
                  </a:cubicBezTo>
                  <a:cubicBezTo>
                    <a:pt x="445" y="1785"/>
                    <a:pt x="458" y="1821"/>
                    <a:pt x="438" y="1843"/>
                  </a:cubicBezTo>
                  <a:cubicBezTo>
                    <a:pt x="415" y="1869"/>
                    <a:pt x="293" y="1845"/>
                    <a:pt x="274" y="1843"/>
                  </a:cubicBezTo>
                  <a:cubicBezTo>
                    <a:pt x="209" y="1821"/>
                    <a:pt x="266" y="1828"/>
                    <a:pt x="230" y="1865"/>
                  </a:cubicBezTo>
                  <a:cubicBezTo>
                    <a:pt x="222" y="1873"/>
                    <a:pt x="209" y="1872"/>
                    <a:pt x="198" y="1876"/>
                  </a:cubicBezTo>
                  <a:cubicBezTo>
                    <a:pt x="209" y="1942"/>
                    <a:pt x="219" y="2008"/>
                    <a:pt x="241" y="2072"/>
                  </a:cubicBezTo>
                  <a:cubicBezTo>
                    <a:pt x="218" y="2140"/>
                    <a:pt x="227" y="2209"/>
                    <a:pt x="187" y="2269"/>
                  </a:cubicBezTo>
                  <a:cubicBezTo>
                    <a:pt x="218" y="2361"/>
                    <a:pt x="193" y="2251"/>
                    <a:pt x="165" y="2312"/>
                  </a:cubicBezTo>
                  <a:cubicBezTo>
                    <a:pt x="149" y="2346"/>
                    <a:pt x="151" y="2385"/>
                    <a:pt x="143" y="2422"/>
                  </a:cubicBezTo>
                  <a:cubicBezTo>
                    <a:pt x="134" y="2465"/>
                    <a:pt x="113" y="2501"/>
                    <a:pt x="99" y="2542"/>
                  </a:cubicBezTo>
                  <a:cubicBezTo>
                    <a:pt x="103" y="2567"/>
                    <a:pt x="110" y="2592"/>
                    <a:pt x="110" y="2618"/>
                  </a:cubicBezTo>
                  <a:cubicBezTo>
                    <a:pt x="110" y="2686"/>
                    <a:pt x="72" y="2706"/>
                    <a:pt x="110" y="2782"/>
                  </a:cubicBezTo>
                  <a:cubicBezTo>
                    <a:pt x="117" y="2795"/>
                    <a:pt x="139" y="2789"/>
                    <a:pt x="154" y="2792"/>
                  </a:cubicBezTo>
                  <a:cubicBezTo>
                    <a:pt x="158" y="2803"/>
                    <a:pt x="159" y="2815"/>
                    <a:pt x="165" y="2825"/>
                  </a:cubicBezTo>
                  <a:cubicBezTo>
                    <a:pt x="178" y="2848"/>
                    <a:pt x="209" y="2891"/>
                    <a:pt x="209" y="2891"/>
                  </a:cubicBezTo>
                  <a:cubicBezTo>
                    <a:pt x="202" y="2902"/>
                    <a:pt x="192" y="2911"/>
                    <a:pt x="187" y="2923"/>
                  </a:cubicBezTo>
                  <a:cubicBezTo>
                    <a:pt x="181" y="2937"/>
                    <a:pt x="189" y="2960"/>
                    <a:pt x="176" y="2967"/>
                  </a:cubicBezTo>
                  <a:cubicBezTo>
                    <a:pt x="151" y="2981"/>
                    <a:pt x="118" y="2974"/>
                    <a:pt x="89" y="2978"/>
                  </a:cubicBezTo>
                  <a:cubicBezTo>
                    <a:pt x="78" y="2982"/>
                    <a:pt x="63" y="2980"/>
                    <a:pt x="56" y="2989"/>
                  </a:cubicBezTo>
                  <a:cubicBezTo>
                    <a:pt x="37" y="3013"/>
                    <a:pt x="35" y="3095"/>
                    <a:pt x="23" y="3131"/>
                  </a:cubicBezTo>
                  <a:cubicBezTo>
                    <a:pt x="27" y="3204"/>
                    <a:pt x="0" y="3291"/>
                    <a:pt x="45" y="3349"/>
                  </a:cubicBezTo>
                  <a:cubicBezTo>
                    <a:pt x="99" y="3418"/>
                    <a:pt x="179" y="3483"/>
                    <a:pt x="241" y="3545"/>
                  </a:cubicBezTo>
                  <a:cubicBezTo>
                    <a:pt x="257" y="3561"/>
                    <a:pt x="285" y="3560"/>
                    <a:pt x="307" y="3567"/>
                  </a:cubicBezTo>
                  <a:cubicBezTo>
                    <a:pt x="324" y="3618"/>
                    <a:pt x="314" y="3654"/>
                    <a:pt x="285" y="3698"/>
                  </a:cubicBezTo>
                  <a:cubicBezTo>
                    <a:pt x="290" y="3797"/>
                    <a:pt x="242" y="3934"/>
                    <a:pt x="350" y="3971"/>
                  </a:cubicBezTo>
                  <a:cubicBezTo>
                    <a:pt x="372" y="4034"/>
                    <a:pt x="343" y="3978"/>
                    <a:pt x="405" y="4014"/>
                  </a:cubicBezTo>
                  <a:cubicBezTo>
                    <a:pt x="419" y="4022"/>
                    <a:pt x="427" y="4036"/>
                    <a:pt x="438" y="4047"/>
                  </a:cubicBezTo>
                  <a:cubicBezTo>
                    <a:pt x="467" y="3960"/>
                    <a:pt x="424" y="4060"/>
                    <a:pt x="481" y="4003"/>
                  </a:cubicBezTo>
                  <a:cubicBezTo>
                    <a:pt x="502" y="3982"/>
                    <a:pt x="497" y="3945"/>
                    <a:pt x="503" y="3916"/>
                  </a:cubicBezTo>
                  <a:cubicBezTo>
                    <a:pt x="537" y="3927"/>
                    <a:pt x="546" y="3925"/>
                    <a:pt x="569" y="3960"/>
                  </a:cubicBezTo>
                  <a:cubicBezTo>
                    <a:pt x="575" y="3969"/>
                    <a:pt x="572" y="3983"/>
                    <a:pt x="579" y="3992"/>
                  </a:cubicBezTo>
                  <a:cubicBezTo>
                    <a:pt x="605" y="4024"/>
                    <a:pt x="656" y="4020"/>
                    <a:pt x="689" y="4025"/>
                  </a:cubicBezTo>
                  <a:cubicBezTo>
                    <a:pt x="700" y="4029"/>
                    <a:pt x="710" y="4038"/>
                    <a:pt x="721" y="4036"/>
                  </a:cubicBezTo>
                  <a:cubicBezTo>
                    <a:pt x="772" y="4027"/>
                    <a:pt x="742" y="4010"/>
                    <a:pt x="765" y="3982"/>
                  </a:cubicBezTo>
                  <a:cubicBezTo>
                    <a:pt x="773" y="3972"/>
                    <a:pt x="787" y="3967"/>
                    <a:pt x="798" y="3960"/>
                  </a:cubicBezTo>
                  <a:cubicBezTo>
                    <a:pt x="874" y="3986"/>
                    <a:pt x="856" y="3960"/>
                    <a:pt x="874" y="4014"/>
                  </a:cubicBezTo>
                  <a:cubicBezTo>
                    <a:pt x="903" y="4010"/>
                    <a:pt x="963" y="4031"/>
                    <a:pt x="984" y="4010"/>
                  </a:cubicBezTo>
                  <a:cubicBezTo>
                    <a:pt x="1005" y="3989"/>
                    <a:pt x="950" y="3935"/>
                    <a:pt x="972" y="3916"/>
                  </a:cubicBezTo>
                  <a:cubicBezTo>
                    <a:pt x="990" y="3901"/>
                    <a:pt x="1038" y="3938"/>
                    <a:pt x="1038" y="3938"/>
                  </a:cubicBezTo>
                  <a:cubicBezTo>
                    <a:pt x="1106" y="4008"/>
                    <a:pt x="1035" y="3945"/>
                    <a:pt x="1103" y="3982"/>
                  </a:cubicBezTo>
                  <a:cubicBezTo>
                    <a:pt x="1152" y="4009"/>
                    <a:pt x="1183" y="4041"/>
                    <a:pt x="1234" y="4058"/>
                  </a:cubicBezTo>
                  <a:cubicBezTo>
                    <a:pt x="1241" y="4047"/>
                    <a:pt x="1244" y="4030"/>
                    <a:pt x="1256" y="4025"/>
                  </a:cubicBezTo>
                  <a:cubicBezTo>
                    <a:pt x="1312" y="4002"/>
                    <a:pt x="1280" y="4062"/>
                    <a:pt x="1278" y="4069"/>
                  </a:cubicBezTo>
                  <a:cubicBezTo>
                    <a:pt x="1335" y="4108"/>
                    <a:pt x="1296" y="4117"/>
                    <a:pt x="1354" y="4156"/>
                  </a:cubicBezTo>
                  <a:cubicBezTo>
                    <a:pt x="1369" y="4152"/>
                    <a:pt x="1387" y="4156"/>
                    <a:pt x="1398" y="4145"/>
                  </a:cubicBezTo>
                  <a:cubicBezTo>
                    <a:pt x="1409" y="4135"/>
                    <a:pt x="1401" y="4114"/>
                    <a:pt x="1409" y="4102"/>
                  </a:cubicBezTo>
                  <a:cubicBezTo>
                    <a:pt x="1416" y="4091"/>
                    <a:pt x="1430" y="4087"/>
                    <a:pt x="1441" y="4080"/>
                  </a:cubicBezTo>
                  <a:cubicBezTo>
                    <a:pt x="1485" y="4084"/>
                    <a:pt x="1529" y="4085"/>
                    <a:pt x="1572" y="4091"/>
                  </a:cubicBezTo>
                  <a:cubicBezTo>
                    <a:pt x="1583" y="4093"/>
                    <a:pt x="1597" y="4094"/>
                    <a:pt x="1605" y="4102"/>
                  </a:cubicBezTo>
                  <a:cubicBezTo>
                    <a:pt x="1613" y="4110"/>
                    <a:pt x="1607" y="4127"/>
                    <a:pt x="1616" y="4134"/>
                  </a:cubicBezTo>
                  <a:cubicBezTo>
                    <a:pt x="1635" y="4147"/>
                    <a:pt x="1681" y="4156"/>
                    <a:pt x="1681" y="4156"/>
                  </a:cubicBezTo>
                  <a:cubicBezTo>
                    <a:pt x="1725" y="4141"/>
                    <a:pt x="1728" y="4111"/>
                    <a:pt x="1769" y="4091"/>
                  </a:cubicBezTo>
                  <a:cubicBezTo>
                    <a:pt x="1810" y="4071"/>
                    <a:pt x="1872" y="4073"/>
                    <a:pt x="1910" y="4069"/>
                  </a:cubicBezTo>
                  <a:cubicBezTo>
                    <a:pt x="1984" y="4044"/>
                    <a:pt x="1909" y="4079"/>
                    <a:pt x="1954" y="4025"/>
                  </a:cubicBezTo>
                  <a:cubicBezTo>
                    <a:pt x="1966" y="4011"/>
                    <a:pt x="1983" y="4003"/>
                    <a:pt x="1998" y="3992"/>
                  </a:cubicBezTo>
                  <a:cubicBezTo>
                    <a:pt x="2012" y="3996"/>
                    <a:pt x="2030" y="3994"/>
                    <a:pt x="2041" y="4003"/>
                  </a:cubicBezTo>
                  <a:cubicBezTo>
                    <a:pt x="2050" y="4010"/>
                    <a:pt x="2042" y="4031"/>
                    <a:pt x="2052" y="4036"/>
                  </a:cubicBezTo>
                  <a:cubicBezTo>
                    <a:pt x="2075" y="4048"/>
                    <a:pt x="2103" y="4043"/>
                    <a:pt x="2129" y="4047"/>
                  </a:cubicBezTo>
                  <a:cubicBezTo>
                    <a:pt x="2154" y="4060"/>
                    <a:pt x="2183" y="4063"/>
                    <a:pt x="2205" y="4080"/>
                  </a:cubicBezTo>
                  <a:cubicBezTo>
                    <a:pt x="2215" y="4088"/>
                    <a:pt x="2218" y="4103"/>
                    <a:pt x="2227" y="4112"/>
                  </a:cubicBezTo>
                  <a:cubicBezTo>
                    <a:pt x="2236" y="4121"/>
                    <a:pt x="2248" y="4127"/>
                    <a:pt x="2259" y="4134"/>
                  </a:cubicBezTo>
                  <a:cubicBezTo>
                    <a:pt x="2289" y="4048"/>
                    <a:pt x="2244" y="4150"/>
                    <a:pt x="2303" y="4091"/>
                  </a:cubicBezTo>
                  <a:cubicBezTo>
                    <a:pt x="2311" y="4083"/>
                    <a:pt x="2310" y="4069"/>
                    <a:pt x="2314" y="4058"/>
                  </a:cubicBezTo>
                  <a:cubicBezTo>
                    <a:pt x="2303" y="4051"/>
                    <a:pt x="2293" y="4042"/>
                    <a:pt x="2281" y="4036"/>
                  </a:cubicBezTo>
                  <a:cubicBezTo>
                    <a:pt x="2271" y="4031"/>
                    <a:pt x="2253" y="4035"/>
                    <a:pt x="2249" y="4025"/>
                  </a:cubicBezTo>
                  <a:cubicBezTo>
                    <a:pt x="2246" y="4018"/>
                    <a:pt x="2267" y="3959"/>
                    <a:pt x="2270" y="3949"/>
                  </a:cubicBezTo>
                  <a:cubicBezTo>
                    <a:pt x="2266" y="3938"/>
                    <a:pt x="2269" y="3922"/>
                    <a:pt x="2259" y="3916"/>
                  </a:cubicBezTo>
                  <a:cubicBezTo>
                    <a:pt x="2148" y="3854"/>
                    <a:pt x="2187" y="3936"/>
                    <a:pt x="2161" y="3862"/>
                  </a:cubicBezTo>
                  <a:cubicBezTo>
                    <a:pt x="2167" y="3832"/>
                    <a:pt x="2162" y="3795"/>
                    <a:pt x="2183" y="3774"/>
                  </a:cubicBezTo>
                  <a:cubicBezTo>
                    <a:pt x="2199" y="3758"/>
                    <a:pt x="2276" y="3750"/>
                    <a:pt x="2303" y="3742"/>
                  </a:cubicBezTo>
                  <a:cubicBezTo>
                    <a:pt x="2329" y="3665"/>
                    <a:pt x="2290" y="3755"/>
                    <a:pt x="2358" y="3687"/>
                  </a:cubicBezTo>
                  <a:cubicBezTo>
                    <a:pt x="2366" y="3679"/>
                    <a:pt x="2364" y="3664"/>
                    <a:pt x="2369" y="3654"/>
                  </a:cubicBezTo>
                  <a:cubicBezTo>
                    <a:pt x="2387" y="3618"/>
                    <a:pt x="2390" y="3622"/>
                    <a:pt x="2423" y="3600"/>
                  </a:cubicBezTo>
                  <a:cubicBezTo>
                    <a:pt x="2476" y="3618"/>
                    <a:pt x="2483" y="3608"/>
                    <a:pt x="2499" y="3556"/>
                  </a:cubicBezTo>
                  <a:cubicBezTo>
                    <a:pt x="2476" y="3435"/>
                    <a:pt x="2505" y="3427"/>
                    <a:pt x="2401" y="3392"/>
                  </a:cubicBezTo>
                  <a:cubicBezTo>
                    <a:pt x="2369" y="3360"/>
                    <a:pt x="2351" y="3330"/>
                    <a:pt x="2314" y="3305"/>
                  </a:cubicBezTo>
                  <a:cubicBezTo>
                    <a:pt x="2302" y="3287"/>
                    <a:pt x="2272" y="3241"/>
                    <a:pt x="2259" y="3229"/>
                  </a:cubicBezTo>
                  <a:cubicBezTo>
                    <a:pt x="2236" y="3208"/>
                    <a:pt x="2183" y="3174"/>
                    <a:pt x="2183" y="3174"/>
                  </a:cubicBezTo>
                  <a:cubicBezTo>
                    <a:pt x="2162" y="3114"/>
                    <a:pt x="2116" y="3126"/>
                    <a:pt x="2096" y="3065"/>
                  </a:cubicBezTo>
                  <a:cubicBezTo>
                    <a:pt x="2100" y="3040"/>
                    <a:pt x="2100" y="3013"/>
                    <a:pt x="2107" y="2989"/>
                  </a:cubicBezTo>
                  <a:cubicBezTo>
                    <a:pt x="2115" y="2962"/>
                    <a:pt x="2157" y="2950"/>
                    <a:pt x="2107" y="2923"/>
                  </a:cubicBezTo>
                  <a:cubicBezTo>
                    <a:pt x="2084" y="2910"/>
                    <a:pt x="2056" y="2909"/>
                    <a:pt x="2030" y="2902"/>
                  </a:cubicBezTo>
                  <a:cubicBezTo>
                    <a:pt x="1995" y="2797"/>
                    <a:pt x="2052" y="2953"/>
                    <a:pt x="1987" y="2836"/>
                  </a:cubicBezTo>
                  <a:cubicBezTo>
                    <a:pt x="1974" y="2813"/>
                    <a:pt x="1974" y="2785"/>
                    <a:pt x="1965" y="2760"/>
                  </a:cubicBezTo>
                  <a:cubicBezTo>
                    <a:pt x="2011" y="2745"/>
                    <a:pt x="2024" y="2756"/>
                    <a:pt x="2063" y="2782"/>
                  </a:cubicBezTo>
                  <a:cubicBezTo>
                    <a:pt x="2162" y="2749"/>
                    <a:pt x="2016" y="2808"/>
                    <a:pt x="2107" y="2716"/>
                  </a:cubicBezTo>
                  <a:cubicBezTo>
                    <a:pt x="2123" y="2700"/>
                    <a:pt x="2172" y="2694"/>
                    <a:pt x="2172" y="2694"/>
                  </a:cubicBezTo>
                  <a:cubicBezTo>
                    <a:pt x="2217" y="2703"/>
                    <a:pt x="2256" y="2717"/>
                    <a:pt x="2303" y="2694"/>
                  </a:cubicBezTo>
                  <a:cubicBezTo>
                    <a:pt x="2325" y="2683"/>
                    <a:pt x="2314" y="2640"/>
                    <a:pt x="2336" y="2629"/>
                  </a:cubicBezTo>
                  <a:cubicBezTo>
                    <a:pt x="2377" y="2608"/>
                    <a:pt x="2426" y="2606"/>
                    <a:pt x="2467" y="2585"/>
                  </a:cubicBezTo>
                  <a:cubicBezTo>
                    <a:pt x="2523" y="2527"/>
                    <a:pt x="2549" y="2555"/>
                    <a:pt x="2619" y="2531"/>
                  </a:cubicBezTo>
                  <a:cubicBezTo>
                    <a:pt x="2634" y="2509"/>
                    <a:pt x="2648" y="2487"/>
                    <a:pt x="2663" y="2465"/>
                  </a:cubicBezTo>
                  <a:cubicBezTo>
                    <a:pt x="2670" y="2454"/>
                    <a:pt x="2685" y="2432"/>
                    <a:pt x="2685" y="2432"/>
                  </a:cubicBezTo>
                  <a:cubicBezTo>
                    <a:pt x="2729" y="2443"/>
                    <a:pt x="2757" y="2451"/>
                    <a:pt x="2794" y="2476"/>
                  </a:cubicBezTo>
                  <a:cubicBezTo>
                    <a:pt x="2816" y="2469"/>
                    <a:pt x="2837" y="2461"/>
                    <a:pt x="2859" y="2454"/>
                  </a:cubicBezTo>
                  <a:cubicBezTo>
                    <a:pt x="2872" y="2450"/>
                    <a:pt x="2879" y="2435"/>
                    <a:pt x="2892" y="2432"/>
                  </a:cubicBezTo>
                  <a:cubicBezTo>
                    <a:pt x="2924" y="2424"/>
                    <a:pt x="2957" y="2425"/>
                    <a:pt x="2990" y="2422"/>
                  </a:cubicBezTo>
                  <a:cubicBezTo>
                    <a:pt x="3026" y="2445"/>
                    <a:pt x="3057" y="2476"/>
                    <a:pt x="3099" y="2487"/>
                  </a:cubicBezTo>
                  <a:cubicBezTo>
                    <a:pt x="3142" y="2499"/>
                    <a:pt x="3230" y="2520"/>
                    <a:pt x="3230" y="2520"/>
                  </a:cubicBezTo>
                  <a:cubicBezTo>
                    <a:pt x="3245" y="2563"/>
                    <a:pt x="3264" y="2571"/>
                    <a:pt x="3307" y="2585"/>
                  </a:cubicBezTo>
                  <a:cubicBezTo>
                    <a:pt x="3295" y="2658"/>
                    <a:pt x="3276" y="2753"/>
                    <a:pt x="3361" y="2782"/>
                  </a:cubicBezTo>
                  <a:cubicBezTo>
                    <a:pt x="3395" y="2832"/>
                    <a:pt x="3394" y="2847"/>
                    <a:pt x="3492" y="2825"/>
                  </a:cubicBezTo>
                  <a:cubicBezTo>
                    <a:pt x="3503" y="2822"/>
                    <a:pt x="3486" y="2802"/>
                    <a:pt x="3481" y="2792"/>
                  </a:cubicBezTo>
                  <a:cubicBezTo>
                    <a:pt x="3475" y="2780"/>
                    <a:pt x="3466" y="2771"/>
                    <a:pt x="3459" y="2760"/>
                  </a:cubicBezTo>
                  <a:cubicBezTo>
                    <a:pt x="3463" y="2745"/>
                    <a:pt x="3456" y="2723"/>
                    <a:pt x="3470" y="2716"/>
                  </a:cubicBezTo>
                  <a:cubicBezTo>
                    <a:pt x="3487" y="2708"/>
                    <a:pt x="3508" y="2719"/>
                    <a:pt x="3525" y="2727"/>
                  </a:cubicBezTo>
                  <a:cubicBezTo>
                    <a:pt x="3539" y="2734"/>
                    <a:pt x="3545" y="2751"/>
                    <a:pt x="3558" y="2760"/>
                  </a:cubicBezTo>
                  <a:cubicBezTo>
                    <a:pt x="3594" y="2784"/>
                    <a:pt x="3648" y="2780"/>
                    <a:pt x="3689" y="2792"/>
                  </a:cubicBezTo>
                  <a:cubicBezTo>
                    <a:pt x="3706" y="2885"/>
                    <a:pt x="3725" y="2857"/>
                    <a:pt x="3830" y="2869"/>
                  </a:cubicBezTo>
                  <a:cubicBezTo>
                    <a:pt x="3896" y="2865"/>
                    <a:pt x="3962" y="2850"/>
                    <a:pt x="4027" y="2858"/>
                  </a:cubicBezTo>
                  <a:cubicBezTo>
                    <a:pt x="4053" y="2861"/>
                    <a:pt x="4082" y="2854"/>
                    <a:pt x="4082" y="2854"/>
                  </a:cubicBezTo>
                  <a:cubicBezTo>
                    <a:pt x="4110" y="2852"/>
                    <a:pt x="4121" y="2838"/>
                    <a:pt x="4137" y="2821"/>
                  </a:cubicBezTo>
                  <a:cubicBezTo>
                    <a:pt x="4153" y="2804"/>
                    <a:pt x="4177" y="2766"/>
                    <a:pt x="4179" y="2749"/>
                  </a:cubicBezTo>
                  <a:cubicBezTo>
                    <a:pt x="4175" y="2734"/>
                    <a:pt x="4158" y="2727"/>
                    <a:pt x="4147" y="2716"/>
                  </a:cubicBezTo>
                  <a:cubicBezTo>
                    <a:pt x="4114" y="2616"/>
                    <a:pt x="4129" y="2728"/>
                    <a:pt x="4137" y="2625"/>
                  </a:cubicBezTo>
                  <a:cubicBezTo>
                    <a:pt x="4145" y="2517"/>
                    <a:pt x="4170" y="2557"/>
                    <a:pt x="4114" y="2520"/>
                  </a:cubicBezTo>
                  <a:cubicBezTo>
                    <a:pt x="4107" y="2509"/>
                    <a:pt x="4101" y="2496"/>
                    <a:pt x="4092" y="2487"/>
                  </a:cubicBezTo>
                  <a:cubicBezTo>
                    <a:pt x="4083" y="2478"/>
                    <a:pt x="4067" y="2475"/>
                    <a:pt x="4059" y="2465"/>
                  </a:cubicBezTo>
                  <a:cubicBezTo>
                    <a:pt x="4052" y="2456"/>
                    <a:pt x="4058" y="2439"/>
                    <a:pt x="4049" y="2432"/>
                  </a:cubicBezTo>
                  <a:cubicBezTo>
                    <a:pt x="4027" y="2415"/>
                    <a:pt x="3998" y="2411"/>
                    <a:pt x="3972" y="2400"/>
                  </a:cubicBezTo>
                  <a:cubicBezTo>
                    <a:pt x="3954" y="2347"/>
                    <a:pt x="3968" y="2324"/>
                    <a:pt x="3918" y="2291"/>
                  </a:cubicBezTo>
                  <a:cubicBezTo>
                    <a:pt x="3910" y="2233"/>
                    <a:pt x="3898" y="2183"/>
                    <a:pt x="3885" y="2127"/>
                  </a:cubicBezTo>
                  <a:cubicBezTo>
                    <a:pt x="3882" y="2112"/>
                    <a:pt x="3885" y="2093"/>
                    <a:pt x="3874" y="2083"/>
                  </a:cubicBezTo>
                  <a:cubicBezTo>
                    <a:pt x="3857" y="2068"/>
                    <a:pt x="3831" y="2069"/>
                    <a:pt x="3809" y="2062"/>
                  </a:cubicBezTo>
                  <a:cubicBezTo>
                    <a:pt x="3796" y="2022"/>
                    <a:pt x="3784" y="1989"/>
                    <a:pt x="3765" y="1952"/>
                  </a:cubicBezTo>
                  <a:cubicBezTo>
                    <a:pt x="3760" y="1942"/>
                    <a:pt x="3762" y="1928"/>
                    <a:pt x="3754" y="1920"/>
                  </a:cubicBezTo>
                  <a:cubicBezTo>
                    <a:pt x="3729" y="1895"/>
                    <a:pt x="3616" y="1882"/>
                    <a:pt x="3579" y="1876"/>
                  </a:cubicBezTo>
                  <a:cubicBezTo>
                    <a:pt x="3628" y="1860"/>
                    <a:pt x="3649" y="1875"/>
                    <a:pt x="3667" y="1822"/>
                  </a:cubicBezTo>
                  <a:cubicBezTo>
                    <a:pt x="3671" y="1800"/>
                    <a:pt x="3665" y="1774"/>
                    <a:pt x="3678" y="1756"/>
                  </a:cubicBezTo>
                  <a:cubicBezTo>
                    <a:pt x="3721" y="1698"/>
                    <a:pt x="3770" y="1689"/>
                    <a:pt x="3830" y="1669"/>
                  </a:cubicBezTo>
                  <a:cubicBezTo>
                    <a:pt x="3859" y="1581"/>
                    <a:pt x="3815" y="1684"/>
                    <a:pt x="3874" y="1625"/>
                  </a:cubicBezTo>
                  <a:cubicBezTo>
                    <a:pt x="3879" y="1620"/>
                    <a:pt x="3896" y="1550"/>
                    <a:pt x="3896" y="1549"/>
                  </a:cubicBezTo>
                  <a:cubicBezTo>
                    <a:pt x="3917" y="1500"/>
                    <a:pt x="3981" y="1467"/>
                    <a:pt x="4016" y="1440"/>
                  </a:cubicBezTo>
                  <a:cubicBezTo>
                    <a:pt x="4023" y="1414"/>
                    <a:pt x="4013" y="1373"/>
                    <a:pt x="4038" y="1363"/>
                  </a:cubicBezTo>
                  <a:cubicBezTo>
                    <a:pt x="4082" y="1345"/>
                    <a:pt x="4132" y="1374"/>
                    <a:pt x="4179" y="1374"/>
                  </a:cubicBezTo>
                  <a:cubicBezTo>
                    <a:pt x="4248" y="1374"/>
                    <a:pt x="4318" y="1367"/>
                    <a:pt x="4387" y="1363"/>
                  </a:cubicBezTo>
                  <a:cubicBezTo>
                    <a:pt x="4436" y="1350"/>
                    <a:pt x="4422" y="1296"/>
                    <a:pt x="4453" y="1283"/>
                  </a:cubicBezTo>
                  <a:cubicBezTo>
                    <a:pt x="4484" y="1270"/>
                    <a:pt x="4539" y="1292"/>
                    <a:pt x="4572" y="1287"/>
                  </a:cubicBezTo>
                  <a:cubicBezTo>
                    <a:pt x="4695" y="1256"/>
                    <a:pt x="4546" y="1299"/>
                    <a:pt x="4649" y="1254"/>
                  </a:cubicBezTo>
                  <a:cubicBezTo>
                    <a:pt x="4715" y="1225"/>
                    <a:pt x="4669" y="1259"/>
                    <a:pt x="4725" y="1232"/>
                  </a:cubicBezTo>
                  <a:cubicBezTo>
                    <a:pt x="4815" y="1188"/>
                    <a:pt x="4910" y="1102"/>
                    <a:pt x="4976" y="1025"/>
                  </a:cubicBezTo>
                  <a:cubicBezTo>
                    <a:pt x="4993" y="1005"/>
                    <a:pt x="5011" y="985"/>
                    <a:pt x="5019" y="960"/>
                  </a:cubicBezTo>
                  <a:cubicBezTo>
                    <a:pt x="5026" y="938"/>
                    <a:pt x="5041" y="894"/>
                    <a:pt x="5041" y="894"/>
                  </a:cubicBezTo>
                  <a:cubicBezTo>
                    <a:pt x="5045" y="803"/>
                    <a:pt x="5075" y="687"/>
                    <a:pt x="5075" y="596"/>
                  </a:cubicBezTo>
                  <a:cubicBezTo>
                    <a:pt x="5076" y="534"/>
                    <a:pt x="5070" y="569"/>
                    <a:pt x="5064" y="519"/>
                  </a:cubicBezTo>
                  <a:cubicBezTo>
                    <a:pt x="5058" y="469"/>
                    <a:pt x="5047" y="326"/>
                    <a:pt x="5041" y="294"/>
                  </a:cubicBezTo>
                  <a:cubicBezTo>
                    <a:pt x="5037" y="305"/>
                    <a:pt x="5041" y="323"/>
                    <a:pt x="5030" y="327"/>
                  </a:cubicBezTo>
                  <a:cubicBezTo>
                    <a:pt x="5016" y="333"/>
                    <a:pt x="5001" y="320"/>
                    <a:pt x="4987" y="316"/>
                  </a:cubicBezTo>
                  <a:cubicBezTo>
                    <a:pt x="4965" y="309"/>
                    <a:pt x="4921" y="294"/>
                    <a:pt x="4921" y="294"/>
                  </a:cubicBezTo>
                  <a:cubicBezTo>
                    <a:pt x="4834" y="237"/>
                    <a:pt x="4882" y="255"/>
                    <a:pt x="4779" y="240"/>
                  </a:cubicBezTo>
                  <a:cubicBezTo>
                    <a:pt x="4742" y="182"/>
                    <a:pt x="4774" y="114"/>
                    <a:pt x="4725" y="65"/>
                  </a:cubicBezTo>
                  <a:cubicBezTo>
                    <a:pt x="4676" y="32"/>
                    <a:pt x="4621" y="33"/>
                    <a:pt x="4572" y="0"/>
                  </a:cubicBezTo>
                  <a:cubicBezTo>
                    <a:pt x="4541" y="29"/>
                    <a:pt x="4539" y="204"/>
                    <a:pt x="4539" y="240"/>
                  </a:cubicBezTo>
                  <a:cubicBezTo>
                    <a:pt x="4548" y="249"/>
                    <a:pt x="4559" y="215"/>
                    <a:pt x="4572" y="218"/>
                  </a:cubicBezTo>
                  <a:cubicBezTo>
                    <a:pt x="4585" y="221"/>
                    <a:pt x="4587" y="240"/>
                    <a:pt x="4594" y="251"/>
                  </a:cubicBezTo>
                  <a:cubicBezTo>
                    <a:pt x="4585" y="319"/>
                    <a:pt x="4579" y="441"/>
                    <a:pt x="4508" y="465"/>
                  </a:cubicBezTo>
                  <a:cubicBezTo>
                    <a:pt x="4486" y="461"/>
                    <a:pt x="4469" y="448"/>
                    <a:pt x="4453" y="432"/>
                  </a:cubicBezTo>
                  <a:cubicBezTo>
                    <a:pt x="4444" y="423"/>
                    <a:pt x="4500" y="409"/>
                    <a:pt x="4508" y="399"/>
                  </a:cubicBezTo>
                  <a:cubicBezTo>
                    <a:pt x="4519" y="387"/>
                    <a:pt x="4472" y="381"/>
                    <a:pt x="4475" y="367"/>
                  </a:cubicBezTo>
                  <a:cubicBezTo>
                    <a:pt x="4478" y="353"/>
                    <a:pt x="4526" y="326"/>
                    <a:pt x="4529" y="316"/>
                  </a:cubicBezTo>
                  <a:cubicBezTo>
                    <a:pt x="4518" y="312"/>
                    <a:pt x="4506" y="300"/>
                    <a:pt x="4496" y="305"/>
                  </a:cubicBezTo>
                  <a:cubicBezTo>
                    <a:pt x="4483" y="319"/>
                    <a:pt x="4473" y="378"/>
                    <a:pt x="4453" y="399"/>
                  </a:cubicBezTo>
                  <a:cubicBezTo>
                    <a:pt x="4418" y="411"/>
                    <a:pt x="4413" y="428"/>
                    <a:pt x="4377" y="432"/>
                  </a:cubicBezTo>
                  <a:cubicBezTo>
                    <a:pt x="4360" y="481"/>
                    <a:pt x="4326" y="452"/>
                    <a:pt x="4279" y="476"/>
                  </a:cubicBezTo>
                  <a:cubicBezTo>
                    <a:pt x="4275" y="494"/>
                    <a:pt x="4254" y="483"/>
                    <a:pt x="4256" y="502"/>
                  </a:cubicBezTo>
                  <a:cubicBezTo>
                    <a:pt x="4262" y="558"/>
                    <a:pt x="4303" y="571"/>
                    <a:pt x="4344" y="585"/>
                  </a:cubicBezTo>
                  <a:cubicBezTo>
                    <a:pt x="4325" y="642"/>
                    <a:pt x="4295" y="615"/>
                    <a:pt x="4234" y="632"/>
                  </a:cubicBezTo>
                  <a:cubicBezTo>
                    <a:pt x="4203" y="726"/>
                    <a:pt x="4260" y="588"/>
                    <a:pt x="4158" y="676"/>
                  </a:cubicBezTo>
                  <a:cubicBezTo>
                    <a:pt x="4144" y="688"/>
                    <a:pt x="4154" y="746"/>
                    <a:pt x="4136" y="763"/>
                  </a:cubicBezTo>
                  <a:cubicBezTo>
                    <a:pt x="4128" y="771"/>
                    <a:pt x="4114" y="770"/>
                    <a:pt x="4103" y="774"/>
                  </a:cubicBezTo>
                  <a:cubicBezTo>
                    <a:pt x="4107" y="760"/>
                    <a:pt x="4122" y="743"/>
                    <a:pt x="4114" y="731"/>
                  </a:cubicBezTo>
                  <a:cubicBezTo>
                    <a:pt x="4107" y="721"/>
                    <a:pt x="4092" y="744"/>
                    <a:pt x="4081" y="742"/>
                  </a:cubicBezTo>
                  <a:cubicBezTo>
                    <a:pt x="4068" y="740"/>
                    <a:pt x="4061" y="726"/>
                    <a:pt x="4049" y="720"/>
                  </a:cubicBezTo>
                  <a:cubicBezTo>
                    <a:pt x="4039" y="715"/>
                    <a:pt x="4027" y="713"/>
                    <a:pt x="4016" y="709"/>
                  </a:cubicBezTo>
                  <a:cubicBezTo>
                    <a:pt x="3971" y="724"/>
                    <a:pt x="3940" y="713"/>
                    <a:pt x="3896" y="698"/>
                  </a:cubicBezTo>
                  <a:cubicBezTo>
                    <a:pt x="3908" y="617"/>
                    <a:pt x="3878" y="702"/>
                    <a:pt x="3860" y="639"/>
                  </a:cubicBezTo>
                  <a:cubicBezTo>
                    <a:pt x="3857" y="628"/>
                    <a:pt x="3740" y="610"/>
                    <a:pt x="3729" y="607"/>
                  </a:cubicBezTo>
                  <a:cubicBezTo>
                    <a:pt x="3668" y="593"/>
                    <a:pt x="3761" y="538"/>
                    <a:pt x="3699" y="534"/>
                  </a:cubicBezTo>
                  <a:cubicBezTo>
                    <a:pt x="3629" y="510"/>
                    <a:pt x="3703" y="524"/>
                    <a:pt x="3645" y="556"/>
                  </a:cubicBezTo>
                  <a:cubicBezTo>
                    <a:pt x="3622" y="569"/>
                    <a:pt x="3595" y="572"/>
                    <a:pt x="3569" y="578"/>
                  </a:cubicBezTo>
                  <a:cubicBezTo>
                    <a:pt x="3486" y="597"/>
                    <a:pt x="3402" y="619"/>
                    <a:pt x="3318" y="632"/>
                  </a:cubicBezTo>
                  <a:cubicBezTo>
                    <a:pt x="3291" y="650"/>
                    <a:pt x="3275" y="654"/>
                    <a:pt x="3263" y="687"/>
                  </a:cubicBezTo>
                  <a:cubicBezTo>
                    <a:pt x="3256" y="705"/>
                    <a:pt x="3261" y="726"/>
                    <a:pt x="3252" y="742"/>
                  </a:cubicBezTo>
                  <a:cubicBezTo>
                    <a:pt x="3245" y="753"/>
                    <a:pt x="3230" y="755"/>
                    <a:pt x="3219" y="763"/>
                  </a:cubicBezTo>
                  <a:cubicBezTo>
                    <a:pt x="3184" y="788"/>
                    <a:pt x="3149" y="812"/>
                    <a:pt x="3110" y="829"/>
                  </a:cubicBezTo>
                  <a:cubicBezTo>
                    <a:pt x="3092" y="837"/>
                    <a:pt x="3027" y="858"/>
                    <a:pt x="3001" y="862"/>
                  </a:cubicBezTo>
                  <a:cubicBezTo>
                    <a:pt x="2951" y="870"/>
                    <a:pt x="2849" y="883"/>
                    <a:pt x="2849" y="883"/>
                  </a:cubicBezTo>
                  <a:cubicBezTo>
                    <a:pt x="2838" y="894"/>
                    <a:pt x="2824" y="902"/>
                    <a:pt x="2816" y="916"/>
                  </a:cubicBezTo>
                  <a:cubicBezTo>
                    <a:pt x="2805" y="936"/>
                    <a:pt x="2794" y="982"/>
                    <a:pt x="2794" y="982"/>
                  </a:cubicBezTo>
                  <a:cubicBezTo>
                    <a:pt x="2785" y="1054"/>
                    <a:pt x="2797" y="1131"/>
                    <a:pt x="2772" y="1200"/>
                  </a:cubicBezTo>
                  <a:cubicBezTo>
                    <a:pt x="2768" y="1211"/>
                    <a:pt x="2750" y="1193"/>
                    <a:pt x="2739" y="1189"/>
                  </a:cubicBezTo>
                  <a:cubicBezTo>
                    <a:pt x="2732" y="1178"/>
                    <a:pt x="2724" y="1168"/>
                    <a:pt x="2718" y="1156"/>
                  </a:cubicBezTo>
                  <a:cubicBezTo>
                    <a:pt x="2713" y="1146"/>
                    <a:pt x="2715" y="1131"/>
                    <a:pt x="2707" y="1123"/>
                  </a:cubicBezTo>
                  <a:cubicBezTo>
                    <a:pt x="2699" y="1115"/>
                    <a:pt x="2685" y="1115"/>
                    <a:pt x="2674" y="1112"/>
                  </a:cubicBezTo>
                  <a:cubicBezTo>
                    <a:pt x="2649" y="1105"/>
                    <a:pt x="2623" y="1098"/>
                    <a:pt x="2598" y="1091"/>
                  </a:cubicBezTo>
                  <a:cubicBezTo>
                    <a:pt x="2583" y="1080"/>
                    <a:pt x="2564" y="1074"/>
                    <a:pt x="2554" y="1058"/>
                  </a:cubicBezTo>
                  <a:cubicBezTo>
                    <a:pt x="2493" y="960"/>
                    <a:pt x="2592" y="1034"/>
                    <a:pt x="2510" y="982"/>
                  </a:cubicBezTo>
                  <a:cubicBezTo>
                    <a:pt x="2451" y="891"/>
                    <a:pt x="2493" y="919"/>
                    <a:pt x="2379" y="905"/>
                  </a:cubicBezTo>
                  <a:cubicBezTo>
                    <a:pt x="2365" y="894"/>
                    <a:pt x="2345" y="888"/>
                    <a:pt x="2336" y="872"/>
                  </a:cubicBezTo>
                  <a:cubicBezTo>
                    <a:pt x="2325" y="853"/>
                    <a:pt x="2341" y="823"/>
                    <a:pt x="2325" y="807"/>
                  </a:cubicBezTo>
                  <a:cubicBezTo>
                    <a:pt x="2309" y="792"/>
                    <a:pt x="2264" y="764"/>
                    <a:pt x="2239" y="759"/>
                  </a:cubicBezTo>
                  <a:cubicBezTo>
                    <a:pt x="2214" y="754"/>
                    <a:pt x="2190" y="768"/>
                    <a:pt x="2172" y="774"/>
                  </a:cubicBezTo>
                  <a:cubicBezTo>
                    <a:pt x="2088" y="746"/>
                    <a:pt x="2182" y="765"/>
                    <a:pt x="2129" y="796"/>
                  </a:cubicBezTo>
                  <a:cubicBezTo>
                    <a:pt x="2049" y="843"/>
                    <a:pt x="2063" y="763"/>
                    <a:pt x="2063" y="851"/>
                  </a:cubicBezTo>
                  <a:cubicBezTo>
                    <a:pt x="2051" y="860"/>
                    <a:pt x="2022" y="864"/>
                    <a:pt x="2026" y="879"/>
                  </a:cubicBezTo>
                  <a:cubicBezTo>
                    <a:pt x="2030" y="895"/>
                    <a:pt x="2064" y="881"/>
                    <a:pt x="2074" y="894"/>
                  </a:cubicBezTo>
                  <a:cubicBezTo>
                    <a:pt x="2098" y="925"/>
                    <a:pt x="2035" y="936"/>
                    <a:pt x="2030" y="938"/>
                  </a:cubicBezTo>
                  <a:cubicBezTo>
                    <a:pt x="2014" y="890"/>
                    <a:pt x="2015" y="877"/>
                    <a:pt x="1965" y="862"/>
                  </a:cubicBezTo>
                  <a:cubicBezTo>
                    <a:pt x="1954" y="865"/>
                    <a:pt x="1940" y="864"/>
                    <a:pt x="1932" y="872"/>
                  </a:cubicBezTo>
                  <a:cubicBezTo>
                    <a:pt x="1924" y="880"/>
                    <a:pt x="1926" y="895"/>
                    <a:pt x="1921" y="905"/>
                  </a:cubicBezTo>
                  <a:cubicBezTo>
                    <a:pt x="1903" y="941"/>
                    <a:pt x="1899" y="938"/>
                    <a:pt x="1867" y="960"/>
                  </a:cubicBezTo>
                  <a:cubicBezTo>
                    <a:pt x="1815" y="955"/>
                    <a:pt x="1743" y="932"/>
                    <a:pt x="1692" y="949"/>
                  </a:cubicBezTo>
                  <a:cubicBezTo>
                    <a:pt x="1685" y="938"/>
                    <a:pt x="1663" y="927"/>
                    <a:pt x="1670" y="916"/>
                  </a:cubicBezTo>
                  <a:cubicBezTo>
                    <a:pt x="1683" y="893"/>
                    <a:pt x="1736" y="872"/>
                    <a:pt x="1736" y="872"/>
                  </a:cubicBezTo>
                  <a:cubicBezTo>
                    <a:pt x="1725" y="865"/>
                    <a:pt x="1715" y="856"/>
                    <a:pt x="1703" y="851"/>
                  </a:cubicBezTo>
                  <a:cubicBezTo>
                    <a:pt x="1647" y="828"/>
                    <a:pt x="1626" y="857"/>
                    <a:pt x="1725" y="807"/>
                  </a:cubicBezTo>
                  <a:cubicBezTo>
                    <a:pt x="1721" y="796"/>
                    <a:pt x="1725" y="777"/>
                    <a:pt x="1714" y="774"/>
                  </a:cubicBezTo>
                  <a:cubicBezTo>
                    <a:pt x="1687" y="773"/>
                    <a:pt x="1598" y="722"/>
                    <a:pt x="1562" y="727"/>
                  </a:cubicBezTo>
                  <a:cubicBezTo>
                    <a:pt x="1526" y="732"/>
                    <a:pt x="1516" y="808"/>
                    <a:pt x="1496" y="807"/>
                  </a:cubicBezTo>
                  <a:cubicBezTo>
                    <a:pt x="1520" y="735"/>
                    <a:pt x="1512" y="734"/>
                    <a:pt x="1441" y="720"/>
                  </a:cubicBezTo>
                  <a:cubicBezTo>
                    <a:pt x="1445" y="702"/>
                    <a:pt x="1458" y="683"/>
                    <a:pt x="1452" y="665"/>
                  </a:cubicBezTo>
                  <a:cubicBezTo>
                    <a:pt x="1448" y="654"/>
                    <a:pt x="1424" y="664"/>
                    <a:pt x="1419" y="654"/>
                  </a:cubicBezTo>
                  <a:cubicBezTo>
                    <a:pt x="1402" y="622"/>
                    <a:pt x="1452" y="615"/>
                    <a:pt x="1463" y="611"/>
                  </a:cubicBezTo>
                  <a:cubicBezTo>
                    <a:pt x="1493" y="520"/>
                    <a:pt x="1381" y="459"/>
                    <a:pt x="1321" y="414"/>
                  </a:cubicBezTo>
                  <a:cubicBezTo>
                    <a:pt x="1317" y="403"/>
                    <a:pt x="1306" y="392"/>
                    <a:pt x="1310" y="382"/>
                  </a:cubicBezTo>
                  <a:cubicBezTo>
                    <a:pt x="1315" y="370"/>
                    <a:pt x="1335" y="370"/>
                    <a:pt x="1343" y="360"/>
                  </a:cubicBezTo>
                  <a:cubicBezTo>
                    <a:pt x="1351" y="350"/>
                    <a:pt x="1382" y="277"/>
                    <a:pt x="1387" y="262"/>
                  </a:cubicBezTo>
                  <a:cubicBezTo>
                    <a:pt x="1373" y="192"/>
                    <a:pt x="1381" y="225"/>
                    <a:pt x="1365" y="163"/>
                  </a:cubicBezTo>
                  <a:close/>
                </a:path>
              </a:pathLst>
            </a:custGeom>
            <a:solidFill>
              <a:schemeClr val="tx2"/>
            </a:solidFill>
            <a:ln w="9525" cmpd="sng">
              <a:solidFill>
                <a:schemeClr val="tx1"/>
              </a:solidFill>
              <a:round/>
            </a:ln>
          </p:spPr>
          <p:txBody>
            <a:bodyPr wrap="none" anchor="ctr"/>
            <a:lstStyle>
              <a:defPPr/>
            </a:lstStyle>
            <a:p>
              <a:endParaRPr lang="zh-CN" altLang="en-US"/>
            </a:p>
          </p:txBody>
        </p:sp>
        <p:sp>
          <p:nvSpPr>
            <p:cNvPr id="12314" name="未知"/>
            <p:cNvSpPr/>
            <p:nvPr/>
          </p:nvSpPr>
          <p:spPr bwMode="auto">
            <a:xfrm>
              <a:off x="1559" y="452"/>
              <a:ext cx="257" cy="346"/>
            </a:xfrm>
            <a:custGeom>
              <a:avLst/>
              <a:gdLst>
                <a:gd name="T0" fmla="*/ 0 w 257"/>
                <a:gd name="T1" fmla="*/ 147 h 346"/>
                <a:gd name="T2" fmla="*/ 66 w 257"/>
                <a:gd name="T3" fmla="*/ 288 h 346"/>
                <a:gd name="T4" fmla="*/ 131 w 257"/>
                <a:gd name="T5" fmla="*/ 310 h 346"/>
                <a:gd name="T6" fmla="*/ 164 w 257"/>
                <a:gd name="T7" fmla="*/ 321 h 346"/>
                <a:gd name="T8" fmla="*/ 175 w 257"/>
                <a:gd name="T9" fmla="*/ 256 h 346"/>
                <a:gd name="T10" fmla="*/ 197 w 257"/>
                <a:gd name="T11" fmla="*/ 223 h 346"/>
                <a:gd name="T12" fmla="*/ 175 w 257"/>
                <a:gd name="T13" fmla="*/ 59 h 346"/>
                <a:gd name="T14" fmla="*/ 87 w 257"/>
                <a:gd name="T15" fmla="*/ 16 h 346"/>
                <a:gd name="T16" fmla="*/ 0 w 257"/>
                <a:gd name="T17" fmla="*/ 81 h 346"/>
                <a:gd name="T18" fmla="*/ 0 w 257"/>
                <a:gd name="T19" fmla="*/ 147 h 3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7"/>
                <a:gd name="T31" fmla="*/ 0 h 346"/>
                <a:gd name="T32" fmla="*/ 257 w 257"/>
                <a:gd name="T33" fmla="*/ 346 h 3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7" h="346">
                  <a:moveTo>
                    <a:pt x="0" y="147"/>
                  </a:moveTo>
                  <a:cubicBezTo>
                    <a:pt x="16" y="209"/>
                    <a:pt x="28" y="231"/>
                    <a:pt x="66" y="288"/>
                  </a:cubicBezTo>
                  <a:cubicBezTo>
                    <a:pt x="79" y="307"/>
                    <a:pt x="109" y="303"/>
                    <a:pt x="131" y="310"/>
                  </a:cubicBezTo>
                  <a:cubicBezTo>
                    <a:pt x="142" y="314"/>
                    <a:pt x="164" y="321"/>
                    <a:pt x="164" y="321"/>
                  </a:cubicBezTo>
                  <a:cubicBezTo>
                    <a:pt x="228" y="225"/>
                    <a:pt x="160" y="346"/>
                    <a:pt x="175" y="256"/>
                  </a:cubicBezTo>
                  <a:cubicBezTo>
                    <a:pt x="177" y="243"/>
                    <a:pt x="190" y="234"/>
                    <a:pt x="197" y="223"/>
                  </a:cubicBezTo>
                  <a:cubicBezTo>
                    <a:pt x="215" y="167"/>
                    <a:pt x="257" y="87"/>
                    <a:pt x="175" y="59"/>
                  </a:cubicBezTo>
                  <a:cubicBezTo>
                    <a:pt x="155" y="0"/>
                    <a:pt x="145" y="1"/>
                    <a:pt x="87" y="16"/>
                  </a:cubicBezTo>
                  <a:cubicBezTo>
                    <a:pt x="59" y="59"/>
                    <a:pt x="42" y="53"/>
                    <a:pt x="0" y="81"/>
                  </a:cubicBezTo>
                  <a:cubicBezTo>
                    <a:pt x="13" y="133"/>
                    <a:pt x="18" y="111"/>
                    <a:pt x="0" y="147"/>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15" name="未知"/>
            <p:cNvSpPr/>
            <p:nvPr/>
          </p:nvSpPr>
          <p:spPr bwMode="auto">
            <a:xfrm>
              <a:off x="1876" y="768"/>
              <a:ext cx="199" cy="211"/>
            </a:xfrm>
            <a:custGeom>
              <a:avLst/>
              <a:gdLst>
                <a:gd name="T0" fmla="*/ 0 w 199"/>
                <a:gd name="T1" fmla="*/ 60 h 211"/>
                <a:gd name="T2" fmla="*/ 21 w 199"/>
                <a:gd name="T3" fmla="*/ 169 h 211"/>
                <a:gd name="T4" fmla="*/ 65 w 199"/>
                <a:gd name="T5" fmla="*/ 180 h 211"/>
                <a:gd name="T6" fmla="*/ 174 w 199"/>
                <a:gd name="T7" fmla="*/ 180 h 211"/>
                <a:gd name="T8" fmla="*/ 174 w 199"/>
                <a:gd name="T9" fmla="*/ 114 h 211"/>
                <a:gd name="T10" fmla="*/ 87 w 199"/>
                <a:gd name="T11" fmla="*/ 92 h 211"/>
                <a:gd name="T12" fmla="*/ 0 w 199"/>
                <a:gd name="T13" fmla="*/ 60 h 211"/>
                <a:gd name="T14" fmla="*/ 0 60000 65536"/>
                <a:gd name="T15" fmla="*/ 0 60000 65536"/>
                <a:gd name="T16" fmla="*/ 0 60000 65536"/>
                <a:gd name="T17" fmla="*/ 0 60000 65536"/>
                <a:gd name="T18" fmla="*/ 0 60000 65536"/>
                <a:gd name="T19" fmla="*/ 0 60000 65536"/>
                <a:gd name="T20" fmla="*/ 0 60000 65536"/>
                <a:gd name="T21" fmla="*/ 0 w 199"/>
                <a:gd name="T22" fmla="*/ 0 h 211"/>
                <a:gd name="T23" fmla="*/ 199 w 199"/>
                <a:gd name="T24" fmla="*/ 211 h 2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 h="211">
                  <a:moveTo>
                    <a:pt x="0" y="60"/>
                  </a:moveTo>
                  <a:cubicBezTo>
                    <a:pt x="11" y="95"/>
                    <a:pt x="1" y="138"/>
                    <a:pt x="21" y="169"/>
                  </a:cubicBezTo>
                  <a:cubicBezTo>
                    <a:pt x="29" y="182"/>
                    <a:pt x="50" y="176"/>
                    <a:pt x="65" y="180"/>
                  </a:cubicBezTo>
                  <a:cubicBezTo>
                    <a:pt x="114" y="211"/>
                    <a:pt x="122" y="197"/>
                    <a:pt x="174" y="180"/>
                  </a:cubicBezTo>
                  <a:cubicBezTo>
                    <a:pt x="179" y="166"/>
                    <a:pt x="199" y="128"/>
                    <a:pt x="174" y="114"/>
                  </a:cubicBezTo>
                  <a:cubicBezTo>
                    <a:pt x="148" y="99"/>
                    <a:pt x="87" y="92"/>
                    <a:pt x="87" y="92"/>
                  </a:cubicBezTo>
                  <a:cubicBezTo>
                    <a:pt x="72" y="47"/>
                    <a:pt x="27" y="0"/>
                    <a:pt x="0" y="60"/>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16" name="未知"/>
            <p:cNvSpPr/>
            <p:nvPr/>
          </p:nvSpPr>
          <p:spPr bwMode="auto">
            <a:xfrm>
              <a:off x="1738" y="773"/>
              <a:ext cx="61" cy="169"/>
            </a:xfrm>
            <a:custGeom>
              <a:avLst/>
              <a:gdLst>
                <a:gd name="T0" fmla="*/ 28 w 61"/>
                <a:gd name="T1" fmla="*/ 0 h 169"/>
                <a:gd name="T2" fmla="*/ 28 w 61"/>
                <a:gd name="T3" fmla="*/ 153 h 169"/>
                <a:gd name="T4" fmla="*/ 50 w 61"/>
                <a:gd name="T5" fmla="*/ 87 h 169"/>
                <a:gd name="T6" fmla="*/ 61 w 61"/>
                <a:gd name="T7" fmla="*/ 55 h 169"/>
                <a:gd name="T8" fmla="*/ 28 w 61"/>
                <a:gd name="T9" fmla="*/ 0 h 169"/>
                <a:gd name="T10" fmla="*/ 0 60000 65536"/>
                <a:gd name="T11" fmla="*/ 0 60000 65536"/>
                <a:gd name="T12" fmla="*/ 0 60000 65536"/>
                <a:gd name="T13" fmla="*/ 0 60000 65536"/>
                <a:gd name="T14" fmla="*/ 0 60000 65536"/>
                <a:gd name="T15" fmla="*/ 0 w 61"/>
                <a:gd name="T16" fmla="*/ 0 h 169"/>
                <a:gd name="T17" fmla="*/ 61 w 61"/>
                <a:gd name="T18" fmla="*/ 169 h 169"/>
              </a:gdLst>
              <a:ahLst/>
              <a:cxnLst>
                <a:cxn ang="T10">
                  <a:pos x="T0" y="T1"/>
                </a:cxn>
                <a:cxn ang="T11">
                  <a:pos x="T2" y="T3"/>
                </a:cxn>
                <a:cxn ang="T12">
                  <a:pos x="T4" y="T5"/>
                </a:cxn>
                <a:cxn ang="T13">
                  <a:pos x="T6" y="T7"/>
                </a:cxn>
                <a:cxn ang="T14">
                  <a:pos x="T8" y="T9"/>
                </a:cxn>
              </a:cxnLst>
              <a:rect l="T15" t="T16" r="T17" b="T18"/>
              <a:pathLst>
                <a:path w="61" h="169">
                  <a:moveTo>
                    <a:pt x="28" y="0"/>
                  </a:moveTo>
                  <a:cubicBezTo>
                    <a:pt x="21" y="37"/>
                    <a:pt x="0" y="125"/>
                    <a:pt x="28" y="153"/>
                  </a:cubicBezTo>
                  <a:cubicBezTo>
                    <a:pt x="44" y="169"/>
                    <a:pt x="43" y="109"/>
                    <a:pt x="50" y="87"/>
                  </a:cubicBezTo>
                  <a:cubicBezTo>
                    <a:pt x="54" y="76"/>
                    <a:pt x="61" y="55"/>
                    <a:pt x="61" y="55"/>
                  </a:cubicBezTo>
                  <a:cubicBezTo>
                    <a:pt x="14" y="39"/>
                    <a:pt x="28" y="56"/>
                    <a:pt x="28" y="0"/>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17" name="未知"/>
            <p:cNvSpPr/>
            <p:nvPr/>
          </p:nvSpPr>
          <p:spPr bwMode="auto">
            <a:xfrm>
              <a:off x="1832" y="1037"/>
              <a:ext cx="109" cy="85"/>
            </a:xfrm>
            <a:custGeom>
              <a:avLst/>
              <a:gdLst>
                <a:gd name="T0" fmla="*/ 0 w 109"/>
                <a:gd name="T1" fmla="*/ 9 h 85"/>
                <a:gd name="T2" fmla="*/ 44 w 109"/>
                <a:gd name="T3" fmla="*/ 52 h 85"/>
                <a:gd name="T4" fmla="*/ 109 w 109"/>
                <a:gd name="T5" fmla="*/ 85 h 85"/>
                <a:gd name="T6" fmla="*/ 98 w 109"/>
                <a:gd name="T7" fmla="*/ 42 h 85"/>
                <a:gd name="T8" fmla="*/ 65 w 109"/>
                <a:gd name="T9" fmla="*/ 31 h 85"/>
                <a:gd name="T10" fmla="*/ 0 w 109"/>
                <a:gd name="T11" fmla="*/ 9 h 85"/>
                <a:gd name="T12" fmla="*/ 0 60000 65536"/>
                <a:gd name="T13" fmla="*/ 0 60000 65536"/>
                <a:gd name="T14" fmla="*/ 0 60000 65536"/>
                <a:gd name="T15" fmla="*/ 0 60000 65536"/>
                <a:gd name="T16" fmla="*/ 0 60000 65536"/>
                <a:gd name="T17" fmla="*/ 0 60000 65536"/>
                <a:gd name="T18" fmla="*/ 0 w 109"/>
                <a:gd name="T19" fmla="*/ 0 h 85"/>
                <a:gd name="T20" fmla="*/ 109 w 109"/>
                <a:gd name="T21" fmla="*/ 85 h 85"/>
              </a:gdLst>
              <a:ahLst/>
              <a:cxnLst>
                <a:cxn ang="T12">
                  <a:pos x="T0" y="T1"/>
                </a:cxn>
                <a:cxn ang="T13">
                  <a:pos x="T2" y="T3"/>
                </a:cxn>
                <a:cxn ang="T14">
                  <a:pos x="T4" y="T5"/>
                </a:cxn>
                <a:cxn ang="T15">
                  <a:pos x="T6" y="T7"/>
                </a:cxn>
                <a:cxn ang="T16">
                  <a:pos x="T8" y="T9"/>
                </a:cxn>
                <a:cxn ang="T17">
                  <a:pos x="T10" y="T11"/>
                </a:cxn>
              </a:cxnLst>
              <a:rect l="T18" t="T19" r="T20" b="T21"/>
              <a:pathLst>
                <a:path w="109" h="85">
                  <a:moveTo>
                    <a:pt x="0" y="9"/>
                  </a:moveTo>
                  <a:cubicBezTo>
                    <a:pt x="71" y="33"/>
                    <a:pt x="3" y="0"/>
                    <a:pt x="44" y="52"/>
                  </a:cubicBezTo>
                  <a:cubicBezTo>
                    <a:pt x="60" y="72"/>
                    <a:pt x="87" y="78"/>
                    <a:pt x="109" y="85"/>
                  </a:cubicBezTo>
                  <a:cubicBezTo>
                    <a:pt x="105" y="71"/>
                    <a:pt x="107" y="53"/>
                    <a:pt x="98" y="42"/>
                  </a:cubicBezTo>
                  <a:cubicBezTo>
                    <a:pt x="91" y="33"/>
                    <a:pt x="75" y="36"/>
                    <a:pt x="65" y="31"/>
                  </a:cubicBezTo>
                  <a:cubicBezTo>
                    <a:pt x="9" y="3"/>
                    <a:pt x="58" y="9"/>
                    <a:pt x="0" y="9"/>
                  </a:cubicBezTo>
                  <a:close/>
                </a:path>
              </a:pathLst>
            </a:custGeom>
            <a:solidFill>
              <a:schemeClr val="tx1"/>
            </a:solidFill>
            <a:ln w="9525" cmpd="sng">
              <a:solidFill>
                <a:schemeClr val="tx1"/>
              </a:solidFill>
              <a:round/>
            </a:ln>
          </p:spPr>
          <p:txBody>
            <a:bodyPr wrap="none" anchor="ctr"/>
            <a:lstStyle>
              <a:defPPr/>
            </a:lstStyle>
            <a:p>
              <a:endParaRPr lang="zh-CN" altLang="en-US"/>
            </a:p>
          </p:txBody>
        </p:sp>
        <p:sp>
          <p:nvSpPr>
            <p:cNvPr id="12318" name="未知"/>
            <p:cNvSpPr/>
            <p:nvPr/>
          </p:nvSpPr>
          <p:spPr bwMode="auto">
            <a:xfrm>
              <a:off x="2465" y="922"/>
              <a:ext cx="131" cy="233"/>
            </a:xfrm>
            <a:custGeom>
              <a:avLst/>
              <a:gdLst>
                <a:gd name="T0" fmla="*/ 21 w 131"/>
                <a:gd name="T1" fmla="*/ 26 h 233"/>
                <a:gd name="T2" fmla="*/ 32 w 131"/>
                <a:gd name="T3" fmla="*/ 91 h 233"/>
                <a:gd name="T4" fmla="*/ 65 w 131"/>
                <a:gd name="T5" fmla="*/ 102 h 233"/>
                <a:gd name="T6" fmla="*/ 0 w 131"/>
                <a:gd name="T7" fmla="*/ 135 h 233"/>
                <a:gd name="T8" fmla="*/ 11 w 131"/>
                <a:gd name="T9" fmla="*/ 167 h 233"/>
                <a:gd name="T10" fmla="*/ 32 w 131"/>
                <a:gd name="T11" fmla="*/ 233 h 233"/>
                <a:gd name="T12" fmla="*/ 109 w 131"/>
                <a:gd name="T13" fmla="*/ 211 h 233"/>
                <a:gd name="T14" fmla="*/ 131 w 131"/>
                <a:gd name="T15" fmla="*/ 178 h 233"/>
                <a:gd name="T16" fmla="*/ 120 w 131"/>
                <a:gd name="T17" fmla="*/ 146 h 233"/>
                <a:gd name="T18" fmla="*/ 109 w 131"/>
                <a:gd name="T19" fmla="*/ 102 h 233"/>
                <a:gd name="T20" fmla="*/ 98 w 131"/>
                <a:gd name="T21" fmla="*/ 69 h 233"/>
                <a:gd name="T22" fmla="*/ 21 w 131"/>
                <a:gd name="T23" fmla="*/ 26 h 2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1"/>
                <a:gd name="T37" fmla="*/ 0 h 233"/>
                <a:gd name="T38" fmla="*/ 131 w 131"/>
                <a:gd name="T39" fmla="*/ 233 h 2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1" h="233">
                  <a:moveTo>
                    <a:pt x="21" y="26"/>
                  </a:moveTo>
                  <a:cubicBezTo>
                    <a:pt x="25" y="48"/>
                    <a:pt x="21" y="72"/>
                    <a:pt x="32" y="91"/>
                  </a:cubicBezTo>
                  <a:cubicBezTo>
                    <a:pt x="38" y="101"/>
                    <a:pt x="65" y="90"/>
                    <a:pt x="65" y="102"/>
                  </a:cubicBezTo>
                  <a:cubicBezTo>
                    <a:pt x="65" y="116"/>
                    <a:pt x="8" y="132"/>
                    <a:pt x="0" y="135"/>
                  </a:cubicBezTo>
                  <a:cubicBezTo>
                    <a:pt x="4" y="146"/>
                    <a:pt x="7" y="156"/>
                    <a:pt x="11" y="167"/>
                  </a:cubicBezTo>
                  <a:cubicBezTo>
                    <a:pt x="18" y="189"/>
                    <a:pt x="32" y="233"/>
                    <a:pt x="32" y="233"/>
                  </a:cubicBezTo>
                  <a:cubicBezTo>
                    <a:pt x="56" y="161"/>
                    <a:pt x="20" y="233"/>
                    <a:pt x="109" y="211"/>
                  </a:cubicBezTo>
                  <a:cubicBezTo>
                    <a:pt x="122" y="208"/>
                    <a:pt x="124" y="189"/>
                    <a:pt x="131" y="178"/>
                  </a:cubicBezTo>
                  <a:cubicBezTo>
                    <a:pt x="127" y="167"/>
                    <a:pt x="128" y="154"/>
                    <a:pt x="120" y="146"/>
                  </a:cubicBezTo>
                  <a:cubicBezTo>
                    <a:pt x="86" y="113"/>
                    <a:pt x="67" y="165"/>
                    <a:pt x="109" y="102"/>
                  </a:cubicBezTo>
                  <a:cubicBezTo>
                    <a:pt x="105" y="91"/>
                    <a:pt x="107" y="76"/>
                    <a:pt x="98" y="69"/>
                  </a:cubicBezTo>
                  <a:cubicBezTo>
                    <a:pt x="1" y="0"/>
                    <a:pt x="51" y="83"/>
                    <a:pt x="21" y="26"/>
                  </a:cubicBezTo>
                  <a:close/>
                </a:path>
              </a:pathLst>
            </a:custGeom>
            <a:solidFill>
              <a:schemeClr val="tx1"/>
            </a:solidFill>
            <a:ln w="9525" cmpd="sng">
              <a:solidFill>
                <a:schemeClr val="tx1"/>
              </a:solidFill>
              <a:round/>
            </a:ln>
          </p:spPr>
          <p:txBody>
            <a:bodyPr wrap="none" anchor="ctr"/>
            <a:lstStyle>
              <a:defPPr/>
            </a:lstStyle>
            <a:p>
              <a:endParaRPr lang="zh-CN" altLang="en-US"/>
            </a:p>
          </p:txBody>
        </p:sp>
        <p:sp>
          <p:nvSpPr>
            <p:cNvPr id="12319" name="未知"/>
            <p:cNvSpPr/>
            <p:nvPr/>
          </p:nvSpPr>
          <p:spPr bwMode="auto">
            <a:xfrm>
              <a:off x="2681" y="1253"/>
              <a:ext cx="103" cy="120"/>
            </a:xfrm>
            <a:custGeom>
              <a:avLst/>
              <a:gdLst>
                <a:gd name="T0" fmla="*/ 2 w 103"/>
                <a:gd name="T1" fmla="*/ 0 h 120"/>
                <a:gd name="T2" fmla="*/ 78 w 103"/>
                <a:gd name="T3" fmla="*/ 120 h 120"/>
                <a:gd name="T4" fmla="*/ 100 w 103"/>
                <a:gd name="T5" fmla="*/ 87 h 120"/>
                <a:gd name="T6" fmla="*/ 67 w 103"/>
                <a:gd name="T7" fmla="*/ 66 h 120"/>
                <a:gd name="T8" fmla="*/ 2 w 103"/>
                <a:gd name="T9" fmla="*/ 0 h 120"/>
                <a:gd name="T10" fmla="*/ 0 60000 65536"/>
                <a:gd name="T11" fmla="*/ 0 60000 65536"/>
                <a:gd name="T12" fmla="*/ 0 60000 65536"/>
                <a:gd name="T13" fmla="*/ 0 60000 65536"/>
                <a:gd name="T14" fmla="*/ 0 60000 65536"/>
                <a:gd name="T15" fmla="*/ 0 w 103"/>
                <a:gd name="T16" fmla="*/ 0 h 120"/>
                <a:gd name="T17" fmla="*/ 103 w 103"/>
                <a:gd name="T18" fmla="*/ 120 h 120"/>
              </a:gdLst>
              <a:ahLst/>
              <a:cxnLst>
                <a:cxn ang="T10">
                  <a:pos x="T0" y="T1"/>
                </a:cxn>
                <a:cxn ang="T11">
                  <a:pos x="T2" y="T3"/>
                </a:cxn>
                <a:cxn ang="T12">
                  <a:pos x="T4" y="T5"/>
                </a:cxn>
                <a:cxn ang="T13">
                  <a:pos x="T6" y="T7"/>
                </a:cxn>
                <a:cxn ang="T14">
                  <a:pos x="T8" y="T9"/>
                </a:cxn>
              </a:cxnLst>
              <a:rect l="T15" t="T16" r="T17" b="T18"/>
              <a:pathLst>
                <a:path w="103" h="120">
                  <a:moveTo>
                    <a:pt x="2" y="0"/>
                  </a:moveTo>
                  <a:cubicBezTo>
                    <a:pt x="14" y="81"/>
                    <a:pt x="0" y="100"/>
                    <a:pt x="78" y="120"/>
                  </a:cubicBezTo>
                  <a:cubicBezTo>
                    <a:pt x="85" y="109"/>
                    <a:pt x="103" y="100"/>
                    <a:pt x="100" y="87"/>
                  </a:cubicBezTo>
                  <a:cubicBezTo>
                    <a:pt x="97" y="74"/>
                    <a:pt x="75" y="76"/>
                    <a:pt x="67" y="66"/>
                  </a:cubicBezTo>
                  <a:cubicBezTo>
                    <a:pt x="46" y="40"/>
                    <a:pt x="53" y="0"/>
                    <a:pt x="2" y="0"/>
                  </a:cubicBezTo>
                  <a:close/>
                </a:path>
              </a:pathLst>
            </a:custGeom>
            <a:solidFill>
              <a:schemeClr val="tx1"/>
            </a:solidFill>
            <a:ln w="9525" cmpd="sng">
              <a:solidFill>
                <a:schemeClr val="tx1"/>
              </a:solidFill>
              <a:round/>
            </a:ln>
          </p:spPr>
          <p:txBody>
            <a:bodyPr wrap="none" anchor="ctr"/>
            <a:lstStyle>
              <a:defPPr/>
            </a:lstStyle>
            <a:p>
              <a:endParaRPr lang="zh-CN" altLang="en-US"/>
            </a:p>
          </p:txBody>
        </p:sp>
        <p:sp>
          <p:nvSpPr>
            <p:cNvPr id="12320" name="未知"/>
            <p:cNvSpPr/>
            <p:nvPr/>
          </p:nvSpPr>
          <p:spPr bwMode="auto">
            <a:xfrm>
              <a:off x="2879" y="625"/>
              <a:ext cx="134" cy="202"/>
            </a:xfrm>
            <a:custGeom>
              <a:avLst/>
              <a:gdLst>
                <a:gd name="T0" fmla="*/ 0 w 134"/>
                <a:gd name="T1" fmla="*/ 6 h 202"/>
                <a:gd name="T2" fmla="*/ 55 w 134"/>
                <a:gd name="T3" fmla="*/ 126 h 202"/>
                <a:gd name="T4" fmla="*/ 98 w 134"/>
                <a:gd name="T5" fmla="*/ 181 h 202"/>
                <a:gd name="T6" fmla="*/ 120 w 134"/>
                <a:gd name="T7" fmla="*/ 115 h 202"/>
                <a:gd name="T8" fmla="*/ 77 w 134"/>
                <a:gd name="T9" fmla="*/ 61 h 202"/>
                <a:gd name="T10" fmla="*/ 66 w 134"/>
                <a:gd name="T11" fmla="*/ 28 h 202"/>
                <a:gd name="T12" fmla="*/ 0 w 134"/>
                <a:gd name="T13" fmla="*/ 6 h 202"/>
                <a:gd name="T14" fmla="*/ 0 60000 65536"/>
                <a:gd name="T15" fmla="*/ 0 60000 65536"/>
                <a:gd name="T16" fmla="*/ 0 60000 65536"/>
                <a:gd name="T17" fmla="*/ 0 60000 65536"/>
                <a:gd name="T18" fmla="*/ 0 60000 65536"/>
                <a:gd name="T19" fmla="*/ 0 60000 65536"/>
                <a:gd name="T20" fmla="*/ 0 60000 65536"/>
                <a:gd name="T21" fmla="*/ 0 w 134"/>
                <a:gd name="T22" fmla="*/ 0 h 202"/>
                <a:gd name="T23" fmla="*/ 134 w 134"/>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4" h="201">
                  <a:moveTo>
                    <a:pt x="0" y="6"/>
                  </a:moveTo>
                  <a:cubicBezTo>
                    <a:pt x="12" y="65"/>
                    <a:pt x="12" y="85"/>
                    <a:pt x="55" y="126"/>
                  </a:cubicBezTo>
                  <a:cubicBezTo>
                    <a:pt x="55" y="127"/>
                    <a:pt x="73" y="202"/>
                    <a:pt x="98" y="181"/>
                  </a:cubicBezTo>
                  <a:cubicBezTo>
                    <a:pt x="116" y="166"/>
                    <a:pt x="120" y="115"/>
                    <a:pt x="120" y="115"/>
                  </a:cubicBezTo>
                  <a:cubicBezTo>
                    <a:pt x="92" y="6"/>
                    <a:pt x="134" y="119"/>
                    <a:pt x="77" y="61"/>
                  </a:cubicBezTo>
                  <a:cubicBezTo>
                    <a:pt x="69" y="53"/>
                    <a:pt x="73" y="37"/>
                    <a:pt x="66" y="28"/>
                  </a:cubicBezTo>
                  <a:cubicBezTo>
                    <a:pt x="44" y="0"/>
                    <a:pt x="30" y="6"/>
                    <a:pt x="0" y="6"/>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21" name="未知"/>
            <p:cNvSpPr/>
            <p:nvPr/>
          </p:nvSpPr>
          <p:spPr bwMode="auto">
            <a:xfrm>
              <a:off x="1125" y="192"/>
              <a:ext cx="548" cy="435"/>
            </a:xfrm>
            <a:custGeom>
              <a:avLst/>
              <a:gdLst>
                <a:gd name="T0" fmla="*/ 132 w 548"/>
                <a:gd name="T1" fmla="*/ 420 h 435"/>
                <a:gd name="T2" fmla="*/ 154 w 548"/>
                <a:gd name="T3" fmla="*/ 398 h 435"/>
                <a:gd name="T4" fmla="*/ 154 w 548"/>
                <a:gd name="T5" fmla="*/ 398 h 435"/>
                <a:gd name="T6" fmla="*/ 67 w 548"/>
                <a:gd name="T7" fmla="*/ 365 h 435"/>
                <a:gd name="T8" fmla="*/ 23 w 548"/>
                <a:gd name="T9" fmla="*/ 343 h 435"/>
                <a:gd name="T10" fmla="*/ 52 w 548"/>
                <a:gd name="T11" fmla="*/ 101 h 435"/>
                <a:gd name="T12" fmla="*/ 347 w 548"/>
                <a:gd name="T13" fmla="*/ 79 h 435"/>
                <a:gd name="T14" fmla="*/ 525 w 548"/>
                <a:gd name="T15" fmla="*/ 147 h 435"/>
                <a:gd name="T16" fmla="*/ 514 w 548"/>
                <a:gd name="T17" fmla="*/ 223 h 435"/>
                <a:gd name="T18" fmla="*/ 427 w 548"/>
                <a:gd name="T19" fmla="*/ 245 h 435"/>
                <a:gd name="T20" fmla="*/ 350 w 548"/>
                <a:gd name="T21" fmla="*/ 278 h 435"/>
                <a:gd name="T22" fmla="*/ 350 w 548"/>
                <a:gd name="T23" fmla="*/ 322 h 435"/>
                <a:gd name="T24" fmla="*/ 241 w 548"/>
                <a:gd name="T25" fmla="*/ 398 h 435"/>
                <a:gd name="T26" fmla="*/ 165 w 548"/>
                <a:gd name="T27" fmla="*/ 387 h 435"/>
                <a:gd name="T28" fmla="*/ 132 w 548"/>
                <a:gd name="T29" fmla="*/ 420 h 43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48"/>
                <a:gd name="T46" fmla="*/ 0 h 435"/>
                <a:gd name="T47" fmla="*/ 548 w 548"/>
                <a:gd name="T48" fmla="*/ 435 h 43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48" h="435">
                  <a:moveTo>
                    <a:pt x="132" y="420"/>
                  </a:moveTo>
                  <a:cubicBezTo>
                    <a:pt x="136" y="409"/>
                    <a:pt x="161" y="407"/>
                    <a:pt x="154" y="398"/>
                  </a:cubicBezTo>
                  <a:cubicBezTo>
                    <a:pt x="152" y="392"/>
                    <a:pt x="168" y="403"/>
                    <a:pt x="154" y="398"/>
                  </a:cubicBezTo>
                  <a:cubicBezTo>
                    <a:pt x="140" y="393"/>
                    <a:pt x="89" y="374"/>
                    <a:pt x="67" y="365"/>
                  </a:cubicBezTo>
                  <a:cubicBezTo>
                    <a:pt x="52" y="359"/>
                    <a:pt x="38" y="350"/>
                    <a:pt x="23" y="343"/>
                  </a:cubicBezTo>
                  <a:cubicBezTo>
                    <a:pt x="0" y="277"/>
                    <a:pt x="10" y="142"/>
                    <a:pt x="52" y="101"/>
                  </a:cubicBezTo>
                  <a:cubicBezTo>
                    <a:pt x="86" y="0"/>
                    <a:pt x="267" y="84"/>
                    <a:pt x="347" y="79"/>
                  </a:cubicBezTo>
                  <a:cubicBezTo>
                    <a:pt x="413" y="83"/>
                    <a:pt x="465" y="119"/>
                    <a:pt x="525" y="147"/>
                  </a:cubicBezTo>
                  <a:cubicBezTo>
                    <a:pt x="548" y="158"/>
                    <a:pt x="532" y="205"/>
                    <a:pt x="514" y="223"/>
                  </a:cubicBezTo>
                  <a:cubicBezTo>
                    <a:pt x="493" y="244"/>
                    <a:pt x="456" y="238"/>
                    <a:pt x="427" y="245"/>
                  </a:cubicBezTo>
                  <a:cubicBezTo>
                    <a:pt x="400" y="252"/>
                    <a:pt x="376" y="267"/>
                    <a:pt x="350" y="278"/>
                  </a:cubicBezTo>
                  <a:cubicBezTo>
                    <a:pt x="359" y="306"/>
                    <a:pt x="350" y="292"/>
                    <a:pt x="350" y="322"/>
                  </a:cubicBezTo>
                  <a:cubicBezTo>
                    <a:pt x="361" y="365"/>
                    <a:pt x="276" y="410"/>
                    <a:pt x="241" y="398"/>
                  </a:cubicBezTo>
                  <a:cubicBezTo>
                    <a:pt x="201" y="411"/>
                    <a:pt x="198" y="354"/>
                    <a:pt x="165" y="387"/>
                  </a:cubicBezTo>
                  <a:cubicBezTo>
                    <a:pt x="133" y="435"/>
                    <a:pt x="200" y="420"/>
                    <a:pt x="132" y="420"/>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22" name="未知"/>
            <p:cNvSpPr/>
            <p:nvPr/>
          </p:nvSpPr>
          <p:spPr bwMode="auto">
            <a:xfrm>
              <a:off x="0" y="1425"/>
              <a:ext cx="621" cy="567"/>
            </a:xfrm>
            <a:custGeom>
              <a:avLst/>
              <a:gdLst>
                <a:gd name="T0" fmla="*/ 621 w 621"/>
                <a:gd name="T1" fmla="*/ 79 h 567"/>
                <a:gd name="T2" fmla="*/ 610 w 621"/>
                <a:gd name="T3" fmla="*/ 46 h 567"/>
                <a:gd name="T4" fmla="*/ 545 w 621"/>
                <a:gd name="T5" fmla="*/ 24 h 567"/>
                <a:gd name="T6" fmla="*/ 479 w 621"/>
                <a:gd name="T7" fmla="*/ 35 h 567"/>
                <a:gd name="T8" fmla="*/ 468 w 621"/>
                <a:gd name="T9" fmla="*/ 68 h 567"/>
                <a:gd name="T10" fmla="*/ 381 w 621"/>
                <a:gd name="T11" fmla="*/ 46 h 567"/>
                <a:gd name="T12" fmla="*/ 283 w 621"/>
                <a:gd name="T13" fmla="*/ 35 h 567"/>
                <a:gd name="T14" fmla="*/ 217 w 621"/>
                <a:gd name="T15" fmla="*/ 144 h 567"/>
                <a:gd name="T16" fmla="*/ 239 w 621"/>
                <a:gd name="T17" fmla="*/ 275 h 567"/>
                <a:gd name="T18" fmla="*/ 250 w 621"/>
                <a:gd name="T19" fmla="*/ 352 h 567"/>
                <a:gd name="T20" fmla="*/ 283 w 621"/>
                <a:gd name="T21" fmla="*/ 363 h 567"/>
                <a:gd name="T22" fmla="*/ 294 w 621"/>
                <a:gd name="T23" fmla="*/ 395 h 567"/>
                <a:gd name="T24" fmla="*/ 326 w 621"/>
                <a:gd name="T25" fmla="*/ 428 h 567"/>
                <a:gd name="T26" fmla="*/ 272 w 621"/>
                <a:gd name="T27" fmla="*/ 504 h 567"/>
                <a:gd name="T28" fmla="*/ 228 w 621"/>
                <a:gd name="T29" fmla="*/ 515 h 567"/>
                <a:gd name="T30" fmla="*/ 130 w 621"/>
                <a:gd name="T31" fmla="*/ 548 h 567"/>
                <a:gd name="T32" fmla="*/ 119 w 621"/>
                <a:gd name="T33" fmla="*/ 515 h 567"/>
                <a:gd name="T34" fmla="*/ 21 w 621"/>
                <a:gd name="T35" fmla="*/ 504 h 567"/>
                <a:gd name="T36" fmla="*/ 32 w 621"/>
                <a:gd name="T37" fmla="*/ 406 h 567"/>
                <a:gd name="T38" fmla="*/ 97 w 621"/>
                <a:gd name="T39" fmla="*/ 384 h 567"/>
                <a:gd name="T40" fmla="*/ 86 w 621"/>
                <a:gd name="T41" fmla="*/ 308 h 567"/>
                <a:gd name="T42" fmla="*/ 10 w 621"/>
                <a:gd name="T43" fmla="*/ 286 h 56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1"/>
                <a:gd name="T67" fmla="*/ 0 h 567"/>
                <a:gd name="T68" fmla="*/ 621 w 621"/>
                <a:gd name="T69" fmla="*/ 567 h 56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1" h="567">
                  <a:moveTo>
                    <a:pt x="621" y="79"/>
                  </a:moveTo>
                  <a:cubicBezTo>
                    <a:pt x="617" y="68"/>
                    <a:pt x="619" y="53"/>
                    <a:pt x="610" y="46"/>
                  </a:cubicBezTo>
                  <a:cubicBezTo>
                    <a:pt x="591" y="33"/>
                    <a:pt x="545" y="24"/>
                    <a:pt x="545" y="24"/>
                  </a:cubicBezTo>
                  <a:cubicBezTo>
                    <a:pt x="523" y="28"/>
                    <a:pt x="498" y="24"/>
                    <a:pt x="479" y="35"/>
                  </a:cubicBezTo>
                  <a:cubicBezTo>
                    <a:pt x="469" y="41"/>
                    <a:pt x="479" y="64"/>
                    <a:pt x="468" y="68"/>
                  </a:cubicBezTo>
                  <a:cubicBezTo>
                    <a:pt x="455" y="72"/>
                    <a:pt x="398" y="52"/>
                    <a:pt x="381" y="46"/>
                  </a:cubicBezTo>
                  <a:cubicBezTo>
                    <a:pt x="339" y="51"/>
                    <a:pt x="314" y="0"/>
                    <a:pt x="283" y="35"/>
                  </a:cubicBezTo>
                  <a:cubicBezTo>
                    <a:pt x="266" y="55"/>
                    <a:pt x="217" y="144"/>
                    <a:pt x="217" y="144"/>
                  </a:cubicBezTo>
                  <a:cubicBezTo>
                    <a:pt x="200" y="195"/>
                    <a:pt x="209" y="232"/>
                    <a:pt x="239" y="275"/>
                  </a:cubicBezTo>
                  <a:cubicBezTo>
                    <a:pt x="243" y="301"/>
                    <a:pt x="238" y="329"/>
                    <a:pt x="250" y="352"/>
                  </a:cubicBezTo>
                  <a:cubicBezTo>
                    <a:pt x="255" y="362"/>
                    <a:pt x="275" y="355"/>
                    <a:pt x="283" y="363"/>
                  </a:cubicBezTo>
                  <a:cubicBezTo>
                    <a:pt x="291" y="371"/>
                    <a:pt x="288" y="386"/>
                    <a:pt x="294" y="395"/>
                  </a:cubicBezTo>
                  <a:cubicBezTo>
                    <a:pt x="302" y="408"/>
                    <a:pt x="315" y="417"/>
                    <a:pt x="326" y="428"/>
                  </a:cubicBezTo>
                  <a:cubicBezTo>
                    <a:pt x="272" y="446"/>
                    <a:pt x="298" y="428"/>
                    <a:pt x="272" y="504"/>
                  </a:cubicBezTo>
                  <a:cubicBezTo>
                    <a:pt x="267" y="518"/>
                    <a:pt x="243" y="511"/>
                    <a:pt x="228" y="515"/>
                  </a:cubicBezTo>
                  <a:cubicBezTo>
                    <a:pt x="153" y="565"/>
                    <a:pt x="188" y="567"/>
                    <a:pt x="130" y="548"/>
                  </a:cubicBezTo>
                  <a:cubicBezTo>
                    <a:pt x="126" y="537"/>
                    <a:pt x="130" y="519"/>
                    <a:pt x="119" y="515"/>
                  </a:cubicBezTo>
                  <a:cubicBezTo>
                    <a:pt x="89" y="503"/>
                    <a:pt x="42" y="530"/>
                    <a:pt x="21" y="504"/>
                  </a:cubicBezTo>
                  <a:cubicBezTo>
                    <a:pt x="0" y="478"/>
                    <a:pt x="14" y="434"/>
                    <a:pt x="32" y="406"/>
                  </a:cubicBezTo>
                  <a:cubicBezTo>
                    <a:pt x="44" y="387"/>
                    <a:pt x="97" y="384"/>
                    <a:pt x="97" y="384"/>
                  </a:cubicBezTo>
                  <a:cubicBezTo>
                    <a:pt x="123" y="308"/>
                    <a:pt x="141" y="326"/>
                    <a:pt x="86" y="308"/>
                  </a:cubicBezTo>
                  <a:cubicBezTo>
                    <a:pt x="42" y="278"/>
                    <a:pt x="67" y="286"/>
                    <a:pt x="10" y="286"/>
                  </a:cubicBezTo>
                </a:path>
              </a:pathLst>
            </a:custGeom>
            <a:noFill/>
            <a:ln w="9525" cmpd="sng">
              <a:solidFill>
                <a:schemeClr val="tx1"/>
              </a:solidFill>
              <a:round/>
            </a:ln>
          </p:spPr>
          <p:txBody>
            <a:bodyPr wrap="none" anchor="ctr"/>
            <a:lstStyle>
              <a:defPPr/>
            </a:lstStyle>
            <a:p>
              <a:endParaRPr lang="zh-CN" altLang="en-US"/>
            </a:p>
          </p:txBody>
        </p:sp>
        <p:sp>
          <p:nvSpPr>
            <p:cNvPr id="12323" name="未知"/>
            <p:cNvSpPr/>
            <p:nvPr/>
          </p:nvSpPr>
          <p:spPr bwMode="auto">
            <a:xfrm>
              <a:off x="109" y="1831"/>
              <a:ext cx="139" cy="106"/>
            </a:xfrm>
            <a:custGeom>
              <a:avLst/>
              <a:gdLst>
                <a:gd name="T0" fmla="*/ 76 w 139"/>
                <a:gd name="T1" fmla="*/ 0 h 106"/>
                <a:gd name="T2" fmla="*/ 54 w 139"/>
                <a:gd name="T3" fmla="*/ 33 h 106"/>
                <a:gd name="T4" fmla="*/ 21 w 139"/>
                <a:gd name="T5" fmla="*/ 66 h 106"/>
                <a:gd name="T6" fmla="*/ 10 w 139"/>
                <a:gd name="T7" fmla="*/ 98 h 106"/>
                <a:gd name="T8" fmla="*/ 76 w 139"/>
                <a:gd name="T9" fmla="*/ 88 h 106"/>
                <a:gd name="T10" fmla="*/ 119 w 139"/>
                <a:gd name="T11" fmla="*/ 77 h 106"/>
                <a:gd name="T12" fmla="*/ 76 w 139"/>
                <a:gd name="T13" fmla="*/ 0 h 106"/>
                <a:gd name="T14" fmla="*/ 0 60000 65536"/>
                <a:gd name="T15" fmla="*/ 0 60000 65536"/>
                <a:gd name="T16" fmla="*/ 0 60000 65536"/>
                <a:gd name="T17" fmla="*/ 0 60000 65536"/>
                <a:gd name="T18" fmla="*/ 0 60000 65536"/>
                <a:gd name="T19" fmla="*/ 0 60000 65536"/>
                <a:gd name="T20" fmla="*/ 0 60000 65536"/>
                <a:gd name="T21" fmla="*/ 0 w 139"/>
                <a:gd name="T22" fmla="*/ 0 h 106"/>
                <a:gd name="T23" fmla="*/ 139 w 139"/>
                <a:gd name="T24" fmla="*/ 106 h 1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 h="105">
                  <a:moveTo>
                    <a:pt x="76" y="0"/>
                  </a:moveTo>
                  <a:cubicBezTo>
                    <a:pt x="69" y="11"/>
                    <a:pt x="62" y="23"/>
                    <a:pt x="54" y="33"/>
                  </a:cubicBezTo>
                  <a:cubicBezTo>
                    <a:pt x="44" y="45"/>
                    <a:pt x="30" y="53"/>
                    <a:pt x="21" y="66"/>
                  </a:cubicBezTo>
                  <a:cubicBezTo>
                    <a:pt x="15" y="75"/>
                    <a:pt x="0" y="94"/>
                    <a:pt x="10" y="98"/>
                  </a:cubicBezTo>
                  <a:cubicBezTo>
                    <a:pt x="31" y="106"/>
                    <a:pt x="54" y="92"/>
                    <a:pt x="76" y="88"/>
                  </a:cubicBezTo>
                  <a:cubicBezTo>
                    <a:pt x="91" y="85"/>
                    <a:pt x="105" y="81"/>
                    <a:pt x="119" y="77"/>
                  </a:cubicBezTo>
                  <a:cubicBezTo>
                    <a:pt x="139" y="18"/>
                    <a:pt x="136" y="15"/>
                    <a:pt x="76" y="0"/>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24" name="未知"/>
            <p:cNvSpPr/>
            <p:nvPr/>
          </p:nvSpPr>
          <p:spPr bwMode="auto">
            <a:xfrm>
              <a:off x="174" y="1399"/>
              <a:ext cx="98" cy="46"/>
            </a:xfrm>
            <a:custGeom>
              <a:avLst/>
              <a:gdLst>
                <a:gd name="T0" fmla="*/ 0 w 98"/>
                <a:gd name="T1" fmla="*/ 29 h 46"/>
                <a:gd name="T2" fmla="*/ 98 w 98"/>
                <a:gd name="T3" fmla="*/ 18 h 46"/>
                <a:gd name="T4" fmla="*/ 0 w 98"/>
                <a:gd name="T5" fmla="*/ 29 h 46"/>
                <a:gd name="T6" fmla="*/ 0 60000 65536"/>
                <a:gd name="T7" fmla="*/ 0 60000 65536"/>
                <a:gd name="T8" fmla="*/ 0 60000 65536"/>
                <a:gd name="T9" fmla="*/ 0 w 98"/>
                <a:gd name="T10" fmla="*/ 0 h 46"/>
                <a:gd name="T11" fmla="*/ 98 w 98"/>
                <a:gd name="T12" fmla="*/ 46 h 46"/>
              </a:gdLst>
              <a:ahLst/>
              <a:cxnLst>
                <a:cxn ang="T6">
                  <a:pos x="T0" y="T1"/>
                </a:cxn>
                <a:cxn ang="T7">
                  <a:pos x="T2" y="T3"/>
                </a:cxn>
                <a:cxn ang="T8">
                  <a:pos x="T4" y="T5"/>
                </a:cxn>
              </a:cxnLst>
              <a:rect l="T9" t="T10" r="T11" b="T12"/>
              <a:pathLst>
                <a:path w="98" h="46">
                  <a:moveTo>
                    <a:pt x="0" y="29"/>
                  </a:moveTo>
                  <a:cubicBezTo>
                    <a:pt x="76" y="3"/>
                    <a:pt x="43" y="0"/>
                    <a:pt x="98" y="18"/>
                  </a:cubicBezTo>
                  <a:cubicBezTo>
                    <a:pt x="62" y="27"/>
                    <a:pt x="34" y="46"/>
                    <a:pt x="0" y="29"/>
                  </a:cubicBezTo>
                  <a:close/>
                </a:path>
              </a:pathLst>
            </a:custGeom>
            <a:solidFill>
              <a:srgbClr val="CC6600"/>
            </a:solidFill>
            <a:ln w="9525" cmpd="sng">
              <a:solidFill>
                <a:schemeClr val="tx1"/>
              </a:solidFill>
              <a:round/>
            </a:ln>
          </p:spPr>
          <p:txBody>
            <a:bodyPr wrap="none" anchor="ctr"/>
            <a:lstStyle>
              <a:defPPr/>
            </a:lstStyle>
            <a:p>
              <a:endParaRPr lang="zh-CN" altLang="en-US"/>
            </a:p>
          </p:txBody>
        </p:sp>
        <p:sp>
          <p:nvSpPr>
            <p:cNvPr id="12325" name="未知"/>
            <p:cNvSpPr/>
            <p:nvPr/>
          </p:nvSpPr>
          <p:spPr bwMode="auto">
            <a:xfrm>
              <a:off x="316" y="1406"/>
              <a:ext cx="1" cy="1"/>
            </a:xfrm>
            <a:custGeom>
              <a:avLst/>
              <a:gdLst>
                <a:gd name="T0" fmla="*/ 0 w 1"/>
                <a:gd name="T1" fmla="*/ 0 h 1"/>
                <a:gd name="T2" fmla="*/ 0 w 1"/>
                <a:gd name="T3" fmla="*/ 0 h 1"/>
                <a:gd name="T4" fmla="*/ 0 w 1"/>
                <a:gd name="T5" fmla="*/ 0 h 1"/>
                <a:gd name="T6" fmla="*/ 0 w 1"/>
                <a:gd name="T7" fmla="*/ 0 h 1"/>
                <a:gd name="T8" fmla="*/ 0 60000 65536"/>
                <a:gd name="T9" fmla="*/ 0 60000 65536"/>
                <a:gd name="T10" fmla="*/ 0 60000 65536"/>
                <a:gd name="T11" fmla="*/ 0 60000 65536"/>
                <a:gd name="T12" fmla="*/ 0 w 1"/>
                <a:gd name="T13" fmla="*/ 0 h 1"/>
                <a:gd name="T14" fmla="*/ 1 w 1"/>
                <a:gd name="T15" fmla="*/ 1 h 1"/>
              </a:gdLst>
              <a:ahLst/>
              <a:cxnLst>
                <a:cxn ang="T8">
                  <a:pos x="T0" y="T1"/>
                </a:cxn>
                <a:cxn ang="T9">
                  <a:pos x="T2" y="T3"/>
                </a:cxn>
                <a:cxn ang="T10">
                  <a:pos x="T4" y="T5"/>
                </a:cxn>
                <a:cxn ang="T11">
                  <a:pos x="T6" y="T7"/>
                </a:cxn>
              </a:cxnLst>
              <a:rect l="T12" t="T13" r="T14" b="T15"/>
              <a:pathLst>
                <a:path w="1" h="1">
                  <a:moveTo>
                    <a:pt x="0" y="0"/>
                  </a:moveTo>
                  <a:lnTo>
                    <a:pt x="0" y="0"/>
                  </a:lnTo>
                  <a:close/>
                </a:path>
              </a:pathLst>
            </a:custGeom>
            <a:solidFill>
              <a:schemeClr val="accent1"/>
            </a:solidFill>
            <a:ln w="9525" cmpd="sng">
              <a:solidFill>
                <a:schemeClr val="tx1"/>
              </a:solidFill>
              <a:round/>
            </a:ln>
          </p:spPr>
          <p:txBody>
            <a:bodyPr wrap="none" anchor="ctr"/>
            <a:lstStyle>
              <a:defPPr/>
            </a:lstStyle>
            <a:p>
              <a:endParaRPr lang="zh-CN" altLang="en-US"/>
            </a:p>
          </p:txBody>
        </p:sp>
        <p:sp>
          <p:nvSpPr>
            <p:cNvPr id="12326" name="未知"/>
            <p:cNvSpPr/>
            <p:nvPr/>
          </p:nvSpPr>
          <p:spPr bwMode="auto">
            <a:xfrm>
              <a:off x="21" y="2320"/>
              <a:ext cx="353" cy="280"/>
            </a:xfrm>
            <a:custGeom>
              <a:avLst/>
              <a:gdLst>
                <a:gd name="T0" fmla="*/ 353 w 353"/>
                <a:gd name="T1" fmla="*/ 280 h 280"/>
                <a:gd name="T2" fmla="*/ 320 w 353"/>
                <a:gd name="T3" fmla="*/ 258 h 280"/>
                <a:gd name="T4" fmla="*/ 277 w 353"/>
                <a:gd name="T5" fmla="*/ 247 h 280"/>
                <a:gd name="T6" fmla="*/ 266 w 353"/>
                <a:gd name="T7" fmla="*/ 214 h 280"/>
                <a:gd name="T8" fmla="*/ 244 w 353"/>
                <a:gd name="T9" fmla="*/ 182 h 280"/>
                <a:gd name="T10" fmla="*/ 233 w 353"/>
                <a:gd name="T11" fmla="*/ 127 h 280"/>
                <a:gd name="T12" fmla="*/ 200 w 353"/>
                <a:gd name="T13" fmla="*/ 116 h 280"/>
                <a:gd name="T14" fmla="*/ 80 w 353"/>
                <a:gd name="T15" fmla="*/ 73 h 280"/>
                <a:gd name="T16" fmla="*/ 69 w 353"/>
                <a:gd name="T17" fmla="*/ 40 h 280"/>
                <a:gd name="T18" fmla="*/ 4 w 353"/>
                <a:gd name="T19" fmla="*/ 18 h 2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3"/>
                <a:gd name="T31" fmla="*/ 0 h 280"/>
                <a:gd name="T32" fmla="*/ 353 w 353"/>
                <a:gd name="T33" fmla="*/ 280 h 28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3" h="280">
                  <a:moveTo>
                    <a:pt x="353" y="280"/>
                  </a:moveTo>
                  <a:cubicBezTo>
                    <a:pt x="342" y="273"/>
                    <a:pt x="332" y="263"/>
                    <a:pt x="320" y="258"/>
                  </a:cubicBezTo>
                  <a:cubicBezTo>
                    <a:pt x="306" y="252"/>
                    <a:pt x="288" y="256"/>
                    <a:pt x="277" y="247"/>
                  </a:cubicBezTo>
                  <a:cubicBezTo>
                    <a:pt x="268" y="240"/>
                    <a:pt x="271" y="224"/>
                    <a:pt x="266" y="214"/>
                  </a:cubicBezTo>
                  <a:cubicBezTo>
                    <a:pt x="260" y="202"/>
                    <a:pt x="251" y="193"/>
                    <a:pt x="244" y="182"/>
                  </a:cubicBezTo>
                  <a:cubicBezTo>
                    <a:pt x="240" y="164"/>
                    <a:pt x="243" y="143"/>
                    <a:pt x="233" y="127"/>
                  </a:cubicBezTo>
                  <a:cubicBezTo>
                    <a:pt x="227" y="117"/>
                    <a:pt x="211" y="119"/>
                    <a:pt x="200" y="116"/>
                  </a:cubicBezTo>
                  <a:cubicBezTo>
                    <a:pt x="111" y="90"/>
                    <a:pt x="206" y="125"/>
                    <a:pt x="80" y="73"/>
                  </a:cubicBezTo>
                  <a:cubicBezTo>
                    <a:pt x="76" y="62"/>
                    <a:pt x="79" y="46"/>
                    <a:pt x="69" y="40"/>
                  </a:cubicBezTo>
                  <a:cubicBezTo>
                    <a:pt x="0" y="0"/>
                    <a:pt x="4" y="56"/>
                    <a:pt x="4" y="18"/>
                  </a:cubicBezTo>
                </a:path>
              </a:pathLst>
            </a:custGeom>
            <a:noFill/>
            <a:ln w="57150" cmpd="sng">
              <a:solidFill>
                <a:schemeClr val="tx1"/>
              </a:solidFill>
              <a:round/>
            </a:ln>
          </p:spPr>
          <p:txBody>
            <a:bodyPr wrap="none" anchor="ctr"/>
            <a:lstStyle>
              <a:defPPr/>
            </a:lstStyle>
            <a:p>
              <a:endParaRPr lang="zh-CN" altLang="en-US"/>
            </a:p>
          </p:txBody>
        </p:sp>
        <p:sp>
          <p:nvSpPr>
            <p:cNvPr id="12327" name="未知"/>
            <p:cNvSpPr/>
            <p:nvPr/>
          </p:nvSpPr>
          <p:spPr bwMode="auto">
            <a:xfrm>
              <a:off x="141" y="3040"/>
              <a:ext cx="120" cy="335"/>
            </a:xfrm>
            <a:custGeom>
              <a:avLst/>
              <a:gdLst>
                <a:gd name="T0" fmla="*/ 94 w 120"/>
                <a:gd name="T1" fmla="*/ 0 h 335"/>
                <a:gd name="T2" fmla="*/ 81 w 120"/>
                <a:gd name="T3" fmla="*/ 14 h 335"/>
                <a:gd name="T4" fmla="*/ 0 w 120"/>
                <a:gd name="T5" fmla="*/ 111 h 335"/>
                <a:gd name="T6" fmla="*/ 65 w 120"/>
                <a:gd name="T7" fmla="*/ 220 h 335"/>
                <a:gd name="T8" fmla="*/ 65 w 120"/>
                <a:gd name="T9" fmla="*/ 220 h 335"/>
                <a:gd name="T10" fmla="*/ 120 w 120"/>
                <a:gd name="T11" fmla="*/ 297 h 335"/>
                <a:gd name="T12" fmla="*/ 0 60000 65536"/>
                <a:gd name="T13" fmla="*/ 0 60000 65536"/>
                <a:gd name="T14" fmla="*/ 0 60000 65536"/>
                <a:gd name="T15" fmla="*/ 0 60000 65536"/>
                <a:gd name="T16" fmla="*/ 0 60000 65536"/>
                <a:gd name="T17" fmla="*/ 0 60000 65536"/>
                <a:gd name="T18" fmla="*/ 0 w 120"/>
                <a:gd name="T19" fmla="*/ 0 h 335"/>
                <a:gd name="T20" fmla="*/ 120 w 120"/>
                <a:gd name="T21" fmla="*/ 335 h 335"/>
              </a:gdLst>
              <a:ahLst/>
              <a:cxnLst>
                <a:cxn ang="T12">
                  <a:pos x="T0" y="T1"/>
                </a:cxn>
                <a:cxn ang="T13">
                  <a:pos x="T2" y="T3"/>
                </a:cxn>
                <a:cxn ang="T14">
                  <a:pos x="T4" y="T5"/>
                </a:cxn>
                <a:cxn ang="T15">
                  <a:pos x="T6" y="T7"/>
                </a:cxn>
                <a:cxn ang="T16">
                  <a:pos x="T8" y="T9"/>
                </a:cxn>
                <a:cxn ang="T17">
                  <a:pos x="T10" y="T11"/>
                </a:cxn>
              </a:cxnLst>
              <a:rect l="T18" t="T19" r="T20" b="T21"/>
              <a:pathLst>
                <a:path w="120" h="335">
                  <a:moveTo>
                    <a:pt x="94" y="0"/>
                  </a:moveTo>
                  <a:cubicBezTo>
                    <a:pt x="90" y="5"/>
                    <a:pt x="84" y="2"/>
                    <a:pt x="81" y="14"/>
                  </a:cubicBezTo>
                  <a:cubicBezTo>
                    <a:pt x="76" y="37"/>
                    <a:pt x="0" y="111"/>
                    <a:pt x="0" y="111"/>
                  </a:cubicBezTo>
                  <a:cubicBezTo>
                    <a:pt x="2" y="130"/>
                    <a:pt x="33" y="188"/>
                    <a:pt x="65" y="220"/>
                  </a:cubicBezTo>
                  <a:cubicBezTo>
                    <a:pt x="68" y="233"/>
                    <a:pt x="63" y="205"/>
                    <a:pt x="65" y="220"/>
                  </a:cubicBezTo>
                  <a:cubicBezTo>
                    <a:pt x="80" y="335"/>
                    <a:pt x="76" y="297"/>
                    <a:pt x="120" y="297"/>
                  </a:cubicBezTo>
                </a:path>
              </a:pathLst>
            </a:custGeom>
            <a:noFill/>
            <a:ln w="57150" cmpd="sng">
              <a:solidFill>
                <a:schemeClr val="tx1"/>
              </a:solidFill>
              <a:round/>
            </a:ln>
          </p:spPr>
          <p:txBody>
            <a:bodyPr wrap="none" anchor="ctr"/>
            <a:lstStyle>
              <a:defPPr/>
            </a:lstStyle>
            <a:p>
              <a:endParaRPr lang="zh-CN" altLang="en-US"/>
            </a:p>
          </p:txBody>
        </p:sp>
        <p:sp>
          <p:nvSpPr>
            <p:cNvPr id="12328" name="未知"/>
            <p:cNvSpPr/>
            <p:nvPr/>
          </p:nvSpPr>
          <p:spPr bwMode="auto">
            <a:xfrm>
              <a:off x="21" y="3280"/>
              <a:ext cx="164" cy="77"/>
            </a:xfrm>
            <a:custGeom>
              <a:avLst/>
              <a:gdLst>
                <a:gd name="T0" fmla="*/ 164 w 164"/>
                <a:gd name="T1" fmla="*/ 77 h 77"/>
                <a:gd name="T2" fmla="*/ 153 w 164"/>
                <a:gd name="T3" fmla="*/ 44 h 77"/>
                <a:gd name="T4" fmla="*/ 87 w 164"/>
                <a:gd name="T5" fmla="*/ 33 h 77"/>
                <a:gd name="T6" fmla="*/ 0 w 164"/>
                <a:gd name="T7" fmla="*/ 0 h 77"/>
                <a:gd name="T8" fmla="*/ 0 60000 65536"/>
                <a:gd name="T9" fmla="*/ 0 60000 65536"/>
                <a:gd name="T10" fmla="*/ 0 60000 65536"/>
                <a:gd name="T11" fmla="*/ 0 60000 65536"/>
                <a:gd name="T12" fmla="*/ 0 w 164"/>
                <a:gd name="T13" fmla="*/ 0 h 77"/>
                <a:gd name="T14" fmla="*/ 164 w 164"/>
                <a:gd name="T15" fmla="*/ 77 h 77"/>
              </a:gdLst>
              <a:ahLst/>
              <a:cxnLst>
                <a:cxn ang="T8">
                  <a:pos x="T0" y="T1"/>
                </a:cxn>
                <a:cxn ang="T9">
                  <a:pos x="T2" y="T3"/>
                </a:cxn>
                <a:cxn ang="T10">
                  <a:pos x="T4" y="T5"/>
                </a:cxn>
                <a:cxn ang="T11">
                  <a:pos x="T6" y="T7"/>
                </a:cxn>
              </a:cxnLst>
              <a:rect l="T12" t="T13" r="T14" b="T15"/>
              <a:pathLst>
                <a:path w="164" h="77">
                  <a:moveTo>
                    <a:pt x="164" y="77"/>
                  </a:moveTo>
                  <a:cubicBezTo>
                    <a:pt x="160" y="66"/>
                    <a:pt x="163" y="50"/>
                    <a:pt x="153" y="44"/>
                  </a:cubicBezTo>
                  <a:cubicBezTo>
                    <a:pt x="134" y="33"/>
                    <a:pt x="108" y="39"/>
                    <a:pt x="87" y="33"/>
                  </a:cubicBezTo>
                  <a:cubicBezTo>
                    <a:pt x="55" y="23"/>
                    <a:pt x="35" y="0"/>
                    <a:pt x="0" y="0"/>
                  </a:cubicBezTo>
                </a:path>
              </a:pathLst>
            </a:custGeom>
            <a:noFill/>
            <a:ln w="57150" cmpd="sng">
              <a:solidFill>
                <a:schemeClr val="tx1"/>
              </a:solidFill>
              <a:round/>
            </a:ln>
          </p:spPr>
          <p:txBody>
            <a:bodyPr wrap="none" anchor="ctr"/>
            <a:lstStyle>
              <a:defPPr/>
            </a:lstStyle>
            <a:p>
              <a:endParaRPr lang="zh-CN" altLang="en-US"/>
            </a:p>
          </p:txBody>
        </p:sp>
        <p:sp>
          <p:nvSpPr>
            <p:cNvPr id="12329" name="未知"/>
            <p:cNvSpPr/>
            <p:nvPr/>
          </p:nvSpPr>
          <p:spPr bwMode="auto">
            <a:xfrm>
              <a:off x="260" y="4319"/>
              <a:ext cx="208" cy="275"/>
            </a:xfrm>
            <a:custGeom>
              <a:avLst/>
              <a:gdLst>
                <a:gd name="T0" fmla="*/ 208 w 208"/>
                <a:gd name="T1" fmla="*/ 0 h 275"/>
                <a:gd name="T2" fmla="*/ 154 w 208"/>
                <a:gd name="T3" fmla="*/ 43 h 275"/>
                <a:gd name="T4" fmla="*/ 121 w 208"/>
                <a:gd name="T5" fmla="*/ 130 h 275"/>
                <a:gd name="T6" fmla="*/ 56 w 208"/>
                <a:gd name="T7" fmla="*/ 141 h 275"/>
                <a:gd name="T8" fmla="*/ 23 w 208"/>
                <a:gd name="T9" fmla="*/ 240 h 275"/>
                <a:gd name="T10" fmla="*/ 1 w 208"/>
                <a:gd name="T11" fmla="*/ 272 h 275"/>
                <a:gd name="T12" fmla="*/ 12 w 208"/>
                <a:gd name="T13" fmla="*/ 272 h 275"/>
                <a:gd name="T14" fmla="*/ 0 60000 65536"/>
                <a:gd name="T15" fmla="*/ 0 60000 65536"/>
                <a:gd name="T16" fmla="*/ 0 60000 65536"/>
                <a:gd name="T17" fmla="*/ 0 60000 65536"/>
                <a:gd name="T18" fmla="*/ 0 60000 65536"/>
                <a:gd name="T19" fmla="*/ 0 60000 65536"/>
                <a:gd name="T20" fmla="*/ 0 60000 65536"/>
                <a:gd name="T21" fmla="*/ 0 w 208"/>
                <a:gd name="T22" fmla="*/ 0 h 275"/>
                <a:gd name="T23" fmla="*/ 208 w 208"/>
                <a:gd name="T24" fmla="*/ 275 h 2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8" h="275">
                  <a:moveTo>
                    <a:pt x="208" y="0"/>
                  </a:moveTo>
                  <a:cubicBezTo>
                    <a:pt x="175" y="10"/>
                    <a:pt x="168" y="5"/>
                    <a:pt x="154" y="43"/>
                  </a:cubicBezTo>
                  <a:cubicBezTo>
                    <a:pt x="147" y="62"/>
                    <a:pt x="149" y="116"/>
                    <a:pt x="121" y="130"/>
                  </a:cubicBezTo>
                  <a:cubicBezTo>
                    <a:pt x="101" y="140"/>
                    <a:pt x="78" y="137"/>
                    <a:pt x="56" y="141"/>
                  </a:cubicBezTo>
                  <a:cubicBezTo>
                    <a:pt x="45" y="174"/>
                    <a:pt x="43" y="211"/>
                    <a:pt x="23" y="240"/>
                  </a:cubicBezTo>
                  <a:cubicBezTo>
                    <a:pt x="16" y="251"/>
                    <a:pt x="5" y="260"/>
                    <a:pt x="1" y="272"/>
                  </a:cubicBezTo>
                  <a:cubicBezTo>
                    <a:pt x="0" y="275"/>
                    <a:pt x="8" y="272"/>
                    <a:pt x="12" y="272"/>
                  </a:cubicBezTo>
                </a:path>
              </a:pathLst>
            </a:custGeom>
            <a:noFill/>
            <a:ln w="57150" cmpd="sng">
              <a:solidFill>
                <a:schemeClr val="tx1"/>
              </a:solidFill>
              <a:round/>
            </a:ln>
          </p:spPr>
          <p:txBody>
            <a:bodyPr wrap="none" anchor="ctr"/>
            <a:lstStyle>
              <a:defPPr/>
            </a:lstStyle>
            <a:p>
              <a:endParaRPr lang="zh-CN" altLang="en-US"/>
            </a:p>
          </p:txBody>
        </p:sp>
        <p:sp>
          <p:nvSpPr>
            <p:cNvPr id="12330" name="未知"/>
            <p:cNvSpPr/>
            <p:nvPr/>
          </p:nvSpPr>
          <p:spPr bwMode="auto">
            <a:xfrm>
              <a:off x="1145" y="4319"/>
              <a:ext cx="160" cy="272"/>
            </a:xfrm>
            <a:custGeom>
              <a:avLst/>
              <a:gdLst>
                <a:gd name="T0" fmla="*/ 0 w 160"/>
                <a:gd name="T1" fmla="*/ 0 h 272"/>
                <a:gd name="T2" fmla="*/ 32 w 160"/>
                <a:gd name="T3" fmla="*/ 65 h 272"/>
                <a:gd name="T4" fmla="*/ 98 w 160"/>
                <a:gd name="T5" fmla="*/ 109 h 272"/>
                <a:gd name="T6" fmla="*/ 152 w 160"/>
                <a:gd name="T7" fmla="*/ 65 h 272"/>
                <a:gd name="T8" fmla="*/ 141 w 160"/>
                <a:gd name="T9" fmla="*/ 98 h 272"/>
                <a:gd name="T10" fmla="*/ 98 w 160"/>
                <a:gd name="T11" fmla="*/ 163 h 272"/>
                <a:gd name="T12" fmla="*/ 76 w 160"/>
                <a:gd name="T13" fmla="*/ 229 h 272"/>
                <a:gd name="T14" fmla="*/ 109 w 160"/>
                <a:gd name="T15" fmla="*/ 240 h 272"/>
                <a:gd name="T16" fmla="*/ 120 w 160"/>
                <a:gd name="T17" fmla="*/ 272 h 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0"/>
                <a:gd name="T28" fmla="*/ 0 h 272"/>
                <a:gd name="T29" fmla="*/ 160 w 160"/>
                <a:gd name="T30" fmla="*/ 272 h 2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0" h="272">
                  <a:moveTo>
                    <a:pt x="0" y="0"/>
                  </a:moveTo>
                  <a:cubicBezTo>
                    <a:pt x="7" y="21"/>
                    <a:pt x="14" y="49"/>
                    <a:pt x="32" y="65"/>
                  </a:cubicBezTo>
                  <a:cubicBezTo>
                    <a:pt x="52" y="83"/>
                    <a:pt x="98" y="109"/>
                    <a:pt x="98" y="109"/>
                  </a:cubicBezTo>
                  <a:cubicBezTo>
                    <a:pt x="112" y="87"/>
                    <a:pt x="134" y="46"/>
                    <a:pt x="152" y="65"/>
                  </a:cubicBezTo>
                  <a:cubicBezTo>
                    <a:pt x="160" y="73"/>
                    <a:pt x="147" y="88"/>
                    <a:pt x="141" y="98"/>
                  </a:cubicBezTo>
                  <a:cubicBezTo>
                    <a:pt x="128" y="121"/>
                    <a:pt x="112" y="141"/>
                    <a:pt x="98" y="163"/>
                  </a:cubicBezTo>
                  <a:cubicBezTo>
                    <a:pt x="85" y="182"/>
                    <a:pt x="76" y="229"/>
                    <a:pt x="76" y="229"/>
                  </a:cubicBezTo>
                  <a:cubicBezTo>
                    <a:pt x="87" y="233"/>
                    <a:pt x="101" y="232"/>
                    <a:pt x="109" y="240"/>
                  </a:cubicBezTo>
                  <a:cubicBezTo>
                    <a:pt x="117" y="248"/>
                    <a:pt x="120" y="272"/>
                    <a:pt x="120" y="272"/>
                  </a:cubicBezTo>
                </a:path>
              </a:pathLst>
            </a:custGeom>
            <a:noFill/>
            <a:ln w="57150" cmpd="sng">
              <a:solidFill>
                <a:schemeClr val="tx1"/>
              </a:solidFill>
              <a:round/>
            </a:ln>
          </p:spPr>
          <p:txBody>
            <a:bodyPr wrap="none" anchor="ctr"/>
            <a:lstStyle>
              <a:defPPr/>
            </a:lstStyle>
            <a:p>
              <a:endParaRPr lang="zh-CN" altLang="en-US"/>
            </a:p>
          </p:txBody>
        </p:sp>
        <p:sp>
          <p:nvSpPr>
            <p:cNvPr id="12331" name="未知"/>
            <p:cNvSpPr/>
            <p:nvPr/>
          </p:nvSpPr>
          <p:spPr bwMode="auto">
            <a:xfrm>
              <a:off x="2606" y="3719"/>
              <a:ext cx="1539" cy="474"/>
            </a:xfrm>
            <a:custGeom>
              <a:avLst/>
              <a:gdLst>
                <a:gd name="T0" fmla="*/ 0 w 1539"/>
                <a:gd name="T1" fmla="*/ 152 h 474"/>
                <a:gd name="T2" fmla="*/ 142 w 1539"/>
                <a:gd name="T3" fmla="*/ 218 h 474"/>
                <a:gd name="T4" fmla="*/ 262 w 1539"/>
                <a:gd name="T5" fmla="*/ 207 h 474"/>
                <a:gd name="T6" fmla="*/ 328 w 1539"/>
                <a:gd name="T7" fmla="*/ 163 h 474"/>
                <a:gd name="T8" fmla="*/ 382 w 1539"/>
                <a:gd name="T9" fmla="*/ 76 h 474"/>
                <a:gd name="T10" fmla="*/ 459 w 1539"/>
                <a:gd name="T11" fmla="*/ 0 h 474"/>
                <a:gd name="T12" fmla="*/ 633 w 1539"/>
                <a:gd name="T13" fmla="*/ 21 h 474"/>
                <a:gd name="T14" fmla="*/ 699 w 1539"/>
                <a:gd name="T15" fmla="*/ 65 h 474"/>
                <a:gd name="T16" fmla="*/ 731 w 1539"/>
                <a:gd name="T17" fmla="*/ 76 h 474"/>
                <a:gd name="T18" fmla="*/ 862 w 1539"/>
                <a:gd name="T19" fmla="*/ 141 h 474"/>
                <a:gd name="T20" fmla="*/ 862 w 1539"/>
                <a:gd name="T21" fmla="*/ 283 h 474"/>
                <a:gd name="T22" fmla="*/ 873 w 1539"/>
                <a:gd name="T23" fmla="*/ 316 h 474"/>
                <a:gd name="T24" fmla="*/ 1026 w 1539"/>
                <a:gd name="T25" fmla="*/ 327 h 474"/>
                <a:gd name="T26" fmla="*/ 1080 w 1539"/>
                <a:gd name="T27" fmla="*/ 458 h 474"/>
                <a:gd name="T28" fmla="*/ 1386 w 1539"/>
                <a:gd name="T29" fmla="*/ 392 h 474"/>
                <a:gd name="T30" fmla="*/ 1495 w 1539"/>
                <a:gd name="T31" fmla="*/ 370 h 474"/>
                <a:gd name="T32" fmla="*/ 1539 w 1539"/>
                <a:gd name="T33" fmla="*/ 360 h 47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39"/>
                <a:gd name="T52" fmla="*/ 0 h 474"/>
                <a:gd name="T53" fmla="*/ 1539 w 1539"/>
                <a:gd name="T54" fmla="*/ 474 h 47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39" h="473">
                  <a:moveTo>
                    <a:pt x="0" y="152"/>
                  </a:moveTo>
                  <a:cubicBezTo>
                    <a:pt x="36" y="206"/>
                    <a:pt x="75" y="201"/>
                    <a:pt x="142" y="218"/>
                  </a:cubicBezTo>
                  <a:cubicBezTo>
                    <a:pt x="182" y="214"/>
                    <a:pt x="223" y="218"/>
                    <a:pt x="262" y="207"/>
                  </a:cubicBezTo>
                  <a:cubicBezTo>
                    <a:pt x="287" y="200"/>
                    <a:pt x="328" y="163"/>
                    <a:pt x="328" y="163"/>
                  </a:cubicBezTo>
                  <a:cubicBezTo>
                    <a:pt x="354" y="86"/>
                    <a:pt x="331" y="111"/>
                    <a:pt x="382" y="76"/>
                  </a:cubicBezTo>
                  <a:cubicBezTo>
                    <a:pt x="432" y="0"/>
                    <a:pt x="401" y="18"/>
                    <a:pt x="459" y="0"/>
                  </a:cubicBezTo>
                  <a:cubicBezTo>
                    <a:pt x="462" y="0"/>
                    <a:pt x="609" y="11"/>
                    <a:pt x="633" y="21"/>
                  </a:cubicBezTo>
                  <a:cubicBezTo>
                    <a:pt x="657" y="31"/>
                    <a:pt x="677" y="50"/>
                    <a:pt x="699" y="65"/>
                  </a:cubicBezTo>
                  <a:cubicBezTo>
                    <a:pt x="708" y="71"/>
                    <a:pt x="720" y="72"/>
                    <a:pt x="731" y="76"/>
                  </a:cubicBezTo>
                  <a:cubicBezTo>
                    <a:pt x="773" y="118"/>
                    <a:pt x="809" y="123"/>
                    <a:pt x="862" y="141"/>
                  </a:cubicBezTo>
                  <a:cubicBezTo>
                    <a:pt x="850" y="224"/>
                    <a:pt x="845" y="206"/>
                    <a:pt x="862" y="283"/>
                  </a:cubicBezTo>
                  <a:cubicBezTo>
                    <a:pt x="865" y="294"/>
                    <a:pt x="862" y="313"/>
                    <a:pt x="873" y="316"/>
                  </a:cubicBezTo>
                  <a:cubicBezTo>
                    <a:pt x="922" y="329"/>
                    <a:pt x="975" y="323"/>
                    <a:pt x="1026" y="327"/>
                  </a:cubicBezTo>
                  <a:cubicBezTo>
                    <a:pt x="1089" y="348"/>
                    <a:pt x="1072" y="389"/>
                    <a:pt x="1080" y="458"/>
                  </a:cubicBezTo>
                  <a:cubicBezTo>
                    <a:pt x="1273" y="448"/>
                    <a:pt x="1263" y="474"/>
                    <a:pt x="1386" y="392"/>
                  </a:cubicBezTo>
                  <a:cubicBezTo>
                    <a:pt x="1407" y="378"/>
                    <a:pt x="1488" y="371"/>
                    <a:pt x="1495" y="370"/>
                  </a:cubicBezTo>
                  <a:cubicBezTo>
                    <a:pt x="1510" y="367"/>
                    <a:pt x="1539" y="360"/>
                    <a:pt x="1539" y="360"/>
                  </a:cubicBezTo>
                </a:path>
              </a:pathLst>
            </a:custGeom>
            <a:noFill/>
            <a:ln w="57150" cmpd="sng">
              <a:solidFill>
                <a:schemeClr val="tx1"/>
              </a:solidFill>
              <a:round/>
            </a:ln>
          </p:spPr>
          <p:txBody>
            <a:bodyPr wrap="none" anchor="ctr"/>
            <a:lstStyle>
              <a:defPPr/>
            </a:lstStyle>
            <a:p>
              <a:endParaRPr lang="zh-CN" altLang="en-US"/>
            </a:p>
          </p:txBody>
        </p:sp>
        <p:sp>
          <p:nvSpPr>
            <p:cNvPr id="12332" name="未知"/>
            <p:cNvSpPr/>
            <p:nvPr/>
          </p:nvSpPr>
          <p:spPr bwMode="auto">
            <a:xfrm>
              <a:off x="4308" y="3140"/>
              <a:ext cx="956" cy="491"/>
            </a:xfrm>
            <a:custGeom>
              <a:avLst/>
              <a:gdLst>
                <a:gd name="T0" fmla="*/ 0 w 956"/>
                <a:gd name="T1" fmla="*/ 0 h 491"/>
                <a:gd name="T2" fmla="*/ 44 w 956"/>
                <a:gd name="T3" fmla="*/ 11 h 491"/>
                <a:gd name="T4" fmla="*/ 77 w 956"/>
                <a:gd name="T5" fmla="*/ 33 h 491"/>
                <a:gd name="T6" fmla="*/ 208 w 956"/>
                <a:gd name="T7" fmla="*/ 66 h 491"/>
                <a:gd name="T8" fmla="*/ 262 w 956"/>
                <a:gd name="T9" fmla="*/ 153 h 491"/>
                <a:gd name="T10" fmla="*/ 328 w 956"/>
                <a:gd name="T11" fmla="*/ 240 h 491"/>
                <a:gd name="T12" fmla="*/ 371 w 956"/>
                <a:gd name="T13" fmla="*/ 306 h 491"/>
                <a:gd name="T14" fmla="*/ 437 w 956"/>
                <a:gd name="T15" fmla="*/ 349 h 491"/>
                <a:gd name="T16" fmla="*/ 557 w 956"/>
                <a:gd name="T17" fmla="*/ 491 h 491"/>
                <a:gd name="T18" fmla="*/ 775 w 956"/>
                <a:gd name="T19" fmla="*/ 437 h 491"/>
                <a:gd name="T20" fmla="*/ 917 w 956"/>
                <a:gd name="T21" fmla="*/ 404 h 491"/>
                <a:gd name="T22" fmla="*/ 949 w 956"/>
                <a:gd name="T23" fmla="*/ 371 h 4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56"/>
                <a:gd name="T37" fmla="*/ 0 h 491"/>
                <a:gd name="T38" fmla="*/ 956 w 956"/>
                <a:gd name="T39" fmla="*/ 491 h 4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56" h="491">
                  <a:moveTo>
                    <a:pt x="0" y="0"/>
                  </a:moveTo>
                  <a:cubicBezTo>
                    <a:pt x="15" y="4"/>
                    <a:pt x="30" y="5"/>
                    <a:pt x="44" y="11"/>
                  </a:cubicBezTo>
                  <a:cubicBezTo>
                    <a:pt x="56" y="16"/>
                    <a:pt x="64" y="29"/>
                    <a:pt x="77" y="33"/>
                  </a:cubicBezTo>
                  <a:cubicBezTo>
                    <a:pt x="120" y="47"/>
                    <a:pt x="208" y="66"/>
                    <a:pt x="208" y="66"/>
                  </a:cubicBezTo>
                  <a:cubicBezTo>
                    <a:pt x="223" y="116"/>
                    <a:pt x="217" y="123"/>
                    <a:pt x="262" y="153"/>
                  </a:cubicBezTo>
                  <a:cubicBezTo>
                    <a:pt x="274" y="203"/>
                    <a:pt x="278" y="223"/>
                    <a:pt x="328" y="240"/>
                  </a:cubicBezTo>
                  <a:cubicBezTo>
                    <a:pt x="342" y="262"/>
                    <a:pt x="349" y="292"/>
                    <a:pt x="371" y="306"/>
                  </a:cubicBezTo>
                  <a:cubicBezTo>
                    <a:pt x="393" y="320"/>
                    <a:pt x="437" y="349"/>
                    <a:pt x="437" y="349"/>
                  </a:cubicBezTo>
                  <a:cubicBezTo>
                    <a:pt x="457" y="430"/>
                    <a:pt x="473" y="470"/>
                    <a:pt x="557" y="491"/>
                  </a:cubicBezTo>
                  <a:cubicBezTo>
                    <a:pt x="632" y="466"/>
                    <a:pt x="696" y="448"/>
                    <a:pt x="775" y="437"/>
                  </a:cubicBezTo>
                  <a:cubicBezTo>
                    <a:pt x="865" y="407"/>
                    <a:pt x="817" y="418"/>
                    <a:pt x="917" y="404"/>
                  </a:cubicBezTo>
                  <a:cubicBezTo>
                    <a:pt x="956" y="391"/>
                    <a:pt x="949" y="404"/>
                    <a:pt x="949" y="371"/>
                  </a:cubicBezTo>
                </a:path>
              </a:pathLst>
            </a:custGeom>
            <a:noFill/>
            <a:ln w="57150" cmpd="sng">
              <a:solidFill>
                <a:schemeClr val="tx1"/>
              </a:solidFill>
              <a:round/>
            </a:ln>
          </p:spPr>
          <p:txBody>
            <a:bodyPr wrap="none" anchor="ctr"/>
            <a:lstStyle>
              <a:defPPr/>
            </a:lstStyle>
            <a:p>
              <a:endParaRPr lang="zh-CN" altLang="en-US"/>
            </a:p>
          </p:txBody>
        </p:sp>
        <p:sp>
          <p:nvSpPr>
            <p:cNvPr id="12333" name="未知"/>
            <p:cNvSpPr/>
            <p:nvPr/>
          </p:nvSpPr>
          <p:spPr bwMode="auto">
            <a:xfrm>
              <a:off x="4690" y="293"/>
              <a:ext cx="13" cy="66"/>
            </a:xfrm>
            <a:custGeom>
              <a:avLst/>
              <a:gdLst>
                <a:gd name="T0" fmla="*/ 0 w 13"/>
                <a:gd name="T1" fmla="*/ 66 h 66"/>
                <a:gd name="T2" fmla="*/ 11 w 13"/>
                <a:gd name="T3" fmla="*/ 0 h 66"/>
                <a:gd name="T4" fmla="*/ 0 60000 65536"/>
                <a:gd name="T5" fmla="*/ 0 60000 65536"/>
                <a:gd name="T6" fmla="*/ 0 w 13"/>
                <a:gd name="T7" fmla="*/ 0 h 66"/>
                <a:gd name="T8" fmla="*/ 13 w 13"/>
                <a:gd name="T9" fmla="*/ 66 h 66"/>
              </a:gdLst>
              <a:ahLst/>
              <a:cxnLst>
                <a:cxn ang="T4">
                  <a:pos x="T0" y="T1"/>
                </a:cxn>
                <a:cxn ang="T5">
                  <a:pos x="T2" y="T3"/>
                </a:cxn>
              </a:cxnLst>
              <a:rect l="T6" t="T7" r="T8" b="T9"/>
              <a:pathLst>
                <a:path w="13" h="66">
                  <a:moveTo>
                    <a:pt x="0" y="66"/>
                  </a:moveTo>
                  <a:cubicBezTo>
                    <a:pt x="13" y="15"/>
                    <a:pt x="11" y="37"/>
                    <a:pt x="11" y="0"/>
                  </a:cubicBezTo>
                </a:path>
              </a:pathLst>
            </a:custGeom>
            <a:noFill/>
            <a:ln w="9525" cmpd="sng">
              <a:solidFill>
                <a:schemeClr val="tx1"/>
              </a:solidFill>
              <a:round/>
            </a:ln>
          </p:spPr>
          <p:txBody>
            <a:bodyPr wrap="none" anchor="ctr"/>
            <a:lstStyle>
              <a:defPPr/>
            </a:lstStyle>
            <a:p>
              <a:endParaRPr lang="zh-CN" altLang="en-US"/>
            </a:p>
          </p:txBody>
        </p:sp>
        <p:sp>
          <p:nvSpPr>
            <p:cNvPr id="12334" name="未知"/>
            <p:cNvSpPr/>
            <p:nvPr/>
          </p:nvSpPr>
          <p:spPr bwMode="auto">
            <a:xfrm rot="-318259">
              <a:off x="10" y="2235"/>
              <a:ext cx="927" cy="2149"/>
            </a:xfrm>
            <a:custGeom>
              <a:avLst/>
              <a:gdLst>
                <a:gd name="T0" fmla="*/ 644 w 927"/>
                <a:gd name="T1" fmla="*/ 2040 h 2138"/>
                <a:gd name="T2" fmla="*/ 633 w 927"/>
                <a:gd name="T3" fmla="*/ 2094 h 2138"/>
                <a:gd name="T4" fmla="*/ 567 w 927"/>
                <a:gd name="T5" fmla="*/ 2138 h 2138"/>
                <a:gd name="T6" fmla="*/ 524 w 927"/>
                <a:gd name="T7" fmla="*/ 2127 h 2138"/>
                <a:gd name="T8" fmla="*/ 535 w 927"/>
                <a:gd name="T9" fmla="*/ 1985 h 2138"/>
                <a:gd name="T10" fmla="*/ 546 w 927"/>
                <a:gd name="T11" fmla="*/ 1953 h 2138"/>
                <a:gd name="T12" fmla="*/ 578 w 927"/>
                <a:gd name="T13" fmla="*/ 1942 h 2138"/>
                <a:gd name="T14" fmla="*/ 611 w 927"/>
                <a:gd name="T15" fmla="*/ 1876 h 2138"/>
                <a:gd name="T16" fmla="*/ 622 w 927"/>
                <a:gd name="T17" fmla="*/ 1811 h 2138"/>
                <a:gd name="T18" fmla="*/ 655 w 927"/>
                <a:gd name="T19" fmla="*/ 1789 h 2138"/>
                <a:gd name="T20" fmla="*/ 731 w 927"/>
                <a:gd name="T21" fmla="*/ 1680 h 2138"/>
                <a:gd name="T22" fmla="*/ 753 w 927"/>
                <a:gd name="T23" fmla="*/ 1593 h 2138"/>
                <a:gd name="T24" fmla="*/ 818 w 927"/>
                <a:gd name="T25" fmla="*/ 1505 h 2138"/>
                <a:gd name="T26" fmla="*/ 862 w 927"/>
                <a:gd name="T27" fmla="*/ 1385 h 2138"/>
                <a:gd name="T28" fmla="*/ 873 w 927"/>
                <a:gd name="T29" fmla="*/ 1353 h 2138"/>
                <a:gd name="T30" fmla="*/ 906 w 927"/>
                <a:gd name="T31" fmla="*/ 1342 h 2138"/>
                <a:gd name="T32" fmla="*/ 906 w 927"/>
                <a:gd name="T33" fmla="*/ 1113 h 2138"/>
                <a:gd name="T34" fmla="*/ 818 w 927"/>
                <a:gd name="T35" fmla="*/ 993 h 2138"/>
                <a:gd name="T36" fmla="*/ 764 w 927"/>
                <a:gd name="T37" fmla="*/ 785 h 2138"/>
                <a:gd name="T38" fmla="*/ 666 w 927"/>
                <a:gd name="T39" fmla="*/ 709 h 2138"/>
                <a:gd name="T40" fmla="*/ 611 w 927"/>
                <a:gd name="T41" fmla="*/ 491 h 2138"/>
                <a:gd name="T42" fmla="*/ 633 w 927"/>
                <a:gd name="T43" fmla="*/ 360 h 2138"/>
                <a:gd name="T44" fmla="*/ 622 w 927"/>
                <a:gd name="T45" fmla="*/ 294 h 2138"/>
                <a:gd name="T46" fmla="*/ 447 w 927"/>
                <a:gd name="T47" fmla="*/ 218 h 2138"/>
                <a:gd name="T48" fmla="*/ 229 w 927"/>
                <a:gd name="T49" fmla="*/ 0 h 2138"/>
                <a:gd name="T50" fmla="*/ 33 w 927"/>
                <a:gd name="T51" fmla="*/ 76 h 2138"/>
                <a:gd name="T52" fmla="*/ 0 w 927"/>
                <a:gd name="T53" fmla="*/ 87 h 213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27"/>
                <a:gd name="T82" fmla="*/ 0 h 2138"/>
                <a:gd name="T83" fmla="*/ 927 w 927"/>
                <a:gd name="T84" fmla="*/ 2138 h 213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26" h="2138">
                  <a:moveTo>
                    <a:pt x="644" y="2040"/>
                  </a:moveTo>
                  <a:cubicBezTo>
                    <a:pt x="640" y="2058"/>
                    <a:pt x="644" y="2080"/>
                    <a:pt x="633" y="2094"/>
                  </a:cubicBezTo>
                  <a:cubicBezTo>
                    <a:pt x="617" y="2115"/>
                    <a:pt x="567" y="2138"/>
                    <a:pt x="567" y="2138"/>
                  </a:cubicBezTo>
                  <a:cubicBezTo>
                    <a:pt x="553" y="2134"/>
                    <a:pt x="536" y="2135"/>
                    <a:pt x="524" y="2127"/>
                  </a:cubicBezTo>
                  <a:cubicBezTo>
                    <a:pt x="470" y="2091"/>
                    <a:pt x="515" y="2025"/>
                    <a:pt x="535" y="1985"/>
                  </a:cubicBezTo>
                  <a:cubicBezTo>
                    <a:pt x="540" y="1975"/>
                    <a:pt x="538" y="1961"/>
                    <a:pt x="546" y="1953"/>
                  </a:cubicBezTo>
                  <a:cubicBezTo>
                    <a:pt x="554" y="1945"/>
                    <a:pt x="567" y="1946"/>
                    <a:pt x="578" y="1942"/>
                  </a:cubicBezTo>
                  <a:cubicBezTo>
                    <a:pt x="598" y="1912"/>
                    <a:pt x="603" y="1910"/>
                    <a:pt x="611" y="1876"/>
                  </a:cubicBezTo>
                  <a:cubicBezTo>
                    <a:pt x="616" y="1855"/>
                    <a:pt x="612" y="1831"/>
                    <a:pt x="622" y="1811"/>
                  </a:cubicBezTo>
                  <a:cubicBezTo>
                    <a:pt x="628" y="1799"/>
                    <a:pt x="644" y="1796"/>
                    <a:pt x="655" y="1789"/>
                  </a:cubicBezTo>
                  <a:cubicBezTo>
                    <a:pt x="676" y="1685"/>
                    <a:pt x="645" y="1778"/>
                    <a:pt x="731" y="1680"/>
                  </a:cubicBezTo>
                  <a:cubicBezTo>
                    <a:pt x="740" y="1670"/>
                    <a:pt x="753" y="1594"/>
                    <a:pt x="753" y="1593"/>
                  </a:cubicBezTo>
                  <a:cubicBezTo>
                    <a:pt x="767" y="1557"/>
                    <a:pt x="787" y="1526"/>
                    <a:pt x="818" y="1505"/>
                  </a:cubicBezTo>
                  <a:cubicBezTo>
                    <a:pt x="864" y="1323"/>
                    <a:pt x="814" y="1479"/>
                    <a:pt x="862" y="1385"/>
                  </a:cubicBezTo>
                  <a:cubicBezTo>
                    <a:pt x="867" y="1375"/>
                    <a:pt x="865" y="1361"/>
                    <a:pt x="873" y="1353"/>
                  </a:cubicBezTo>
                  <a:cubicBezTo>
                    <a:pt x="881" y="1345"/>
                    <a:pt x="895" y="1346"/>
                    <a:pt x="906" y="1342"/>
                  </a:cubicBezTo>
                  <a:cubicBezTo>
                    <a:pt x="923" y="1248"/>
                    <a:pt x="927" y="1250"/>
                    <a:pt x="906" y="1113"/>
                  </a:cubicBezTo>
                  <a:cubicBezTo>
                    <a:pt x="898" y="1064"/>
                    <a:pt x="850" y="1031"/>
                    <a:pt x="818" y="993"/>
                  </a:cubicBezTo>
                  <a:cubicBezTo>
                    <a:pt x="789" y="939"/>
                    <a:pt x="789" y="832"/>
                    <a:pt x="764" y="785"/>
                  </a:cubicBezTo>
                  <a:cubicBezTo>
                    <a:pt x="739" y="738"/>
                    <a:pt x="691" y="758"/>
                    <a:pt x="666" y="709"/>
                  </a:cubicBezTo>
                  <a:cubicBezTo>
                    <a:pt x="677" y="589"/>
                    <a:pt x="604" y="547"/>
                    <a:pt x="611" y="491"/>
                  </a:cubicBezTo>
                  <a:cubicBezTo>
                    <a:pt x="617" y="447"/>
                    <a:pt x="633" y="360"/>
                    <a:pt x="633" y="360"/>
                  </a:cubicBezTo>
                  <a:cubicBezTo>
                    <a:pt x="629" y="338"/>
                    <a:pt x="629" y="315"/>
                    <a:pt x="622" y="294"/>
                  </a:cubicBezTo>
                  <a:cubicBezTo>
                    <a:pt x="603" y="239"/>
                    <a:pt x="492" y="229"/>
                    <a:pt x="447" y="218"/>
                  </a:cubicBezTo>
                  <a:cubicBezTo>
                    <a:pt x="253" y="12"/>
                    <a:pt x="337" y="72"/>
                    <a:pt x="229" y="0"/>
                  </a:cubicBezTo>
                  <a:cubicBezTo>
                    <a:pt x="184" y="68"/>
                    <a:pt x="119" y="55"/>
                    <a:pt x="33" y="76"/>
                  </a:cubicBezTo>
                  <a:cubicBezTo>
                    <a:pt x="22" y="79"/>
                    <a:pt x="0" y="87"/>
                    <a:pt x="0" y="87"/>
                  </a:cubicBezTo>
                </a:path>
              </a:pathLst>
            </a:custGeom>
            <a:noFill/>
            <a:ln w="57150" cmpd="sng">
              <a:solidFill>
                <a:srgbClr val="0000FF"/>
              </a:solidFill>
              <a:round/>
            </a:ln>
          </p:spPr>
          <p:txBody>
            <a:bodyPr wrap="none" anchor="ctr"/>
            <a:lstStyle>
              <a:defPPr/>
            </a:lstStyle>
            <a:p>
              <a:endParaRPr lang="zh-CN" altLang="en-US"/>
            </a:p>
          </p:txBody>
        </p:sp>
        <p:sp>
          <p:nvSpPr>
            <p:cNvPr id="12335" name="未知"/>
            <p:cNvSpPr/>
            <p:nvPr/>
          </p:nvSpPr>
          <p:spPr bwMode="auto">
            <a:xfrm>
              <a:off x="1398" y="1299"/>
              <a:ext cx="1547" cy="1787"/>
            </a:xfrm>
            <a:custGeom>
              <a:avLst/>
              <a:gdLst>
                <a:gd name="T0" fmla="*/ 1547 w 1547"/>
                <a:gd name="T1" fmla="*/ 1787 h 1787"/>
                <a:gd name="T2" fmla="*/ 1405 w 1547"/>
                <a:gd name="T3" fmla="*/ 1765 h 1787"/>
                <a:gd name="T4" fmla="*/ 1230 w 1547"/>
                <a:gd name="T5" fmla="*/ 1743 h 1787"/>
                <a:gd name="T6" fmla="*/ 1252 w 1547"/>
                <a:gd name="T7" fmla="*/ 1580 h 1787"/>
                <a:gd name="T8" fmla="*/ 1263 w 1547"/>
                <a:gd name="T9" fmla="*/ 1350 h 1787"/>
                <a:gd name="T10" fmla="*/ 1285 w 1547"/>
                <a:gd name="T11" fmla="*/ 1329 h 1787"/>
                <a:gd name="T12" fmla="*/ 1241 w 1547"/>
                <a:gd name="T13" fmla="*/ 1285 h 1787"/>
                <a:gd name="T14" fmla="*/ 1187 w 1547"/>
                <a:gd name="T15" fmla="*/ 1154 h 1787"/>
                <a:gd name="T16" fmla="*/ 947 w 1547"/>
                <a:gd name="T17" fmla="*/ 1143 h 1787"/>
                <a:gd name="T18" fmla="*/ 859 w 1547"/>
                <a:gd name="T19" fmla="*/ 1067 h 1787"/>
                <a:gd name="T20" fmla="*/ 827 w 1547"/>
                <a:gd name="T21" fmla="*/ 1045 h 1787"/>
                <a:gd name="T22" fmla="*/ 772 w 1547"/>
                <a:gd name="T23" fmla="*/ 969 h 1787"/>
                <a:gd name="T24" fmla="*/ 663 w 1547"/>
                <a:gd name="T25" fmla="*/ 641 h 1787"/>
                <a:gd name="T26" fmla="*/ 434 w 1547"/>
                <a:gd name="T27" fmla="*/ 445 h 1787"/>
                <a:gd name="T28" fmla="*/ 325 w 1547"/>
                <a:gd name="T29" fmla="*/ 380 h 1787"/>
                <a:gd name="T30" fmla="*/ 238 w 1547"/>
                <a:gd name="T31" fmla="*/ 369 h 1787"/>
                <a:gd name="T32" fmla="*/ 194 w 1547"/>
                <a:gd name="T33" fmla="*/ 205 h 1787"/>
                <a:gd name="T34" fmla="*/ 107 w 1547"/>
                <a:gd name="T35" fmla="*/ 107 h 1787"/>
                <a:gd name="T36" fmla="*/ 63 w 1547"/>
                <a:gd name="T37" fmla="*/ 63 h 1787"/>
                <a:gd name="T38" fmla="*/ 30 w 1547"/>
                <a:gd name="T39" fmla="*/ 20 h 178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47"/>
                <a:gd name="T61" fmla="*/ 0 h 1787"/>
                <a:gd name="T62" fmla="*/ 1547 w 1547"/>
                <a:gd name="T63" fmla="*/ 1787 h 178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47" h="1787">
                  <a:moveTo>
                    <a:pt x="1547" y="1787"/>
                  </a:moveTo>
                  <a:cubicBezTo>
                    <a:pt x="1500" y="1780"/>
                    <a:pt x="1452" y="1772"/>
                    <a:pt x="1405" y="1765"/>
                  </a:cubicBezTo>
                  <a:cubicBezTo>
                    <a:pt x="1347" y="1757"/>
                    <a:pt x="1230" y="1743"/>
                    <a:pt x="1230" y="1743"/>
                  </a:cubicBezTo>
                  <a:cubicBezTo>
                    <a:pt x="1210" y="1684"/>
                    <a:pt x="1217" y="1631"/>
                    <a:pt x="1252" y="1580"/>
                  </a:cubicBezTo>
                  <a:cubicBezTo>
                    <a:pt x="1256" y="1503"/>
                    <a:pt x="1226" y="1417"/>
                    <a:pt x="1263" y="1350"/>
                  </a:cubicBezTo>
                  <a:cubicBezTo>
                    <a:pt x="1278" y="1322"/>
                    <a:pt x="1535" y="1357"/>
                    <a:pt x="1285" y="1329"/>
                  </a:cubicBezTo>
                  <a:cubicBezTo>
                    <a:pt x="1270" y="1314"/>
                    <a:pt x="1249" y="1304"/>
                    <a:pt x="1241" y="1285"/>
                  </a:cubicBezTo>
                  <a:cubicBezTo>
                    <a:pt x="1224" y="1245"/>
                    <a:pt x="1253" y="1159"/>
                    <a:pt x="1187" y="1154"/>
                  </a:cubicBezTo>
                  <a:cubicBezTo>
                    <a:pt x="1107" y="1148"/>
                    <a:pt x="1027" y="1147"/>
                    <a:pt x="947" y="1143"/>
                  </a:cubicBezTo>
                  <a:cubicBezTo>
                    <a:pt x="910" y="1087"/>
                    <a:pt x="937" y="1119"/>
                    <a:pt x="859" y="1067"/>
                  </a:cubicBezTo>
                  <a:cubicBezTo>
                    <a:pt x="848" y="1060"/>
                    <a:pt x="827" y="1045"/>
                    <a:pt x="827" y="1045"/>
                  </a:cubicBezTo>
                  <a:cubicBezTo>
                    <a:pt x="801" y="969"/>
                    <a:pt x="827" y="987"/>
                    <a:pt x="772" y="969"/>
                  </a:cubicBezTo>
                  <a:cubicBezTo>
                    <a:pt x="766" y="825"/>
                    <a:pt x="816" y="692"/>
                    <a:pt x="663" y="641"/>
                  </a:cubicBezTo>
                  <a:cubicBezTo>
                    <a:pt x="621" y="518"/>
                    <a:pt x="568" y="479"/>
                    <a:pt x="434" y="445"/>
                  </a:cubicBezTo>
                  <a:cubicBezTo>
                    <a:pt x="398" y="423"/>
                    <a:pt x="364" y="395"/>
                    <a:pt x="325" y="380"/>
                  </a:cubicBezTo>
                  <a:cubicBezTo>
                    <a:pt x="298" y="369"/>
                    <a:pt x="260" y="389"/>
                    <a:pt x="238" y="369"/>
                  </a:cubicBezTo>
                  <a:cubicBezTo>
                    <a:pt x="201" y="335"/>
                    <a:pt x="209" y="250"/>
                    <a:pt x="194" y="205"/>
                  </a:cubicBezTo>
                  <a:cubicBezTo>
                    <a:pt x="180" y="164"/>
                    <a:pt x="107" y="107"/>
                    <a:pt x="107" y="107"/>
                  </a:cubicBezTo>
                  <a:cubicBezTo>
                    <a:pt x="78" y="19"/>
                    <a:pt x="122" y="122"/>
                    <a:pt x="63" y="63"/>
                  </a:cubicBezTo>
                  <a:cubicBezTo>
                    <a:pt x="0" y="0"/>
                    <a:pt x="97" y="50"/>
                    <a:pt x="30" y="20"/>
                  </a:cubicBezTo>
                </a:path>
              </a:pathLst>
            </a:custGeom>
            <a:noFill/>
            <a:ln w="38100" cmpd="sng">
              <a:solidFill>
                <a:srgbClr val="0000FF"/>
              </a:solidFill>
              <a:round/>
            </a:ln>
          </p:spPr>
          <p:txBody>
            <a:bodyPr wrap="none" anchor="ctr"/>
            <a:lstStyle>
              <a:defPPr/>
            </a:lstStyle>
            <a:p>
              <a:endParaRPr lang="zh-CN" altLang="en-US"/>
            </a:p>
          </p:txBody>
        </p:sp>
        <p:sp>
          <p:nvSpPr>
            <p:cNvPr id="12336" name="未知"/>
            <p:cNvSpPr/>
            <p:nvPr/>
          </p:nvSpPr>
          <p:spPr bwMode="auto">
            <a:xfrm>
              <a:off x="2901" y="1552"/>
              <a:ext cx="997" cy="1745"/>
            </a:xfrm>
            <a:custGeom>
              <a:avLst/>
              <a:gdLst>
                <a:gd name="T0" fmla="*/ 17 w 997"/>
                <a:gd name="T1" fmla="*/ 0 h 1745"/>
                <a:gd name="T2" fmla="*/ 28 w 997"/>
                <a:gd name="T3" fmla="*/ 109 h 1745"/>
                <a:gd name="T4" fmla="*/ 50 w 997"/>
                <a:gd name="T5" fmla="*/ 174 h 1745"/>
                <a:gd name="T6" fmla="*/ 60 w 997"/>
                <a:gd name="T7" fmla="*/ 207 h 1745"/>
                <a:gd name="T8" fmla="*/ 50 w 997"/>
                <a:gd name="T9" fmla="*/ 458 h 1745"/>
                <a:gd name="T10" fmla="*/ 137 w 997"/>
                <a:gd name="T11" fmla="*/ 676 h 1745"/>
                <a:gd name="T12" fmla="*/ 191 w 997"/>
                <a:gd name="T13" fmla="*/ 774 h 1745"/>
                <a:gd name="T14" fmla="*/ 213 w 997"/>
                <a:gd name="T15" fmla="*/ 818 h 1745"/>
                <a:gd name="T16" fmla="*/ 279 w 997"/>
                <a:gd name="T17" fmla="*/ 829 h 1745"/>
                <a:gd name="T18" fmla="*/ 442 w 997"/>
                <a:gd name="T19" fmla="*/ 949 h 1745"/>
                <a:gd name="T20" fmla="*/ 464 w 997"/>
                <a:gd name="T21" fmla="*/ 1036 h 1745"/>
                <a:gd name="T22" fmla="*/ 497 w 997"/>
                <a:gd name="T23" fmla="*/ 1047 h 1745"/>
                <a:gd name="T24" fmla="*/ 584 w 997"/>
                <a:gd name="T25" fmla="*/ 1058 h 1745"/>
                <a:gd name="T26" fmla="*/ 682 w 997"/>
                <a:gd name="T27" fmla="*/ 1058 h 1745"/>
                <a:gd name="T28" fmla="*/ 780 w 997"/>
                <a:gd name="T29" fmla="*/ 1134 h 1745"/>
                <a:gd name="T30" fmla="*/ 802 w 997"/>
                <a:gd name="T31" fmla="*/ 1167 h 1745"/>
                <a:gd name="T32" fmla="*/ 824 w 997"/>
                <a:gd name="T33" fmla="*/ 1232 h 1745"/>
                <a:gd name="T34" fmla="*/ 890 w 997"/>
                <a:gd name="T35" fmla="*/ 1276 h 1745"/>
                <a:gd name="T36" fmla="*/ 966 w 997"/>
                <a:gd name="T37" fmla="*/ 1450 h 1745"/>
                <a:gd name="T38" fmla="*/ 977 w 997"/>
                <a:gd name="T39" fmla="*/ 1745 h 17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97"/>
                <a:gd name="T61" fmla="*/ 0 h 1745"/>
                <a:gd name="T62" fmla="*/ 997 w 997"/>
                <a:gd name="T63" fmla="*/ 1745 h 174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97" h="1745">
                  <a:moveTo>
                    <a:pt x="17" y="0"/>
                  </a:moveTo>
                  <a:cubicBezTo>
                    <a:pt x="21" y="36"/>
                    <a:pt x="21" y="73"/>
                    <a:pt x="28" y="109"/>
                  </a:cubicBezTo>
                  <a:cubicBezTo>
                    <a:pt x="32" y="131"/>
                    <a:pt x="43" y="152"/>
                    <a:pt x="50" y="174"/>
                  </a:cubicBezTo>
                  <a:cubicBezTo>
                    <a:pt x="54" y="185"/>
                    <a:pt x="60" y="207"/>
                    <a:pt x="60" y="207"/>
                  </a:cubicBezTo>
                  <a:cubicBezTo>
                    <a:pt x="40" y="288"/>
                    <a:pt x="0" y="383"/>
                    <a:pt x="50" y="458"/>
                  </a:cubicBezTo>
                  <a:cubicBezTo>
                    <a:pt x="66" y="564"/>
                    <a:pt x="48" y="609"/>
                    <a:pt x="137" y="676"/>
                  </a:cubicBezTo>
                  <a:cubicBezTo>
                    <a:pt x="167" y="766"/>
                    <a:pt x="117" y="627"/>
                    <a:pt x="191" y="774"/>
                  </a:cubicBezTo>
                  <a:cubicBezTo>
                    <a:pt x="198" y="789"/>
                    <a:pt x="199" y="809"/>
                    <a:pt x="213" y="818"/>
                  </a:cubicBezTo>
                  <a:cubicBezTo>
                    <a:pt x="232" y="830"/>
                    <a:pt x="257" y="825"/>
                    <a:pt x="279" y="829"/>
                  </a:cubicBezTo>
                  <a:cubicBezTo>
                    <a:pt x="342" y="851"/>
                    <a:pt x="396" y="901"/>
                    <a:pt x="442" y="949"/>
                  </a:cubicBezTo>
                  <a:cubicBezTo>
                    <a:pt x="452" y="977"/>
                    <a:pt x="447" y="1011"/>
                    <a:pt x="464" y="1036"/>
                  </a:cubicBezTo>
                  <a:cubicBezTo>
                    <a:pt x="470" y="1046"/>
                    <a:pt x="486" y="1045"/>
                    <a:pt x="497" y="1047"/>
                  </a:cubicBezTo>
                  <a:cubicBezTo>
                    <a:pt x="526" y="1052"/>
                    <a:pt x="555" y="1054"/>
                    <a:pt x="584" y="1058"/>
                  </a:cubicBezTo>
                  <a:cubicBezTo>
                    <a:pt x="662" y="1084"/>
                    <a:pt x="631" y="1093"/>
                    <a:pt x="682" y="1058"/>
                  </a:cubicBezTo>
                  <a:cubicBezTo>
                    <a:pt x="709" y="1097"/>
                    <a:pt x="742" y="1108"/>
                    <a:pt x="780" y="1134"/>
                  </a:cubicBezTo>
                  <a:cubicBezTo>
                    <a:pt x="787" y="1145"/>
                    <a:pt x="797" y="1155"/>
                    <a:pt x="802" y="1167"/>
                  </a:cubicBezTo>
                  <a:cubicBezTo>
                    <a:pt x="811" y="1188"/>
                    <a:pt x="810" y="1214"/>
                    <a:pt x="824" y="1232"/>
                  </a:cubicBezTo>
                  <a:cubicBezTo>
                    <a:pt x="841" y="1253"/>
                    <a:pt x="890" y="1276"/>
                    <a:pt x="890" y="1276"/>
                  </a:cubicBezTo>
                  <a:cubicBezTo>
                    <a:pt x="908" y="1372"/>
                    <a:pt x="890" y="1394"/>
                    <a:pt x="966" y="1450"/>
                  </a:cubicBezTo>
                  <a:cubicBezTo>
                    <a:pt x="997" y="1575"/>
                    <a:pt x="977" y="1479"/>
                    <a:pt x="977" y="1745"/>
                  </a:cubicBezTo>
                </a:path>
              </a:pathLst>
            </a:custGeom>
            <a:noFill/>
            <a:ln w="38100" cmpd="sng">
              <a:solidFill>
                <a:srgbClr val="0000FF"/>
              </a:solidFill>
              <a:round/>
            </a:ln>
          </p:spPr>
          <p:txBody>
            <a:bodyPr wrap="none" anchor="ctr"/>
            <a:lstStyle>
              <a:defPPr/>
            </a:lstStyle>
            <a:p>
              <a:endParaRPr lang="zh-CN" altLang="en-US"/>
            </a:p>
          </p:txBody>
        </p:sp>
        <p:sp>
          <p:nvSpPr>
            <p:cNvPr id="12337" name="未知"/>
            <p:cNvSpPr/>
            <p:nvPr/>
          </p:nvSpPr>
          <p:spPr bwMode="auto">
            <a:xfrm>
              <a:off x="1171" y="1471"/>
              <a:ext cx="563" cy="1298"/>
            </a:xfrm>
            <a:custGeom>
              <a:avLst/>
              <a:gdLst>
                <a:gd name="T0" fmla="*/ 28 w 563"/>
                <a:gd name="T1" fmla="*/ 0 h 1298"/>
                <a:gd name="T2" fmla="*/ 105 w 563"/>
                <a:gd name="T3" fmla="*/ 382 h 1298"/>
                <a:gd name="T4" fmla="*/ 61 w 563"/>
                <a:gd name="T5" fmla="*/ 622 h 1298"/>
                <a:gd name="T6" fmla="*/ 50 w 563"/>
                <a:gd name="T7" fmla="*/ 655 h 1298"/>
                <a:gd name="T8" fmla="*/ 83 w 563"/>
                <a:gd name="T9" fmla="*/ 753 h 1298"/>
                <a:gd name="T10" fmla="*/ 279 w 563"/>
                <a:gd name="T11" fmla="*/ 808 h 1298"/>
                <a:gd name="T12" fmla="*/ 181 w 563"/>
                <a:gd name="T13" fmla="*/ 1266 h 1298"/>
                <a:gd name="T14" fmla="*/ 192 w 563"/>
                <a:gd name="T15" fmla="*/ 1298 h 1298"/>
                <a:gd name="T16" fmla="*/ 203 w 563"/>
                <a:gd name="T17" fmla="*/ 1266 h 1298"/>
                <a:gd name="T18" fmla="*/ 235 w 563"/>
                <a:gd name="T19" fmla="*/ 1168 h 1298"/>
                <a:gd name="T20" fmla="*/ 246 w 563"/>
                <a:gd name="T21" fmla="*/ 1113 h 1298"/>
                <a:gd name="T22" fmla="*/ 279 w 563"/>
                <a:gd name="T23" fmla="*/ 1124 h 1298"/>
                <a:gd name="T24" fmla="*/ 399 w 563"/>
                <a:gd name="T25" fmla="*/ 1168 h 1298"/>
                <a:gd name="T26" fmla="*/ 443 w 563"/>
                <a:gd name="T27" fmla="*/ 1233 h 1298"/>
                <a:gd name="T28" fmla="*/ 519 w 563"/>
                <a:gd name="T29" fmla="*/ 1255 h 1298"/>
                <a:gd name="T30" fmla="*/ 563 w 563"/>
                <a:gd name="T31" fmla="*/ 1266 h 12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63"/>
                <a:gd name="T49" fmla="*/ 0 h 1298"/>
                <a:gd name="T50" fmla="*/ 563 w 563"/>
                <a:gd name="T51" fmla="*/ 1298 h 129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63" h="1298">
                  <a:moveTo>
                    <a:pt x="28" y="0"/>
                  </a:moveTo>
                  <a:cubicBezTo>
                    <a:pt x="1" y="162"/>
                    <a:pt x="0" y="224"/>
                    <a:pt x="105" y="382"/>
                  </a:cubicBezTo>
                  <a:cubicBezTo>
                    <a:pt x="133" y="470"/>
                    <a:pt x="148" y="564"/>
                    <a:pt x="61" y="622"/>
                  </a:cubicBezTo>
                  <a:cubicBezTo>
                    <a:pt x="57" y="633"/>
                    <a:pt x="48" y="644"/>
                    <a:pt x="50" y="655"/>
                  </a:cubicBezTo>
                  <a:cubicBezTo>
                    <a:pt x="56" y="689"/>
                    <a:pt x="72" y="720"/>
                    <a:pt x="83" y="753"/>
                  </a:cubicBezTo>
                  <a:cubicBezTo>
                    <a:pt x="110" y="833"/>
                    <a:pt x="193" y="802"/>
                    <a:pt x="279" y="808"/>
                  </a:cubicBezTo>
                  <a:cubicBezTo>
                    <a:pt x="314" y="1018"/>
                    <a:pt x="289" y="1103"/>
                    <a:pt x="181" y="1266"/>
                  </a:cubicBezTo>
                  <a:cubicBezTo>
                    <a:pt x="185" y="1277"/>
                    <a:pt x="181" y="1298"/>
                    <a:pt x="192" y="1298"/>
                  </a:cubicBezTo>
                  <a:cubicBezTo>
                    <a:pt x="203" y="1298"/>
                    <a:pt x="201" y="1277"/>
                    <a:pt x="203" y="1266"/>
                  </a:cubicBezTo>
                  <a:cubicBezTo>
                    <a:pt x="223" y="1177"/>
                    <a:pt x="198" y="1225"/>
                    <a:pt x="235" y="1168"/>
                  </a:cubicBezTo>
                  <a:cubicBezTo>
                    <a:pt x="239" y="1150"/>
                    <a:pt x="233" y="1126"/>
                    <a:pt x="246" y="1113"/>
                  </a:cubicBezTo>
                  <a:cubicBezTo>
                    <a:pt x="254" y="1105"/>
                    <a:pt x="268" y="1121"/>
                    <a:pt x="279" y="1124"/>
                  </a:cubicBezTo>
                  <a:cubicBezTo>
                    <a:pt x="377" y="1154"/>
                    <a:pt x="328" y="1132"/>
                    <a:pt x="399" y="1168"/>
                  </a:cubicBezTo>
                  <a:cubicBezTo>
                    <a:pt x="414" y="1190"/>
                    <a:pt x="418" y="1226"/>
                    <a:pt x="443" y="1233"/>
                  </a:cubicBezTo>
                  <a:cubicBezTo>
                    <a:pt x="468" y="1240"/>
                    <a:pt x="494" y="1248"/>
                    <a:pt x="519" y="1255"/>
                  </a:cubicBezTo>
                  <a:cubicBezTo>
                    <a:pt x="534" y="1259"/>
                    <a:pt x="563" y="1266"/>
                    <a:pt x="563" y="1266"/>
                  </a:cubicBezTo>
                </a:path>
              </a:pathLst>
            </a:custGeom>
            <a:noFill/>
            <a:ln w="38100" cmpd="sng">
              <a:solidFill>
                <a:srgbClr val="0000FF"/>
              </a:solidFill>
              <a:round/>
            </a:ln>
          </p:spPr>
          <p:txBody>
            <a:bodyPr wrap="none" anchor="ctr"/>
            <a:lstStyle>
              <a:defPPr/>
            </a:lstStyle>
            <a:p>
              <a:endParaRPr lang="zh-CN" altLang="en-US"/>
            </a:p>
          </p:txBody>
        </p:sp>
        <p:sp>
          <p:nvSpPr>
            <p:cNvPr id="12338" name="未知"/>
            <p:cNvSpPr/>
            <p:nvPr/>
          </p:nvSpPr>
          <p:spPr bwMode="auto">
            <a:xfrm>
              <a:off x="1014" y="3762"/>
              <a:ext cx="4287" cy="899"/>
            </a:xfrm>
            <a:custGeom>
              <a:avLst/>
              <a:gdLst>
                <a:gd name="T0" fmla="*/ 0 w 4287"/>
                <a:gd name="T1" fmla="*/ 404 h 899"/>
                <a:gd name="T2" fmla="*/ 87 w 4287"/>
                <a:gd name="T3" fmla="*/ 382 h 899"/>
                <a:gd name="T4" fmla="*/ 152 w 4287"/>
                <a:gd name="T5" fmla="*/ 360 h 899"/>
                <a:gd name="T6" fmla="*/ 240 w 4287"/>
                <a:gd name="T7" fmla="*/ 437 h 899"/>
                <a:gd name="T8" fmla="*/ 316 w 4287"/>
                <a:gd name="T9" fmla="*/ 447 h 899"/>
                <a:gd name="T10" fmla="*/ 403 w 4287"/>
                <a:gd name="T11" fmla="*/ 415 h 899"/>
                <a:gd name="T12" fmla="*/ 414 w 4287"/>
                <a:gd name="T13" fmla="*/ 371 h 899"/>
                <a:gd name="T14" fmla="*/ 458 w 4287"/>
                <a:gd name="T15" fmla="*/ 295 h 899"/>
                <a:gd name="T16" fmla="*/ 469 w 4287"/>
                <a:gd name="T17" fmla="*/ 251 h 899"/>
                <a:gd name="T18" fmla="*/ 589 w 4287"/>
                <a:gd name="T19" fmla="*/ 240 h 899"/>
                <a:gd name="T20" fmla="*/ 600 w 4287"/>
                <a:gd name="T21" fmla="*/ 87 h 899"/>
                <a:gd name="T22" fmla="*/ 785 w 4287"/>
                <a:gd name="T23" fmla="*/ 44 h 899"/>
                <a:gd name="T24" fmla="*/ 949 w 4287"/>
                <a:gd name="T25" fmla="*/ 0 h 899"/>
                <a:gd name="T26" fmla="*/ 1298 w 4287"/>
                <a:gd name="T27" fmla="*/ 11 h 899"/>
                <a:gd name="T28" fmla="*/ 1440 w 4287"/>
                <a:gd name="T29" fmla="*/ 44 h 899"/>
                <a:gd name="T30" fmla="*/ 1472 w 4287"/>
                <a:gd name="T31" fmla="*/ 55 h 899"/>
                <a:gd name="T32" fmla="*/ 1516 w 4287"/>
                <a:gd name="T33" fmla="*/ 44 h 899"/>
                <a:gd name="T34" fmla="*/ 1614 w 4287"/>
                <a:gd name="T35" fmla="*/ 207 h 899"/>
                <a:gd name="T36" fmla="*/ 1723 w 4287"/>
                <a:gd name="T37" fmla="*/ 338 h 899"/>
                <a:gd name="T38" fmla="*/ 1800 w 4287"/>
                <a:gd name="T39" fmla="*/ 349 h 899"/>
                <a:gd name="T40" fmla="*/ 1887 w 4287"/>
                <a:gd name="T41" fmla="*/ 371 h 899"/>
                <a:gd name="T42" fmla="*/ 1898 w 4287"/>
                <a:gd name="T43" fmla="*/ 404 h 899"/>
                <a:gd name="T44" fmla="*/ 1974 w 4287"/>
                <a:gd name="T45" fmla="*/ 415 h 899"/>
                <a:gd name="T46" fmla="*/ 2051 w 4287"/>
                <a:gd name="T47" fmla="*/ 437 h 899"/>
                <a:gd name="T48" fmla="*/ 2127 w 4287"/>
                <a:gd name="T49" fmla="*/ 491 h 899"/>
                <a:gd name="T50" fmla="*/ 2432 w 4287"/>
                <a:gd name="T51" fmla="*/ 502 h 899"/>
                <a:gd name="T52" fmla="*/ 2443 w 4287"/>
                <a:gd name="T53" fmla="*/ 535 h 899"/>
                <a:gd name="T54" fmla="*/ 2542 w 4287"/>
                <a:gd name="T55" fmla="*/ 567 h 899"/>
                <a:gd name="T56" fmla="*/ 2563 w 4287"/>
                <a:gd name="T57" fmla="*/ 600 h 899"/>
                <a:gd name="T58" fmla="*/ 2596 w 4287"/>
                <a:gd name="T59" fmla="*/ 633 h 899"/>
                <a:gd name="T60" fmla="*/ 2607 w 4287"/>
                <a:gd name="T61" fmla="*/ 666 h 899"/>
                <a:gd name="T62" fmla="*/ 2672 w 4287"/>
                <a:gd name="T63" fmla="*/ 709 h 899"/>
                <a:gd name="T64" fmla="*/ 2705 w 4287"/>
                <a:gd name="T65" fmla="*/ 731 h 899"/>
                <a:gd name="T66" fmla="*/ 2989 w 4287"/>
                <a:gd name="T67" fmla="*/ 633 h 899"/>
                <a:gd name="T68" fmla="*/ 3883 w 4287"/>
                <a:gd name="T69" fmla="*/ 698 h 899"/>
                <a:gd name="T70" fmla="*/ 4156 w 4287"/>
                <a:gd name="T71" fmla="*/ 786 h 899"/>
                <a:gd name="T72" fmla="*/ 4167 w 4287"/>
                <a:gd name="T73" fmla="*/ 818 h 899"/>
                <a:gd name="T74" fmla="*/ 4287 w 4287"/>
                <a:gd name="T75" fmla="*/ 851 h 89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287"/>
                <a:gd name="T115" fmla="*/ 0 h 899"/>
                <a:gd name="T116" fmla="*/ 4287 w 4287"/>
                <a:gd name="T117" fmla="*/ 899 h 89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287" h="899">
                  <a:moveTo>
                    <a:pt x="0" y="404"/>
                  </a:moveTo>
                  <a:cubicBezTo>
                    <a:pt x="29" y="397"/>
                    <a:pt x="58" y="389"/>
                    <a:pt x="87" y="382"/>
                  </a:cubicBezTo>
                  <a:cubicBezTo>
                    <a:pt x="109" y="376"/>
                    <a:pt x="152" y="360"/>
                    <a:pt x="152" y="360"/>
                  </a:cubicBezTo>
                  <a:cubicBezTo>
                    <a:pt x="184" y="381"/>
                    <a:pt x="207" y="427"/>
                    <a:pt x="240" y="437"/>
                  </a:cubicBezTo>
                  <a:cubicBezTo>
                    <a:pt x="265" y="444"/>
                    <a:pt x="291" y="444"/>
                    <a:pt x="316" y="447"/>
                  </a:cubicBezTo>
                  <a:cubicBezTo>
                    <a:pt x="341" y="442"/>
                    <a:pt x="385" y="442"/>
                    <a:pt x="403" y="415"/>
                  </a:cubicBezTo>
                  <a:cubicBezTo>
                    <a:pt x="411" y="402"/>
                    <a:pt x="408" y="385"/>
                    <a:pt x="414" y="371"/>
                  </a:cubicBezTo>
                  <a:cubicBezTo>
                    <a:pt x="426" y="344"/>
                    <a:pt x="445" y="321"/>
                    <a:pt x="458" y="295"/>
                  </a:cubicBezTo>
                  <a:cubicBezTo>
                    <a:pt x="462" y="280"/>
                    <a:pt x="455" y="257"/>
                    <a:pt x="469" y="251"/>
                  </a:cubicBezTo>
                  <a:cubicBezTo>
                    <a:pt x="506" y="235"/>
                    <a:pt x="564" y="271"/>
                    <a:pt x="589" y="240"/>
                  </a:cubicBezTo>
                  <a:cubicBezTo>
                    <a:pt x="621" y="200"/>
                    <a:pt x="580" y="134"/>
                    <a:pt x="600" y="87"/>
                  </a:cubicBezTo>
                  <a:cubicBezTo>
                    <a:pt x="607" y="70"/>
                    <a:pt x="781" y="45"/>
                    <a:pt x="785" y="44"/>
                  </a:cubicBezTo>
                  <a:cubicBezTo>
                    <a:pt x="840" y="26"/>
                    <a:pt x="895" y="18"/>
                    <a:pt x="949" y="0"/>
                  </a:cubicBezTo>
                  <a:cubicBezTo>
                    <a:pt x="1067" y="13"/>
                    <a:pt x="1177" y="4"/>
                    <a:pt x="1298" y="11"/>
                  </a:cubicBezTo>
                  <a:cubicBezTo>
                    <a:pt x="1395" y="25"/>
                    <a:pt x="1351" y="14"/>
                    <a:pt x="1440" y="44"/>
                  </a:cubicBezTo>
                  <a:cubicBezTo>
                    <a:pt x="1451" y="48"/>
                    <a:pt x="1472" y="55"/>
                    <a:pt x="1472" y="55"/>
                  </a:cubicBezTo>
                  <a:cubicBezTo>
                    <a:pt x="1487" y="51"/>
                    <a:pt x="1501" y="42"/>
                    <a:pt x="1516" y="44"/>
                  </a:cubicBezTo>
                  <a:cubicBezTo>
                    <a:pt x="1583" y="54"/>
                    <a:pt x="1588" y="168"/>
                    <a:pt x="1614" y="207"/>
                  </a:cubicBezTo>
                  <a:cubicBezTo>
                    <a:pt x="1629" y="230"/>
                    <a:pt x="1692" y="334"/>
                    <a:pt x="1723" y="338"/>
                  </a:cubicBezTo>
                  <a:cubicBezTo>
                    <a:pt x="1749" y="342"/>
                    <a:pt x="1774" y="345"/>
                    <a:pt x="1800" y="349"/>
                  </a:cubicBezTo>
                  <a:cubicBezTo>
                    <a:pt x="1828" y="359"/>
                    <a:pt x="1862" y="354"/>
                    <a:pt x="1887" y="371"/>
                  </a:cubicBezTo>
                  <a:cubicBezTo>
                    <a:pt x="1897" y="377"/>
                    <a:pt x="1888" y="399"/>
                    <a:pt x="1898" y="404"/>
                  </a:cubicBezTo>
                  <a:cubicBezTo>
                    <a:pt x="1921" y="416"/>
                    <a:pt x="1949" y="411"/>
                    <a:pt x="1974" y="415"/>
                  </a:cubicBezTo>
                  <a:cubicBezTo>
                    <a:pt x="1999" y="423"/>
                    <a:pt x="2027" y="425"/>
                    <a:pt x="2051" y="437"/>
                  </a:cubicBezTo>
                  <a:cubicBezTo>
                    <a:pt x="2079" y="451"/>
                    <a:pt x="2101" y="474"/>
                    <a:pt x="2127" y="491"/>
                  </a:cubicBezTo>
                  <a:cubicBezTo>
                    <a:pt x="2193" y="590"/>
                    <a:pt x="2330" y="537"/>
                    <a:pt x="2432" y="502"/>
                  </a:cubicBezTo>
                  <a:cubicBezTo>
                    <a:pt x="2436" y="513"/>
                    <a:pt x="2433" y="529"/>
                    <a:pt x="2443" y="535"/>
                  </a:cubicBezTo>
                  <a:cubicBezTo>
                    <a:pt x="2473" y="553"/>
                    <a:pt x="2542" y="567"/>
                    <a:pt x="2542" y="567"/>
                  </a:cubicBezTo>
                  <a:cubicBezTo>
                    <a:pt x="2549" y="578"/>
                    <a:pt x="2555" y="590"/>
                    <a:pt x="2563" y="600"/>
                  </a:cubicBezTo>
                  <a:cubicBezTo>
                    <a:pt x="2573" y="612"/>
                    <a:pt x="2587" y="620"/>
                    <a:pt x="2596" y="633"/>
                  </a:cubicBezTo>
                  <a:cubicBezTo>
                    <a:pt x="2602" y="643"/>
                    <a:pt x="2599" y="658"/>
                    <a:pt x="2607" y="666"/>
                  </a:cubicBezTo>
                  <a:cubicBezTo>
                    <a:pt x="2625" y="684"/>
                    <a:pt x="2650" y="695"/>
                    <a:pt x="2672" y="709"/>
                  </a:cubicBezTo>
                  <a:cubicBezTo>
                    <a:pt x="2683" y="716"/>
                    <a:pt x="2705" y="731"/>
                    <a:pt x="2705" y="731"/>
                  </a:cubicBezTo>
                  <a:cubicBezTo>
                    <a:pt x="2798" y="669"/>
                    <a:pt x="2880" y="647"/>
                    <a:pt x="2989" y="633"/>
                  </a:cubicBezTo>
                  <a:cubicBezTo>
                    <a:pt x="3287" y="648"/>
                    <a:pt x="3584" y="680"/>
                    <a:pt x="3883" y="698"/>
                  </a:cubicBezTo>
                  <a:cubicBezTo>
                    <a:pt x="3975" y="723"/>
                    <a:pt x="4096" y="712"/>
                    <a:pt x="4156" y="786"/>
                  </a:cubicBezTo>
                  <a:cubicBezTo>
                    <a:pt x="4163" y="795"/>
                    <a:pt x="4160" y="809"/>
                    <a:pt x="4167" y="818"/>
                  </a:cubicBezTo>
                  <a:cubicBezTo>
                    <a:pt x="4184" y="839"/>
                    <a:pt x="4287" y="899"/>
                    <a:pt x="4287" y="851"/>
                  </a:cubicBezTo>
                </a:path>
              </a:pathLst>
            </a:custGeom>
            <a:noFill/>
            <a:ln w="76200" cmpd="sng">
              <a:solidFill>
                <a:srgbClr val="0000FF"/>
              </a:solidFill>
              <a:round/>
            </a:ln>
          </p:spPr>
          <p:txBody>
            <a:bodyPr wrap="none" anchor="ctr"/>
            <a:lstStyle>
              <a:defPPr/>
            </a:lstStyle>
            <a:p>
              <a:endParaRPr lang="zh-CN" altLang="en-US"/>
            </a:p>
          </p:txBody>
        </p:sp>
        <p:sp>
          <p:nvSpPr>
            <p:cNvPr id="12339" name="未知"/>
            <p:cNvSpPr/>
            <p:nvPr/>
          </p:nvSpPr>
          <p:spPr bwMode="auto">
            <a:xfrm>
              <a:off x="1804" y="249"/>
              <a:ext cx="289" cy="371"/>
            </a:xfrm>
            <a:custGeom>
              <a:avLst/>
              <a:gdLst>
                <a:gd name="T0" fmla="*/ 6 w 289"/>
                <a:gd name="T1" fmla="*/ 0 h 371"/>
                <a:gd name="T2" fmla="*/ 17 w 289"/>
                <a:gd name="T3" fmla="*/ 142 h 371"/>
                <a:gd name="T4" fmla="*/ 50 w 289"/>
                <a:gd name="T5" fmla="*/ 175 h 371"/>
                <a:gd name="T6" fmla="*/ 104 w 289"/>
                <a:gd name="T7" fmla="*/ 317 h 371"/>
                <a:gd name="T8" fmla="*/ 192 w 289"/>
                <a:gd name="T9" fmla="*/ 371 h 371"/>
                <a:gd name="T10" fmla="*/ 181 w 289"/>
                <a:gd name="T11" fmla="*/ 262 h 371"/>
                <a:gd name="T12" fmla="*/ 268 w 289"/>
                <a:gd name="T13" fmla="*/ 175 h 371"/>
                <a:gd name="T14" fmla="*/ 213 w 289"/>
                <a:gd name="T15" fmla="*/ 44 h 371"/>
                <a:gd name="T16" fmla="*/ 126 w 289"/>
                <a:gd name="T17" fmla="*/ 0 h 371"/>
                <a:gd name="T18" fmla="*/ 6 w 289"/>
                <a:gd name="T19" fmla="*/ 0 h 3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9"/>
                <a:gd name="T31" fmla="*/ 0 h 371"/>
                <a:gd name="T32" fmla="*/ 289 w 289"/>
                <a:gd name="T33" fmla="*/ 371 h 37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9" h="371">
                  <a:moveTo>
                    <a:pt x="6" y="0"/>
                  </a:moveTo>
                  <a:cubicBezTo>
                    <a:pt x="10" y="47"/>
                    <a:pt x="5" y="96"/>
                    <a:pt x="17" y="142"/>
                  </a:cubicBezTo>
                  <a:cubicBezTo>
                    <a:pt x="21" y="157"/>
                    <a:pt x="46" y="160"/>
                    <a:pt x="50" y="175"/>
                  </a:cubicBezTo>
                  <a:cubicBezTo>
                    <a:pt x="94" y="327"/>
                    <a:pt x="13" y="270"/>
                    <a:pt x="104" y="317"/>
                  </a:cubicBezTo>
                  <a:cubicBezTo>
                    <a:pt x="122" y="370"/>
                    <a:pt x="139" y="358"/>
                    <a:pt x="192" y="371"/>
                  </a:cubicBezTo>
                  <a:cubicBezTo>
                    <a:pt x="205" y="329"/>
                    <a:pt x="195" y="303"/>
                    <a:pt x="181" y="262"/>
                  </a:cubicBezTo>
                  <a:cubicBezTo>
                    <a:pt x="202" y="180"/>
                    <a:pt x="176" y="190"/>
                    <a:pt x="268" y="175"/>
                  </a:cubicBezTo>
                  <a:cubicBezTo>
                    <a:pt x="289" y="113"/>
                    <a:pt x="276" y="65"/>
                    <a:pt x="213" y="44"/>
                  </a:cubicBezTo>
                  <a:cubicBezTo>
                    <a:pt x="182" y="20"/>
                    <a:pt x="167" y="0"/>
                    <a:pt x="126" y="0"/>
                  </a:cubicBezTo>
                  <a:cubicBezTo>
                    <a:pt x="0" y="0"/>
                    <a:pt x="44" y="38"/>
                    <a:pt x="6" y="0"/>
                  </a:cubicBezTo>
                  <a:close/>
                </a:path>
              </a:pathLst>
            </a:custGeom>
            <a:solidFill>
              <a:srgbClr val="CC6600"/>
            </a:solidFill>
            <a:ln w="9525" cmpd="sng">
              <a:solidFill>
                <a:schemeClr val="tx1"/>
              </a:solidFill>
              <a:round/>
            </a:ln>
          </p:spPr>
          <p:txBody>
            <a:bodyPr wrap="none" anchor="ctr"/>
            <a:lstStyle>
              <a:defPPr/>
            </a:lstStyle>
            <a:p>
              <a:endParaRPr lang="zh-CN" altLang="en-US"/>
            </a:p>
          </p:txBody>
        </p:sp>
      </p:grpSp>
      <p:sp>
        <p:nvSpPr>
          <p:cNvPr id="25632" name="未知" descr="棚架"/>
          <p:cNvSpPr/>
          <p:nvPr/>
        </p:nvSpPr>
        <p:spPr bwMode="auto">
          <a:xfrm>
            <a:off x="5003800" y="1474788"/>
            <a:ext cx="2254250" cy="3367087"/>
          </a:xfrm>
          <a:custGeom>
            <a:avLst/>
            <a:gdLst>
              <a:gd name="T0" fmla="*/ 427 w 1420"/>
              <a:gd name="T1" fmla="*/ 130 h 2121"/>
              <a:gd name="T2" fmla="*/ 416 w 1420"/>
              <a:gd name="T3" fmla="*/ 447 h 2121"/>
              <a:gd name="T4" fmla="*/ 318 w 1420"/>
              <a:gd name="T5" fmla="*/ 578 h 2121"/>
              <a:gd name="T6" fmla="*/ 220 w 1420"/>
              <a:gd name="T7" fmla="*/ 621 h 2121"/>
              <a:gd name="T8" fmla="*/ 154 w 1420"/>
              <a:gd name="T9" fmla="*/ 709 h 2121"/>
              <a:gd name="T10" fmla="*/ 34 w 1420"/>
              <a:gd name="T11" fmla="*/ 905 h 2121"/>
              <a:gd name="T12" fmla="*/ 121 w 1420"/>
              <a:gd name="T13" fmla="*/ 1101 h 2121"/>
              <a:gd name="T14" fmla="*/ 165 w 1420"/>
              <a:gd name="T15" fmla="*/ 1156 h 2121"/>
              <a:gd name="T16" fmla="*/ 318 w 1420"/>
              <a:gd name="T17" fmla="*/ 1221 h 2121"/>
              <a:gd name="T18" fmla="*/ 350 w 1420"/>
              <a:gd name="T19" fmla="*/ 1287 h 2121"/>
              <a:gd name="T20" fmla="*/ 460 w 1420"/>
              <a:gd name="T21" fmla="*/ 1330 h 2121"/>
              <a:gd name="T22" fmla="*/ 569 w 1420"/>
              <a:gd name="T23" fmla="*/ 1330 h 2121"/>
              <a:gd name="T24" fmla="*/ 700 w 1420"/>
              <a:gd name="T25" fmla="*/ 1527 h 2121"/>
              <a:gd name="T26" fmla="*/ 874 w 1420"/>
              <a:gd name="T27" fmla="*/ 1592 h 2121"/>
              <a:gd name="T28" fmla="*/ 905 w 1420"/>
              <a:gd name="T29" fmla="*/ 1709 h 2121"/>
              <a:gd name="T30" fmla="*/ 960 w 1420"/>
              <a:gd name="T31" fmla="*/ 1807 h 2121"/>
              <a:gd name="T32" fmla="*/ 1049 w 1420"/>
              <a:gd name="T33" fmla="*/ 1887 h 2121"/>
              <a:gd name="T34" fmla="*/ 1135 w 1420"/>
              <a:gd name="T35" fmla="*/ 2080 h 2121"/>
              <a:gd name="T36" fmla="*/ 1147 w 1420"/>
              <a:gd name="T37" fmla="*/ 2018 h 2121"/>
              <a:gd name="T38" fmla="*/ 1113 w 1420"/>
              <a:gd name="T39" fmla="*/ 1894 h 2121"/>
              <a:gd name="T40" fmla="*/ 1081 w 1420"/>
              <a:gd name="T41" fmla="*/ 1745 h 2121"/>
              <a:gd name="T42" fmla="*/ 961 w 1420"/>
              <a:gd name="T43" fmla="*/ 1559 h 2121"/>
              <a:gd name="T44" fmla="*/ 840 w 1420"/>
              <a:gd name="T45" fmla="*/ 1393 h 2121"/>
              <a:gd name="T46" fmla="*/ 764 w 1420"/>
              <a:gd name="T47" fmla="*/ 1251 h 2121"/>
              <a:gd name="T48" fmla="*/ 667 w 1420"/>
              <a:gd name="T49" fmla="*/ 1079 h 2121"/>
              <a:gd name="T50" fmla="*/ 721 w 1420"/>
              <a:gd name="T51" fmla="*/ 938 h 2121"/>
              <a:gd name="T52" fmla="*/ 798 w 1420"/>
              <a:gd name="T53" fmla="*/ 894 h 2121"/>
              <a:gd name="T54" fmla="*/ 927 w 1420"/>
              <a:gd name="T55" fmla="*/ 694 h 2121"/>
              <a:gd name="T56" fmla="*/ 971 w 1420"/>
              <a:gd name="T57" fmla="*/ 651 h 2121"/>
              <a:gd name="T58" fmla="*/ 1005 w 1420"/>
              <a:gd name="T59" fmla="*/ 578 h 2121"/>
              <a:gd name="T60" fmla="*/ 1233 w 1420"/>
              <a:gd name="T61" fmla="*/ 596 h 2121"/>
              <a:gd name="T62" fmla="*/ 1420 w 1420"/>
              <a:gd name="T63" fmla="*/ 501 h 2121"/>
              <a:gd name="T64" fmla="*/ 1245 w 1420"/>
              <a:gd name="T65" fmla="*/ 414 h 2121"/>
              <a:gd name="T66" fmla="*/ 1180 w 1420"/>
              <a:gd name="T67" fmla="*/ 338 h 2121"/>
              <a:gd name="T68" fmla="*/ 907 w 1420"/>
              <a:gd name="T69" fmla="*/ 327 h 2121"/>
              <a:gd name="T70" fmla="*/ 896 w 1420"/>
              <a:gd name="T71" fmla="*/ 218 h 2121"/>
              <a:gd name="T72" fmla="*/ 885 w 1420"/>
              <a:gd name="T73" fmla="*/ 174 h 2121"/>
              <a:gd name="T74" fmla="*/ 852 w 1420"/>
              <a:gd name="T75" fmla="*/ 98 h 2121"/>
              <a:gd name="T76" fmla="*/ 732 w 1420"/>
              <a:gd name="T77" fmla="*/ 65 h 2121"/>
              <a:gd name="T78" fmla="*/ 704 w 1420"/>
              <a:gd name="T79" fmla="*/ 14 h 212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0"/>
              <a:gd name="T121" fmla="*/ 0 h 2121"/>
              <a:gd name="T122" fmla="*/ 1420 w 1420"/>
              <a:gd name="T123" fmla="*/ 2121 h 212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0" h="2121">
                <a:moveTo>
                  <a:pt x="704" y="14"/>
                </a:moveTo>
                <a:cubicBezTo>
                  <a:pt x="644" y="68"/>
                  <a:pt x="471" y="89"/>
                  <a:pt x="427" y="130"/>
                </a:cubicBezTo>
                <a:cubicBezTo>
                  <a:pt x="411" y="177"/>
                  <a:pt x="422" y="215"/>
                  <a:pt x="438" y="261"/>
                </a:cubicBezTo>
                <a:cubicBezTo>
                  <a:pt x="431" y="323"/>
                  <a:pt x="437" y="388"/>
                  <a:pt x="416" y="447"/>
                </a:cubicBezTo>
                <a:cubicBezTo>
                  <a:pt x="411" y="461"/>
                  <a:pt x="392" y="467"/>
                  <a:pt x="383" y="479"/>
                </a:cubicBezTo>
                <a:cubicBezTo>
                  <a:pt x="359" y="510"/>
                  <a:pt x="340" y="545"/>
                  <a:pt x="318" y="578"/>
                </a:cubicBezTo>
                <a:cubicBezTo>
                  <a:pt x="311" y="589"/>
                  <a:pt x="309" y="608"/>
                  <a:pt x="296" y="610"/>
                </a:cubicBezTo>
                <a:cubicBezTo>
                  <a:pt x="271" y="614"/>
                  <a:pt x="245" y="617"/>
                  <a:pt x="220" y="621"/>
                </a:cubicBezTo>
                <a:cubicBezTo>
                  <a:pt x="199" y="685"/>
                  <a:pt x="226" y="626"/>
                  <a:pt x="176" y="676"/>
                </a:cubicBezTo>
                <a:cubicBezTo>
                  <a:pt x="167" y="685"/>
                  <a:pt x="164" y="701"/>
                  <a:pt x="154" y="709"/>
                </a:cubicBezTo>
                <a:cubicBezTo>
                  <a:pt x="128" y="730"/>
                  <a:pt x="89" y="724"/>
                  <a:pt x="56" y="730"/>
                </a:cubicBezTo>
                <a:cubicBezTo>
                  <a:pt x="10" y="798"/>
                  <a:pt x="26" y="809"/>
                  <a:pt x="34" y="905"/>
                </a:cubicBezTo>
                <a:cubicBezTo>
                  <a:pt x="48" y="1059"/>
                  <a:pt x="0" y="1032"/>
                  <a:pt x="78" y="1058"/>
                </a:cubicBezTo>
                <a:cubicBezTo>
                  <a:pt x="108" y="1145"/>
                  <a:pt x="63" y="1042"/>
                  <a:pt x="121" y="1101"/>
                </a:cubicBezTo>
                <a:cubicBezTo>
                  <a:pt x="129" y="1109"/>
                  <a:pt x="125" y="1125"/>
                  <a:pt x="132" y="1134"/>
                </a:cubicBezTo>
                <a:cubicBezTo>
                  <a:pt x="140" y="1144"/>
                  <a:pt x="154" y="1149"/>
                  <a:pt x="165" y="1156"/>
                </a:cubicBezTo>
                <a:cubicBezTo>
                  <a:pt x="169" y="1170"/>
                  <a:pt x="163" y="1193"/>
                  <a:pt x="176" y="1199"/>
                </a:cubicBezTo>
                <a:cubicBezTo>
                  <a:pt x="220" y="1219"/>
                  <a:pt x="273" y="1206"/>
                  <a:pt x="318" y="1221"/>
                </a:cubicBezTo>
                <a:cubicBezTo>
                  <a:pt x="332" y="1232"/>
                  <a:pt x="296" y="1221"/>
                  <a:pt x="318" y="1243"/>
                </a:cubicBezTo>
                <a:cubicBezTo>
                  <a:pt x="323" y="1253"/>
                  <a:pt x="350" y="1275"/>
                  <a:pt x="350" y="1287"/>
                </a:cubicBezTo>
                <a:cubicBezTo>
                  <a:pt x="350" y="1321"/>
                  <a:pt x="370" y="1325"/>
                  <a:pt x="394" y="1341"/>
                </a:cubicBezTo>
                <a:cubicBezTo>
                  <a:pt x="416" y="1337"/>
                  <a:pt x="439" y="1337"/>
                  <a:pt x="460" y="1330"/>
                </a:cubicBezTo>
                <a:cubicBezTo>
                  <a:pt x="472" y="1326"/>
                  <a:pt x="479" y="1311"/>
                  <a:pt x="492" y="1309"/>
                </a:cubicBezTo>
                <a:cubicBezTo>
                  <a:pt x="504" y="1307"/>
                  <a:pt x="555" y="1325"/>
                  <a:pt x="569" y="1330"/>
                </a:cubicBezTo>
                <a:cubicBezTo>
                  <a:pt x="605" y="1385"/>
                  <a:pt x="642" y="1439"/>
                  <a:pt x="678" y="1494"/>
                </a:cubicBezTo>
                <a:cubicBezTo>
                  <a:pt x="685" y="1505"/>
                  <a:pt x="687" y="1523"/>
                  <a:pt x="700" y="1527"/>
                </a:cubicBezTo>
                <a:cubicBezTo>
                  <a:pt x="747" y="1543"/>
                  <a:pt x="803" y="1621"/>
                  <a:pt x="851" y="1633"/>
                </a:cubicBezTo>
                <a:cubicBezTo>
                  <a:pt x="862" y="1640"/>
                  <a:pt x="866" y="1582"/>
                  <a:pt x="874" y="1592"/>
                </a:cubicBezTo>
                <a:cubicBezTo>
                  <a:pt x="917" y="1645"/>
                  <a:pt x="823" y="1630"/>
                  <a:pt x="895" y="1654"/>
                </a:cubicBezTo>
                <a:cubicBezTo>
                  <a:pt x="902" y="1665"/>
                  <a:pt x="901" y="1696"/>
                  <a:pt x="905" y="1709"/>
                </a:cubicBezTo>
                <a:cubicBezTo>
                  <a:pt x="912" y="1734"/>
                  <a:pt x="891" y="1731"/>
                  <a:pt x="905" y="1753"/>
                </a:cubicBezTo>
                <a:cubicBezTo>
                  <a:pt x="919" y="1775"/>
                  <a:pt x="960" y="1807"/>
                  <a:pt x="960" y="1807"/>
                </a:cubicBezTo>
                <a:cubicBezTo>
                  <a:pt x="967" y="1829"/>
                  <a:pt x="1031" y="1832"/>
                  <a:pt x="1038" y="1854"/>
                </a:cubicBezTo>
                <a:cubicBezTo>
                  <a:pt x="1042" y="1865"/>
                  <a:pt x="1049" y="1887"/>
                  <a:pt x="1049" y="1887"/>
                </a:cubicBezTo>
                <a:cubicBezTo>
                  <a:pt x="1045" y="1925"/>
                  <a:pt x="1007" y="2054"/>
                  <a:pt x="1016" y="2083"/>
                </a:cubicBezTo>
                <a:cubicBezTo>
                  <a:pt x="1044" y="2074"/>
                  <a:pt x="1110" y="2097"/>
                  <a:pt x="1135" y="2080"/>
                </a:cubicBezTo>
                <a:cubicBezTo>
                  <a:pt x="1144" y="2074"/>
                  <a:pt x="1050" y="2121"/>
                  <a:pt x="1058" y="2113"/>
                </a:cubicBezTo>
                <a:cubicBezTo>
                  <a:pt x="1066" y="2105"/>
                  <a:pt x="1136" y="2022"/>
                  <a:pt x="1147" y="2018"/>
                </a:cubicBezTo>
                <a:cubicBezTo>
                  <a:pt x="1143" y="1992"/>
                  <a:pt x="1147" y="1965"/>
                  <a:pt x="1136" y="1941"/>
                </a:cubicBezTo>
                <a:cubicBezTo>
                  <a:pt x="1131" y="1929"/>
                  <a:pt x="1115" y="1907"/>
                  <a:pt x="1113" y="1894"/>
                </a:cubicBezTo>
                <a:cubicBezTo>
                  <a:pt x="1107" y="1858"/>
                  <a:pt x="1109" y="1810"/>
                  <a:pt x="1113" y="1774"/>
                </a:cubicBezTo>
                <a:cubicBezTo>
                  <a:pt x="1084" y="1691"/>
                  <a:pt x="1125" y="1833"/>
                  <a:pt x="1081" y="1745"/>
                </a:cubicBezTo>
                <a:cubicBezTo>
                  <a:pt x="1060" y="1703"/>
                  <a:pt x="1058" y="1685"/>
                  <a:pt x="1016" y="1658"/>
                </a:cubicBezTo>
                <a:cubicBezTo>
                  <a:pt x="997" y="1629"/>
                  <a:pt x="987" y="1582"/>
                  <a:pt x="961" y="1559"/>
                </a:cubicBezTo>
                <a:cubicBezTo>
                  <a:pt x="941" y="1542"/>
                  <a:pt x="896" y="1516"/>
                  <a:pt x="896" y="1516"/>
                </a:cubicBezTo>
                <a:cubicBezTo>
                  <a:pt x="857" y="1458"/>
                  <a:pt x="910" y="1419"/>
                  <a:pt x="840" y="1393"/>
                </a:cubicBezTo>
                <a:cubicBezTo>
                  <a:pt x="825" y="1361"/>
                  <a:pt x="875" y="1340"/>
                  <a:pt x="862" y="1316"/>
                </a:cubicBezTo>
                <a:cubicBezTo>
                  <a:pt x="849" y="1292"/>
                  <a:pt x="784" y="1285"/>
                  <a:pt x="764" y="1251"/>
                </a:cubicBezTo>
                <a:cubicBezTo>
                  <a:pt x="744" y="1217"/>
                  <a:pt x="759" y="1141"/>
                  <a:pt x="743" y="1112"/>
                </a:cubicBezTo>
                <a:cubicBezTo>
                  <a:pt x="721" y="1095"/>
                  <a:pt x="692" y="1092"/>
                  <a:pt x="667" y="1079"/>
                </a:cubicBezTo>
                <a:cubicBezTo>
                  <a:pt x="649" y="1025"/>
                  <a:pt x="652" y="1057"/>
                  <a:pt x="678" y="981"/>
                </a:cubicBezTo>
                <a:cubicBezTo>
                  <a:pt x="692" y="938"/>
                  <a:pt x="679" y="953"/>
                  <a:pt x="721" y="938"/>
                </a:cubicBezTo>
                <a:cubicBezTo>
                  <a:pt x="736" y="927"/>
                  <a:pt x="749" y="914"/>
                  <a:pt x="765" y="905"/>
                </a:cubicBezTo>
                <a:cubicBezTo>
                  <a:pt x="775" y="899"/>
                  <a:pt x="789" y="901"/>
                  <a:pt x="798" y="894"/>
                </a:cubicBezTo>
                <a:cubicBezTo>
                  <a:pt x="870" y="837"/>
                  <a:pt x="771" y="878"/>
                  <a:pt x="852" y="850"/>
                </a:cubicBezTo>
                <a:cubicBezTo>
                  <a:pt x="873" y="817"/>
                  <a:pt x="912" y="727"/>
                  <a:pt x="927" y="694"/>
                </a:cubicBezTo>
                <a:cubicBezTo>
                  <a:pt x="938" y="687"/>
                  <a:pt x="960" y="705"/>
                  <a:pt x="982" y="651"/>
                </a:cubicBezTo>
                <a:cubicBezTo>
                  <a:pt x="986" y="639"/>
                  <a:pt x="971" y="658"/>
                  <a:pt x="971" y="651"/>
                </a:cubicBezTo>
                <a:cubicBezTo>
                  <a:pt x="971" y="644"/>
                  <a:pt x="977" y="622"/>
                  <a:pt x="983" y="610"/>
                </a:cubicBezTo>
                <a:cubicBezTo>
                  <a:pt x="993" y="602"/>
                  <a:pt x="995" y="586"/>
                  <a:pt x="1005" y="578"/>
                </a:cubicBezTo>
                <a:cubicBezTo>
                  <a:pt x="1025" y="567"/>
                  <a:pt x="1048" y="600"/>
                  <a:pt x="1102" y="596"/>
                </a:cubicBezTo>
                <a:cubicBezTo>
                  <a:pt x="1140" y="599"/>
                  <a:pt x="1191" y="600"/>
                  <a:pt x="1233" y="596"/>
                </a:cubicBezTo>
                <a:cubicBezTo>
                  <a:pt x="1275" y="592"/>
                  <a:pt x="1322" y="590"/>
                  <a:pt x="1353" y="574"/>
                </a:cubicBezTo>
                <a:cubicBezTo>
                  <a:pt x="1408" y="556"/>
                  <a:pt x="1365" y="519"/>
                  <a:pt x="1420" y="501"/>
                </a:cubicBezTo>
                <a:cubicBezTo>
                  <a:pt x="1374" y="486"/>
                  <a:pt x="1331" y="485"/>
                  <a:pt x="1289" y="458"/>
                </a:cubicBezTo>
                <a:cubicBezTo>
                  <a:pt x="1260" y="370"/>
                  <a:pt x="1304" y="473"/>
                  <a:pt x="1245" y="414"/>
                </a:cubicBezTo>
                <a:cubicBezTo>
                  <a:pt x="1237" y="406"/>
                  <a:pt x="1239" y="391"/>
                  <a:pt x="1234" y="381"/>
                </a:cubicBezTo>
                <a:cubicBezTo>
                  <a:pt x="1215" y="343"/>
                  <a:pt x="1216" y="351"/>
                  <a:pt x="1180" y="338"/>
                </a:cubicBezTo>
                <a:cubicBezTo>
                  <a:pt x="984" y="352"/>
                  <a:pt x="1077" y="342"/>
                  <a:pt x="961" y="381"/>
                </a:cubicBezTo>
                <a:cubicBezTo>
                  <a:pt x="933" y="362"/>
                  <a:pt x="922" y="360"/>
                  <a:pt x="907" y="327"/>
                </a:cubicBezTo>
                <a:cubicBezTo>
                  <a:pt x="898" y="306"/>
                  <a:pt x="885" y="261"/>
                  <a:pt x="885" y="261"/>
                </a:cubicBezTo>
                <a:cubicBezTo>
                  <a:pt x="889" y="247"/>
                  <a:pt x="890" y="232"/>
                  <a:pt x="896" y="218"/>
                </a:cubicBezTo>
                <a:cubicBezTo>
                  <a:pt x="901" y="206"/>
                  <a:pt x="921" y="198"/>
                  <a:pt x="918" y="185"/>
                </a:cubicBezTo>
                <a:cubicBezTo>
                  <a:pt x="915" y="174"/>
                  <a:pt x="896" y="178"/>
                  <a:pt x="885" y="174"/>
                </a:cubicBezTo>
                <a:cubicBezTo>
                  <a:pt x="878" y="163"/>
                  <a:pt x="868" y="153"/>
                  <a:pt x="863" y="141"/>
                </a:cubicBezTo>
                <a:cubicBezTo>
                  <a:pt x="857" y="127"/>
                  <a:pt x="861" y="110"/>
                  <a:pt x="852" y="98"/>
                </a:cubicBezTo>
                <a:cubicBezTo>
                  <a:pt x="845" y="89"/>
                  <a:pt x="831" y="90"/>
                  <a:pt x="820" y="87"/>
                </a:cubicBezTo>
                <a:cubicBezTo>
                  <a:pt x="791" y="79"/>
                  <a:pt x="732" y="65"/>
                  <a:pt x="732" y="65"/>
                </a:cubicBezTo>
                <a:cubicBezTo>
                  <a:pt x="718" y="58"/>
                  <a:pt x="695" y="58"/>
                  <a:pt x="689" y="43"/>
                </a:cubicBezTo>
                <a:cubicBezTo>
                  <a:pt x="684" y="34"/>
                  <a:pt x="748" y="0"/>
                  <a:pt x="704" y="14"/>
                </a:cubicBezTo>
                <a:close/>
              </a:path>
            </a:pathLst>
          </a:custGeom>
          <a:blipFill dpi="0" rotWithShape="0">
            <a:blip r:embed="rId1"/>
            <a:tile tx="0" ty="0" sx="100000" sy="100000" flip="none" algn="tl"/>
          </a:blipFill>
          <a:ln w="9525" cmpd="sng">
            <a:solidFill>
              <a:schemeClr val="tx1"/>
            </a:solidFill>
            <a:round/>
          </a:ln>
        </p:spPr>
        <p:txBody>
          <a:bodyPr wrap="none" anchor="ctr"/>
          <a:lstStyle>
            <a:defPPr/>
          </a:lstStyle>
          <a:p>
            <a:endParaRPr lang="zh-CN" altLang="en-US"/>
          </a:p>
        </p:txBody>
      </p:sp>
      <p:sp>
        <p:nvSpPr>
          <p:cNvPr id="25633" name="未知" descr="编织物"/>
          <p:cNvSpPr/>
          <p:nvPr/>
        </p:nvSpPr>
        <p:spPr bwMode="auto">
          <a:xfrm>
            <a:off x="6011863" y="1196975"/>
            <a:ext cx="576262" cy="611188"/>
          </a:xfrm>
          <a:custGeom>
            <a:avLst/>
            <a:gdLst>
              <a:gd name="T0" fmla="*/ 411 w 431"/>
              <a:gd name="T1" fmla="*/ 206 h 385"/>
              <a:gd name="T2" fmla="*/ 330 w 431"/>
              <a:gd name="T3" fmla="*/ 163 h 385"/>
              <a:gd name="T4" fmla="*/ 362 w 431"/>
              <a:gd name="T5" fmla="*/ 139 h 385"/>
              <a:gd name="T6" fmla="*/ 293 w 431"/>
              <a:gd name="T7" fmla="*/ 65 h 385"/>
              <a:gd name="T8" fmla="*/ 183 w 431"/>
              <a:gd name="T9" fmla="*/ 68 h 385"/>
              <a:gd name="T10" fmla="*/ 142 w 431"/>
              <a:gd name="T11" fmla="*/ 80 h 385"/>
              <a:gd name="T12" fmla="*/ 110 w 431"/>
              <a:gd name="T13" fmla="*/ 92 h 385"/>
              <a:gd name="T14" fmla="*/ 100 w 431"/>
              <a:gd name="T15" fmla="*/ 139 h 385"/>
              <a:gd name="T16" fmla="*/ 37 w 431"/>
              <a:gd name="T17" fmla="*/ 151 h 385"/>
              <a:gd name="T18" fmla="*/ 24 w 431"/>
              <a:gd name="T19" fmla="*/ 232 h 385"/>
              <a:gd name="T20" fmla="*/ 178 w 431"/>
              <a:gd name="T21" fmla="*/ 290 h 385"/>
              <a:gd name="T22" fmla="*/ 280 w 431"/>
              <a:gd name="T23" fmla="*/ 385 h 385"/>
              <a:gd name="T24" fmla="*/ 319 w 431"/>
              <a:gd name="T25" fmla="*/ 351 h 385"/>
              <a:gd name="T26" fmla="*/ 341 w 431"/>
              <a:gd name="T27" fmla="*/ 316 h 385"/>
              <a:gd name="T28" fmla="*/ 372 w 431"/>
              <a:gd name="T29" fmla="*/ 293 h 385"/>
              <a:gd name="T30" fmla="*/ 414 w 431"/>
              <a:gd name="T31" fmla="*/ 221 h 385"/>
              <a:gd name="T32" fmla="*/ 424 w 431"/>
              <a:gd name="T33" fmla="*/ 186 h 385"/>
              <a:gd name="T34" fmla="*/ 411 w 431"/>
              <a:gd name="T35" fmla="*/ 206 h 38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31"/>
              <a:gd name="T55" fmla="*/ 0 h 385"/>
              <a:gd name="T56" fmla="*/ 431 w 431"/>
              <a:gd name="T57" fmla="*/ 385 h 38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31" h="385">
                <a:moveTo>
                  <a:pt x="411" y="206"/>
                </a:moveTo>
                <a:cubicBezTo>
                  <a:pt x="396" y="202"/>
                  <a:pt x="343" y="175"/>
                  <a:pt x="330" y="163"/>
                </a:cubicBezTo>
                <a:cubicBezTo>
                  <a:pt x="335" y="150"/>
                  <a:pt x="351" y="147"/>
                  <a:pt x="362" y="139"/>
                </a:cubicBezTo>
                <a:cubicBezTo>
                  <a:pt x="355" y="135"/>
                  <a:pt x="323" y="77"/>
                  <a:pt x="293" y="65"/>
                </a:cubicBezTo>
                <a:cubicBezTo>
                  <a:pt x="276" y="0"/>
                  <a:pt x="241" y="79"/>
                  <a:pt x="183" y="68"/>
                </a:cubicBezTo>
                <a:cubicBezTo>
                  <a:pt x="159" y="58"/>
                  <a:pt x="154" y="75"/>
                  <a:pt x="142" y="80"/>
                </a:cubicBezTo>
                <a:cubicBezTo>
                  <a:pt x="136" y="90"/>
                  <a:pt x="121" y="87"/>
                  <a:pt x="110" y="92"/>
                </a:cubicBezTo>
                <a:cubicBezTo>
                  <a:pt x="106" y="108"/>
                  <a:pt x="111" y="129"/>
                  <a:pt x="100" y="139"/>
                </a:cubicBezTo>
                <a:cubicBezTo>
                  <a:pt x="82" y="153"/>
                  <a:pt x="48" y="131"/>
                  <a:pt x="37" y="151"/>
                </a:cubicBezTo>
                <a:cubicBezTo>
                  <a:pt x="32" y="173"/>
                  <a:pt x="0" y="209"/>
                  <a:pt x="24" y="232"/>
                </a:cubicBezTo>
                <a:cubicBezTo>
                  <a:pt x="48" y="255"/>
                  <a:pt x="135" y="264"/>
                  <a:pt x="178" y="290"/>
                </a:cubicBezTo>
                <a:cubicBezTo>
                  <a:pt x="199" y="358"/>
                  <a:pt x="213" y="360"/>
                  <a:pt x="280" y="385"/>
                </a:cubicBezTo>
                <a:cubicBezTo>
                  <a:pt x="301" y="369"/>
                  <a:pt x="298" y="368"/>
                  <a:pt x="319" y="351"/>
                </a:cubicBezTo>
                <a:cubicBezTo>
                  <a:pt x="330" y="344"/>
                  <a:pt x="332" y="325"/>
                  <a:pt x="341" y="316"/>
                </a:cubicBezTo>
                <a:cubicBezTo>
                  <a:pt x="349" y="306"/>
                  <a:pt x="362" y="300"/>
                  <a:pt x="372" y="293"/>
                </a:cubicBezTo>
                <a:cubicBezTo>
                  <a:pt x="386" y="269"/>
                  <a:pt x="406" y="249"/>
                  <a:pt x="414" y="221"/>
                </a:cubicBezTo>
                <a:cubicBezTo>
                  <a:pt x="417" y="210"/>
                  <a:pt x="415" y="191"/>
                  <a:pt x="424" y="186"/>
                </a:cubicBezTo>
                <a:cubicBezTo>
                  <a:pt x="431" y="181"/>
                  <a:pt x="407" y="199"/>
                  <a:pt x="411" y="206"/>
                </a:cubicBezTo>
                <a:close/>
              </a:path>
            </a:pathLst>
          </a:custGeom>
          <a:blipFill dpi="0" rotWithShape="0">
            <a:blip r:embed="rId2"/>
            <a:tile tx="0" ty="0" sx="100000" sy="100000" flip="none" algn="tl"/>
          </a:blipFill>
          <a:ln w="9525" cmpd="sng">
            <a:solidFill>
              <a:schemeClr val="tx1"/>
            </a:solidFill>
            <a:round/>
          </a:ln>
        </p:spPr>
        <p:txBody>
          <a:bodyPr wrap="none" anchor="ctr"/>
          <a:lstStyle>
            <a:defPPr/>
          </a:lstStyle>
          <a:p>
            <a:endParaRPr lang="zh-CN" altLang="en-US"/>
          </a:p>
        </p:txBody>
      </p:sp>
      <p:sp>
        <p:nvSpPr>
          <p:cNvPr id="25634" name="未知" descr="75%"/>
          <p:cNvSpPr/>
          <p:nvPr/>
        </p:nvSpPr>
        <p:spPr bwMode="auto">
          <a:xfrm>
            <a:off x="712788" y="4967288"/>
            <a:ext cx="381000" cy="411162"/>
          </a:xfrm>
          <a:custGeom>
            <a:avLst/>
            <a:gdLst>
              <a:gd name="T0" fmla="*/ 240 w 240"/>
              <a:gd name="T1" fmla="*/ 84 h 259"/>
              <a:gd name="T2" fmla="*/ 229 w 240"/>
              <a:gd name="T3" fmla="*/ 51 h 259"/>
              <a:gd name="T4" fmla="*/ 32 w 240"/>
              <a:gd name="T5" fmla="*/ 51 h 259"/>
              <a:gd name="T6" fmla="*/ 0 w 240"/>
              <a:gd name="T7" fmla="*/ 117 h 259"/>
              <a:gd name="T8" fmla="*/ 10 w 240"/>
              <a:gd name="T9" fmla="*/ 150 h 259"/>
              <a:gd name="T10" fmla="*/ 54 w 240"/>
              <a:gd name="T11" fmla="*/ 237 h 259"/>
              <a:gd name="T12" fmla="*/ 207 w 240"/>
              <a:gd name="T13" fmla="*/ 259 h 259"/>
              <a:gd name="T14" fmla="*/ 240 w 240"/>
              <a:gd name="T15" fmla="*/ 84 h 259"/>
              <a:gd name="T16" fmla="*/ 0 60000 65536"/>
              <a:gd name="T17" fmla="*/ 0 60000 65536"/>
              <a:gd name="T18" fmla="*/ 0 60000 65536"/>
              <a:gd name="T19" fmla="*/ 0 60000 65536"/>
              <a:gd name="T20" fmla="*/ 0 60000 65536"/>
              <a:gd name="T21" fmla="*/ 0 60000 65536"/>
              <a:gd name="T22" fmla="*/ 0 60000 65536"/>
              <a:gd name="T23" fmla="*/ 0 60000 65536"/>
              <a:gd name="T24" fmla="*/ 0 w 240"/>
              <a:gd name="T25" fmla="*/ 0 h 259"/>
              <a:gd name="T26" fmla="*/ 240 w 240"/>
              <a:gd name="T27" fmla="*/ 259 h 25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0" h="259">
                <a:moveTo>
                  <a:pt x="240" y="84"/>
                </a:moveTo>
                <a:cubicBezTo>
                  <a:pt x="238" y="73"/>
                  <a:pt x="229" y="51"/>
                  <a:pt x="229" y="51"/>
                </a:cubicBezTo>
                <a:cubicBezTo>
                  <a:pt x="113" y="23"/>
                  <a:pt x="111" y="0"/>
                  <a:pt x="32" y="51"/>
                </a:cubicBezTo>
                <a:cubicBezTo>
                  <a:pt x="20" y="70"/>
                  <a:pt x="0" y="92"/>
                  <a:pt x="0" y="117"/>
                </a:cubicBezTo>
                <a:cubicBezTo>
                  <a:pt x="0" y="128"/>
                  <a:pt x="8" y="139"/>
                  <a:pt x="10" y="150"/>
                </a:cubicBezTo>
                <a:cubicBezTo>
                  <a:pt x="19" y="194"/>
                  <a:pt x="5" y="224"/>
                  <a:pt x="54" y="237"/>
                </a:cubicBezTo>
                <a:cubicBezTo>
                  <a:pt x="104" y="251"/>
                  <a:pt x="156" y="251"/>
                  <a:pt x="207" y="259"/>
                </a:cubicBezTo>
                <a:cubicBezTo>
                  <a:pt x="238" y="234"/>
                  <a:pt x="236" y="119"/>
                  <a:pt x="240" y="84"/>
                </a:cubicBezTo>
                <a:close/>
              </a:path>
            </a:pathLst>
          </a:custGeom>
          <a:blipFill dpi="0" rotWithShape="0">
            <a:blip r:embed="rId3"/>
            <a:tile tx="0" ty="0" sx="100000" sy="100000" flip="none" algn="tl"/>
          </a:blipFill>
          <a:ln w="9525" cmpd="sng">
            <a:solidFill>
              <a:schemeClr val="tx1"/>
            </a:solidFill>
            <a:round/>
          </a:ln>
        </p:spPr>
        <p:txBody>
          <a:bodyPr wrap="none" anchor="ctr"/>
          <a:lstStyle>
            <a:defPPr/>
          </a:lstStyle>
          <a:p>
            <a:endParaRPr lang="zh-CN" altLang="en-US"/>
          </a:p>
        </p:txBody>
      </p:sp>
      <p:sp>
        <p:nvSpPr>
          <p:cNvPr id="25635" name="未知" descr="大棋盘"/>
          <p:cNvSpPr/>
          <p:nvPr/>
        </p:nvSpPr>
        <p:spPr bwMode="auto">
          <a:xfrm>
            <a:off x="211138" y="4967288"/>
            <a:ext cx="1035050" cy="1603375"/>
          </a:xfrm>
          <a:custGeom>
            <a:avLst/>
            <a:gdLst>
              <a:gd name="T0" fmla="*/ 394 w 652"/>
              <a:gd name="T1" fmla="*/ 1007 h 1010"/>
              <a:gd name="T2" fmla="*/ 448 w 652"/>
              <a:gd name="T3" fmla="*/ 996 h 1010"/>
              <a:gd name="T4" fmla="*/ 424 w 652"/>
              <a:gd name="T5" fmla="*/ 864 h 1010"/>
              <a:gd name="T6" fmla="*/ 436 w 652"/>
              <a:gd name="T7" fmla="*/ 840 h 1010"/>
              <a:gd name="T8" fmla="*/ 496 w 652"/>
              <a:gd name="T9" fmla="*/ 708 h 1010"/>
              <a:gd name="T10" fmla="*/ 508 w 652"/>
              <a:gd name="T11" fmla="*/ 648 h 1010"/>
              <a:gd name="T12" fmla="*/ 544 w 652"/>
              <a:gd name="T13" fmla="*/ 552 h 1010"/>
              <a:gd name="T14" fmla="*/ 532 w 652"/>
              <a:gd name="T15" fmla="*/ 564 h 1010"/>
              <a:gd name="T16" fmla="*/ 592 w 652"/>
              <a:gd name="T17" fmla="*/ 444 h 1010"/>
              <a:gd name="T18" fmla="*/ 652 w 652"/>
              <a:gd name="T19" fmla="*/ 396 h 1010"/>
              <a:gd name="T20" fmla="*/ 652 w 652"/>
              <a:gd name="T21" fmla="*/ 384 h 1010"/>
              <a:gd name="T22" fmla="*/ 640 w 652"/>
              <a:gd name="T23" fmla="*/ 300 h 1010"/>
              <a:gd name="T24" fmla="*/ 640 w 652"/>
              <a:gd name="T25" fmla="*/ 276 h 1010"/>
              <a:gd name="T26" fmla="*/ 525 w 652"/>
              <a:gd name="T27" fmla="*/ 210 h 1010"/>
              <a:gd name="T28" fmla="*/ 364 w 652"/>
              <a:gd name="T29" fmla="*/ 35 h 1010"/>
              <a:gd name="T30" fmla="*/ 274 w 652"/>
              <a:gd name="T31" fmla="*/ 47 h 1010"/>
              <a:gd name="T32" fmla="*/ 230 w 652"/>
              <a:gd name="T33" fmla="*/ 3 h 1010"/>
              <a:gd name="T34" fmla="*/ 117 w 652"/>
              <a:gd name="T35" fmla="*/ 9 h 1010"/>
              <a:gd name="T36" fmla="*/ 41 w 652"/>
              <a:gd name="T37" fmla="*/ 52 h 1010"/>
              <a:gd name="T38" fmla="*/ 30 w 652"/>
              <a:gd name="T39" fmla="*/ 107 h 1010"/>
              <a:gd name="T40" fmla="*/ 4 w 652"/>
              <a:gd name="T41" fmla="*/ 288 h 1010"/>
              <a:gd name="T42" fmla="*/ 52 w 652"/>
              <a:gd name="T43" fmla="*/ 336 h 1010"/>
              <a:gd name="T44" fmla="*/ 112 w 652"/>
              <a:gd name="T45" fmla="*/ 456 h 1010"/>
              <a:gd name="T46" fmla="*/ 196 w 652"/>
              <a:gd name="T47" fmla="*/ 552 h 1010"/>
              <a:gd name="T48" fmla="*/ 281 w 652"/>
              <a:gd name="T49" fmla="*/ 565 h 1010"/>
              <a:gd name="T50" fmla="*/ 328 w 652"/>
              <a:gd name="T51" fmla="*/ 570 h 1010"/>
              <a:gd name="T52" fmla="*/ 316 w 652"/>
              <a:gd name="T53" fmla="*/ 684 h 1010"/>
              <a:gd name="T54" fmla="*/ 280 w 652"/>
              <a:gd name="T55" fmla="*/ 768 h 1010"/>
              <a:gd name="T56" fmla="*/ 285 w 652"/>
              <a:gd name="T57" fmla="*/ 843 h 1010"/>
              <a:gd name="T58" fmla="*/ 295 w 652"/>
              <a:gd name="T59" fmla="*/ 909 h 1010"/>
              <a:gd name="T60" fmla="*/ 328 w 652"/>
              <a:gd name="T61" fmla="*/ 930 h 1010"/>
              <a:gd name="T62" fmla="*/ 339 w 652"/>
              <a:gd name="T63" fmla="*/ 974 h 1010"/>
              <a:gd name="T64" fmla="*/ 405 w 652"/>
              <a:gd name="T65" fmla="*/ 1007 h 1010"/>
              <a:gd name="T66" fmla="*/ 437 w 652"/>
              <a:gd name="T67" fmla="*/ 941 h 101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2"/>
              <a:gd name="T103" fmla="*/ 0 h 1010"/>
              <a:gd name="T104" fmla="*/ 652 w 652"/>
              <a:gd name="T105" fmla="*/ 1010 h 101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2" h="1010">
                <a:moveTo>
                  <a:pt x="394" y="1007"/>
                </a:moveTo>
                <a:cubicBezTo>
                  <a:pt x="412" y="1003"/>
                  <a:pt x="436" y="1010"/>
                  <a:pt x="448" y="996"/>
                </a:cubicBezTo>
                <a:cubicBezTo>
                  <a:pt x="451" y="992"/>
                  <a:pt x="417" y="874"/>
                  <a:pt x="424" y="864"/>
                </a:cubicBezTo>
                <a:cubicBezTo>
                  <a:pt x="430" y="854"/>
                  <a:pt x="425" y="844"/>
                  <a:pt x="436" y="840"/>
                </a:cubicBezTo>
                <a:cubicBezTo>
                  <a:pt x="460" y="720"/>
                  <a:pt x="472" y="780"/>
                  <a:pt x="496" y="708"/>
                </a:cubicBezTo>
                <a:cubicBezTo>
                  <a:pt x="500" y="695"/>
                  <a:pt x="502" y="660"/>
                  <a:pt x="508" y="648"/>
                </a:cubicBezTo>
                <a:cubicBezTo>
                  <a:pt x="529" y="607"/>
                  <a:pt x="525" y="603"/>
                  <a:pt x="544" y="552"/>
                </a:cubicBezTo>
                <a:cubicBezTo>
                  <a:pt x="549" y="540"/>
                  <a:pt x="527" y="576"/>
                  <a:pt x="532" y="564"/>
                </a:cubicBezTo>
                <a:cubicBezTo>
                  <a:pt x="568" y="528"/>
                  <a:pt x="560" y="482"/>
                  <a:pt x="592" y="444"/>
                </a:cubicBezTo>
                <a:cubicBezTo>
                  <a:pt x="592" y="384"/>
                  <a:pt x="630" y="440"/>
                  <a:pt x="652" y="396"/>
                </a:cubicBezTo>
                <a:cubicBezTo>
                  <a:pt x="640" y="336"/>
                  <a:pt x="589" y="479"/>
                  <a:pt x="652" y="384"/>
                </a:cubicBezTo>
                <a:cubicBezTo>
                  <a:pt x="652" y="384"/>
                  <a:pt x="645" y="305"/>
                  <a:pt x="640" y="300"/>
                </a:cubicBezTo>
                <a:cubicBezTo>
                  <a:pt x="632" y="292"/>
                  <a:pt x="651" y="279"/>
                  <a:pt x="640" y="276"/>
                </a:cubicBezTo>
                <a:cubicBezTo>
                  <a:pt x="583" y="260"/>
                  <a:pt x="584" y="218"/>
                  <a:pt x="525" y="210"/>
                </a:cubicBezTo>
                <a:cubicBezTo>
                  <a:pt x="466" y="185"/>
                  <a:pt x="406" y="62"/>
                  <a:pt x="364" y="35"/>
                </a:cubicBezTo>
                <a:cubicBezTo>
                  <a:pt x="322" y="8"/>
                  <a:pt x="296" y="52"/>
                  <a:pt x="274" y="47"/>
                </a:cubicBezTo>
                <a:cubicBezTo>
                  <a:pt x="252" y="42"/>
                  <a:pt x="256" y="9"/>
                  <a:pt x="230" y="3"/>
                </a:cubicBezTo>
                <a:cubicBezTo>
                  <a:pt x="205" y="0"/>
                  <a:pt x="148" y="1"/>
                  <a:pt x="117" y="9"/>
                </a:cubicBezTo>
                <a:cubicBezTo>
                  <a:pt x="86" y="17"/>
                  <a:pt x="56" y="36"/>
                  <a:pt x="41" y="52"/>
                </a:cubicBezTo>
                <a:cubicBezTo>
                  <a:pt x="30" y="54"/>
                  <a:pt x="30" y="95"/>
                  <a:pt x="30" y="107"/>
                </a:cubicBezTo>
                <a:cubicBezTo>
                  <a:pt x="25" y="145"/>
                  <a:pt x="0" y="250"/>
                  <a:pt x="4" y="288"/>
                </a:cubicBezTo>
                <a:cubicBezTo>
                  <a:pt x="8" y="326"/>
                  <a:pt x="34" y="308"/>
                  <a:pt x="52" y="336"/>
                </a:cubicBezTo>
                <a:cubicBezTo>
                  <a:pt x="76" y="394"/>
                  <a:pt x="82" y="426"/>
                  <a:pt x="112" y="456"/>
                </a:cubicBezTo>
                <a:cubicBezTo>
                  <a:pt x="131" y="469"/>
                  <a:pt x="207" y="573"/>
                  <a:pt x="196" y="552"/>
                </a:cubicBezTo>
                <a:cubicBezTo>
                  <a:pt x="203" y="563"/>
                  <a:pt x="271" y="557"/>
                  <a:pt x="281" y="565"/>
                </a:cubicBezTo>
                <a:cubicBezTo>
                  <a:pt x="333" y="608"/>
                  <a:pt x="304" y="499"/>
                  <a:pt x="328" y="570"/>
                </a:cubicBezTo>
                <a:cubicBezTo>
                  <a:pt x="334" y="591"/>
                  <a:pt x="323" y="639"/>
                  <a:pt x="316" y="684"/>
                </a:cubicBezTo>
                <a:cubicBezTo>
                  <a:pt x="308" y="717"/>
                  <a:pt x="285" y="742"/>
                  <a:pt x="280" y="768"/>
                </a:cubicBezTo>
                <a:cubicBezTo>
                  <a:pt x="275" y="794"/>
                  <a:pt x="282" y="820"/>
                  <a:pt x="285" y="843"/>
                </a:cubicBezTo>
                <a:cubicBezTo>
                  <a:pt x="288" y="865"/>
                  <a:pt x="285" y="889"/>
                  <a:pt x="295" y="909"/>
                </a:cubicBezTo>
                <a:cubicBezTo>
                  <a:pt x="301" y="921"/>
                  <a:pt x="321" y="919"/>
                  <a:pt x="328" y="930"/>
                </a:cubicBezTo>
                <a:cubicBezTo>
                  <a:pt x="336" y="943"/>
                  <a:pt x="331" y="961"/>
                  <a:pt x="339" y="974"/>
                </a:cubicBezTo>
                <a:cubicBezTo>
                  <a:pt x="351" y="992"/>
                  <a:pt x="386" y="1001"/>
                  <a:pt x="405" y="1007"/>
                </a:cubicBezTo>
                <a:cubicBezTo>
                  <a:pt x="480" y="988"/>
                  <a:pt x="437" y="1009"/>
                  <a:pt x="437" y="941"/>
                </a:cubicBezTo>
              </a:path>
            </a:pathLst>
          </a:custGeom>
          <a:blipFill dpi="0" rotWithShape="0">
            <a:blip r:embed="rId4"/>
            <a:tile tx="0" ty="0" sx="100000" sy="100000" flip="none" algn="tl"/>
          </a:blipFill>
          <a:ln w="9525" cmpd="sng">
            <a:solidFill>
              <a:schemeClr val="tx1"/>
            </a:solidFill>
            <a:round/>
          </a:ln>
        </p:spPr>
        <p:txBody>
          <a:bodyPr wrap="none" anchor="ctr"/>
          <a:lstStyle>
            <a:defPPr/>
          </a:lstStyle>
          <a:p>
            <a:endParaRPr lang="zh-CN" altLang="en-US"/>
          </a:p>
        </p:txBody>
      </p:sp>
      <p:sp>
        <p:nvSpPr>
          <p:cNvPr id="25636" name="未知" descr="宽上对角线"/>
          <p:cNvSpPr/>
          <p:nvPr/>
        </p:nvSpPr>
        <p:spPr bwMode="auto">
          <a:xfrm>
            <a:off x="331788" y="3595688"/>
            <a:ext cx="990600" cy="1771650"/>
          </a:xfrm>
          <a:custGeom>
            <a:avLst/>
            <a:gdLst>
              <a:gd name="T0" fmla="*/ 162 w 624"/>
              <a:gd name="T1" fmla="*/ 14 h 1116"/>
              <a:gd name="T2" fmla="*/ 238 w 624"/>
              <a:gd name="T3" fmla="*/ 36 h 1116"/>
              <a:gd name="T4" fmla="*/ 260 w 624"/>
              <a:gd name="T5" fmla="*/ 57 h 1116"/>
              <a:gd name="T6" fmla="*/ 260 w 624"/>
              <a:gd name="T7" fmla="*/ 101 h 1116"/>
              <a:gd name="T8" fmla="*/ 293 w 624"/>
              <a:gd name="T9" fmla="*/ 265 h 1116"/>
              <a:gd name="T10" fmla="*/ 336 w 624"/>
              <a:gd name="T11" fmla="*/ 374 h 1116"/>
              <a:gd name="T12" fmla="*/ 347 w 624"/>
              <a:gd name="T13" fmla="*/ 461 h 1116"/>
              <a:gd name="T14" fmla="*/ 413 w 624"/>
              <a:gd name="T15" fmla="*/ 526 h 1116"/>
              <a:gd name="T16" fmla="*/ 445 w 624"/>
              <a:gd name="T17" fmla="*/ 581 h 1116"/>
              <a:gd name="T18" fmla="*/ 467 w 624"/>
              <a:gd name="T19" fmla="*/ 657 h 1116"/>
              <a:gd name="T20" fmla="*/ 500 w 624"/>
              <a:gd name="T21" fmla="*/ 690 h 1116"/>
              <a:gd name="T22" fmla="*/ 543 w 624"/>
              <a:gd name="T23" fmla="*/ 756 h 1116"/>
              <a:gd name="T24" fmla="*/ 554 w 624"/>
              <a:gd name="T25" fmla="*/ 799 h 1116"/>
              <a:gd name="T26" fmla="*/ 598 w 624"/>
              <a:gd name="T27" fmla="*/ 832 h 1116"/>
              <a:gd name="T28" fmla="*/ 598 w 624"/>
              <a:gd name="T29" fmla="*/ 886 h 1116"/>
              <a:gd name="T30" fmla="*/ 620 w 624"/>
              <a:gd name="T31" fmla="*/ 941 h 1116"/>
              <a:gd name="T32" fmla="*/ 620 w 624"/>
              <a:gd name="T33" fmla="*/ 1006 h 1116"/>
              <a:gd name="T34" fmla="*/ 609 w 624"/>
              <a:gd name="T35" fmla="*/ 996 h 1116"/>
              <a:gd name="T36" fmla="*/ 598 w 624"/>
              <a:gd name="T37" fmla="*/ 1050 h 1116"/>
              <a:gd name="T38" fmla="*/ 576 w 624"/>
              <a:gd name="T39" fmla="*/ 1105 h 1116"/>
              <a:gd name="T40" fmla="*/ 533 w 624"/>
              <a:gd name="T41" fmla="*/ 1116 h 1116"/>
              <a:gd name="T42" fmla="*/ 500 w 624"/>
              <a:gd name="T43" fmla="*/ 985 h 1116"/>
              <a:gd name="T44" fmla="*/ 445 w 624"/>
              <a:gd name="T45" fmla="*/ 908 h 1116"/>
              <a:gd name="T46" fmla="*/ 303 w 624"/>
              <a:gd name="T47" fmla="*/ 865 h 1116"/>
              <a:gd name="T48" fmla="*/ 205 w 624"/>
              <a:gd name="T49" fmla="*/ 897 h 1116"/>
              <a:gd name="T50" fmla="*/ 96 w 624"/>
              <a:gd name="T51" fmla="*/ 886 h 1116"/>
              <a:gd name="T52" fmla="*/ 118 w 624"/>
              <a:gd name="T53" fmla="*/ 821 h 1116"/>
              <a:gd name="T54" fmla="*/ 107 w 624"/>
              <a:gd name="T55" fmla="*/ 668 h 1116"/>
              <a:gd name="T56" fmla="*/ 63 w 624"/>
              <a:gd name="T57" fmla="*/ 657 h 1116"/>
              <a:gd name="T58" fmla="*/ 20 w 624"/>
              <a:gd name="T59" fmla="*/ 636 h 1116"/>
              <a:gd name="T60" fmla="*/ 9 w 624"/>
              <a:gd name="T61" fmla="*/ 581 h 1116"/>
              <a:gd name="T62" fmla="*/ 74 w 624"/>
              <a:gd name="T63" fmla="*/ 516 h 1116"/>
              <a:gd name="T64" fmla="*/ 63 w 624"/>
              <a:gd name="T65" fmla="*/ 308 h 1116"/>
              <a:gd name="T66" fmla="*/ 129 w 624"/>
              <a:gd name="T67" fmla="*/ 79 h 1116"/>
              <a:gd name="T68" fmla="*/ 151 w 624"/>
              <a:gd name="T69" fmla="*/ 14 h 1116"/>
              <a:gd name="T70" fmla="*/ 162 w 624"/>
              <a:gd name="T71" fmla="*/ 14 h 111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24"/>
              <a:gd name="T109" fmla="*/ 0 h 1116"/>
              <a:gd name="T110" fmla="*/ 624 w 624"/>
              <a:gd name="T111" fmla="*/ 1116 h 111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24" h="1116">
                <a:moveTo>
                  <a:pt x="162" y="14"/>
                </a:moveTo>
                <a:cubicBezTo>
                  <a:pt x="201" y="73"/>
                  <a:pt x="143" y="14"/>
                  <a:pt x="238" y="36"/>
                </a:cubicBezTo>
                <a:cubicBezTo>
                  <a:pt x="260" y="41"/>
                  <a:pt x="260" y="57"/>
                  <a:pt x="260" y="57"/>
                </a:cubicBezTo>
                <a:cubicBezTo>
                  <a:pt x="282" y="134"/>
                  <a:pt x="260" y="14"/>
                  <a:pt x="260" y="101"/>
                </a:cubicBezTo>
                <a:cubicBezTo>
                  <a:pt x="267" y="135"/>
                  <a:pt x="275" y="219"/>
                  <a:pt x="293" y="265"/>
                </a:cubicBezTo>
                <a:cubicBezTo>
                  <a:pt x="306" y="310"/>
                  <a:pt x="327" y="341"/>
                  <a:pt x="336" y="374"/>
                </a:cubicBezTo>
                <a:cubicBezTo>
                  <a:pt x="347" y="461"/>
                  <a:pt x="339" y="441"/>
                  <a:pt x="347" y="461"/>
                </a:cubicBezTo>
                <a:cubicBezTo>
                  <a:pt x="375" y="530"/>
                  <a:pt x="381" y="504"/>
                  <a:pt x="413" y="526"/>
                </a:cubicBezTo>
                <a:cubicBezTo>
                  <a:pt x="403" y="548"/>
                  <a:pt x="434" y="553"/>
                  <a:pt x="445" y="581"/>
                </a:cubicBezTo>
                <a:cubicBezTo>
                  <a:pt x="450" y="593"/>
                  <a:pt x="445" y="635"/>
                  <a:pt x="467" y="657"/>
                </a:cubicBezTo>
                <a:cubicBezTo>
                  <a:pt x="472" y="667"/>
                  <a:pt x="496" y="679"/>
                  <a:pt x="500" y="690"/>
                </a:cubicBezTo>
                <a:cubicBezTo>
                  <a:pt x="505" y="708"/>
                  <a:pt x="534" y="738"/>
                  <a:pt x="543" y="756"/>
                </a:cubicBezTo>
                <a:cubicBezTo>
                  <a:pt x="552" y="774"/>
                  <a:pt x="545" y="786"/>
                  <a:pt x="554" y="799"/>
                </a:cubicBezTo>
                <a:cubicBezTo>
                  <a:pt x="562" y="823"/>
                  <a:pt x="591" y="819"/>
                  <a:pt x="598" y="832"/>
                </a:cubicBezTo>
                <a:cubicBezTo>
                  <a:pt x="605" y="846"/>
                  <a:pt x="594" y="868"/>
                  <a:pt x="598" y="886"/>
                </a:cubicBezTo>
                <a:cubicBezTo>
                  <a:pt x="620" y="897"/>
                  <a:pt x="616" y="921"/>
                  <a:pt x="620" y="941"/>
                </a:cubicBezTo>
                <a:cubicBezTo>
                  <a:pt x="624" y="961"/>
                  <a:pt x="622" y="997"/>
                  <a:pt x="620" y="1006"/>
                </a:cubicBezTo>
                <a:cubicBezTo>
                  <a:pt x="618" y="1015"/>
                  <a:pt x="613" y="989"/>
                  <a:pt x="609" y="996"/>
                </a:cubicBezTo>
                <a:cubicBezTo>
                  <a:pt x="605" y="1003"/>
                  <a:pt x="603" y="1032"/>
                  <a:pt x="598" y="1050"/>
                </a:cubicBezTo>
                <a:cubicBezTo>
                  <a:pt x="596" y="1061"/>
                  <a:pt x="585" y="1098"/>
                  <a:pt x="576" y="1105"/>
                </a:cubicBezTo>
                <a:cubicBezTo>
                  <a:pt x="565" y="1114"/>
                  <a:pt x="547" y="1112"/>
                  <a:pt x="533" y="1116"/>
                </a:cubicBezTo>
                <a:cubicBezTo>
                  <a:pt x="453" y="1089"/>
                  <a:pt x="477" y="1051"/>
                  <a:pt x="500" y="985"/>
                </a:cubicBezTo>
                <a:cubicBezTo>
                  <a:pt x="474" y="908"/>
                  <a:pt x="500" y="926"/>
                  <a:pt x="445" y="908"/>
                </a:cubicBezTo>
                <a:cubicBezTo>
                  <a:pt x="376" y="857"/>
                  <a:pt x="393" y="850"/>
                  <a:pt x="303" y="865"/>
                </a:cubicBezTo>
                <a:cubicBezTo>
                  <a:pt x="200" y="933"/>
                  <a:pt x="275" y="908"/>
                  <a:pt x="205" y="897"/>
                </a:cubicBezTo>
                <a:cubicBezTo>
                  <a:pt x="169" y="891"/>
                  <a:pt x="132" y="890"/>
                  <a:pt x="96" y="886"/>
                </a:cubicBezTo>
                <a:cubicBezTo>
                  <a:pt x="60" y="783"/>
                  <a:pt x="104" y="940"/>
                  <a:pt x="118" y="821"/>
                </a:cubicBezTo>
                <a:cubicBezTo>
                  <a:pt x="124" y="770"/>
                  <a:pt x="123" y="716"/>
                  <a:pt x="107" y="668"/>
                </a:cubicBezTo>
                <a:cubicBezTo>
                  <a:pt x="102" y="654"/>
                  <a:pt x="77" y="662"/>
                  <a:pt x="63" y="657"/>
                </a:cubicBezTo>
                <a:cubicBezTo>
                  <a:pt x="48" y="651"/>
                  <a:pt x="34" y="643"/>
                  <a:pt x="20" y="636"/>
                </a:cubicBezTo>
                <a:cubicBezTo>
                  <a:pt x="14" y="623"/>
                  <a:pt x="0" y="601"/>
                  <a:pt x="9" y="581"/>
                </a:cubicBezTo>
                <a:cubicBezTo>
                  <a:pt x="18" y="561"/>
                  <a:pt x="65" y="561"/>
                  <a:pt x="74" y="516"/>
                </a:cubicBezTo>
                <a:cubicBezTo>
                  <a:pt x="99" y="441"/>
                  <a:pt x="112" y="381"/>
                  <a:pt x="63" y="308"/>
                </a:cubicBezTo>
                <a:cubicBezTo>
                  <a:pt x="36" y="222"/>
                  <a:pt x="83" y="148"/>
                  <a:pt x="129" y="79"/>
                </a:cubicBezTo>
                <a:cubicBezTo>
                  <a:pt x="142" y="60"/>
                  <a:pt x="144" y="36"/>
                  <a:pt x="151" y="14"/>
                </a:cubicBezTo>
                <a:cubicBezTo>
                  <a:pt x="156" y="0"/>
                  <a:pt x="166" y="29"/>
                  <a:pt x="162" y="14"/>
                </a:cubicBezTo>
                <a:close/>
              </a:path>
            </a:pathLst>
          </a:custGeom>
          <a:blipFill dpi="0" rotWithShape="0">
            <a:blip r:embed="rId5"/>
            <a:tile tx="0" ty="0" sx="100000" sy="100000" flip="none" algn="tl"/>
          </a:blipFill>
          <a:ln w="9525" cmpd="sng">
            <a:solidFill>
              <a:schemeClr val="tx1"/>
            </a:solidFill>
            <a:round/>
          </a:ln>
        </p:spPr>
        <p:txBody>
          <a:bodyPr wrap="none" anchor="ctr"/>
          <a:lstStyle>
            <a:defPPr/>
          </a:lstStyle>
          <a:p>
            <a:endParaRPr lang="zh-CN" altLang="en-US"/>
          </a:p>
        </p:txBody>
      </p:sp>
      <p:sp>
        <p:nvSpPr>
          <p:cNvPr id="12296" name="Rectangle 37">
            <a:hlinkClick r:id="rId6" action="ppaction://hlinksldjump"/>
          </p:cNvPr>
          <p:cNvSpPr>
            <a:spLocks noChangeArrowheads="1"/>
          </p:cNvSpPr>
          <p:nvPr/>
        </p:nvSpPr>
        <p:spPr bwMode="auto">
          <a:xfrm>
            <a:off x="0" y="0"/>
            <a:ext cx="3384550" cy="519113"/>
          </a:xfrm>
          <a:prstGeom prst="rect">
            <a:avLst/>
          </a:prstGeom>
          <a:solidFill>
            <a:schemeClr val="bg1"/>
          </a:solidFill>
          <a:ln w="9525">
            <a:noFill/>
            <a:miter lim="800000"/>
          </a:ln>
        </p:spPr>
        <p:txBody>
          <a:bodyPr wrap="none">
            <a:spAutoFit/>
          </a:bodyPr>
          <a:lstStyle>
            <a:defPPr/>
          </a:lstStyle>
          <a:p>
            <a:r>
              <a:rPr lang="zh-CN" altLang="en-US" sz="2800">
                <a:solidFill>
                  <a:srgbClr val="FF0000"/>
                </a:solidFill>
                <a:ea typeface="黑体" panose="02010609060101010101" pitchFamily="2" charset="-122"/>
              </a:rPr>
              <a:t>重新划分德国的疆界</a:t>
            </a:r>
            <a:endParaRPr lang="zh-CN" altLang="en-US" sz="2800">
              <a:solidFill>
                <a:srgbClr val="FF0000"/>
              </a:solidFill>
              <a:ea typeface="黑体" panose="02010609060101010101" pitchFamily="2" charset="-122"/>
            </a:endParaRPr>
          </a:p>
        </p:txBody>
      </p:sp>
      <p:sp>
        <p:nvSpPr>
          <p:cNvPr id="25638" name="Text Box 38">
            <a:hlinkClick r:id="rId6" action="ppaction://hlinksldjump"/>
          </p:cNvPr>
          <p:cNvSpPr txBox="1">
            <a:spLocks noChangeArrowheads="1"/>
          </p:cNvSpPr>
          <p:nvPr/>
        </p:nvSpPr>
        <p:spPr bwMode="auto">
          <a:xfrm>
            <a:off x="5157788" y="6216650"/>
            <a:ext cx="3986212" cy="641350"/>
          </a:xfrm>
          <a:prstGeom prst="rect">
            <a:avLst/>
          </a:prstGeom>
          <a:solidFill>
            <a:schemeClr val="bg1"/>
          </a:solidFill>
          <a:ln w="9525">
            <a:noFill/>
            <a:miter lim="800000"/>
          </a:ln>
        </p:spPr>
        <p:txBody>
          <a:bodyPr>
            <a:spAutoFit/>
          </a:bodyPr>
          <a:lstStyle>
            <a:defPPr/>
          </a:lstStyle>
          <a:p>
            <a:pPr>
              <a:spcBef>
                <a:spcPct val="50000"/>
              </a:spcBef>
            </a:pPr>
            <a:r>
              <a:rPr lang="en-US" altLang="zh-CN" sz="3600" b="1">
                <a:latin typeface="Times New Roman" panose="02020603050405020304" pitchFamily="18" charset="0"/>
              </a:rPr>
              <a:t>1914</a:t>
            </a:r>
            <a:r>
              <a:rPr lang="zh-CN" altLang="en-US" sz="3600" b="1">
                <a:latin typeface="Times New Roman" panose="02020603050405020304" pitchFamily="18" charset="0"/>
              </a:rPr>
              <a:t>年德意志帝国</a:t>
            </a:r>
            <a:endParaRPr lang="zh-CN" altLang="en-US">
              <a:latin typeface="Times New Roman" panose="02020603050405020304" pitchFamily="18" charset="0"/>
            </a:endParaRPr>
          </a:p>
        </p:txBody>
      </p:sp>
      <p:sp>
        <p:nvSpPr>
          <p:cNvPr id="25639" name="Text Box 39"/>
          <p:cNvSpPr txBox="1">
            <a:spLocks noChangeArrowheads="1"/>
          </p:cNvSpPr>
          <p:nvPr/>
        </p:nvSpPr>
        <p:spPr bwMode="auto">
          <a:xfrm>
            <a:off x="1042988" y="5791200"/>
            <a:ext cx="1879600" cy="1066800"/>
          </a:xfrm>
          <a:prstGeom prst="rect">
            <a:avLst/>
          </a:prstGeom>
          <a:solidFill>
            <a:schemeClr val="bg1"/>
          </a:solidFill>
          <a:ln w="9525">
            <a:noFill/>
            <a:miter lim="800000"/>
          </a:ln>
        </p:spPr>
        <p:txBody>
          <a:bodyPr>
            <a:spAutoFit/>
          </a:bodyPr>
          <a:lstStyle>
            <a:defPPr/>
          </a:lstStyle>
          <a:p>
            <a:pPr>
              <a:spcBef>
                <a:spcPct val="50000"/>
              </a:spcBef>
            </a:pPr>
            <a:r>
              <a:rPr lang="zh-CN" altLang="en-US" sz="3200" b="1">
                <a:latin typeface="Times New Roman" panose="02020603050405020304" pitchFamily="18" charset="0"/>
              </a:rPr>
              <a:t>阿尔萨斯             和洛林</a:t>
            </a:r>
            <a:endParaRPr lang="zh-CN" altLang="en-US" sz="3200" b="1">
              <a:latin typeface="Times New Roman" panose="02020603050405020304" pitchFamily="18" charset="0"/>
            </a:endParaRPr>
          </a:p>
        </p:txBody>
      </p:sp>
      <p:sp>
        <p:nvSpPr>
          <p:cNvPr id="25640" name="Text Box 40"/>
          <p:cNvSpPr txBox="1">
            <a:spLocks noChangeArrowheads="1"/>
          </p:cNvSpPr>
          <p:nvPr/>
        </p:nvSpPr>
        <p:spPr bwMode="auto">
          <a:xfrm>
            <a:off x="1187450" y="4724400"/>
            <a:ext cx="1655763" cy="579438"/>
          </a:xfrm>
          <a:prstGeom prst="rect">
            <a:avLst/>
          </a:prstGeom>
          <a:solidFill>
            <a:schemeClr val="bg1"/>
          </a:solidFill>
          <a:ln w="9525">
            <a:noFill/>
            <a:miter lim="800000"/>
          </a:ln>
        </p:spPr>
        <p:txBody>
          <a:bodyPr>
            <a:spAutoFit/>
          </a:bodyPr>
          <a:lstStyle>
            <a:defPPr/>
          </a:lstStyle>
          <a:p>
            <a:pPr>
              <a:spcBef>
                <a:spcPct val="50000"/>
              </a:spcBef>
            </a:pPr>
            <a:r>
              <a:rPr lang="zh-CN" altLang="en-US" sz="3200" b="1">
                <a:latin typeface="Times New Roman" panose="02020603050405020304" pitchFamily="18" charset="0"/>
              </a:rPr>
              <a:t>萨尔区</a:t>
            </a:r>
            <a:endParaRPr lang="zh-CN" altLang="en-US" sz="2400">
              <a:latin typeface="Times New Roman" panose="02020603050405020304" pitchFamily="18" charset="0"/>
            </a:endParaRPr>
          </a:p>
        </p:txBody>
      </p:sp>
      <p:sp>
        <p:nvSpPr>
          <p:cNvPr id="25641" name="Text Box 41"/>
          <p:cNvSpPr txBox="1">
            <a:spLocks noChangeArrowheads="1"/>
          </p:cNvSpPr>
          <p:nvPr/>
        </p:nvSpPr>
        <p:spPr bwMode="auto">
          <a:xfrm>
            <a:off x="900113" y="3789363"/>
            <a:ext cx="2087562" cy="641350"/>
          </a:xfrm>
          <a:prstGeom prst="rect">
            <a:avLst/>
          </a:prstGeom>
          <a:solidFill>
            <a:schemeClr val="bg1"/>
          </a:solidFill>
          <a:ln w="9525">
            <a:noFill/>
            <a:miter lim="800000"/>
          </a:ln>
        </p:spPr>
        <p:txBody>
          <a:bodyPr>
            <a:spAutoFit/>
          </a:bodyPr>
          <a:lstStyle>
            <a:defPPr/>
          </a:lstStyle>
          <a:p>
            <a:pPr>
              <a:spcBef>
                <a:spcPct val="50000"/>
              </a:spcBef>
            </a:pPr>
            <a:r>
              <a:rPr lang="zh-CN" altLang="en-US" sz="3600" b="1">
                <a:latin typeface="Times New Roman" panose="02020603050405020304" pitchFamily="18" charset="0"/>
              </a:rPr>
              <a:t>莱茵地区</a:t>
            </a:r>
            <a:endParaRPr lang="zh-CN" altLang="en-US" sz="3600" b="1">
              <a:latin typeface="Times New Roman" panose="02020603050405020304" pitchFamily="18" charset="0"/>
            </a:endParaRPr>
          </a:p>
        </p:txBody>
      </p:sp>
      <p:sp>
        <p:nvSpPr>
          <p:cNvPr id="25642" name="Text Box 42"/>
          <p:cNvSpPr txBox="1">
            <a:spLocks noChangeArrowheads="1"/>
          </p:cNvSpPr>
          <p:nvPr/>
        </p:nvSpPr>
        <p:spPr bwMode="auto">
          <a:xfrm>
            <a:off x="1476375" y="2060575"/>
            <a:ext cx="3744913" cy="641350"/>
          </a:xfrm>
          <a:prstGeom prst="rect">
            <a:avLst/>
          </a:prstGeom>
          <a:solidFill>
            <a:schemeClr val="bg1"/>
          </a:solidFill>
          <a:ln w="9525">
            <a:noFill/>
            <a:miter lim="800000"/>
          </a:ln>
        </p:spPr>
        <p:txBody>
          <a:bodyPr>
            <a:spAutoFit/>
          </a:bodyPr>
          <a:lstStyle>
            <a:defPPr/>
          </a:lstStyle>
          <a:p>
            <a:pPr>
              <a:spcBef>
                <a:spcPct val="50000"/>
              </a:spcBef>
            </a:pPr>
            <a:r>
              <a:rPr lang="zh-CN" altLang="en-US" sz="3600" b="1">
                <a:latin typeface="Times New Roman" panose="02020603050405020304" pitchFamily="18" charset="0"/>
              </a:rPr>
              <a:t>归还波兰的地区</a:t>
            </a:r>
            <a:endParaRPr lang="zh-CN" altLang="en-US" sz="3600" b="1">
              <a:latin typeface="Times New Roman" panose="02020603050405020304" pitchFamily="18" charset="0"/>
            </a:endParaRPr>
          </a:p>
        </p:txBody>
      </p:sp>
      <p:sp>
        <p:nvSpPr>
          <p:cNvPr id="25643" name="Text Box 43"/>
          <p:cNvSpPr txBox="1">
            <a:spLocks noChangeArrowheads="1"/>
          </p:cNvSpPr>
          <p:nvPr/>
        </p:nvSpPr>
        <p:spPr bwMode="auto">
          <a:xfrm>
            <a:off x="6372225" y="692150"/>
            <a:ext cx="1223963" cy="641350"/>
          </a:xfrm>
          <a:prstGeom prst="rect">
            <a:avLst/>
          </a:prstGeom>
          <a:solidFill>
            <a:schemeClr val="bg1"/>
          </a:solidFill>
          <a:ln w="9525">
            <a:noFill/>
            <a:miter lim="800000"/>
          </a:ln>
        </p:spPr>
        <p:txBody>
          <a:bodyPr>
            <a:spAutoFit/>
          </a:bodyPr>
          <a:lstStyle>
            <a:defPPr/>
          </a:lstStyle>
          <a:p>
            <a:pPr>
              <a:spcBef>
                <a:spcPct val="50000"/>
              </a:spcBef>
            </a:pPr>
            <a:r>
              <a:rPr lang="zh-CN" altLang="en-US" sz="3600" b="1">
                <a:latin typeface="Times New Roman" panose="02020603050405020304" pitchFamily="18" charset="0"/>
              </a:rPr>
              <a:t>但泽</a:t>
            </a:r>
            <a:endParaRPr lang="zh-CN" altLang="en-US" sz="3600" b="1">
              <a:latin typeface="Times New Roman" panose="02020603050405020304" pitchFamily="18" charset="0"/>
            </a:endParaRPr>
          </a:p>
        </p:txBody>
      </p:sp>
      <p:sp>
        <p:nvSpPr>
          <p:cNvPr id="25644" name="未知"/>
          <p:cNvSpPr/>
          <p:nvPr/>
        </p:nvSpPr>
        <p:spPr bwMode="auto">
          <a:xfrm>
            <a:off x="6035675" y="333375"/>
            <a:ext cx="3108325" cy="5170488"/>
          </a:xfrm>
          <a:custGeom>
            <a:avLst/>
            <a:gdLst>
              <a:gd name="T0" fmla="*/ 499 w 1958"/>
              <a:gd name="T1" fmla="*/ 1390 h 3257"/>
              <a:gd name="T2" fmla="*/ 358 w 1958"/>
              <a:gd name="T3" fmla="*/ 1352 h 3257"/>
              <a:gd name="T4" fmla="*/ 256 w 1958"/>
              <a:gd name="T5" fmla="*/ 1467 h 3257"/>
              <a:gd name="T6" fmla="*/ 179 w 1958"/>
              <a:gd name="T7" fmla="*/ 1608 h 3257"/>
              <a:gd name="T8" fmla="*/ 89 w 1958"/>
              <a:gd name="T9" fmla="*/ 1710 h 3257"/>
              <a:gd name="T10" fmla="*/ 0 w 1958"/>
              <a:gd name="T11" fmla="*/ 1761 h 3257"/>
              <a:gd name="T12" fmla="*/ 89 w 1958"/>
              <a:gd name="T13" fmla="*/ 1851 h 3257"/>
              <a:gd name="T14" fmla="*/ 115 w 1958"/>
              <a:gd name="T15" fmla="*/ 1953 h 3257"/>
              <a:gd name="T16" fmla="*/ 153 w 1958"/>
              <a:gd name="T17" fmla="*/ 2094 h 3257"/>
              <a:gd name="T18" fmla="*/ 217 w 1958"/>
              <a:gd name="T19" fmla="*/ 2260 h 3257"/>
              <a:gd name="T20" fmla="*/ 422 w 1958"/>
              <a:gd name="T21" fmla="*/ 2401 h 3257"/>
              <a:gd name="T22" fmla="*/ 499 w 1958"/>
              <a:gd name="T23" fmla="*/ 2593 h 3257"/>
              <a:gd name="T24" fmla="*/ 576 w 1958"/>
              <a:gd name="T25" fmla="*/ 2683 h 3257"/>
              <a:gd name="T26" fmla="*/ 576 w 1958"/>
              <a:gd name="T27" fmla="*/ 2696 h 3257"/>
              <a:gd name="T28" fmla="*/ 491 w 1958"/>
              <a:gd name="T29" fmla="*/ 2757 h 3257"/>
              <a:gd name="T30" fmla="*/ 524 w 1958"/>
              <a:gd name="T31" fmla="*/ 2939 h 3257"/>
              <a:gd name="T32" fmla="*/ 939 w 1958"/>
              <a:gd name="T33" fmla="*/ 3116 h 3257"/>
              <a:gd name="T34" fmla="*/ 1300 w 1958"/>
              <a:gd name="T35" fmla="*/ 3213 h 3257"/>
              <a:gd name="T36" fmla="*/ 1518 w 1958"/>
              <a:gd name="T37" fmla="*/ 3096 h 3257"/>
              <a:gd name="T38" fmla="*/ 1543 w 1958"/>
              <a:gd name="T39" fmla="*/ 2660 h 3257"/>
              <a:gd name="T40" fmla="*/ 1616 w 1958"/>
              <a:gd name="T41" fmla="*/ 2486 h 3257"/>
              <a:gd name="T42" fmla="*/ 1639 w 1958"/>
              <a:gd name="T43" fmla="*/ 2398 h 3257"/>
              <a:gd name="T44" fmla="*/ 1689 w 1958"/>
              <a:gd name="T45" fmla="*/ 2311 h 3257"/>
              <a:gd name="T46" fmla="*/ 1736 w 1958"/>
              <a:gd name="T47" fmla="*/ 2137 h 3257"/>
              <a:gd name="T48" fmla="*/ 1761 w 1958"/>
              <a:gd name="T49" fmla="*/ 2050 h 3257"/>
              <a:gd name="T50" fmla="*/ 1736 w 1958"/>
              <a:gd name="T51" fmla="*/ 1440 h 3257"/>
              <a:gd name="T52" fmla="*/ 1711 w 1958"/>
              <a:gd name="T53" fmla="*/ 799 h 3257"/>
              <a:gd name="T54" fmla="*/ 1784 w 1958"/>
              <a:gd name="T55" fmla="*/ 451 h 3257"/>
              <a:gd name="T56" fmla="*/ 1809 w 1958"/>
              <a:gd name="T57" fmla="*/ 364 h 3257"/>
              <a:gd name="T58" fmla="*/ 1761 w 1958"/>
              <a:gd name="T59" fmla="*/ 189 h 3257"/>
              <a:gd name="T60" fmla="*/ 1793 w 1958"/>
              <a:gd name="T61" fmla="*/ 159 h 3257"/>
              <a:gd name="T62" fmla="*/ 1318 w 1958"/>
              <a:gd name="T63" fmla="*/ 174 h 3257"/>
              <a:gd name="T64" fmla="*/ 1395 w 1958"/>
              <a:gd name="T65" fmla="*/ 558 h 3257"/>
              <a:gd name="T66" fmla="*/ 1356 w 1958"/>
              <a:gd name="T67" fmla="*/ 801 h 3257"/>
              <a:gd name="T68" fmla="*/ 1331 w 1958"/>
              <a:gd name="T69" fmla="*/ 955 h 3257"/>
              <a:gd name="T70" fmla="*/ 1113 w 1958"/>
              <a:gd name="T71" fmla="*/ 1134 h 3257"/>
              <a:gd name="T72" fmla="*/ 1075 w 1958"/>
              <a:gd name="T73" fmla="*/ 1096 h 3257"/>
              <a:gd name="T74" fmla="*/ 985 w 1958"/>
              <a:gd name="T75" fmla="*/ 1236 h 3257"/>
              <a:gd name="T76" fmla="*/ 832 w 1958"/>
              <a:gd name="T77" fmla="*/ 1249 h 3257"/>
              <a:gd name="T78" fmla="*/ 499 w 1958"/>
              <a:gd name="T79" fmla="*/ 1390 h 325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958"/>
              <a:gd name="T121" fmla="*/ 0 h 3257"/>
              <a:gd name="T122" fmla="*/ 1958 w 1958"/>
              <a:gd name="T123" fmla="*/ 3257 h 325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958" h="3257">
                <a:moveTo>
                  <a:pt x="499" y="1390"/>
                </a:moveTo>
                <a:cubicBezTo>
                  <a:pt x="420" y="1407"/>
                  <a:pt x="398" y="1339"/>
                  <a:pt x="358" y="1352"/>
                </a:cubicBezTo>
                <a:cubicBezTo>
                  <a:pt x="318" y="1365"/>
                  <a:pt x="286" y="1424"/>
                  <a:pt x="256" y="1467"/>
                </a:cubicBezTo>
                <a:cubicBezTo>
                  <a:pt x="226" y="1510"/>
                  <a:pt x="207" y="1568"/>
                  <a:pt x="179" y="1608"/>
                </a:cubicBezTo>
                <a:cubicBezTo>
                  <a:pt x="151" y="1648"/>
                  <a:pt x="119" y="1684"/>
                  <a:pt x="89" y="1710"/>
                </a:cubicBezTo>
                <a:cubicBezTo>
                  <a:pt x="59" y="1736"/>
                  <a:pt x="0" y="1738"/>
                  <a:pt x="0" y="1761"/>
                </a:cubicBezTo>
                <a:cubicBezTo>
                  <a:pt x="0" y="1784"/>
                  <a:pt x="70" y="1819"/>
                  <a:pt x="89" y="1851"/>
                </a:cubicBezTo>
                <a:cubicBezTo>
                  <a:pt x="108" y="1883"/>
                  <a:pt x="104" y="1913"/>
                  <a:pt x="115" y="1953"/>
                </a:cubicBezTo>
                <a:cubicBezTo>
                  <a:pt x="126" y="1993"/>
                  <a:pt x="136" y="2043"/>
                  <a:pt x="153" y="2094"/>
                </a:cubicBezTo>
                <a:cubicBezTo>
                  <a:pt x="268" y="2171"/>
                  <a:pt x="242" y="2271"/>
                  <a:pt x="217" y="2260"/>
                </a:cubicBezTo>
                <a:cubicBezTo>
                  <a:pt x="262" y="2311"/>
                  <a:pt x="375" y="2345"/>
                  <a:pt x="422" y="2401"/>
                </a:cubicBezTo>
                <a:cubicBezTo>
                  <a:pt x="416" y="2443"/>
                  <a:pt x="502" y="2551"/>
                  <a:pt x="499" y="2593"/>
                </a:cubicBezTo>
                <a:cubicBezTo>
                  <a:pt x="477" y="2632"/>
                  <a:pt x="616" y="2670"/>
                  <a:pt x="576" y="2683"/>
                </a:cubicBezTo>
                <a:cubicBezTo>
                  <a:pt x="589" y="2700"/>
                  <a:pt x="563" y="2657"/>
                  <a:pt x="576" y="2696"/>
                </a:cubicBezTo>
                <a:cubicBezTo>
                  <a:pt x="587" y="2729"/>
                  <a:pt x="500" y="2717"/>
                  <a:pt x="491" y="2757"/>
                </a:cubicBezTo>
                <a:cubicBezTo>
                  <a:pt x="482" y="2797"/>
                  <a:pt x="449" y="2879"/>
                  <a:pt x="524" y="2939"/>
                </a:cubicBezTo>
                <a:cubicBezTo>
                  <a:pt x="600" y="3072"/>
                  <a:pt x="819" y="3086"/>
                  <a:pt x="939" y="3116"/>
                </a:cubicBezTo>
                <a:cubicBezTo>
                  <a:pt x="1016" y="3257"/>
                  <a:pt x="1166" y="3159"/>
                  <a:pt x="1300" y="3213"/>
                </a:cubicBezTo>
                <a:cubicBezTo>
                  <a:pt x="1380" y="3180"/>
                  <a:pt x="1439" y="3129"/>
                  <a:pt x="1518" y="3096"/>
                </a:cubicBezTo>
                <a:cubicBezTo>
                  <a:pt x="1589" y="2837"/>
                  <a:pt x="1570" y="2981"/>
                  <a:pt x="1543" y="2660"/>
                </a:cubicBezTo>
                <a:cubicBezTo>
                  <a:pt x="1600" y="2369"/>
                  <a:pt x="1523" y="2671"/>
                  <a:pt x="1616" y="2486"/>
                </a:cubicBezTo>
                <a:cubicBezTo>
                  <a:pt x="1630" y="2458"/>
                  <a:pt x="1627" y="2426"/>
                  <a:pt x="1639" y="2398"/>
                </a:cubicBezTo>
                <a:cubicBezTo>
                  <a:pt x="1652" y="2366"/>
                  <a:pt x="1673" y="2341"/>
                  <a:pt x="1689" y="2311"/>
                </a:cubicBezTo>
                <a:cubicBezTo>
                  <a:pt x="1704" y="2254"/>
                  <a:pt x="1720" y="2194"/>
                  <a:pt x="1736" y="2137"/>
                </a:cubicBezTo>
                <a:cubicBezTo>
                  <a:pt x="1745" y="2107"/>
                  <a:pt x="1761" y="2050"/>
                  <a:pt x="1761" y="2050"/>
                </a:cubicBezTo>
                <a:cubicBezTo>
                  <a:pt x="1714" y="1780"/>
                  <a:pt x="1714" y="1788"/>
                  <a:pt x="1736" y="1440"/>
                </a:cubicBezTo>
                <a:cubicBezTo>
                  <a:pt x="1695" y="1203"/>
                  <a:pt x="1686" y="1050"/>
                  <a:pt x="1711" y="799"/>
                </a:cubicBezTo>
                <a:cubicBezTo>
                  <a:pt x="1727" y="631"/>
                  <a:pt x="1739" y="611"/>
                  <a:pt x="1784" y="451"/>
                </a:cubicBezTo>
                <a:cubicBezTo>
                  <a:pt x="1793" y="421"/>
                  <a:pt x="1809" y="364"/>
                  <a:pt x="1809" y="364"/>
                </a:cubicBezTo>
                <a:cubicBezTo>
                  <a:pt x="1793" y="306"/>
                  <a:pt x="1777" y="246"/>
                  <a:pt x="1761" y="189"/>
                </a:cubicBezTo>
                <a:cubicBezTo>
                  <a:pt x="1752" y="159"/>
                  <a:pt x="1958" y="0"/>
                  <a:pt x="1793" y="159"/>
                </a:cubicBezTo>
                <a:cubicBezTo>
                  <a:pt x="1719" y="157"/>
                  <a:pt x="1384" y="108"/>
                  <a:pt x="1318" y="174"/>
                </a:cubicBezTo>
                <a:cubicBezTo>
                  <a:pt x="1252" y="240"/>
                  <a:pt x="1389" y="454"/>
                  <a:pt x="1395" y="558"/>
                </a:cubicBezTo>
                <a:cubicBezTo>
                  <a:pt x="1401" y="662"/>
                  <a:pt x="1367" y="735"/>
                  <a:pt x="1356" y="801"/>
                </a:cubicBezTo>
                <a:cubicBezTo>
                  <a:pt x="1345" y="867"/>
                  <a:pt x="1372" y="900"/>
                  <a:pt x="1331" y="955"/>
                </a:cubicBezTo>
                <a:cubicBezTo>
                  <a:pt x="1290" y="1010"/>
                  <a:pt x="1156" y="1111"/>
                  <a:pt x="1113" y="1134"/>
                </a:cubicBezTo>
                <a:cubicBezTo>
                  <a:pt x="1070" y="1157"/>
                  <a:pt x="1096" y="1079"/>
                  <a:pt x="1075" y="1096"/>
                </a:cubicBezTo>
                <a:cubicBezTo>
                  <a:pt x="1054" y="1113"/>
                  <a:pt x="1026" y="1210"/>
                  <a:pt x="985" y="1236"/>
                </a:cubicBezTo>
                <a:cubicBezTo>
                  <a:pt x="944" y="1262"/>
                  <a:pt x="913" y="1223"/>
                  <a:pt x="832" y="1249"/>
                </a:cubicBezTo>
                <a:cubicBezTo>
                  <a:pt x="751" y="1275"/>
                  <a:pt x="580" y="1367"/>
                  <a:pt x="499" y="1390"/>
                </a:cubicBezTo>
                <a:close/>
              </a:path>
            </a:pathLst>
          </a:custGeom>
          <a:solidFill>
            <a:schemeClr val="hlink"/>
          </a:solidFill>
          <a:ln w="9525" cmpd="sng">
            <a:solidFill>
              <a:schemeClr val="tx1"/>
            </a:solidFill>
            <a:round/>
          </a:ln>
        </p:spPr>
        <p:txBody>
          <a:bodyPr wrap="none"/>
          <a:lstStyle>
            <a:defPPr/>
          </a:lstStyle>
          <a:p>
            <a:endParaRPr lang="zh-CN" altLang="en-US"/>
          </a:p>
        </p:txBody>
      </p:sp>
      <p:sp>
        <p:nvSpPr>
          <p:cNvPr id="25645" name="Text Box 45"/>
          <p:cNvSpPr txBox="1">
            <a:spLocks noChangeArrowheads="1"/>
          </p:cNvSpPr>
          <p:nvPr/>
        </p:nvSpPr>
        <p:spPr bwMode="auto">
          <a:xfrm>
            <a:off x="1476375" y="2492375"/>
            <a:ext cx="5472113" cy="1311275"/>
          </a:xfrm>
          <a:prstGeom prst="rect">
            <a:avLst/>
          </a:prstGeom>
          <a:noFill/>
          <a:ln w="9525">
            <a:noFill/>
            <a:miter lim="800000"/>
          </a:ln>
        </p:spPr>
        <p:txBody>
          <a:bodyPr>
            <a:spAutoFit/>
          </a:bodyPr>
          <a:lstStyle>
            <a:defPPr/>
          </a:lstStyle>
          <a:p>
            <a:pPr>
              <a:spcBef>
                <a:spcPct val="50000"/>
              </a:spcBef>
            </a:pPr>
            <a:r>
              <a:rPr lang="zh-CN" altLang="en-US" sz="8000" b="1" i="1">
                <a:solidFill>
                  <a:schemeClr val="bg1"/>
                </a:solidFill>
                <a:ea typeface="黑体" panose="02010609060101010101" pitchFamily="2" charset="-122"/>
              </a:rPr>
              <a:t>德    国</a:t>
            </a:r>
            <a:endParaRPr lang="zh-CN" altLang="en-US" sz="8000" b="1" i="1">
              <a:solidFill>
                <a:schemeClr val="bg1"/>
              </a:solidFill>
              <a:ea typeface="黑体" panose="02010609060101010101" pitchFamily="2" charset="-122"/>
            </a:endParaRPr>
          </a:p>
        </p:txBody>
      </p:sp>
      <p:sp>
        <p:nvSpPr>
          <p:cNvPr id="25646" name="Text Box 46">
            <a:hlinkClick r:id="rId6" action="ppaction://hlinksldjump"/>
          </p:cNvPr>
          <p:cNvSpPr txBox="1">
            <a:spLocks noChangeArrowheads="1"/>
          </p:cNvSpPr>
          <p:nvPr/>
        </p:nvSpPr>
        <p:spPr bwMode="auto">
          <a:xfrm>
            <a:off x="3311525" y="0"/>
            <a:ext cx="5832475" cy="641350"/>
          </a:xfrm>
          <a:prstGeom prst="rect">
            <a:avLst/>
          </a:prstGeom>
          <a:solidFill>
            <a:srgbClr val="66FFFF"/>
          </a:solidFill>
          <a:ln w="9525">
            <a:noFill/>
            <a:miter lim="800000"/>
          </a:ln>
        </p:spPr>
        <p:txBody>
          <a:bodyPr>
            <a:spAutoFit/>
          </a:bodyPr>
          <a:lstStyle>
            <a:defPPr/>
          </a:lstStyle>
          <a:p>
            <a:pPr>
              <a:spcBef>
                <a:spcPct val="50000"/>
              </a:spcBef>
            </a:pPr>
            <a:r>
              <a:rPr lang="en-US" altLang="zh-CN" sz="3600" b="1">
                <a:latin typeface="Times New Roman" panose="02020603050405020304" pitchFamily="18" charset="0"/>
              </a:rPr>
              <a:t>1919</a:t>
            </a:r>
            <a:r>
              <a:rPr lang="zh-CN" altLang="en-US" sz="3600" b="1">
                <a:latin typeface="Times New Roman" panose="02020603050405020304" pitchFamily="18" charset="0"/>
              </a:rPr>
              <a:t>年的德意志联邦共和国</a:t>
            </a:r>
            <a:endParaRPr lang="zh-CN" altLang="en-US" sz="2800">
              <a:latin typeface="Times New Roman" panose="02020603050405020304" pitchFamily="18" charset="0"/>
            </a:endParaRPr>
          </a:p>
        </p:txBody>
      </p:sp>
      <p:sp>
        <p:nvSpPr>
          <p:cNvPr id="25647" name="未知"/>
          <p:cNvSpPr/>
          <p:nvPr/>
        </p:nvSpPr>
        <p:spPr bwMode="auto">
          <a:xfrm>
            <a:off x="5651500" y="1052513"/>
            <a:ext cx="590550" cy="647700"/>
          </a:xfrm>
          <a:custGeom>
            <a:avLst/>
            <a:gdLst>
              <a:gd name="T0" fmla="*/ 299 w 372"/>
              <a:gd name="T1" fmla="*/ 337 h 407"/>
              <a:gd name="T2" fmla="*/ 325 w 372"/>
              <a:gd name="T3" fmla="*/ 222 h 407"/>
              <a:gd name="T4" fmla="*/ 363 w 372"/>
              <a:gd name="T5" fmla="*/ 119 h 407"/>
              <a:gd name="T6" fmla="*/ 366 w 372"/>
              <a:gd name="T7" fmla="*/ 95 h 407"/>
              <a:gd name="T8" fmla="*/ 327 w 372"/>
              <a:gd name="T9" fmla="*/ 83 h 407"/>
              <a:gd name="T10" fmla="*/ 271 w 372"/>
              <a:gd name="T11" fmla="*/ 10 h 407"/>
              <a:gd name="T12" fmla="*/ 220 w 372"/>
              <a:gd name="T13" fmla="*/ 23 h 407"/>
              <a:gd name="T14" fmla="*/ 174 w 372"/>
              <a:gd name="T15" fmla="*/ 56 h 407"/>
              <a:gd name="T16" fmla="*/ 98 w 372"/>
              <a:gd name="T17" fmla="*/ 44 h 407"/>
              <a:gd name="T18" fmla="*/ 28 w 372"/>
              <a:gd name="T19" fmla="*/ 89 h 407"/>
              <a:gd name="T20" fmla="*/ 56 w 372"/>
              <a:gd name="T21" fmla="*/ 158 h 407"/>
              <a:gd name="T22" fmla="*/ 28 w 372"/>
              <a:gd name="T23" fmla="*/ 268 h 407"/>
              <a:gd name="T24" fmla="*/ 15 w 372"/>
              <a:gd name="T25" fmla="*/ 383 h 407"/>
              <a:gd name="T26" fmla="*/ 120 w 372"/>
              <a:gd name="T27" fmla="*/ 388 h 407"/>
              <a:gd name="T28" fmla="*/ 197 w 372"/>
              <a:gd name="T29" fmla="*/ 375 h 407"/>
              <a:gd name="T30" fmla="*/ 299 w 372"/>
              <a:gd name="T31" fmla="*/ 337 h 40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72"/>
              <a:gd name="T49" fmla="*/ 0 h 407"/>
              <a:gd name="T50" fmla="*/ 372 w 372"/>
              <a:gd name="T51" fmla="*/ 407 h 40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72" h="407">
                <a:moveTo>
                  <a:pt x="299" y="337"/>
                </a:moveTo>
                <a:cubicBezTo>
                  <a:pt x="261" y="309"/>
                  <a:pt x="307" y="264"/>
                  <a:pt x="325" y="222"/>
                </a:cubicBezTo>
                <a:cubicBezTo>
                  <a:pt x="332" y="186"/>
                  <a:pt x="356" y="140"/>
                  <a:pt x="363" y="119"/>
                </a:cubicBezTo>
                <a:cubicBezTo>
                  <a:pt x="370" y="98"/>
                  <a:pt x="372" y="101"/>
                  <a:pt x="366" y="95"/>
                </a:cubicBezTo>
                <a:cubicBezTo>
                  <a:pt x="360" y="89"/>
                  <a:pt x="343" y="97"/>
                  <a:pt x="327" y="83"/>
                </a:cubicBezTo>
                <a:cubicBezTo>
                  <a:pt x="311" y="69"/>
                  <a:pt x="289" y="20"/>
                  <a:pt x="271" y="10"/>
                </a:cubicBezTo>
                <a:cubicBezTo>
                  <a:pt x="253" y="0"/>
                  <a:pt x="236" y="15"/>
                  <a:pt x="220" y="23"/>
                </a:cubicBezTo>
                <a:cubicBezTo>
                  <a:pt x="204" y="31"/>
                  <a:pt x="194" y="52"/>
                  <a:pt x="174" y="56"/>
                </a:cubicBezTo>
                <a:cubicBezTo>
                  <a:pt x="154" y="60"/>
                  <a:pt x="122" y="39"/>
                  <a:pt x="98" y="44"/>
                </a:cubicBezTo>
                <a:cubicBezTo>
                  <a:pt x="74" y="49"/>
                  <a:pt x="35" y="70"/>
                  <a:pt x="28" y="89"/>
                </a:cubicBezTo>
                <a:cubicBezTo>
                  <a:pt x="21" y="108"/>
                  <a:pt x="56" y="128"/>
                  <a:pt x="56" y="158"/>
                </a:cubicBezTo>
                <a:cubicBezTo>
                  <a:pt x="56" y="235"/>
                  <a:pt x="35" y="231"/>
                  <a:pt x="28" y="268"/>
                </a:cubicBezTo>
                <a:cubicBezTo>
                  <a:pt x="21" y="305"/>
                  <a:pt x="0" y="363"/>
                  <a:pt x="15" y="383"/>
                </a:cubicBezTo>
                <a:cubicBezTo>
                  <a:pt x="36" y="407"/>
                  <a:pt x="88" y="391"/>
                  <a:pt x="120" y="388"/>
                </a:cubicBezTo>
                <a:cubicBezTo>
                  <a:pt x="150" y="387"/>
                  <a:pt x="167" y="383"/>
                  <a:pt x="197" y="375"/>
                </a:cubicBezTo>
                <a:cubicBezTo>
                  <a:pt x="227" y="367"/>
                  <a:pt x="278" y="345"/>
                  <a:pt x="299" y="337"/>
                </a:cubicBezTo>
                <a:close/>
              </a:path>
            </a:pathLst>
          </a:custGeom>
          <a:solidFill>
            <a:srgbClr val="CC99FF"/>
          </a:solidFill>
          <a:ln w="9525" cmpd="sng">
            <a:solidFill>
              <a:schemeClr val="tx1"/>
            </a:solidFill>
            <a:round/>
          </a:ln>
        </p:spPr>
        <p:txBody>
          <a:bodyPr wrap="none" anchor="ctr"/>
          <a:lstStyle>
            <a:defPPr/>
          </a:lstStyle>
          <a:p>
            <a:endParaRPr lang="zh-CN" altLang="en-US"/>
          </a:p>
        </p:txBody>
      </p:sp>
      <p:sp>
        <p:nvSpPr>
          <p:cNvPr id="25648" name="未知"/>
          <p:cNvSpPr/>
          <p:nvPr/>
        </p:nvSpPr>
        <p:spPr bwMode="auto">
          <a:xfrm>
            <a:off x="5019675" y="508000"/>
            <a:ext cx="4008438" cy="4921250"/>
          </a:xfrm>
          <a:custGeom>
            <a:avLst/>
            <a:gdLst>
              <a:gd name="T0" fmla="*/ 345 w 2525"/>
              <a:gd name="T1" fmla="*/ 480 h 3100"/>
              <a:gd name="T2" fmla="*/ 345 w 2525"/>
              <a:gd name="T3" fmla="*/ 512 h 3100"/>
              <a:gd name="T4" fmla="*/ 358 w 2525"/>
              <a:gd name="T5" fmla="*/ 711 h 3100"/>
              <a:gd name="T6" fmla="*/ 460 w 2525"/>
              <a:gd name="T7" fmla="*/ 717 h 3100"/>
              <a:gd name="T8" fmla="*/ 435 w 2525"/>
              <a:gd name="T9" fmla="*/ 910 h 3100"/>
              <a:gd name="T10" fmla="*/ 486 w 2525"/>
              <a:gd name="T11" fmla="*/ 1038 h 3100"/>
              <a:gd name="T12" fmla="*/ 256 w 2525"/>
              <a:gd name="T13" fmla="*/ 1230 h 3100"/>
              <a:gd name="T14" fmla="*/ 224 w 2525"/>
              <a:gd name="T15" fmla="*/ 1211 h 3100"/>
              <a:gd name="T16" fmla="*/ 174 w 2525"/>
              <a:gd name="T17" fmla="*/ 1271 h 3100"/>
              <a:gd name="T18" fmla="*/ 38 w 2525"/>
              <a:gd name="T19" fmla="*/ 1473 h 3100"/>
              <a:gd name="T20" fmla="*/ 76 w 2525"/>
              <a:gd name="T21" fmla="*/ 1626 h 3100"/>
              <a:gd name="T22" fmla="*/ 199 w 2525"/>
              <a:gd name="T23" fmla="*/ 1764 h 3100"/>
              <a:gd name="T24" fmla="*/ 296 w 2525"/>
              <a:gd name="T25" fmla="*/ 1821 h 3100"/>
              <a:gd name="T26" fmla="*/ 442 w 2525"/>
              <a:gd name="T27" fmla="*/ 1881 h 3100"/>
              <a:gd name="T28" fmla="*/ 742 w 2525"/>
              <a:gd name="T29" fmla="*/ 2074 h 3100"/>
              <a:gd name="T30" fmla="*/ 972 w 2525"/>
              <a:gd name="T31" fmla="*/ 2490 h 3100"/>
              <a:gd name="T32" fmla="*/ 1049 w 2525"/>
              <a:gd name="T33" fmla="*/ 2644 h 3100"/>
              <a:gd name="T34" fmla="*/ 1164 w 2525"/>
              <a:gd name="T35" fmla="*/ 2829 h 3100"/>
              <a:gd name="T36" fmla="*/ 1344 w 2525"/>
              <a:gd name="T37" fmla="*/ 2944 h 3100"/>
              <a:gd name="T38" fmla="*/ 1548 w 2525"/>
              <a:gd name="T39" fmla="*/ 2982 h 3100"/>
              <a:gd name="T40" fmla="*/ 1664 w 2525"/>
              <a:gd name="T41" fmla="*/ 3072 h 3100"/>
              <a:gd name="T42" fmla="*/ 1753 w 2525"/>
              <a:gd name="T43" fmla="*/ 3072 h 3100"/>
              <a:gd name="T44" fmla="*/ 1996 w 2525"/>
              <a:gd name="T45" fmla="*/ 3085 h 3100"/>
              <a:gd name="T46" fmla="*/ 2163 w 2525"/>
              <a:gd name="T47" fmla="*/ 2970 h 3100"/>
              <a:gd name="T48" fmla="*/ 2188 w 2525"/>
              <a:gd name="T49" fmla="*/ 2918 h 3100"/>
              <a:gd name="T50" fmla="*/ 2240 w 2525"/>
              <a:gd name="T51" fmla="*/ 2778 h 3100"/>
              <a:gd name="T52" fmla="*/ 2332 w 2525"/>
              <a:gd name="T53" fmla="*/ 2636 h 3100"/>
              <a:gd name="T54" fmla="*/ 2291 w 2525"/>
              <a:gd name="T55" fmla="*/ 2470 h 3100"/>
              <a:gd name="T56" fmla="*/ 2291 w 2525"/>
              <a:gd name="T57" fmla="*/ 2381 h 3100"/>
              <a:gd name="T58" fmla="*/ 2304 w 2525"/>
              <a:gd name="T59" fmla="*/ 2304 h 3100"/>
              <a:gd name="T60" fmla="*/ 2355 w 2525"/>
              <a:gd name="T61" fmla="*/ 2112 h 3100"/>
              <a:gd name="T62" fmla="*/ 2380 w 2525"/>
              <a:gd name="T63" fmla="*/ 2035 h 3100"/>
              <a:gd name="T64" fmla="*/ 2380 w 2525"/>
              <a:gd name="T65" fmla="*/ 1856 h 3100"/>
              <a:gd name="T66" fmla="*/ 2368 w 2525"/>
              <a:gd name="T67" fmla="*/ 1600 h 3100"/>
              <a:gd name="T68" fmla="*/ 2406 w 2525"/>
              <a:gd name="T69" fmla="*/ 1408 h 3100"/>
              <a:gd name="T70" fmla="*/ 2380 w 2525"/>
              <a:gd name="T71" fmla="*/ 768 h 3100"/>
              <a:gd name="T72" fmla="*/ 2380 w 2525"/>
              <a:gd name="T73" fmla="*/ 422 h 3100"/>
              <a:gd name="T74" fmla="*/ 2444 w 2525"/>
              <a:gd name="T75" fmla="*/ 294 h 3100"/>
              <a:gd name="T76" fmla="*/ 2393 w 2525"/>
              <a:gd name="T77" fmla="*/ 154 h 3100"/>
              <a:gd name="T78" fmla="*/ 2525 w 2525"/>
              <a:gd name="T79" fmla="*/ 78 h 3100"/>
              <a:gd name="T80" fmla="*/ 2009 w 2525"/>
              <a:gd name="T81" fmla="*/ 102 h 3100"/>
              <a:gd name="T82" fmla="*/ 2035 w 2525"/>
              <a:gd name="T83" fmla="*/ 422 h 3100"/>
              <a:gd name="T84" fmla="*/ 2022 w 2525"/>
              <a:gd name="T85" fmla="*/ 647 h 3100"/>
              <a:gd name="T86" fmla="*/ 1996 w 2525"/>
              <a:gd name="T87" fmla="*/ 737 h 3100"/>
              <a:gd name="T88" fmla="*/ 1894 w 2525"/>
              <a:gd name="T89" fmla="*/ 724 h 3100"/>
              <a:gd name="T90" fmla="*/ 1945 w 2525"/>
              <a:gd name="T91" fmla="*/ 801 h 3100"/>
              <a:gd name="T92" fmla="*/ 1868 w 2525"/>
              <a:gd name="T93" fmla="*/ 788 h 3100"/>
              <a:gd name="T94" fmla="*/ 1843 w 2525"/>
              <a:gd name="T95" fmla="*/ 852 h 3100"/>
              <a:gd name="T96" fmla="*/ 1676 w 2525"/>
              <a:gd name="T97" fmla="*/ 993 h 3100"/>
              <a:gd name="T98" fmla="*/ 1561 w 2525"/>
              <a:gd name="T99" fmla="*/ 1121 h 3100"/>
              <a:gd name="T100" fmla="*/ 1228 w 2525"/>
              <a:gd name="T101" fmla="*/ 1095 h 3100"/>
              <a:gd name="T102" fmla="*/ 1164 w 2525"/>
              <a:gd name="T103" fmla="*/ 1024 h 3100"/>
              <a:gd name="T104" fmla="*/ 1011 w 2525"/>
              <a:gd name="T105" fmla="*/ 1062 h 3100"/>
              <a:gd name="T106" fmla="*/ 947 w 2525"/>
              <a:gd name="T107" fmla="*/ 1024 h 3100"/>
              <a:gd name="T108" fmla="*/ 908 w 2525"/>
              <a:gd name="T109" fmla="*/ 947 h 3100"/>
              <a:gd name="T110" fmla="*/ 853 w 2525"/>
              <a:gd name="T111" fmla="*/ 835 h 3100"/>
              <a:gd name="T112" fmla="*/ 934 w 2525"/>
              <a:gd name="T113" fmla="*/ 691 h 3100"/>
              <a:gd name="T114" fmla="*/ 960 w 2525"/>
              <a:gd name="T115" fmla="*/ 589 h 3100"/>
              <a:gd name="T116" fmla="*/ 832 w 2525"/>
              <a:gd name="T117" fmla="*/ 544 h 3100"/>
              <a:gd name="T118" fmla="*/ 742 w 2525"/>
              <a:gd name="T119" fmla="*/ 422 h 3100"/>
              <a:gd name="T120" fmla="*/ 640 w 2525"/>
              <a:gd name="T121" fmla="*/ 358 h 3100"/>
              <a:gd name="T122" fmla="*/ 460 w 2525"/>
              <a:gd name="T123" fmla="*/ 391 h 3100"/>
              <a:gd name="T124" fmla="*/ 345 w 2525"/>
              <a:gd name="T125" fmla="*/ 480 h 31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525"/>
              <a:gd name="T190" fmla="*/ 0 h 3100"/>
              <a:gd name="T191" fmla="*/ 2525 w 2525"/>
              <a:gd name="T192" fmla="*/ 3100 h 310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525" h="3100">
                <a:moveTo>
                  <a:pt x="345" y="480"/>
                </a:moveTo>
                <a:cubicBezTo>
                  <a:pt x="319" y="490"/>
                  <a:pt x="343" y="474"/>
                  <a:pt x="345" y="512"/>
                </a:cubicBezTo>
                <a:cubicBezTo>
                  <a:pt x="347" y="550"/>
                  <a:pt x="339" y="677"/>
                  <a:pt x="358" y="711"/>
                </a:cubicBezTo>
                <a:cubicBezTo>
                  <a:pt x="377" y="745"/>
                  <a:pt x="447" y="684"/>
                  <a:pt x="460" y="717"/>
                </a:cubicBezTo>
                <a:cubicBezTo>
                  <a:pt x="451" y="764"/>
                  <a:pt x="431" y="857"/>
                  <a:pt x="435" y="910"/>
                </a:cubicBezTo>
                <a:cubicBezTo>
                  <a:pt x="439" y="963"/>
                  <a:pt x="516" y="985"/>
                  <a:pt x="486" y="1038"/>
                </a:cubicBezTo>
                <a:cubicBezTo>
                  <a:pt x="456" y="1091"/>
                  <a:pt x="300" y="1201"/>
                  <a:pt x="256" y="1230"/>
                </a:cubicBezTo>
                <a:cubicBezTo>
                  <a:pt x="250" y="1260"/>
                  <a:pt x="237" y="1184"/>
                  <a:pt x="224" y="1211"/>
                </a:cubicBezTo>
                <a:cubicBezTo>
                  <a:pt x="212" y="1236"/>
                  <a:pt x="185" y="1247"/>
                  <a:pt x="174" y="1271"/>
                </a:cubicBezTo>
                <a:cubicBezTo>
                  <a:pt x="151" y="1326"/>
                  <a:pt x="0" y="1447"/>
                  <a:pt x="38" y="1473"/>
                </a:cubicBezTo>
                <a:cubicBezTo>
                  <a:pt x="28" y="1531"/>
                  <a:pt x="49" y="1577"/>
                  <a:pt x="76" y="1626"/>
                </a:cubicBezTo>
                <a:cubicBezTo>
                  <a:pt x="103" y="1675"/>
                  <a:pt x="162" y="1732"/>
                  <a:pt x="199" y="1764"/>
                </a:cubicBezTo>
                <a:cubicBezTo>
                  <a:pt x="210" y="1805"/>
                  <a:pt x="262" y="1805"/>
                  <a:pt x="296" y="1821"/>
                </a:cubicBezTo>
                <a:cubicBezTo>
                  <a:pt x="344" y="1843"/>
                  <a:pt x="442" y="1881"/>
                  <a:pt x="442" y="1881"/>
                </a:cubicBezTo>
                <a:cubicBezTo>
                  <a:pt x="496" y="1982"/>
                  <a:pt x="658" y="2009"/>
                  <a:pt x="742" y="2074"/>
                </a:cubicBezTo>
                <a:cubicBezTo>
                  <a:pt x="812" y="2205"/>
                  <a:pt x="922" y="2367"/>
                  <a:pt x="972" y="2490"/>
                </a:cubicBezTo>
                <a:cubicBezTo>
                  <a:pt x="1004" y="2569"/>
                  <a:pt x="1001" y="2625"/>
                  <a:pt x="1049" y="2644"/>
                </a:cubicBezTo>
                <a:cubicBezTo>
                  <a:pt x="1060" y="2677"/>
                  <a:pt x="1115" y="2779"/>
                  <a:pt x="1164" y="2829"/>
                </a:cubicBezTo>
                <a:cubicBezTo>
                  <a:pt x="1213" y="2879"/>
                  <a:pt x="1280" y="2918"/>
                  <a:pt x="1344" y="2944"/>
                </a:cubicBezTo>
                <a:cubicBezTo>
                  <a:pt x="1388" y="2982"/>
                  <a:pt x="1480" y="2961"/>
                  <a:pt x="1548" y="2982"/>
                </a:cubicBezTo>
                <a:cubicBezTo>
                  <a:pt x="1601" y="3003"/>
                  <a:pt x="1630" y="3057"/>
                  <a:pt x="1664" y="3072"/>
                </a:cubicBezTo>
                <a:cubicBezTo>
                  <a:pt x="1698" y="3087"/>
                  <a:pt x="1698" y="3070"/>
                  <a:pt x="1753" y="3072"/>
                </a:cubicBezTo>
                <a:cubicBezTo>
                  <a:pt x="1824" y="3083"/>
                  <a:pt x="1938" y="3100"/>
                  <a:pt x="1996" y="3085"/>
                </a:cubicBezTo>
                <a:cubicBezTo>
                  <a:pt x="2064" y="3068"/>
                  <a:pt x="2131" y="2998"/>
                  <a:pt x="2163" y="2970"/>
                </a:cubicBezTo>
                <a:cubicBezTo>
                  <a:pt x="2195" y="2942"/>
                  <a:pt x="2175" y="2950"/>
                  <a:pt x="2188" y="2918"/>
                </a:cubicBezTo>
                <a:cubicBezTo>
                  <a:pt x="2233" y="2871"/>
                  <a:pt x="2216" y="2825"/>
                  <a:pt x="2240" y="2778"/>
                </a:cubicBezTo>
                <a:cubicBezTo>
                  <a:pt x="2264" y="2731"/>
                  <a:pt x="2324" y="2687"/>
                  <a:pt x="2332" y="2636"/>
                </a:cubicBezTo>
                <a:cubicBezTo>
                  <a:pt x="2389" y="2345"/>
                  <a:pt x="2316" y="2624"/>
                  <a:pt x="2291" y="2470"/>
                </a:cubicBezTo>
                <a:cubicBezTo>
                  <a:pt x="2342" y="2470"/>
                  <a:pt x="2279" y="2409"/>
                  <a:pt x="2291" y="2381"/>
                </a:cubicBezTo>
                <a:cubicBezTo>
                  <a:pt x="2304" y="2349"/>
                  <a:pt x="2288" y="2334"/>
                  <a:pt x="2304" y="2304"/>
                </a:cubicBezTo>
                <a:cubicBezTo>
                  <a:pt x="2319" y="2247"/>
                  <a:pt x="2278" y="2150"/>
                  <a:pt x="2355" y="2112"/>
                </a:cubicBezTo>
                <a:cubicBezTo>
                  <a:pt x="2364" y="2082"/>
                  <a:pt x="2290" y="2010"/>
                  <a:pt x="2380" y="2035"/>
                </a:cubicBezTo>
                <a:cubicBezTo>
                  <a:pt x="2350" y="1997"/>
                  <a:pt x="2382" y="1928"/>
                  <a:pt x="2380" y="1856"/>
                </a:cubicBezTo>
                <a:cubicBezTo>
                  <a:pt x="2378" y="1784"/>
                  <a:pt x="2364" y="1675"/>
                  <a:pt x="2368" y="1600"/>
                </a:cubicBezTo>
                <a:cubicBezTo>
                  <a:pt x="2372" y="1525"/>
                  <a:pt x="2404" y="1547"/>
                  <a:pt x="2406" y="1408"/>
                </a:cubicBezTo>
                <a:cubicBezTo>
                  <a:pt x="2365" y="1171"/>
                  <a:pt x="2291" y="998"/>
                  <a:pt x="2380" y="768"/>
                </a:cubicBezTo>
                <a:cubicBezTo>
                  <a:pt x="2396" y="600"/>
                  <a:pt x="2335" y="582"/>
                  <a:pt x="2380" y="422"/>
                </a:cubicBezTo>
                <a:cubicBezTo>
                  <a:pt x="2389" y="392"/>
                  <a:pt x="2444" y="294"/>
                  <a:pt x="2444" y="294"/>
                </a:cubicBezTo>
                <a:cubicBezTo>
                  <a:pt x="2428" y="236"/>
                  <a:pt x="2409" y="211"/>
                  <a:pt x="2393" y="154"/>
                </a:cubicBezTo>
                <a:cubicBezTo>
                  <a:pt x="2384" y="124"/>
                  <a:pt x="2525" y="78"/>
                  <a:pt x="2525" y="78"/>
                </a:cubicBezTo>
                <a:cubicBezTo>
                  <a:pt x="2157" y="116"/>
                  <a:pt x="2176" y="0"/>
                  <a:pt x="2009" y="102"/>
                </a:cubicBezTo>
                <a:cubicBezTo>
                  <a:pt x="1927" y="159"/>
                  <a:pt x="2033" y="331"/>
                  <a:pt x="2035" y="422"/>
                </a:cubicBezTo>
                <a:cubicBezTo>
                  <a:pt x="2037" y="513"/>
                  <a:pt x="2028" y="595"/>
                  <a:pt x="2022" y="647"/>
                </a:cubicBezTo>
                <a:cubicBezTo>
                  <a:pt x="2016" y="699"/>
                  <a:pt x="2017" y="724"/>
                  <a:pt x="1996" y="737"/>
                </a:cubicBezTo>
                <a:cubicBezTo>
                  <a:pt x="1936" y="735"/>
                  <a:pt x="1902" y="713"/>
                  <a:pt x="1894" y="724"/>
                </a:cubicBezTo>
                <a:cubicBezTo>
                  <a:pt x="1886" y="735"/>
                  <a:pt x="1949" y="790"/>
                  <a:pt x="1945" y="801"/>
                </a:cubicBezTo>
                <a:cubicBezTo>
                  <a:pt x="1941" y="812"/>
                  <a:pt x="1885" y="780"/>
                  <a:pt x="1868" y="788"/>
                </a:cubicBezTo>
                <a:cubicBezTo>
                  <a:pt x="1852" y="818"/>
                  <a:pt x="1848" y="816"/>
                  <a:pt x="1843" y="852"/>
                </a:cubicBezTo>
                <a:cubicBezTo>
                  <a:pt x="1839" y="882"/>
                  <a:pt x="1676" y="963"/>
                  <a:pt x="1676" y="993"/>
                </a:cubicBezTo>
                <a:cubicBezTo>
                  <a:pt x="1676" y="1001"/>
                  <a:pt x="1589" y="1080"/>
                  <a:pt x="1561" y="1121"/>
                </a:cubicBezTo>
                <a:cubicBezTo>
                  <a:pt x="1561" y="1146"/>
                  <a:pt x="1301" y="1076"/>
                  <a:pt x="1228" y="1095"/>
                </a:cubicBezTo>
                <a:cubicBezTo>
                  <a:pt x="1151" y="1072"/>
                  <a:pt x="1202" y="1045"/>
                  <a:pt x="1164" y="1024"/>
                </a:cubicBezTo>
                <a:cubicBezTo>
                  <a:pt x="1128" y="1019"/>
                  <a:pt x="1047" y="1062"/>
                  <a:pt x="1011" y="1062"/>
                </a:cubicBezTo>
                <a:cubicBezTo>
                  <a:pt x="989" y="1056"/>
                  <a:pt x="967" y="1037"/>
                  <a:pt x="947" y="1024"/>
                </a:cubicBezTo>
                <a:cubicBezTo>
                  <a:pt x="924" y="1007"/>
                  <a:pt x="933" y="955"/>
                  <a:pt x="908" y="947"/>
                </a:cubicBezTo>
                <a:cubicBezTo>
                  <a:pt x="899" y="917"/>
                  <a:pt x="869" y="860"/>
                  <a:pt x="853" y="835"/>
                </a:cubicBezTo>
                <a:cubicBezTo>
                  <a:pt x="826" y="792"/>
                  <a:pt x="934" y="691"/>
                  <a:pt x="934" y="691"/>
                </a:cubicBezTo>
                <a:cubicBezTo>
                  <a:pt x="943" y="655"/>
                  <a:pt x="977" y="613"/>
                  <a:pt x="960" y="589"/>
                </a:cubicBezTo>
                <a:cubicBezTo>
                  <a:pt x="943" y="565"/>
                  <a:pt x="868" y="572"/>
                  <a:pt x="832" y="544"/>
                </a:cubicBezTo>
                <a:cubicBezTo>
                  <a:pt x="787" y="494"/>
                  <a:pt x="778" y="442"/>
                  <a:pt x="742" y="422"/>
                </a:cubicBezTo>
                <a:cubicBezTo>
                  <a:pt x="710" y="391"/>
                  <a:pt x="687" y="363"/>
                  <a:pt x="640" y="358"/>
                </a:cubicBezTo>
                <a:cubicBezTo>
                  <a:pt x="593" y="353"/>
                  <a:pt x="509" y="371"/>
                  <a:pt x="460" y="391"/>
                </a:cubicBezTo>
                <a:cubicBezTo>
                  <a:pt x="411" y="411"/>
                  <a:pt x="369" y="462"/>
                  <a:pt x="345" y="480"/>
                </a:cubicBezTo>
                <a:close/>
              </a:path>
            </a:pathLst>
          </a:custGeom>
          <a:solidFill>
            <a:schemeClr val="hlink"/>
          </a:solidFill>
          <a:ln w="9525" cmpd="sng">
            <a:solidFill>
              <a:schemeClr val="tx1"/>
            </a:solidFill>
            <a:round/>
          </a:ln>
        </p:spPr>
        <p:txBody>
          <a:bodyPr wrap="none"/>
          <a:lstStyle>
            <a:defPPr/>
          </a:lstStyle>
          <a:p>
            <a:endParaRPr lang="zh-CN" altLang="en-US"/>
          </a:p>
        </p:txBody>
      </p:sp>
      <p:sp>
        <p:nvSpPr>
          <p:cNvPr id="25649" name="Text Box 49"/>
          <p:cNvSpPr txBox="1">
            <a:spLocks noChangeArrowheads="1"/>
          </p:cNvSpPr>
          <p:nvPr/>
        </p:nvSpPr>
        <p:spPr bwMode="auto">
          <a:xfrm>
            <a:off x="2339975" y="1196975"/>
            <a:ext cx="3240088" cy="641350"/>
          </a:xfrm>
          <a:prstGeom prst="rect">
            <a:avLst/>
          </a:prstGeom>
          <a:solidFill>
            <a:schemeClr val="bg1"/>
          </a:solidFill>
          <a:ln w="9525">
            <a:noFill/>
            <a:miter lim="800000"/>
          </a:ln>
        </p:spPr>
        <p:txBody>
          <a:bodyPr>
            <a:spAutoFit/>
          </a:bodyPr>
          <a:lstStyle>
            <a:defPPr/>
          </a:lstStyle>
          <a:p>
            <a:pPr>
              <a:spcBef>
                <a:spcPct val="50000"/>
              </a:spcBef>
            </a:pPr>
            <a:r>
              <a:rPr lang="en-US" altLang="zh-CN" sz="3600" b="1">
                <a:latin typeface="Times New Roman" panose="02020603050405020304" pitchFamily="18" charset="0"/>
              </a:rPr>
              <a:t>“</a:t>
            </a:r>
            <a:r>
              <a:rPr lang="zh-CN" altLang="en-US" sz="3600" b="1">
                <a:latin typeface="Times New Roman" panose="02020603050405020304" pitchFamily="18" charset="0"/>
              </a:rPr>
              <a:t>波兰走廊”</a:t>
            </a:r>
            <a:endParaRPr lang="zh-CN" altLang="en-US" sz="3600" b="1">
              <a:latin typeface="Times New Roman" panose="02020603050405020304" pitchFamily="18" charset="0"/>
            </a:endParaRPr>
          </a:p>
        </p:txBody>
      </p:sp>
      <p:sp>
        <p:nvSpPr>
          <p:cNvPr id="25650" name="Text Box 50"/>
          <p:cNvSpPr txBox="1">
            <a:spLocks noChangeArrowheads="1"/>
          </p:cNvSpPr>
          <p:nvPr/>
        </p:nvSpPr>
        <p:spPr bwMode="auto">
          <a:xfrm>
            <a:off x="6516688" y="2997200"/>
            <a:ext cx="1728787" cy="641350"/>
          </a:xfrm>
          <a:prstGeom prst="rect">
            <a:avLst/>
          </a:prstGeom>
          <a:noFill/>
          <a:ln w="9525">
            <a:noFill/>
            <a:miter lim="800000"/>
          </a:ln>
        </p:spPr>
        <p:txBody>
          <a:bodyPr>
            <a:spAutoFit/>
          </a:bodyPr>
          <a:lstStyle>
            <a:defPPr/>
          </a:lstStyle>
          <a:p>
            <a:pPr>
              <a:spcBef>
                <a:spcPct val="50000"/>
              </a:spcBef>
            </a:pPr>
            <a:r>
              <a:rPr lang="zh-CN" altLang="en-US" sz="3600" b="1" i="1">
                <a:solidFill>
                  <a:schemeClr val="bg1"/>
                </a:solidFill>
                <a:ea typeface="黑体" panose="02010609060101010101" pitchFamily="2" charset="-122"/>
              </a:rPr>
              <a:t>波  兰</a:t>
            </a:r>
            <a:endParaRPr lang="zh-CN" altLang="en-US" sz="3600" b="1" i="1">
              <a:solidFill>
                <a:schemeClr val="bg1"/>
              </a:solidFill>
              <a:ea typeface="黑体" panose="02010609060101010101" pitchFamily="2" charset="-122"/>
            </a:endParaRPr>
          </a:p>
        </p:txBody>
      </p:sp>
      <p:sp>
        <p:nvSpPr>
          <p:cNvPr id="25651" name="未知"/>
          <p:cNvSpPr/>
          <p:nvPr/>
        </p:nvSpPr>
        <p:spPr bwMode="auto">
          <a:xfrm>
            <a:off x="684213" y="3573463"/>
            <a:ext cx="747712" cy="1490662"/>
          </a:xfrm>
          <a:custGeom>
            <a:avLst/>
            <a:gdLst>
              <a:gd name="T0" fmla="*/ 0 w 2074"/>
              <a:gd name="T1" fmla="*/ 231 h 2368"/>
              <a:gd name="T2" fmla="*/ 115 w 2074"/>
              <a:gd name="T3" fmla="*/ 282 h 2368"/>
              <a:gd name="T4" fmla="*/ 128 w 2074"/>
              <a:gd name="T5" fmla="*/ 320 h 2368"/>
              <a:gd name="T6" fmla="*/ 205 w 2074"/>
              <a:gd name="T7" fmla="*/ 372 h 2368"/>
              <a:gd name="T8" fmla="*/ 294 w 2074"/>
              <a:gd name="T9" fmla="*/ 474 h 2368"/>
              <a:gd name="T10" fmla="*/ 333 w 2074"/>
              <a:gd name="T11" fmla="*/ 551 h 2368"/>
              <a:gd name="T12" fmla="*/ 461 w 2074"/>
              <a:gd name="T13" fmla="*/ 730 h 2368"/>
              <a:gd name="T14" fmla="*/ 474 w 2074"/>
              <a:gd name="T15" fmla="*/ 768 h 2368"/>
              <a:gd name="T16" fmla="*/ 550 w 2074"/>
              <a:gd name="T17" fmla="*/ 820 h 2368"/>
              <a:gd name="T18" fmla="*/ 627 w 2074"/>
              <a:gd name="T19" fmla="*/ 973 h 2368"/>
              <a:gd name="T20" fmla="*/ 755 w 2074"/>
              <a:gd name="T21" fmla="*/ 1255 h 2368"/>
              <a:gd name="T22" fmla="*/ 781 w 2074"/>
              <a:gd name="T23" fmla="*/ 1293 h 2368"/>
              <a:gd name="T24" fmla="*/ 819 w 2074"/>
              <a:gd name="T25" fmla="*/ 1306 h 2368"/>
              <a:gd name="T26" fmla="*/ 832 w 2074"/>
              <a:gd name="T27" fmla="*/ 1344 h 2368"/>
              <a:gd name="T28" fmla="*/ 870 w 2074"/>
              <a:gd name="T29" fmla="*/ 1370 h 2368"/>
              <a:gd name="T30" fmla="*/ 896 w 2074"/>
              <a:gd name="T31" fmla="*/ 1408 h 2368"/>
              <a:gd name="T32" fmla="*/ 934 w 2074"/>
              <a:gd name="T33" fmla="*/ 1447 h 2368"/>
              <a:gd name="T34" fmla="*/ 986 w 2074"/>
              <a:gd name="T35" fmla="*/ 1524 h 2368"/>
              <a:gd name="T36" fmla="*/ 1050 w 2074"/>
              <a:gd name="T37" fmla="*/ 1677 h 2368"/>
              <a:gd name="T38" fmla="*/ 1203 w 2074"/>
              <a:gd name="T39" fmla="*/ 1767 h 2368"/>
              <a:gd name="T40" fmla="*/ 1242 w 2074"/>
              <a:gd name="T41" fmla="*/ 1792 h 2368"/>
              <a:gd name="T42" fmla="*/ 1459 w 2074"/>
              <a:gd name="T43" fmla="*/ 1805 h 2368"/>
              <a:gd name="T44" fmla="*/ 1498 w 2074"/>
              <a:gd name="T45" fmla="*/ 1818 h 2368"/>
              <a:gd name="T46" fmla="*/ 1485 w 2074"/>
              <a:gd name="T47" fmla="*/ 1933 h 2368"/>
              <a:gd name="T48" fmla="*/ 1562 w 2074"/>
              <a:gd name="T49" fmla="*/ 2202 h 2368"/>
              <a:gd name="T50" fmla="*/ 1613 w 2074"/>
              <a:gd name="T51" fmla="*/ 2253 h 2368"/>
              <a:gd name="T52" fmla="*/ 1766 w 2074"/>
              <a:gd name="T53" fmla="*/ 2330 h 2368"/>
              <a:gd name="T54" fmla="*/ 1818 w 2074"/>
              <a:gd name="T55" fmla="*/ 2343 h 2368"/>
              <a:gd name="T56" fmla="*/ 1894 w 2074"/>
              <a:gd name="T57" fmla="*/ 2368 h 2368"/>
              <a:gd name="T58" fmla="*/ 2035 w 2074"/>
              <a:gd name="T59" fmla="*/ 2202 h 2368"/>
              <a:gd name="T60" fmla="*/ 2061 w 2074"/>
              <a:gd name="T61" fmla="*/ 2125 h 2368"/>
              <a:gd name="T62" fmla="*/ 2074 w 2074"/>
              <a:gd name="T63" fmla="*/ 2087 h 2368"/>
              <a:gd name="T64" fmla="*/ 1984 w 2074"/>
              <a:gd name="T65" fmla="*/ 1831 h 2368"/>
              <a:gd name="T66" fmla="*/ 1920 w 2074"/>
              <a:gd name="T67" fmla="*/ 1716 h 2368"/>
              <a:gd name="T68" fmla="*/ 1843 w 2074"/>
              <a:gd name="T69" fmla="*/ 1690 h 2368"/>
              <a:gd name="T70" fmla="*/ 1728 w 2074"/>
              <a:gd name="T71" fmla="*/ 1626 h 2368"/>
              <a:gd name="T72" fmla="*/ 1626 w 2074"/>
              <a:gd name="T73" fmla="*/ 1549 h 2368"/>
              <a:gd name="T74" fmla="*/ 1536 w 2074"/>
              <a:gd name="T75" fmla="*/ 1447 h 2368"/>
              <a:gd name="T76" fmla="*/ 1434 w 2074"/>
              <a:gd name="T77" fmla="*/ 1293 h 2368"/>
              <a:gd name="T78" fmla="*/ 1408 w 2074"/>
              <a:gd name="T79" fmla="*/ 1255 h 2368"/>
              <a:gd name="T80" fmla="*/ 1382 w 2074"/>
              <a:gd name="T81" fmla="*/ 1216 h 2368"/>
              <a:gd name="T82" fmla="*/ 1344 w 2074"/>
              <a:gd name="T83" fmla="*/ 1140 h 2368"/>
              <a:gd name="T84" fmla="*/ 1306 w 2074"/>
              <a:gd name="T85" fmla="*/ 1024 h 2368"/>
              <a:gd name="T86" fmla="*/ 1254 w 2074"/>
              <a:gd name="T87" fmla="*/ 948 h 2368"/>
              <a:gd name="T88" fmla="*/ 1216 w 2074"/>
              <a:gd name="T89" fmla="*/ 871 h 2368"/>
              <a:gd name="T90" fmla="*/ 1178 w 2074"/>
              <a:gd name="T91" fmla="*/ 756 h 2368"/>
              <a:gd name="T92" fmla="*/ 1126 w 2074"/>
              <a:gd name="T93" fmla="*/ 679 h 2368"/>
              <a:gd name="T94" fmla="*/ 1114 w 2074"/>
              <a:gd name="T95" fmla="*/ 640 h 2368"/>
              <a:gd name="T96" fmla="*/ 1062 w 2074"/>
              <a:gd name="T97" fmla="*/ 564 h 2368"/>
              <a:gd name="T98" fmla="*/ 1011 w 2074"/>
              <a:gd name="T99" fmla="*/ 448 h 2368"/>
              <a:gd name="T100" fmla="*/ 909 w 2074"/>
              <a:gd name="T101" fmla="*/ 244 h 2368"/>
              <a:gd name="T102" fmla="*/ 845 w 2074"/>
              <a:gd name="T103" fmla="*/ 180 h 2368"/>
              <a:gd name="T104" fmla="*/ 781 w 2074"/>
              <a:gd name="T105" fmla="*/ 116 h 2368"/>
              <a:gd name="T106" fmla="*/ 678 w 2074"/>
              <a:gd name="T107" fmla="*/ 26 h 2368"/>
              <a:gd name="T108" fmla="*/ 640 w 2074"/>
              <a:gd name="T109" fmla="*/ 0 h 2368"/>
              <a:gd name="T110" fmla="*/ 499 w 2074"/>
              <a:gd name="T111" fmla="*/ 103 h 2368"/>
              <a:gd name="T112" fmla="*/ 371 w 2074"/>
              <a:gd name="T113" fmla="*/ 205 h 2368"/>
              <a:gd name="T114" fmla="*/ 256 w 2074"/>
              <a:gd name="T115" fmla="*/ 192 h 2368"/>
              <a:gd name="T116" fmla="*/ 154 w 2074"/>
              <a:gd name="T117" fmla="*/ 167 h 2368"/>
              <a:gd name="T118" fmla="*/ 0 w 2074"/>
              <a:gd name="T119" fmla="*/ 231 h 23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074"/>
              <a:gd name="T181" fmla="*/ 0 h 2368"/>
              <a:gd name="T182" fmla="*/ 2074 w 2074"/>
              <a:gd name="T183" fmla="*/ 2368 h 236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074" h="2368">
                <a:moveTo>
                  <a:pt x="0" y="231"/>
                </a:moveTo>
                <a:cubicBezTo>
                  <a:pt x="44" y="246"/>
                  <a:pt x="77" y="256"/>
                  <a:pt x="115" y="282"/>
                </a:cubicBezTo>
                <a:cubicBezTo>
                  <a:pt x="119" y="295"/>
                  <a:pt x="119" y="311"/>
                  <a:pt x="128" y="320"/>
                </a:cubicBezTo>
                <a:cubicBezTo>
                  <a:pt x="150" y="342"/>
                  <a:pt x="205" y="372"/>
                  <a:pt x="205" y="372"/>
                </a:cubicBezTo>
                <a:cubicBezTo>
                  <a:pt x="265" y="461"/>
                  <a:pt x="231" y="431"/>
                  <a:pt x="294" y="474"/>
                </a:cubicBezTo>
                <a:cubicBezTo>
                  <a:pt x="326" y="569"/>
                  <a:pt x="283" y="452"/>
                  <a:pt x="333" y="551"/>
                </a:cubicBezTo>
                <a:cubicBezTo>
                  <a:pt x="368" y="621"/>
                  <a:pt x="395" y="686"/>
                  <a:pt x="461" y="730"/>
                </a:cubicBezTo>
                <a:cubicBezTo>
                  <a:pt x="465" y="743"/>
                  <a:pt x="465" y="758"/>
                  <a:pt x="474" y="768"/>
                </a:cubicBezTo>
                <a:cubicBezTo>
                  <a:pt x="496" y="790"/>
                  <a:pt x="550" y="820"/>
                  <a:pt x="550" y="820"/>
                </a:cubicBezTo>
                <a:cubicBezTo>
                  <a:pt x="567" y="870"/>
                  <a:pt x="598" y="929"/>
                  <a:pt x="627" y="973"/>
                </a:cubicBezTo>
                <a:cubicBezTo>
                  <a:pt x="641" y="1086"/>
                  <a:pt x="656" y="1187"/>
                  <a:pt x="755" y="1255"/>
                </a:cubicBezTo>
                <a:cubicBezTo>
                  <a:pt x="764" y="1268"/>
                  <a:pt x="769" y="1283"/>
                  <a:pt x="781" y="1293"/>
                </a:cubicBezTo>
                <a:cubicBezTo>
                  <a:pt x="791" y="1301"/>
                  <a:pt x="810" y="1297"/>
                  <a:pt x="819" y="1306"/>
                </a:cubicBezTo>
                <a:cubicBezTo>
                  <a:pt x="828" y="1315"/>
                  <a:pt x="824" y="1334"/>
                  <a:pt x="832" y="1344"/>
                </a:cubicBezTo>
                <a:cubicBezTo>
                  <a:pt x="842" y="1356"/>
                  <a:pt x="857" y="1361"/>
                  <a:pt x="870" y="1370"/>
                </a:cubicBezTo>
                <a:cubicBezTo>
                  <a:pt x="879" y="1383"/>
                  <a:pt x="886" y="1396"/>
                  <a:pt x="896" y="1408"/>
                </a:cubicBezTo>
                <a:cubicBezTo>
                  <a:pt x="908" y="1422"/>
                  <a:pt x="923" y="1433"/>
                  <a:pt x="934" y="1447"/>
                </a:cubicBezTo>
                <a:cubicBezTo>
                  <a:pt x="953" y="1471"/>
                  <a:pt x="986" y="1524"/>
                  <a:pt x="986" y="1524"/>
                </a:cubicBezTo>
                <a:cubicBezTo>
                  <a:pt x="999" y="1564"/>
                  <a:pt x="1012" y="1644"/>
                  <a:pt x="1050" y="1677"/>
                </a:cubicBezTo>
                <a:cubicBezTo>
                  <a:pt x="1100" y="1720"/>
                  <a:pt x="1148" y="1740"/>
                  <a:pt x="1203" y="1767"/>
                </a:cubicBezTo>
                <a:cubicBezTo>
                  <a:pt x="1217" y="1774"/>
                  <a:pt x="1227" y="1790"/>
                  <a:pt x="1242" y="1792"/>
                </a:cubicBezTo>
                <a:cubicBezTo>
                  <a:pt x="1314" y="1803"/>
                  <a:pt x="1387" y="1801"/>
                  <a:pt x="1459" y="1805"/>
                </a:cubicBezTo>
                <a:cubicBezTo>
                  <a:pt x="1472" y="1809"/>
                  <a:pt x="1487" y="1809"/>
                  <a:pt x="1498" y="1818"/>
                </a:cubicBezTo>
                <a:cubicBezTo>
                  <a:pt x="1548" y="1858"/>
                  <a:pt x="1501" y="1887"/>
                  <a:pt x="1485" y="1933"/>
                </a:cubicBezTo>
                <a:cubicBezTo>
                  <a:pt x="1493" y="2035"/>
                  <a:pt x="1472" y="2142"/>
                  <a:pt x="1562" y="2202"/>
                </a:cubicBezTo>
                <a:cubicBezTo>
                  <a:pt x="1582" y="2266"/>
                  <a:pt x="1557" y="2222"/>
                  <a:pt x="1613" y="2253"/>
                </a:cubicBezTo>
                <a:cubicBezTo>
                  <a:pt x="1765" y="2337"/>
                  <a:pt x="1615" y="2278"/>
                  <a:pt x="1766" y="2330"/>
                </a:cubicBezTo>
                <a:cubicBezTo>
                  <a:pt x="1783" y="2336"/>
                  <a:pt x="1801" y="2338"/>
                  <a:pt x="1818" y="2343"/>
                </a:cubicBezTo>
                <a:cubicBezTo>
                  <a:pt x="1844" y="2351"/>
                  <a:pt x="1894" y="2368"/>
                  <a:pt x="1894" y="2368"/>
                </a:cubicBezTo>
                <a:cubicBezTo>
                  <a:pt x="1974" y="2317"/>
                  <a:pt x="1955" y="2257"/>
                  <a:pt x="2035" y="2202"/>
                </a:cubicBezTo>
                <a:cubicBezTo>
                  <a:pt x="2044" y="2176"/>
                  <a:pt x="2052" y="2151"/>
                  <a:pt x="2061" y="2125"/>
                </a:cubicBezTo>
                <a:cubicBezTo>
                  <a:pt x="2065" y="2112"/>
                  <a:pt x="2074" y="2087"/>
                  <a:pt x="2074" y="2087"/>
                </a:cubicBezTo>
                <a:cubicBezTo>
                  <a:pt x="2063" y="1994"/>
                  <a:pt x="2067" y="1886"/>
                  <a:pt x="1984" y="1831"/>
                </a:cubicBezTo>
                <a:cubicBezTo>
                  <a:pt x="1973" y="1797"/>
                  <a:pt x="1953" y="1727"/>
                  <a:pt x="1920" y="1716"/>
                </a:cubicBezTo>
                <a:cubicBezTo>
                  <a:pt x="1894" y="1707"/>
                  <a:pt x="1843" y="1690"/>
                  <a:pt x="1843" y="1690"/>
                </a:cubicBezTo>
                <a:cubicBezTo>
                  <a:pt x="1804" y="1664"/>
                  <a:pt x="1767" y="1652"/>
                  <a:pt x="1728" y="1626"/>
                </a:cubicBezTo>
                <a:cubicBezTo>
                  <a:pt x="1694" y="1576"/>
                  <a:pt x="1675" y="1583"/>
                  <a:pt x="1626" y="1549"/>
                </a:cubicBezTo>
                <a:cubicBezTo>
                  <a:pt x="1566" y="1459"/>
                  <a:pt x="1600" y="1489"/>
                  <a:pt x="1536" y="1447"/>
                </a:cubicBezTo>
                <a:cubicBezTo>
                  <a:pt x="1502" y="1396"/>
                  <a:pt x="1468" y="1344"/>
                  <a:pt x="1434" y="1293"/>
                </a:cubicBezTo>
                <a:cubicBezTo>
                  <a:pt x="1426" y="1280"/>
                  <a:pt x="1417" y="1268"/>
                  <a:pt x="1408" y="1255"/>
                </a:cubicBezTo>
                <a:cubicBezTo>
                  <a:pt x="1399" y="1242"/>
                  <a:pt x="1382" y="1216"/>
                  <a:pt x="1382" y="1216"/>
                </a:cubicBezTo>
                <a:cubicBezTo>
                  <a:pt x="1343" y="1091"/>
                  <a:pt x="1404" y="1272"/>
                  <a:pt x="1344" y="1140"/>
                </a:cubicBezTo>
                <a:cubicBezTo>
                  <a:pt x="1327" y="1103"/>
                  <a:pt x="1326" y="1060"/>
                  <a:pt x="1306" y="1024"/>
                </a:cubicBezTo>
                <a:cubicBezTo>
                  <a:pt x="1291" y="997"/>
                  <a:pt x="1254" y="948"/>
                  <a:pt x="1254" y="948"/>
                </a:cubicBezTo>
                <a:cubicBezTo>
                  <a:pt x="1216" y="824"/>
                  <a:pt x="1274" y="999"/>
                  <a:pt x="1216" y="871"/>
                </a:cubicBezTo>
                <a:cubicBezTo>
                  <a:pt x="1199" y="834"/>
                  <a:pt x="1201" y="789"/>
                  <a:pt x="1178" y="756"/>
                </a:cubicBezTo>
                <a:cubicBezTo>
                  <a:pt x="1161" y="730"/>
                  <a:pt x="1126" y="679"/>
                  <a:pt x="1126" y="679"/>
                </a:cubicBezTo>
                <a:cubicBezTo>
                  <a:pt x="1122" y="666"/>
                  <a:pt x="1121" y="652"/>
                  <a:pt x="1114" y="640"/>
                </a:cubicBezTo>
                <a:cubicBezTo>
                  <a:pt x="1099" y="613"/>
                  <a:pt x="1062" y="564"/>
                  <a:pt x="1062" y="564"/>
                </a:cubicBezTo>
                <a:cubicBezTo>
                  <a:pt x="1049" y="521"/>
                  <a:pt x="1022" y="491"/>
                  <a:pt x="1011" y="448"/>
                </a:cubicBezTo>
                <a:cubicBezTo>
                  <a:pt x="989" y="361"/>
                  <a:pt x="987" y="295"/>
                  <a:pt x="909" y="244"/>
                </a:cubicBezTo>
                <a:cubicBezTo>
                  <a:pt x="839" y="138"/>
                  <a:pt x="931" y="266"/>
                  <a:pt x="845" y="180"/>
                </a:cubicBezTo>
                <a:cubicBezTo>
                  <a:pt x="760" y="95"/>
                  <a:pt x="881" y="182"/>
                  <a:pt x="781" y="116"/>
                </a:cubicBezTo>
                <a:cubicBezTo>
                  <a:pt x="738" y="51"/>
                  <a:pt x="769" y="87"/>
                  <a:pt x="678" y="26"/>
                </a:cubicBezTo>
                <a:cubicBezTo>
                  <a:pt x="665" y="17"/>
                  <a:pt x="640" y="0"/>
                  <a:pt x="640" y="0"/>
                </a:cubicBezTo>
                <a:cubicBezTo>
                  <a:pt x="597" y="64"/>
                  <a:pt x="559" y="63"/>
                  <a:pt x="499" y="103"/>
                </a:cubicBezTo>
                <a:cubicBezTo>
                  <a:pt x="476" y="170"/>
                  <a:pt x="431" y="185"/>
                  <a:pt x="371" y="205"/>
                </a:cubicBezTo>
                <a:cubicBezTo>
                  <a:pt x="333" y="201"/>
                  <a:pt x="294" y="199"/>
                  <a:pt x="256" y="192"/>
                </a:cubicBezTo>
                <a:cubicBezTo>
                  <a:pt x="222" y="186"/>
                  <a:pt x="154" y="167"/>
                  <a:pt x="154" y="167"/>
                </a:cubicBezTo>
                <a:cubicBezTo>
                  <a:pt x="73" y="179"/>
                  <a:pt x="53" y="178"/>
                  <a:pt x="0" y="231"/>
                </a:cubicBezTo>
                <a:close/>
              </a:path>
            </a:pathLst>
          </a:custGeom>
          <a:solidFill>
            <a:schemeClr val="accent1"/>
          </a:solidFill>
          <a:ln w="9525" cmpd="sng">
            <a:solidFill>
              <a:schemeClr val="tx1"/>
            </a:solidFill>
            <a:round/>
          </a:ln>
        </p:spPr>
        <p:txBody>
          <a:bodyPr wrap="none"/>
          <a:lstStyle>
            <a:defPPr/>
          </a:lstStyle>
          <a:p>
            <a:endParaRPr lang="zh-CN" altLang="en-US"/>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45"/>
                                        </p:tgtEl>
                                        <p:attrNameLst>
                                          <p:attrName>style.visibility</p:attrName>
                                        </p:attrNameLst>
                                      </p:cBhvr>
                                      <p:to>
                                        <p:strVal val="visible"/>
                                      </p:to>
                                    </p:set>
                                    <p:animEffect transition="in" filter="wipe(left)">
                                      <p:cBhvr>
                                        <p:cTn id="12" dur="500"/>
                                        <p:tgtEl>
                                          <p:spTgt spid="25645"/>
                                        </p:tgtEl>
                                      </p:cBhvr>
                                    </p:animEffect>
                                  </p:childTnLst>
                                </p:cTn>
                              </p:par>
                            </p:childTnLst>
                          </p:cTn>
                        </p:par>
                        <p:par>
                          <p:cTn id="13" fill="hold">
                            <p:stCondLst>
                              <p:cond delay="500"/>
                            </p:stCondLst>
                            <p:childTnLst>
                              <p:par>
                                <p:cTn id="14" presetID="3" presetClass="entr" presetSubtype="5" fill="hold" grpId="0" nodeType="afterEffect">
                                  <p:stCondLst>
                                    <p:cond delay="0"/>
                                  </p:stCondLst>
                                  <p:childTnLst>
                                    <p:set>
                                      <p:cBhvr>
                                        <p:cTn id="15" dur="1" fill="hold">
                                          <p:stCondLst>
                                            <p:cond delay="0"/>
                                          </p:stCondLst>
                                        </p:cTn>
                                        <p:tgtEl>
                                          <p:spTgt spid="25638"/>
                                        </p:tgtEl>
                                        <p:attrNameLst>
                                          <p:attrName>style.visibility</p:attrName>
                                        </p:attrNameLst>
                                      </p:cBhvr>
                                      <p:to>
                                        <p:strVal val="visible"/>
                                      </p:to>
                                    </p:set>
                                    <p:animEffect transition="in" filter="blinds(vertical)">
                                      <p:cBhvr>
                                        <p:cTn id="16" dur="500"/>
                                        <p:tgtEl>
                                          <p:spTgt spid="25638"/>
                                        </p:tgtEl>
                                      </p:cBhvr>
                                    </p:animEffect>
                                  </p:childTnLst>
                                  <p:subTnLst>
                                    <p:set>
                                      <p:cBhvr override="childStyle">
                                        <p:cTn dur="1" fill="hold" display="0" masterRel="nextClick" afterEffect="1"/>
                                        <p:tgtEl>
                                          <p:spTgt spid="25638"/>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25635"/>
                                        </p:tgtEl>
                                        <p:attrNameLst>
                                          <p:attrName>style.visibility</p:attrName>
                                        </p:attrNameLst>
                                      </p:cBhvr>
                                      <p:to>
                                        <p:strVal val="visible"/>
                                      </p:to>
                                    </p:set>
                                    <p:animEffect transition="in" filter="dissolve">
                                      <p:cBhvr>
                                        <p:cTn id="21" dur="500"/>
                                        <p:tgtEl>
                                          <p:spTgt spid="25635"/>
                                        </p:tgtEl>
                                      </p:cBhvr>
                                    </p:animEffect>
                                  </p:childTnLst>
                                </p:cTn>
                              </p:par>
                            </p:childTnLst>
                          </p:cTn>
                        </p:par>
                        <p:par>
                          <p:cTn id="22" fill="hold">
                            <p:stCondLst>
                              <p:cond delay="500"/>
                            </p:stCondLst>
                            <p:childTnLst>
                              <p:par>
                                <p:cTn id="23" presetID="22" presetClass="entr" presetSubtype="4" fill="hold" grpId="0" nodeType="afterEffect">
                                  <p:stCondLst>
                                    <p:cond delay="0"/>
                                  </p:stCondLst>
                                  <p:childTnLst>
                                    <p:set>
                                      <p:cBhvr>
                                        <p:cTn id="24" dur="1" fill="hold">
                                          <p:stCondLst>
                                            <p:cond delay="0"/>
                                          </p:stCondLst>
                                        </p:cTn>
                                        <p:tgtEl>
                                          <p:spTgt spid="25639"/>
                                        </p:tgtEl>
                                        <p:attrNameLst>
                                          <p:attrName>style.visibility</p:attrName>
                                        </p:attrNameLst>
                                      </p:cBhvr>
                                      <p:to>
                                        <p:strVal val="visible"/>
                                      </p:to>
                                    </p:set>
                                    <p:animEffect transition="in" filter="wipe(down)">
                                      <p:cBhvr>
                                        <p:cTn id="25" dur="500"/>
                                        <p:tgtEl>
                                          <p:spTgt spid="25639"/>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25634"/>
                                        </p:tgtEl>
                                        <p:attrNameLst>
                                          <p:attrName>style.visibility</p:attrName>
                                        </p:attrNameLst>
                                      </p:cBhvr>
                                      <p:to>
                                        <p:strVal val="visible"/>
                                      </p:to>
                                    </p:set>
                                    <p:animEffect transition="in" filter="dissolve">
                                      <p:cBhvr>
                                        <p:cTn id="30" dur="500"/>
                                        <p:tgtEl>
                                          <p:spTgt spid="25634"/>
                                        </p:tgtEl>
                                      </p:cBhvr>
                                    </p:animEffect>
                                  </p:childTnLst>
                                </p:cTn>
                              </p:par>
                            </p:childTnLst>
                          </p:cTn>
                        </p:par>
                        <p:par>
                          <p:cTn id="31" fill="hold">
                            <p:stCondLst>
                              <p:cond delay="500"/>
                            </p:stCondLst>
                            <p:childTnLst>
                              <p:par>
                                <p:cTn id="32" presetID="22" presetClass="entr" presetSubtype="2" fill="hold" grpId="0" nodeType="afterEffect">
                                  <p:stCondLst>
                                    <p:cond delay="0"/>
                                  </p:stCondLst>
                                  <p:childTnLst>
                                    <p:set>
                                      <p:cBhvr>
                                        <p:cTn id="33" dur="1" fill="hold">
                                          <p:stCondLst>
                                            <p:cond delay="0"/>
                                          </p:stCondLst>
                                        </p:cTn>
                                        <p:tgtEl>
                                          <p:spTgt spid="25640"/>
                                        </p:tgtEl>
                                        <p:attrNameLst>
                                          <p:attrName>style.visibility</p:attrName>
                                        </p:attrNameLst>
                                      </p:cBhvr>
                                      <p:to>
                                        <p:strVal val="visible"/>
                                      </p:to>
                                    </p:set>
                                    <p:animEffect transition="in" filter="wipe(right)">
                                      <p:cBhvr>
                                        <p:cTn id="34" dur="500"/>
                                        <p:tgtEl>
                                          <p:spTgt spid="25640"/>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25636"/>
                                        </p:tgtEl>
                                        <p:attrNameLst>
                                          <p:attrName>style.visibility</p:attrName>
                                        </p:attrNameLst>
                                      </p:cBhvr>
                                      <p:to>
                                        <p:strVal val="visible"/>
                                      </p:to>
                                    </p:set>
                                    <p:animEffect transition="in" filter="dissolve">
                                      <p:cBhvr>
                                        <p:cTn id="39" dur="500"/>
                                        <p:tgtEl>
                                          <p:spTgt spid="25636"/>
                                        </p:tgtEl>
                                      </p:cBhvr>
                                    </p:animEffect>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25641"/>
                                        </p:tgtEl>
                                        <p:attrNameLst>
                                          <p:attrName>style.visibility</p:attrName>
                                        </p:attrNameLst>
                                      </p:cBhvr>
                                      <p:to>
                                        <p:strVal val="visible"/>
                                      </p:to>
                                    </p:set>
                                    <p:animEffect transition="in" filter="wipe(left)">
                                      <p:cBhvr>
                                        <p:cTn id="43" dur="500"/>
                                        <p:tgtEl>
                                          <p:spTgt spid="25641"/>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25651"/>
                                        </p:tgtEl>
                                        <p:attrNameLst>
                                          <p:attrName>style.visibility</p:attrName>
                                        </p:attrNameLst>
                                      </p:cBhvr>
                                      <p:to>
                                        <p:strVal val="visible"/>
                                      </p:to>
                                    </p:set>
                                    <p:animEffect transition="in" filter="dissolve">
                                      <p:cBhvr>
                                        <p:cTn id="48" dur="500"/>
                                        <p:tgtEl>
                                          <p:spTgt spid="25651"/>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25644"/>
                                        </p:tgtEl>
                                        <p:attrNameLst>
                                          <p:attrName>style.visibility</p:attrName>
                                        </p:attrNameLst>
                                      </p:cBhvr>
                                      <p:to>
                                        <p:strVal val="visible"/>
                                      </p:to>
                                    </p:set>
                                    <p:animEffect transition="in" filter="dissolve">
                                      <p:cBhvr>
                                        <p:cTn id="53" dur="500"/>
                                        <p:tgtEl>
                                          <p:spTgt spid="25644"/>
                                        </p:tgtEl>
                                      </p:cBhvr>
                                    </p:animEffect>
                                  </p:childTnLst>
                                </p:cTn>
                              </p:par>
                            </p:childTnLst>
                          </p:cTn>
                        </p:par>
                        <p:par>
                          <p:cTn id="54" fill="hold">
                            <p:stCondLst>
                              <p:cond delay="500"/>
                            </p:stCondLst>
                            <p:childTnLst>
                              <p:par>
                                <p:cTn id="55" presetID="22" presetClass="entr" presetSubtype="4" fill="hold" grpId="0" nodeType="afterEffect">
                                  <p:stCondLst>
                                    <p:cond delay="0"/>
                                  </p:stCondLst>
                                  <p:childTnLst>
                                    <p:set>
                                      <p:cBhvr>
                                        <p:cTn id="56" dur="1" fill="hold">
                                          <p:stCondLst>
                                            <p:cond delay="0"/>
                                          </p:stCondLst>
                                        </p:cTn>
                                        <p:tgtEl>
                                          <p:spTgt spid="25650"/>
                                        </p:tgtEl>
                                        <p:attrNameLst>
                                          <p:attrName>style.visibility</p:attrName>
                                        </p:attrNameLst>
                                      </p:cBhvr>
                                      <p:to>
                                        <p:strVal val="visible"/>
                                      </p:to>
                                    </p:set>
                                    <p:animEffect transition="in" filter="wipe(down)">
                                      <p:cBhvr>
                                        <p:cTn id="57" dur="500"/>
                                        <p:tgtEl>
                                          <p:spTgt spid="25650"/>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5632"/>
                                        </p:tgtEl>
                                        <p:attrNameLst>
                                          <p:attrName>style.visibility</p:attrName>
                                        </p:attrNameLst>
                                      </p:cBhvr>
                                      <p:to>
                                        <p:strVal val="visible"/>
                                      </p:to>
                                    </p:set>
                                    <p:animEffect transition="in" filter="dissolve">
                                      <p:cBhvr>
                                        <p:cTn id="62" dur="500"/>
                                        <p:tgtEl>
                                          <p:spTgt spid="25632"/>
                                        </p:tgtEl>
                                      </p:cBhvr>
                                    </p:animEffect>
                                  </p:childTnLst>
                                </p:cTn>
                              </p:par>
                            </p:childTnLst>
                          </p:cTn>
                        </p:par>
                        <p:par>
                          <p:cTn id="63" fill="hold">
                            <p:stCondLst>
                              <p:cond delay="500"/>
                            </p:stCondLst>
                            <p:childTnLst>
                              <p:par>
                                <p:cTn id="64" presetID="9" presetClass="entr" presetSubtype="0" fill="hold" grpId="0" nodeType="afterEffect">
                                  <p:stCondLst>
                                    <p:cond delay="0"/>
                                  </p:stCondLst>
                                  <p:childTnLst>
                                    <p:set>
                                      <p:cBhvr>
                                        <p:cTn id="65" dur="1" fill="hold">
                                          <p:stCondLst>
                                            <p:cond delay="0"/>
                                          </p:stCondLst>
                                        </p:cTn>
                                        <p:tgtEl>
                                          <p:spTgt spid="25642"/>
                                        </p:tgtEl>
                                        <p:attrNameLst>
                                          <p:attrName>style.visibility</p:attrName>
                                        </p:attrNameLst>
                                      </p:cBhvr>
                                      <p:to>
                                        <p:strVal val="visible"/>
                                      </p:to>
                                    </p:set>
                                    <p:animEffect transition="in" filter="dissolve">
                                      <p:cBhvr>
                                        <p:cTn id="66" dur="500"/>
                                        <p:tgtEl>
                                          <p:spTgt spid="25642"/>
                                        </p:tgtEl>
                                      </p:cBhvr>
                                    </p:animEffect>
                                  </p:childTnLst>
                                  <p:subTnLst>
                                    <p:set>
                                      <p:cBhvr override="childStyle">
                                        <p:cTn dur="1" fill="hold" display="0" masterRel="nextClick" afterEffect="1"/>
                                        <p:tgtEl>
                                          <p:spTgt spid="25642"/>
                                        </p:tgtEl>
                                        <p:attrNameLst>
                                          <p:attrName>style.visibility</p:attrName>
                                        </p:attrNameLst>
                                      </p:cBhvr>
                                      <p:to>
                                        <p:strVal val="hidden"/>
                                      </p:to>
                                    </p:set>
                                  </p:subTnLst>
                                </p:cTn>
                              </p:par>
                            </p:childTnLst>
                          </p:cTn>
                        </p:par>
                      </p:childTnLst>
                    </p:cTn>
                  </p:par>
                  <p:par>
                    <p:cTn id="67" fill="hold">
                      <p:stCondLst>
                        <p:cond delay="indefinite"/>
                      </p:stCondLst>
                      <p:childTnLst>
                        <p:par>
                          <p:cTn id="68" fill="hold">
                            <p:stCondLst>
                              <p:cond delay="0"/>
                            </p:stCondLst>
                            <p:childTnLst>
                              <p:par>
                                <p:cTn id="69" presetID="9" presetClass="entr" presetSubtype="0" fill="hold" grpId="0" nodeType="clickEffect">
                                  <p:stCondLst>
                                    <p:cond delay="0"/>
                                  </p:stCondLst>
                                  <p:childTnLst>
                                    <p:set>
                                      <p:cBhvr>
                                        <p:cTn id="70" dur="1" fill="hold">
                                          <p:stCondLst>
                                            <p:cond delay="0"/>
                                          </p:stCondLst>
                                        </p:cTn>
                                        <p:tgtEl>
                                          <p:spTgt spid="25647"/>
                                        </p:tgtEl>
                                        <p:attrNameLst>
                                          <p:attrName>style.visibility</p:attrName>
                                        </p:attrNameLst>
                                      </p:cBhvr>
                                      <p:to>
                                        <p:strVal val="visible"/>
                                      </p:to>
                                    </p:set>
                                    <p:animEffect transition="in" filter="dissolve">
                                      <p:cBhvr>
                                        <p:cTn id="71" dur="500"/>
                                        <p:tgtEl>
                                          <p:spTgt spid="25647"/>
                                        </p:tgtEl>
                                      </p:cBhvr>
                                    </p:animEffect>
                                  </p:childTnLst>
                                </p:cTn>
                              </p:par>
                            </p:childTnLst>
                          </p:cTn>
                        </p:par>
                      </p:childTnLst>
                    </p:cTn>
                  </p:par>
                  <p:par>
                    <p:cTn id="72" fill="hold">
                      <p:stCondLst>
                        <p:cond delay="indefinite"/>
                      </p:stCondLst>
                      <p:childTnLst>
                        <p:par>
                          <p:cTn id="73" fill="hold">
                            <p:stCondLst>
                              <p:cond delay="0"/>
                            </p:stCondLst>
                            <p:childTnLst>
                              <p:par>
                                <p:cTn id="74" presetID="9" presetClass="entr" presetSubtype="0" fill="hold" grpId="0" nodeType="clickEffect">
                                  <p:stCondLst>
                                    <p:cond delay="0"/>
                                  </p:stCondLst>
                                  <p:childTnLst>
                                    <p:set>
                                      <p:cBhvr>
                                        <p:cTn id="75" dur="1" fill="hold">
                                          <p:stCondLst>
                                            <p:cond delay="0"/>
                                          </p:stCondLst>
                                        </p:cTn>
                                        <p:tgtEl>
                                          <p:spTgt spid="25649"/>
                                        </p:tgtEl>
                                        <p:attrNameLst>
                                          <p:attrName>style.visibility</p:attrName>
                                        </p:attrNameLst>
                                      </p:cBhvr>
                                      <p:to>
                                        <p:strVal val="visible"/>
                                      </p:to>
                                    </p:set>
                                    <p:animEffect transition="in" filter="dissolve">
                                      <p:cBhvr>
                                        <p:cTn id="76" dur="500"/>
                                        <p:tgtEl>
                                          <p:spTgt spid="25649"/>
                                        </p:tgtEl>
                                      </p:cBhvr>
                                    </p:animEffect>
                                  </p:childTnLst>
                                  <p:subTnLst>
                                    <p:set>
                                      <p:cBhvr override="childStyle">
                                        <p:cTn dur="1" fill="hold" display="0" masterRel="nextClick" afterEffect="1"/>
                                        <p:tgtEl>
                                          <p:spTgt spid="25649"/>
                                        </p:tgtEl>
                                        <p:attrNameLst>
                                          <p:attrName>style.visibility</p:attrName>
                                        </p:attrNameLst>
                                      </p:cBhvr>
                                      <p:to>
                                        <p:strVal val="hidden"/>
                                      </p:to>
                                    </p:set>
                                  </p:subTnLst>
                                </p:cTn>
                              </p:par>
                            </p:childTnLst>
                          </p:cTn>
                        </p:par>
                      </p:childTnLst>
                    </p:cTn>
                  </p:par>
                  <p:par>
                    <p:cTn id="77" fill="hold">
                      <p:stCondLst>
                        <p:cond delay="indefinite"/>
                      </p:stCondLst>
                      <p:childTnLst>
                        <p:par>
                          <p:cTn id="78" fill="hold">
                            <p:stCondLst>
                              <p:cond delay="0"/>
                            </p:stCondLst>
                            <p:childTnLst>
                              <p:par>
                                <p:cTn id="79" presetID="9" presetClass="entr" presetSubtype="0" fill="hold" grpId="0" nodeType="clickEffect">
                                  <p:stCondLst>
                                    <p:cond delay="0"/>
                                  </p:stCondLst>
                                  <p:childTnLst>
                                    <p:set>
                                      <p:cBhvr>
                                        <p:cTn id="80" dur="1" fill="hold">
                                          <p:stCondLst>
                                            <p:cond delay="0"/>
                                          </p:stCondLst>
                                        </p:cTn>
                                        <p:tgtEl>
                                          <p:spTgt spid="25633"/>
                                        </p:tgtEl>
                                        <p:attrNameLst>
                                          <p:attrName>style.visibility</p:attrName>
                                        </p:attrNameLst>
                                      </p:cBhvr>
                                      <p:to>
                                        <p:strVal val="visible"/>
                                      </p:to>
                                    </p:set>
                                    <p:animEffect transition="in" filter="dissolve">
                                      <p:cBhvr>
                                        <p:cTn id="81" dur="500"/>
                                        <p:tgtEl>
                                          <p:spTgt spid="25633"/>
                                        </p:tgtEl>
                                      </p:cBhvr>
                                    </p:animEffect>
                                  </p:childTnLst>
                                </p:cTn>
                              </p:par>
                            </p:childTnLst>
                          </p:cTn>
                        </p:par>
                      </p:childTnLst>
                    </p:cTn>
                  </p:par>
                  <p:par>
                    <p:cTn id="82" fill="hold">
                      <p:stCondLst>
                        <p:cond delay="indefinite"/>
                      </p:stCondLst>
                      <p:childTnLst>
                        <p:par>
                          <p:cTn id="83" fill="hold">
                            <p:stCondLst>
                              <p:cond delay="0"/>
                            </p:stCondLst>
                            <p:childTnLst>
                              <p:par>
                                <p:cTn id="84" presetID="9" presetClass="entr" presetSubtype="0" fill="hold" grpId="0" nodeType="clickEffect">
                                  <p:stCondLst>
                                    <p:cond delay="0"/>
                                  </p:stCondLst>
                                  <p:childTnLst>
                                    <p:set>
                                      <p:cBhvr>
                                        <p:cTn id="85" dur="1" fill="hold">
                                          <p:stCondLst>
                                            <p:cond delay="0"/>
                                          </p:stCondLst>
                                        </p:cTn>
                                        <p:tgtEl>
                                          <p:spTgt spid="25643"/>
                                        </p:tgtEl>
                                        <p:attrNameLst>
                                          <p:attrName>style.visibility</p:attrName>
                                        </p:attrNameLst>
                                      </p:cBhvr>
                                      <p:to>
                                        <p:strVal val="visible"/>
                                      </p:to>
                                    </p:set>
                                    <p:animEffect transition="in" filter="dissolve">
                                      <p:cBhvr>
                                        <p:cTn id="86" dur="500"/>
                                        <p:tgtEl>
                                          <p:spTgt spid="25643"/>
                                        </p:tgtEl>
                                      </p:cBhvr>
                                    </p:animEffect>
                                  </p:childTnLst>
                                </p:cTn>
                              </p:par>
                            </p:childTnLst>
                          </p:cTn>
                        </p:par>
                      </p:childTnLst>
                    </p:cTn>
                  </p:par>
                  <p:par>
                    <p:cTn id="87" fill="hold">
                      <p:stCondLst>
                        <p:cond delay="indefinite"/>
                      </p:stCondLst>
                      <p:childTnLst>
                        <p:par>
                          <p:cTn id="88" fill="hold">
                            <p:stCondLst>
                              <p:cond delay="0"/>
                            </p:stCondLst>
                            <p:childTnLst>
                              <p:par>
                                <p:cTn id="89" presetID="9" presetClass="entr" presetSubtype="0" fill="hold" grpId="0" nodeType="clickEffect">
                                  <p:stCondLst>
                                    <p:cond delay="0"/>
                                  </p:stCondLst>
                                  <p:childTnLst>
                                    <p:set>
                                      <p:cBhvr>
                                        <p:cTn id="90" dur="1" fill="hold">
                                          <p:stCondLst>
                                            <p:cond delay="0"/>
                                          </p:stCondLst>
                                        </p:cTn>
                                        <p:tgtEl>
                                          <p:spTgt spid="25648"/>
                                        </p:tgtEl>
                                        <p:attrNameLst>
                                          <p:attrName>style.visibility</p:attrName>
                                        </p:attrNameLst>
                                      </p:cBhvr>
                                      <p:to>
                                        <p:strVal val="visible"/>
                                      </p:to>
                                    </p:set>
                                    <p:animEffect transition="in" filter="dissolve">
                                      <p:cBhvr>
                                        <p:cTn id="91" dur="500"/>
                                        <p:tgtEl>
                                          <p:spTgt spid="25648"/>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grpId="0" nodeType="clickEffect">
                                  <p:stCondLst>
                                    <p:cond delay="0"/>
                                  </p:stCondLst>
                                  <p:childTnLst>
                                    <p:set>
                                      <p:cBhvr>
                                        <p:cTn id="95" dur="1" fill="hold">
                                          <p:stCondLst>
                                            <p:cond delay="0"/>
                                          </p:stCondLst>
                                        </p:cTn>
                                        <p:tgtEl>
                                          <p:spTgt spid="25646"/>
                                        </p:tgtEl>
                                        <p:attrNameLst>
                                          <p:attrName>style.visibility</p:attrName>
                                        </p:attrNameLst>
                                      </p:cBhvr>
                                      <p:to>
                                        <p:strVal val="visible"/>
                                      </p:to>
                                    </p:set>
                                    <p:animEffect transition="in" filter="wipe(left)">
                                      <p:cBhvr>
                                        <p:cTn id="96" dur="500"/>
                                        <p:tgtEl>
                                          <p:spTgt spid="25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32" grpId="0"/>
      <p:bldP spid="25633" grpId="0"/>
      <p:bldP spid="25634" grpId="0"/>
      <p:bldP spid="25635" grpId="0"/>
      <p:bldP spid="25636" grpId="0"/>
      <p:bldP spid="25638" grpId="0"/>
      <p:bldP spid="25639" grpId="0"/>
      <p:bldP spid="25640" grpId="0"/>
      <p:bldP spid="25641" grpId="0"/>
      <p:bldP spid="25642" grpId="0"/>
      <p:bldP spid="25643" grpId="0"/>
      <p:bldP spid="25644" grpId="0"/>
      <p:bldP spid="25645" grpId="0"/>
      <p:bldP spid="25646" grpId="0"/>
      <p:bldP spid="25647" grpId="0"/>
      <p:bldP spid="25648" grpId="0"/>
      <p:bldP spid="25649" grpId="0"/>
      <p:bldP spid="25650" grpId="0"/>
      <p:bldP spid="2565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elearning.ncist.edu.cn/NCourse/zhgjxds/ke/ke05/05CK/16a.jpg"/>
          <p:cNvPicPr>
            <a:picLocks noChangeAspect="1" noChangeArrowheads="1"/>
          </p:cNvPicPr>
          <p:nvPr/>
        </p:nvPicPr>
        <p:blipFill>
          <a:blip r:embed="rId1" r:link="rId2"/>
          <a:stretch>
            <a:fillRect/>
          </a:stretch>
        </p:blipFill>
        <p:spPr bwMode="auto">
          <a:xfrm>
            <a:off x="323850" y="188913"/>
            <a:ext cx="4248150" cy="5256212"/>
          </a:xfrm>
          <a:prstGeom prst="rect">
            <a:avLst/>
          </a:prstGeom>
          <a:noFill/>
          <a:ln w="9525">
            <a:solidFill>
              <a:schemeClr val="tx1"/>
            </a:solidFill>
            <a:miter lim="800000"/>
            <a:headEnd/>
            <a:tailEnd/>
          </a:ln>
        </p:spPr>
      </p:pic>
      <p:sp>
        <p:nvSpPr>
          <p:cNvPr id="16387" name="Text Box 3"/>
          <p:cNvSpPr txBox="1">
            <a:spLocks noChangeArrowheads="1"/>
          </p:cNvSpPr>
          <p:nvPr/>
        </p:nvSpPr>
        <p:spPr bwMode="auto">
          <a:xfrm>
            <a:off x="179388" y="5445125"/>
            <a:ext cx="4176712" cy="1117600"/>
          </a:xfrm>
          <a:prstGeom prst="rect">
            <a:avLst/>
          </a:prstGeom>
          <a:noFill/>
          <a:ln w="28575">
            <a:noFill/>
            <a:miter lim="800000"/>
          </a:ln>
        </p:spPr>
        <p:txBody>
          <a:bodyPr>
            <a:spAutoFit/>
          </a:bodyPr>
          <a:lstStyle>
            <a:defPPr/>
          </a:lstStyle>
          <a:p>
            <a:pPr>
              <a:lnSpc>
                <a:spcPct val="120000"/>
              </a:lnSpc>
            </a:pPr>
            <a:r>
              <a:rPr lang="en-US" altLang="zh-CN" sz="2800" b="1">
                <a:latin typeface="宋体" panose="02010600030101010101" pitchFamily="2" charset="-122"/>
              </a:rPr>
              <a:t>《</a:t>
            </a:r>
            <a:r>
              <a:rPr lang="zh-CN" altLang="en-US" sz="2800" b="1">
                <a:latin typeface="宋体" panose="02010600030101010101" pitchFamily="2" charset="-122"/>
              </a:rPr>
              <a:t>五头怪兽</a:t>
            </a:r>
            <a:r>
              <a:rPr lang="en-US" altLang="zh-CN" sz="2800" b="1">
                <a:latin typeface="宋体" panose="02010600030101010101" pitchFamily="2" charset="-122"/>
              </a:rPr>
              <a:t>》</a:t>
            </a:r>
            <a:r>
              <a:rPr lang="zh-CN" altLang="en-US" sz="2800" b="1">
                <a:latin typeface="宋体" panose="02010600030101010101" pitchFamily="2" charset="-122"/>
              </a:rPr>
              <a:t>：</a:t>
            </a:r>
            <a:r>
              <a:rPr lang="en-US" altLang="zh-CN" sz="2800" b="1">
                <a:latin typeface="宋体" panose="02010600030101010101" pitchFamily="2" charset="-122"/>
              </a:rPr>
              <a:t>1921</a:t>
            </a:r>
            <a:r>
              <a:rPr lang="zh-CN" altLang="en-US" sz="2800" b="1">
                <a:latin typeface="宋体" panose="02010600030101010101" pitchFamily="2" charset="-122"/>
              </a:rPr>
              <a:t>年</a:t>
            </a:r>
            <a:r>
              <a:rPr lang="zh-CN" altLang="en-US" sz="2800" b="1">
                <a:solidFill>
                  <a:srgbClr val="FF0066"/>
                </a:solidFill>
                <a:latin typeface="宋体" panose="02010600030101010101" pitchFamily="2" charset="-122"/>
              </a:rPr>
              <a:t>德国</a:t>
            </a:r>
            <a:r>
              <a:rPr lang="zh-CN" altLang="en-US" sz="2800" b="1">
                <a:latin typeface="宋体" panose="02010600030101010101" pitchFamily="2" charset="-122"/>
              </a:rPr>
              <a:t>一家杂志上刊登的漫画</a:t>
            </a:r>
            <a:endParaRPr lang="zh-CN" altLang="en-US" sz="2800">
              <a:latin typeface="宋体" panose="02010600030101010101" pitchFamily="2" charset="-122"/>
            </a:endParaRPr>
          </a:p>
        </p:txBody>
      </p:sp>
      <p:pic>
        <p:nvPicPr>
          <p:cNvPr id="16388" name="Picture 5" descr="280F55845832641E14CB6F6F9324B431"/>
          <p:cNvPicPr>
            <a:picLocks noChangeAspect="1" noChangeArrowheads="1"/>
          </p:cNvPicPr>
          <p:nvPr/>
        </p:nvPicPr>
        <p:blipFill>
          <a:blip r:embed="rId3"/>
          <a:stretch>
            <a:fillRect/>
          </a:stretch>
        </p:blipFill>
        <p:spPr bwMode="auto">
          <a:xfrm>
            <a:off x="4643438" y="188913"/>
            <a:ext cx="4329112" cy="6264275"/>
          </a:xfrm>
          <a:prstGeom prst="rect">
            <a:avLst/>
          </a:prstGeom>
          <a:noFill/>
          <a:ln w="9525">
            <a:noFill/>
            <a:miter lim="800000"/>
            <a:headEnd/>
            <a:tailEnd/>
          </a:ln>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2" descr="http://218.57.138.217/ct/manage/edittext/upload/200466153656gly1.jpg"/>
          <p:cNvPicPr>
            <a:picLocks noChangeAspect="1" noChangeArrowheads="1"/>
          </p:cNvPicPr>
          <p:nvPr/>
        </p:nvPicPr>
        <p:blipFill>
          <a:blip r:embed="rId1" r:link="rId2"/>
          <a:stretch>
            <a:fillRect/>
          </a:stretch>
        </p:blipFill>
        <p:spPr bwMode="auto">
          <a:xfrm>
            <a:off x="6011863" y="188913"/>
            <a:ext cx="2592387" cy="3240087"/>
          </a:xfrm>
          <a:prstGeom prst="rect">
            <a:avLst/>
          </a:prstGeom>
          <a:noFill/>
          <a:ln w="9525">
            <a:noFill/>
            <a:miter lim="800000"/>
            <a:headEnd/>
            <a:tailEnd/>
          </a:ln>
        </p:spPr>
      </p:pic>
      <p:sp>
        <p:nvSpPr>
          <p:cNvPr id="9219" name="Text Box 43"/>
          <p:cNvSpPr txBox="1">
            <a:spLocks noChangeArrowheads="1"/>
          </p:cNvSpPr>
          <p:nvPr/>
        </p:nvSpPr>
        <p:spPr bwMode="auto">
          <a:xfrm>
            <a:off x="539750" y="404813"/>
            <a:ext cx="5184775" cy="2014537"/>
          </a:xfrm>
          <a:prstGeom prst="rect">
            <a:avLst/>
          </a:prstGeom>
          <a:noFill/>
          <a:ln w="9525">
            <a:noFill/>
            <a:miter lim="800000"/>
          </a:ln>
        </p:spPr>
        <p:txBody>
          <a:bodyPr>
            <a:spAutoFit/>
          </a:bodyPr>
          <a:lstStyle>
            <a:defPPr/>
          </a:lstStyle>
          <a:p>
            <a:pPr>
              <a:spcBef>
                <a:spcPct val="50000"/>
              </a:spcBef>
            </a:pPr>
            <a:r>
              <a:rPr kumimoji="1" lang="zh-CN" altLang="en-US" sz="2800" b="1">
                <a:solidFill>
                  <a:schemeClr val="accent2"/>
                </a:solidFill>
                <a:latin typeface="楷体_GB2312" pitchFamily="49" charset="-122"/>
                <a:ea typeface="楷体_GB2312" pitchFamily="49" charset="-122"/>
              </a:rPr>
              <a:t>顾维钧：</a:t>
            </a:r>
            <a:endParaRPr kumimoji="1" lang="zh-CN" altLang="en-US" sz="2800" b="1">
              <a:solidFill>
                <a:schemeClr val="accent2"/>
              </a:solidFill>
              <a:latin typeface="楷体_GB2312" pitchFamily="49" charset="-122"/>
              <a:ea typeface="楷体_GB2312" pitchFamily="49" charset="-122"/>
            </a:endParaRPr>
          </a:p>
          <a:p>
            <a:pPr>
              <a:spcBef>
                <a:spcPct val="50000"/>
              </a:spcBef>
            </a:pPr>
            <a:r>
              <a:rPr kumimoji="1" lang="zh-CN" altLang="en-US" sz="2800" b="1">
                <a:solidFill>
                  <a:schemeClr val="accent2"/>
                </a:solidFill>
                <a:ea typeface="楷体_GB2312" pitchFamily="49" charset="-122"/>
              </a:rPr>
              <a:t>“</a:t>
            </a:r>
            <a:r>
              <a:rPr kumimoji="1" lang="zh-CN" altLang="en-US" sz="2800" b="1">
                <a:solidFill>
                  <a:schemeClr val="accent2"/>
                </a:solidFill>
                <a:latin typeface="楷体_GB2312" pitchFamily="49" charset="-122"/>
                <a:ea typeface="楷体_GB2312" pitchFamily="49" charset="-122"/>
              </a:rPr>
              <a:t>中国的孔子有如西方的耶稣</a:t>
            </a:r>
            <a:r>
              <a:rPr kumimoji="1" lang="en-US" altLang="zh-CN" sz="2800" b="1">
                <a:solidFill>
                  <a:schemeClr val="accent2"/>
                </a:solidFill>
                <a:latin typeface="楷体_GB2312" pitchFamily="49" charset="-122"/>
                <a:ea typeface="楷体_GB2312" pitchFamily="49" charset="-122"/>
              </a:rPr>
              <a:t>,</a:t>
            </a:r>
            <a:br>
              <a:rPr kumimoji="1" lang="en-US" altLang="zh-CN" sz="2800" b="1">
                <a:solidFill>
                  <a:schemeClr val="accent2"/>
                </a:solidFill>
                <a:latin typeface="楷体_GB2312" pitchFamily="49" charset="-122"/>
                <a:ea typeface="楷体_GB2312" pitchFamily="49" charset="-122"/>
              </a:rPr>
            </a:br>
            <a:r>
              <a:rPr kumimoji="1" lang="en-US" altLang="zh-CN" sz="2800" b="1">
                <a:solidFill>
                  <a:schemeClr val="accent2"/>
                </a:solidFill>
                <a:ea typeface="楷体_GB2312" pitchFamily="49" charset="-122"/>
              </a:rPr>
              <a:t>——</a:t>
            </a:r>
            <a:r>
              <a:rPr kumimoji="1" lang="zh-CN" altLang="en-US" sz="2800" b="1">
                <a:solidFill>
                  <a:schemeClr val="accent2"/>
                </a:solidFill>
                <a:latin typeface="楷体_GB2312" pitchFamily="49" charset="-122"/>
                <a:ea typeface="楷体_GB2312" pitchFamily="49" charset="-122"/>
              </a:rPr>
              <a:t>中国不能失去山东正如西方不能失去耶路撒冷。</a:t>
            </a:r>
            <a:r>
              <a:rPr kumimoji="1" lang="zh-CN" altLang="en-US" sz="2800" b="1">
                <a:solidFill>
                  <a:schemeClr val="accent2"/>
                </a:solidFill>
                <a:ea typeface="楷体_GB2312" pitchFamily="49" charset="-122"/>
              </a:rPr>
              <a:t>”</a:t>
            </a:r>
            <a:r>
              <a:rPr kumimoji="1" lang="zh-CN" altLang="en-US" sz="2800" b="1">
                <a:solidFill>
                  <a:schemeClr val="accent2"/>
                </a:solidFill>
                <a:latin typeface="楷体_GB2312" pitchFamily="49" charset="-122"/>
                <a:ea typeface="楷体_GB2312" pitchFamily="49" charset="-122"/>
              </a:rPr>
              <a:t> </a:t>
            </a:r>
            <a:endParaRPr kumimoji="1" lang="zh-CN" altLang="en-US" sz="2800" b="1">
              <a:solidFill>
                <a:schemeClr val="accent2"/>
              </a:solidFill>
              <a:latin typeface="楷体_GB2312" pitchFamily="49" charset="-122"/>
              <a:ea typeface="楷体_GB2312" pitchFamily="49" charset="-122"/>
            </a:endParaRPr>
          </a:p>
        </p:txBody>
      </p:sp>
      <p:sp>
        <p:nvSpPr>
          <p:cNvPr id="61484" name="Text Box 44"/>
          <p:cNvSpPr txBox="1">
            <a:spLocks noChangeArrowheads="1"/>
          </p:cNvSpPr>
          <p:nvPr/>
        </p:nvSpPr>
        <p:spPr bwMode="auto">
          <a:xfrm>
            <a:off x="0" y="2636838"/>
            <a:ext cx="9144000" cy="3805237"/>
          </a:xfrm>
          <a:prstGeom prst="rect">
            <a:avLst/>
          </a:prstGeom>
          <a:noFill/>
          <a:ln w="9525">
            <a:noFill/>
            <a:miter lim="800000"/>
          </a:ln>
        </p:spPr>
        <p:txBody>
          <a:bodyPr>
            <a:spAutoFit/>
          </a:bodyPr>
          <a:lstStyle>
            <a:defPPr/>
          </a:lstStyle>
          <a:p>
            <a:r>
              <a:rPr lang="en-US" altLang="zh-CN" sz="2800" b="1">
                <a:latin typeface="宋体" panose="02010600030101010101" pitchFamily="2" charset="-122"/>
              </a:rPr>
              <a:t>    </a:t>
            </a:r>
            <a:r>
              <a:rPr lang="zh-CN" altLang="en-US" sz="2800" b="1">
                <a:latin typeface="宋体" panose="02010600030101010101" pitchFamily="2" charset="-122"/>
              </a:rPr>
              <a:t>山东问题</a:t>
            </a:r>
            <a:endParaRPr lang="zh-CN" altLang="en-US" sz="2800" b="1">
              <a:latin typeface="宋体" panose="02010600030101010101" pitchFamily="2" charset="-122"/>
            </a:endParaRPr>
          </a:p>
          <a:p>
            <a:r>
              <a:rPr lang="zh-CN" altLang="en-US" sz="2400" b="1">
                <a:latin typeface="黑体" panose="02010609060101010101" pitchFamily="2" charset="-122"/>
                <a:ea typeface="黑体" panose="02010609060101010101" pitchFamily="2" charset="-122"/>
              </a:rPr>
              <a:t>    由来：</a:t>
            </a:r>
            <a:endParaRPr lang="zh-CN" altLang="en-US" sz="2400" b="1">
              <a:latin typeface="黑体" panose="02010609060101010101" pitchFamily="2" charset="-122"/>
              <a:ea typeface="黑体" panose="02010609060101010101" pitchFamily="2" charset="-122"/>
            </a:endParaRPr>
          </a:p>
          <a:p>
            <a:r>
              <a:rPr lang="zh-CN" altLang="en-US" sz="2400" b="1">
                <a:solidFill>
                  <a:srgbClr val="000099"/>
                </a:solidFill>
                <a:latin typeface="黑体" panose="02010609060101010101" pitchFamily="2" charset="-122"/>
                <a:ea typeface="黑体" panose="02010609060101010101" pitchFamily="2" charset="-122"/>
              </a:rPr>
              <a:t>①</a:t>
            </a:r>
            <a:r>
              <a:rPr lang="en-US" altLang="zh-CN" sz="2400" b="1">
                <a:solidFill>
                  <a:srgbClr val="000099"/>
                </a:solidFill>
                <a:latin typeface="黑体" panose="02010609060101010101" pitchFamily="2" charset="-122"/>
                <a:ea typeface="黑体" panose="02010609060101010101" pitchFamily="2" charset="-122"/>
              </a:rPr>
              <a:t>1897</a:t>
            </a:r>
            <a:r>
              <a:rPr lang="zh-CN" altLang="en-US" sz="2400" b="1">
                <a:solidFill>
                  <a:srgbClr val="000099"/>
                </a:solidFill>
                <a:latin typeface="黑体" panose="02010609060101010101" pitchFamily="2" charset="-122"/>
                <a:ea typeface="黑体" panose="02010609060101010101" pitchFamily="2" charset="-122"/>
              </a:rPr>
              <a:t>年德国强占胶州湾，</a:t>
            </a:r>
            <a:r>
              <a:rPr lang="en-US" altLang="zh-CN" sz="2400" b="1">
                <a:solidFill>
                  <a:srgbClr val="000099"/>
                </a:solidFill>
                <a:latin typeface="黑体" panose="02010609060101010101" pitchFamily="2" charset="-122"/>
                <a:ea typeface="黑体" panose="02010609060101010101" pitchFamily="2" charset="-122"/>
              </a:rPr>
              <a:t>1898</a:t>
            </a:r>
            <a:r>
              <a:rPr lang="zh-CN" altLang="en-US" sz="2400" b="1">
                <a:solidFill>
                  <a:srgbClr val="000099"/>
                </a:solidFill>
                <a:latin typeface="黑体" panose="02010609060101010101" pitchFamily="2" charset="-122"/>
                <a:ea typeface="黑体" panose="02010609060101010101" pitchFamily="2" charset="-122"/>
              </a:rPr>
              <a:t>年强租胶州湾，划山东为势力范围。</a:t>
            </a:r>
            <a:endParaRPr lang="zh-CN" altLang="en-US" sz="2400" b="1">
              <a:solidFill>
                <a:srgbClr val="000099"/>
              </a:solidFill>
              <a:latin typeface="黑体" panose="02010609060101010101" pitchFamily="2" charset="-122"/>
              <a:ea typeface="黑体" panose="02010609060101010101" pitchFamily="2" charset="-122"/>
            </a:endParaRPr>
          </a:p>
          <a:p>
            <a:r>
              <a:rPr lang="zh-CN" altLang="en-US" sz="2400" b="1">
                <a:solidFill>
                  <a:srgbClr val="000099"/>
                </a:solidFill>
                <a:latin typeface="黑体" panose="02010609060101010101" pitchFamily="2" charset="-122"/>
                <a:ea typeface="黑体" panose="02010609060101010101" pitchFamily="2" charset="-122"/>
              </a:rPr>
              <a:t>②</a:t>
            </a:r>
            <a:r>
              <a:rPr lang="en-US" altLang="zh-CN" sz="2400" b="1">
                <a:solidFill>
                  <a:srgbClr val="000099"/>
                </a:solidFill>
                <a:latin typeface="黑体" panose="02010609060101010101" pitchFamily="2" charset="-122"/>
                <a:ea typeface="黑体" panose="02010609060101010101" pitchFamily="2" charset="-122"/>
              </a:rPr>
              <a:t>1914</a:t>
            </a:r>
            <a:r>
              <a:rPr lang="zh-CN" altLang="en-US" sz="2400" b="1">
                <a:solidFill>
                  <a:srgbClr val="000099"/>
                </a:solidFill>
                <a:latin typeface="黑体" panose="02010609060101010101" pitchFamily="2" charset="-122"/>
                <a:ea typeface="黑体" panose="02010609060101010101" pitchFamily="2" charset="-122"/>
              </a:rPr>
              <a:t>年日本借口对德宣战占领山东，迫使袁世凯接受</a:t>
            </a:r>
            <a:r>
              <a:rPr lang="zh-CN" altLang="en-US" sz="2400" b="1">
                <a:solidFill>
                  <a:srgbClr val="000099"/>
                </a:solidFill>
                <a:ea typeface="黑体" panose="02010609060101010101" pitchFamily="2" charset="-122"/>
              </a:rPr>
              <a:t>“</a:t>
            </a:r>
            <a:r>
              <a:rPr lang="zh-CN" altLang="en-US" sz="2400" b="1">
                <a:solidFill>
                  <a:srgbClr val="000099"/>
                </a:solidFill>
                <a:latin typeface="黑体" panose="02010609060101010101" pitchFamily="2" charset="-122"/>
                <a:ea typeface="黑体" panose="02010609060101010101" pitchFamily="2" charset="-122"/>
              </a:rPr>
              <a:t>二十一条</a:t>
            </a:r>
            <a:r>
              <a:rPr lang="zh-CN" altLang="en-US" sz="2400" b="1">
                <a:solidFill>
                  <a:srgbClr val="000099"/>
                </a:solidFill>
                <a:ea typeface="黑体" panose="02010609060101010101" pitchFamily="2" charset="-122"/>
              </a:rPr>
              <a:t>”</a:t>
            </a:r>
            <a:r>
              <a:rPr lang="zh-CN" altLang="en-US" sz="2400" b="1">
                <a:solidFill>
                  <a:srgbClr val="000099"/>
                </a:solidFill>
                <a:latin typeface="黑体" panose="02010609060101010101" pitchFamily="2" charset="-122"/>
                <a:ea typeface="黑体" panose="02010609060101010101" pitchFamily="2" charset="-122"/>
              </a:rPr>
              <a:t>，其中包括继承德国在山东权益。</a:t>
            </a:r>
            <a:endParaRPr lang="zh-CN" altLang="en-US" sz="2400" b="1">
              <a:solidFill>
                <a:srgbClr val="000099"/>
              </a:solidFill>
              <a:latin typeface="黑体" panose="02010609060101010101" pitchFamily="2" charset="-122"/>
              <a:ea typeface="黑体" panose="02010609060101010101" pitchFamily="2" charset="-122"/>
            </a:endParaRPr>
          </a:p>
          <a:p>
            <a:r>
              <a:rPr lang="zh-CN" altLang="en-US" sz="2400" b="1">
                <a:latin typeface="黑体" panose="02010609060101010101" pitchFamily="2" charset="-122"/>
                <a:ea typeface="黑体" panose="02010609060101010101" pitchFamily="2" charset="-122"/>
              </a:rPr>
              <a:t>    处理：</a:t>
            </a:r>
            <a:r>
              <a:rPr lang="zh-CN" altLang="en-US" sz="2400" b="1">
                <a:solidFill>
                  <a:srgbClr val="000099"/>
                </a:solidFill>
                <a:latin typeface="黑体" panose="02010609060101010101" pitchFamily="2" charset="-122"/>
                <a:ea typeface="黑体" panose="02010609060101010101" pitchFamily="2" charset="-122"/>
              </a:rPr>
              <a:t>英法美同意把德国在山东的全部权益转交给日本。</a:t>
            </a:r>
            <a:endParaRPr lang="zh-CN" altLang="en-US" sz="2400" b="1">
              <a:solidFill>
                <a:srgbClr val="000099"/>
              </a:solidFill>
              <a:latin typeface="黑体" panose="02010609060101010101" pitchFamily="2" charset="-122"/>
              <a:ea typeface="黑体" panose="02010609060101010101" pitchFamily="2" charset="-122"/>
            </a:endParaRPr>
          </a:p>
          <a:p>
            <a:r>
              <a:rPr lang="zh-CN" altLang="en-US" sz="2400" b="1">
                <a:latin typeface="黑体" panose="02010609060101010101" pitchFamily="2" charset="-122"/>
                <a:ea typeface="黑体" panose="02010609060101010101" pitchFamily="2" charset="-122"/>
              </a:rPr>
              <a:t>    影响：</a:t>
            </a:r>
            <a:endParaRPr lang="zh-CN" altLang="en-US" sz="2400" b="1">
              <a:latin typeface="黑体" panose="02010609060101010101" pitchFamily="2" charset="-122"/>
              <a:ea typeface="黑体" panose="02010609060101010101" pitchFamily="2" charset="-122"/>
            </a:endParaRPr>
          </a:p>
          <a:p>
            <a:r>
              <a:rPr lang="zh-CN" altLang="en-US" sz="2400" b="1">
                <a:solidFill>
                  <a:srgbClr val="000099"/>
                </a:solidFill>
                <a:latin typeface="黑体" panose="02010609060101010101" pitchFamily="2" charset="-122"/>
                <a:ea typeface="黑体" panose="02010609060101010101" pitchFamily="2" charset="-122"/>
              </a:rPr>
              <a:t>①中国掀起五四运动，标志新民主主义革命开始。</a:t>
            </a:r>
            <a:endParaRPr lang="zh-CN" altLang="en-US" sz="2400" b="1">
              <a:solidFill>
                <a:srgbClr val="000099"/>
              </a:solidFill>
              <a:latin typeface="黑体" panose="02010609060101010101" pitchFamily="2" charset="-122"/>
              <a:ea typeface="黑体" panose="02010609060101010101" pitchFamily="2" charset="-122"/>
            </a:endParaRPr>
          </a:p>
          <a:p>
            <a:r>
              <a:rPr lang="zh-CN" altLang="en-US" sz="2400" b="1">
                <a:solidFill>
                  <a:srgbClr val="000099"/>
                </a:solidFill>
                <a:latin typeface="黑体" panose="02010609060101010101" pitchFamily="2" charset="-122"/>
                <a:ea typeface="黑体" panose="02010609060101010101" pitchFamily="2" charset="-122"/>
              </a:rPr>
              <a:t>②拒签和约开辟了中国在国际事务中独立决定自己命运的先例</a:t>
            </a:r>
            <a:endParaRPr lang="zh-CN" altLang="en-US" sz="2400" b="1">
              <a:solidFill>
                <a:srgbClr val="000099"/>
              </a:solidFill>
              <a:latin typeface="黑体" panose="02010609060101010101" pitchFamily="2" charset="-122"/>
              <a:ea typeface="黑体" panose="02010609060101010101" pitchFamily="2" charset="-122"/>
            </a:endParaRPr>
          </a:p>
          <a:p>
            <a:r>
              <a:rPr lang="zh-CN" altLang="en-US" sz="2400" b="1">
                <a:latin typeface="黑体" panose="02010609060101010101" pitchFamily="2" charset="-122"/>
                <a:ea typeface="黑体" panose="02010609060101010101" pitchFamily="2" charset="-122"/>
              </a:rPr>
              <a:t>    认识：</a:t>
            </a:r>
            <a:r>
              <a:rPr lang="zh-CN" altLang="en-US" sz="2400" b="1">
                <a:solidFill>
                  <a:srgbClr val="000099"/>
                </a:solidFill>
                <a:latin typeface="黑体" panose="02010609060101010101" pitchFamily="2" charset="-122"/>
                <a:ea typeface="黑体" panose="02010609060101010101" pitchFamily="2" charset="-122"/>
              </a:rPr>
              <a:t>①列强漠视弱小国家民族权益。②弱国无外交。</a:t>
            </a:r>
            <a:endParaRPr lang="zh-CN" altLang="en-US" sz="2400" b="1">
              <a:solidFill>
                <a:srgbClr val="000099"/>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84"/>
                                        </p:tgtEl>
                                        <p:attrNameLst>
                                          <p:attrName>style.visibility</p:attrName>
                                        </p:attrNameLst>
                                      </p:cBhvr>
                                      <p:to>
                                        <p:strVal val="visible"/>
                                      </p:to>
                                    </p:set>
                                    <p:anim calcmode="lin" valueType="num">
                                      <p:cBhvr additive="base">
                                        <p:cTn id="7" dur="500" fill="hold"/>
                                        <p:tgtEl>
                                          <p:spTgt spid="61484"/>
                                        </p:tgtEl>
                                        <p:attrNameLst>
                                          <p:attrName>ppt_x</p:attrName>
                                        </p:attrNameLst>
                                      </p:cBhvr>
                                      <p:tavLst>
                                        <p:tav tm="0">
                                          <p:val>
                                            <p:strVal val="#ppt_x"/>
                                          </p:val>
                                        </p:tav>
                                        <p:tav tm="100000">
                                          <p:val>
                                            <p:strVal val="#ppt_x"/>
                                          </p:val>
                                        </p:tav>
                                      </p:tavLst>
                                    </p:anim>
                                    <p:anim calcmode="lin" valueType="num">
                                      <p:cBhvr additive="base">
                                        <p:cTn id="8" dur="500" fill="hold"/>
                                        <p:tgtEl>
                                          <p:spTgt spid="614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79388" y="188913"/>
            <a:ext cx="7344940" cy="954107"/>
          </a:xfrm>
          <a:prstGeom prst="rect">
            <a:avLst/>
          </a:prstGeom>
          <a:noFill/>
          <a:ln w="9525">
            <a:noFill/>
            <a:miter lim="800000"/>
          </a:ln>
        </p:spPr>
        <p:txBody>
          <a:bodyPr wrap="square">
            <a:spAutoFit/>
          </a:bodyPr>
          <a:lstStyle>
            <a:defPPr/>
          </a:lstStyle>
          <a:p>
            <a:pPr>
              <a:spcBef>
                <a:spcPct val="50000"/>
              </a:spcBef>
            </a:pPr>
            <a:r>
              <a:rPr lang="zh-CN" altLang="en-US" sz="2800" b="1">
                <a:solidFill>
                  <a:srgbClr val="003366"/>
                </a:solidFill>
                <a:ea typeface="黑体" panose="02010609060101010101" pitchFamily="2" charset="-122"/>
              </a:rPr>
              <a:t>二</a:t>
            </a:r>
            <a:r>
              <a:rPr lang="zh-CN" altLang="en-US" sz="2800" b="1" smtClean="0">
                <a:solidFill>
                  <a:srgbClr val="003366"/>
                </a:solidFill>
                <a:ea typeface="黑体" panose="02010609060101010101" pitchFamily="2" charset="-122"/>
              </a:rPr>
              <a:t>、凡尔赛体系</a:t>
            </a:r>
            <a:r>
              <a:rPr lang="en-US" altLang="zh-CN" sz="2800" b="1" smtClean="0">
                <a:solidFill>
                  <a:srgbClr val="003366"/>
                </a:solidFill>
                <a:ea typeface="黑体" panose="02010609060101010101" pitchFamily="2" charset="-122"/>
              </a:rPr>
              <a:t>——</a:t>
            </a:r>
            <a:r>
              <a:rPr lang="zh-CN" altLang="en-US" sz="2800" b="1" smtClean="0">
                <a:solidFill>
                  <a:srgbClr val="003366"/>
                </a:solidFill>
                <a:ea typeface="黑体" panose="02010609060101010101" pitchFamily="2" charset="-122"/>
              </a:rPr>
              <a:t>华盛顿体系概况</a:t>
            </a:r>
            <a:br>
              <a:rPr lang="zh-CN" altLang="en-US" sz="2800" b="1">
                <a:solidFill>
                  <a:srgbClr val="003366"/>
                </a:solidFill>
                <a:ea typeface="黑体" panose="02010609060101010101" pitchFamily="2" charset="-122"/>
              </a:rPr>
            </a:br>
            <a:endParaRPr lang="en-US" altLang="zh-CN" sz="2800" b="1"/>
          </a:p>
        </p:txBody>
      </p:sp>
      <p:sp>
        <p:nvSpPr>
          <p:cNvPr id="54275" name="Text Box 3"/>
          <p:cNvSpPr txBox="1">
            <a:spLocks noChangeArrowheads="1"/>
          </p:cNvSpPr>
          <p:nvPr/>
        </p:nvSpPr>
        <p:spPr bwMode="auto">
          <a:xfrm>
            <a:off x="179388" y="764704"/>
            <a:ext cx="8964612" cy="954107"/>
          </a:xfrm>
          <a:prstGeom prst="rect">
            <a:avLst/>
          </a:prstGeom>
          <a:noFill/>
          <a:ln w="9525">
            <a:noFill/>
            <a:miter lim="800000"/>
          </a:ln>
        </p:spPr>
        <p:txBody>
          <a:bodyPr wrap="square">
            <a:spAutoFit/>
          </a:bodyPr>
          <a:lstStyle>
            <a:defPPr/>
          </a:lstStyle>
          <a:p>
            <a:r>
              <a:rPr lang="en-US" altLang="zh-CN" sz="2800" b="1" smtClean="0">
                <a:solidFill>
                  <a:schemeClr val="tx2"/>
                </a:solidFill>
                <a:latin typeface="黑体" panose="02010609060101010101" pitchFamily="2" charset="-122"/>
                <a:ea typeface="黑体" panose="02010609060101010101" pitchFamily="2" charset="-122"/>
              </a:rPr>
              <a:t>1</a:t>
            </a:r>
            <a:r>
              <a:rPr lang="zh-CN" altLang="en-US" sz="2800" b="1" smtClean="0">
                <a:solidFill>
                  <a:schemeClr val="tx2"/>
                </a:solidFill>
                <a:latin typeface="黑体" panose="02010609060101010101" pitchFamily="2" charset="-122"/>
                <a:ea typeface="黑体" panose="02010609060101010101" pitchFamily="2" charset="-122"/>
              </a:rPr>
              <a:t>、组成：</a:t>
            </a:r>
            <a:br>
              <a:rPr lang="zh-CN" altLang="en-US" sz="2800" b="1">
                <a:solidFill>
                  <a:schemeClr val="tx2"/>
                </a:solidFill>
                <a:latin typeface="黑体" panose="02010609060101010101" pitchFamily="2" charset="-122"/>
                <a:ea typeface="黑体" panose="02010609060101010101" pitchFamily="2" charset="-122"/>
              </a:rPr>
            </a:br>
            <a:r>
              <a:rPr lang="zh-CN" altLang="en-US" sz="2800" b="1">
                <a:solidFill>
                  <a:schemeClr val="tx2"/>
                </a:solidFill>
                <a:latin typeface="黑体" panose="02010609060101010101" pitchFamily="2" charset="-122"/>
                <a:ea typeface="黑体" panose="02010609060101010101" pitchFamily="2" charset="-122"/>
              </a:rPr>
              <a:t>    </a:t>
            </a:r>
            <a:r>
              <a:rPr lang="zh-CN" altLang="en-US" sz="2800" b="1">
                <a:solidFill>
                  <a:srgbClr val="000099"/>
                </a:solidFill>
                <a:latin typeface="黑体" panose="02010609060101010101" pitchFamily="2" charset="-122"/>
                <a:ea typeface="黑体" panose="02010609060101010101" pitchFamily="2" charset="-122"/>
              </a:rPr>
              <a:t>①</a:t>
            </a:r>
            <a:r>
              <a:rPr lang="en-US" altLang="zh-CN" sz="2800" b="1">
                <a:solidFill>
                  <a:srgbClr val="000099"/>
                </a:solidFill>
                <a:latin typeface="黑体" panose="02010609060101010101" pitchFamily="2" charset="-122"/>
                <a:ea typeface="黑体" panose="02010609060101010101" pitchFamily="2" charset="-122"/>
              </a:rPr>
              <a:t>《</a:t>
            </a:r>
            <a:r>
              <a:rPr lang="zh-CN" altLang="en-US" sz="2800" b="1">
                <a:solidFill>
                  <a:srgbClr val="000099"/>
                </a:solidFill>
                <a:latin typeface="黑体" panose="02010609060101010101" pitchFamily="2" charset="-122"/>
                <a:ea typeface="黑体" panose="02010609060101010101" pitchFamily="2" charset="-122"/>
              </a:rPr>
              <a:t>凡尔赛和约</a:t>
            </a:r>
            <a:r>
              <a:rPr lang="en-US" altLang="zh-CN" sz="2800" b="1" smtClean="0">
                <a:solidFill>
                  <a:srgbClr val="000099"/>
                </a:solidFill>
                <a:latin typeface="黑体" panose="02010609060101010101" pitchFamily="2" charset="-122"/>
                <a:ea typeface="黑体" panose="02010609060101010101" pitchFamily="2" charset="-122"/>
              </a:rPr>
              <a:t>》</a:t>
            </a:r>
            <a:r>
              <a:rPr lang="zh-CN" altLang="en-US" sz="2800" b="1" smtClean="0">
                <a:solidFill>
                  <a:srgbClr val="000099"/>
                </a:solidFill>
                <a:latin typeface="黑体" panose="02010609060101010101" pitchFamily="2" charset="-122"/>
                <a:ea typeface="黑体" panose="02010609060101010101" pitchFamily="2" charset="-122"/>
              </a:rPr>
              <a:t> </a:t>
            </a:r>
            <a:r>
              <a:rPr lang="zh-CN" altLang="en-US" sz="2800" b="1">
                <a:solidFill>
                  <a:srgbClr val="000099"/>
                </a:solidFill>
                <a:latin typeface="黑体" panose="02010609060101010101" pitchFamily="2" charset="-122"/>
                <a:ea typeface="黑体" panose="02010609060101010101" pitchFamily="2" charset="-122"/>
              </a:rPr>
              <a:t>②</a:t>
            </a:r>
            <a:r>
              <a:rPr lang="en-US" altLang="zh-CN" sz="2800" b="1" smtClean="0">
                <a:solidFill>
                  <a:srgbClr val="000099"/>
                </a:solidFill>
                <a:latin typeface="黑体" panose="02010609060101010101" pitchFamily="2" charset="-122"/>
                <a:ea typeface="黑体" panose="02010609060101010101" pitchFamily="2" charset="-122"/>
              </a:rPr>
              <a:t>《</a:t>
            </a:r>
            <a:r>
              <a:rPr lang="zh-CN" altLang="en-US" sz="2800" b="1" smtClean="0">
                <a:solidFill>
                  <a:srgbClr val="000099"/>
                </a:solidFill>
                <a:latin typeface="黑体" panose="02010609060101010101" pitchFamily="2" charset="-122"/>
                <a:ea typeface="黑体" panose="02010609060101010101" pitchFamily="2" charset="-122"/>
              </a:rPr>
              <a:t>九国公约</a:t>
            </a:r>
            <a:r>
              <a:rPr lang="en-US" altLang="zh-CN" sz="2800" b="1" smtClean="0">
                <a:solidFill>
                  <a:srgbClr val="000099"/>
                </a:solidFill>
                <a:latin typeface="黑体" panose="02010609060101010101" pitchFamily="2" charset="-122"/>
                <a:ea typeface="黑体" panose="02010609060101010101" pitchFamily="2" charset="-122"/>
              </a:rPr>
              <a:t>》</a:t>
            </a:r>
            <a:endParaRPr lang="zh-CN" altLang="en-US" sz="2800" b="1">
              <a:solidFill>
                <a:srgbClr val="000099"/>
              </a:solidFill>
              <a:latin typeface="黑体" panose="02010609060101010101" pitchFamily="2" charset="-122"/>
              <a:ea typeface="黑体" panose="02010609060101010101" pitchFamily="2" charset="-122"/>
            </a:endParaRPr>
          </a:p>
        </p:txBody>
      </p:sp>
      <p:sp>
        <p:nvSpPr>
          <p:cNvPr id="54276" name="Text Box 4"/>
          <p:cNvSpPr txBox="1">
            <a:spLocks noChangeArrowheads="1"/>
          </p:cNvSpPr>
          <p:nvPr/>
        </p:nvSpPr>
        <p:spPr bwMode="auto">
          <a:xfrm>
            <a:off x="143892" y="1844824"/>
            <a:ext cx="8964612" cy="523220"/>
          </a:xfrm>
          <a:prstGeom prst="rect">
            <a:avLst/>
          </a:prstGeom>
          <a:noFill/>
          <a:ln w="9525">
            <a:noFill/>
            <a:miter lim="800000"/>
          </a:ln>
        </p:spPr>
        <p:txBody>
          <a:bodyPr>
            <a:spAutoFit/>
          </a:bodyPr>
          <a:lstStyle>
            <a:defPPr/>
          </a:lstStyle>
          <a:p>
            <a:r>
              <a:rPr lang="en-US" altLang="zh-CN" sz="2800" b="1" smtClean="0">
                <a:latin typeface="黑体" panose="02010609060101010101" pitchFamily="2" charset="-122"/>
                <a:ea typeface="黑体" panose="02010609060101010101" pitchFamily="2" charset="-122"/>
              </a:rPr>
              <a:t>2</a:t>
            </a:r>
            <a:r>
              <a:rPr lang="zh-CN" altLang="en-US" sz="2800" b="1" smtClean="0">
                <a:latin typeface="黑体" panose="02010609060101010101" pitchFamily="2" charset="-122"/>
                <a:ea typeface="黑体" panose="02010609060101010101" pitchFamily="2" charset="-122"/>
              </a:rPr>
              <a:t>、内容</a:t>
            </a:r>
            <a:r>
              <a:rPr lang="zh-CN" altLang="en-US" sz="2800" b="1" smtClean="0">
                <a:solidFill>
                  <a:schemeClr val="tx2"/>
                </a:solidFill>
                <a:latin typeface="黑体" panose="02010609060101010101" pitchFamily="2" charset="-122"/>
                <a:ea typeface="黑体" panose="02010609060101010101" pitchFamily="2" charset="-122"/>
              </a:rPr>
              <a:t>：</a:t>
            </a:r>
            <a:endParaRPr lang="zh-CN" altLang="en-US" sz="2800" b="1">
              <a:solidFill>
                <a:srgbClr val="000099"/>
              </a:solidFill>
              <a:ea typeface="黑体" panose="02010609060101010101" pitchFamily="2" charset="-122"/>
            </a:endParaRPr>
          </a:p>
        </p:txBody>
      </p:sp>
      <p:sp>
        <p:nvSpPr>
          <p:cNvPr id="6" name="Text Box 4"/>
          <p:cNvSpPr txBox="1">
            <a:spLocks noChangeArrowheads="1"/>
          </p:cNvSpPr>
          <p:nvPr/>
        </p:nvSpPr>
        <p:spPr bwMode="auto">
          <a:xfrm>
            <a:off x="107504" y="2473732"/>
            <a:ext cx="8964612" cy="523220"/>
          </a:xfrm>
          <a:prstGeom prst="rect">
            <a:avLst/>
          </a:prstGeom>
          <a:noFill/>
          <a:ln w="9525">
            <a:noFill/>
            <a:miter lim="800000"/>
          </a:ln>
        </p:spPr>
        <p:txBody>
          <a:bodyPr>
            <a:spAutoFit/>
          </a:bodyPr>
          <a:lstStyle>
            <a:defPPr/>
          </a:lstStyle>
          <a:p>
            <a:r>
              <a:rPr lang="en-US" altLang="zh-CN" sz="2800" b="1" smtClean="0">
                <a:latin typeface="黑体" panose="02010609060101010101" pitchFamily="2" charset="-122"/>
                <a:ea typeface="黑体" panose="02010609060101010101" pitchFamily="2" charset="-122"/>
              </a:rPr>
              <a:t>3</a:t>
            </a:r>
            <a:r>
              <a:rPr lang="zh-CN" altLang="en-US" sz="2800" b="1" smtClean="0">
                <a:latin typeface="黑体" panose="02010609060101010101" pitchFamily="2" charset="-122"/>
                <a:ea typeface="黑体" panose="02010609060101010101" pitchFamily="2" charset="-122"/>
              </a:rPr>
              <a:t>、工具</a:t>
            </a:r>
            <a:r>
              <a:rPr lang="zh-CN" altLang="en-US" sz="2800" b="1" smtClean="0">
                <a:solidFill>
                  <a:schemeClr val="tx2"/>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国际联盟</a:t>
            </a:r>
            <a:endParaRPr lang="zh-CN" altLang="en-US" sz="2800" b="1">
              <a:solidFill>
                <a:schemeClr val="accent2">
                  <a:lumMod val="50000"/>
                </a:schemeClr>
              </a:solidFill>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179388" y="1004535"/>
            <a:ext cx="8964612" cy="1200329"/>
          </a:xfrm>
          <a:prstGeom prst="rect">
            <a:avLst/>
          </a:prstGeom>
          <a:noFill/>
          <a:ln w="9525">
            <a:noFill/>
            <a:miter lim="800000"/>
          </a:ln>
        </p:spPr>
        <p:txBody>
          <a:bodyPr>
            <a:spAutoFit/>
          </a:bodyPr>
          <a:lstStyle>
            <a:defPPr/>
          </a:lstStyle>
          <a:p>
            <a:r>
              <a:rPr kumimoji="1" lang="zh-CN" altLang="en-US" sz="2400" b="1">
                <a:latin typeface="黑体" panose="02010609060101010101" pitchFamily="2" charset="-122"/>
                <a:ea typeface="黑体" panose="02010609060101010101" pitchFamily="2" charset="-122"/>
              </a:rPr>
              <a:t>（</a:t>
            </a:r>
            <a:r>
              <a:rPr kumimoji="1" lang="en-US" altLang="zh-CN" sz="2400" b="1">
                <a:latin typeface="黑体" panose="02010609060101010101" pitchFamily="2" charset="-122"/>
                <a:ea typeface="黑体" panose="02010609060101010101" pitchFamily="2" charset="-122"/>
              </a:rPr>
              <a:t>1</a:t>
            </a:r>
            <a:r>
              <a:rPr kumimoji="1" lang="zh-CN" altLang="en-US" sz="2400" b="1" smtClean="0">
                <a:latin typeface="黑体" panose="02010609060101010101" pitchFamily="2" charset="-122"/>
                <a:ea typeface="黑体" panose="02010609060101010101" pitchFamily="2" charset="-122"/>
              </a:rPr>
              <a:t>）地位：</a:t>
            </a:r>
            <a:endParaRPr kumimoji="1" lang="zh-CN" altLang="en-US" sz="2400" b="1">
              <a:latin typeface="黑体" panose="02010609060101010101" pitchFamily="2" charset="-122"/>
              <a:ea typeface="黑体" panose="02010609060101010101" pitchFamily="2" charset="-122"/>
            </a:endParaRPr>
          </a:p>
          <a:p>
            <a:r>
              <a:rPr kumimoji="1" lang="zh-CN" altLang="en-US" sz="2400" b="1">
                <a:solidFill>
                  <a:schemeClr val="accent6"/>
                </a:solidFill>
                <a:latin typeface="+mn-ea"/>
                <a:ea typeface="+mn-ea"/>
              </a:rPr>
              <a:t>    </a:t>
            </a:r>
            <a:r>
              <a:rPr lang="zh-CN" altLang="en-US" sz="2400" b="1" smtClean="0">
                <a:solidFill>
                  <a:srgbClr val="0000FF"/>
                </a:solidFill>
                <a:latin typeface="+mn-ea"/>
                <a:ea typeface="+mn-ea"/>
              </a:rPr>
              <a:t>①是凡尔赛体系</a:t>
            </a:r>
            <a:r>
              <a:rPr lang="en-US" altLang="zh-CN" sz="2400" b="1" smtClean="0">
                <a:solidFill>
                  <a:srgbClr val="0000FF"/>
                </a:solidFill>
                <a:latin typeface="+mn-ea"/>
                <a:ea typeface="+mn-ea"/>
              </a:rPr>
              <a:t>——</a:t>
            </a:r>
            <a:r>
              <a:rPr lang="zh-CN" altLang="en-US" sz="2400" b="1" smtClean="0">
                <a:solidFill>
                  <a:srgbClr val="0000FF"/>
                </a:solidFill>
                <a:latin typeface="+mn-ea"/>
                <a:ea typeface="+mn-ea"/>
              </a:rPr>
              <a:t>华盛顿体系的重要组成部分。</a:t>
            </a:r>
            <a:endParaRPr lang="zh-CN" altLang="en-US" sz="2400" b="1">
              <a:solidFill>
                <a:srgbClr val="0000FF"/>
              </a:solidFill>
              <a:latin typeface="+mn-ea"/>
              <a:ea typeface="+mn-ea"/>
            </a:endParaRPr>
          </a:p>
          <a:p>
            <a:r>
              <a:rPr lang="zh-CN" altLang="en-US" sz="2400" b="1">
                <a:solidFill>
                  <a:srgbClr val="0000FF"/>
                </a:solidFill>
                <a:latin typeface="+mn-ea"/>
                <a:ea typeface="+mn-ea"/>
              </a:rPr>
              <a:t>    </a:t>
            </a:r>
            <a:r>
              <a:rPr lang="zh-CN" altLang="en-US" sz="2400" b="1" smtClean="0">
                <a:solidFill>
                  <a:srgbClr val="0000FF"/>
                </a:solidFill>
                <a:latin typeface="+mn-ea"/>
                <a:ea typeface="+mn-ea"/>
              </a:rPr>
              <a:t>②第一个由主权国家组成的世界性国际组织。</a:t>
            </a:r>
            <a:endParaRPr kumimoji="1" lang="zh-CN" altLang="en-US" sz="2400" b="1">
              <a:solidFill>
                <a:srgbClr val="0000FF"/>
              </a:solidFill>
              <a:latin typeface="+mn-ea"/>
              <a:ea typeface="+mn-ea"/>
            </a:endParaRPr>
          </a:p>
        </p:txBody>
      </p:sp>
      <p:sp>
        <p:nvSpPr>
          <p:cNvPr id="23555" name="Text Box 3"/>
          <p:cNvSpPr txBox="1">
            <a:spLocks noChangeArrowheads="1"/>
          </p:cNvSpPr>
          <p:nvPr/>
        </p:nvSpPr>
        <p:spPr bwMode="auto">
          <a:xfrm>
            <a:off x="179388" y="115888"/>
            <a:ext cx="6121400" cy="646331"/>
          </a:xfrm>
          <a:prstGeom prst="rect">
            <a:avLst/>
          </a:prstGeom>
          <a:noFill/>
          <a:ln w="9525">
            <a:noFill/>
            <a:miter lim="800000"/>
          </a:ln>
        </p:spPr>
        <p:txBody>
          <a:bodyPr>
            <a:spAutoFit/>
          </a:bodyPr>
          <a:lstStyle>
            <a:defPPr/>
          </a:lstStyle>
          <a:p>
            <a:pPr>
              <a:spcBef>
                <a:spcPct val="50000"/>
              </a:spcBef>
            </a:pPr>
            <a:r>
              <a:rPr lang="zh-CN" altLang="en-US" sz="3600" b="1" smtClean="0">
                <a:latin typeface="宋体" panose="02010600030101010101" pitchFamily="2" charset="-122"/>
              </a:rPr>
              <a:t>国</a:t>
            </a:r>
            <a:r>
              <a:rPr lang="zh-CN" altLang="en-US" sz="3600" b="1">
                <a:latin typeface="宋体" panose="02010600030101010101" pitchFamily="2" charset="-122"/>
              </a:rPr>
              <a:t>际联盟：</a:t>
            </a:r>
            <a:endParaRPr lang="zh-CN" altLang="en-US" sz="3600" b="1">
              <a:latin typeface="宋体" panose="02010600030101010101" pitchFamily="2" charset="-122"/>
            </a:endParaRPr>
          </a:p>
        </p:txBody>
      </p:sp>
      <p:sp>
        <p:nvSpPr>
          <p:cNvPr id="64517" name="Text Box 5"/>
          <p:cNvSpPr txBox="1">
            <a:spLocks noChangeArrowheads="1"/>
          </p:cNvSpPr>
          <p:nvPr/>
        </p:nvSpPr>
        <p:spPr bwMode="auto">
          <a:xfrm>
            <a:off x="179388" y="2420888"/>
            <a:ext cx="8424862" cy="1200329"/>
          </a:xfrm>
          <a:prstGeom prst="rect">
            <a:avLst/>
          </a:prstGeom>
          <a:noFill/>
          <a:ln w="9525">
            <a:noFill/>
            <a:miter lim="800000"/>
          </a:ln>
        </p:spPr>
        <p:txBody>
          <a:bodyPr>
            <a:spAutoFit/>
          </a:bodyPr>
          <a:lstStyle>
            <a:defPPr/>
          </a:lstStyle>
          <a:p>
            <a:r>
              <a:rPr kumimoji="1" lang="zh-CN" altLang="en-US" sz="2400" b="1">
                <a:latin typeface="黑体" panose="02010609060101010101" pitchFamily="2" charset="-122"/>
                <a:ea typeface="黑体" panose="02010609060101010101" pitchFamily="2" charset="-122"/>
              </a:rPr>
              <a:t>（</a:t>
            </a:r>
            <a:r>
              <a:rPr kumimoji="1" lang="en-US" altLang="zh-CN" sz="2400" b="1">
                <a:latin typeface="黑体" panose="02010609060101010101" pitchFamily="2" charset="-122"/>
                <a:ea typeface="黑体" panose="02010609060101010101" pitchFamily="2" charset="-122"/>
              </a:rPr>
              <a:t>2</a:t>
            </a:r>
            <a:r>
              <a:rPr kumimoji="1" lang="zh-CN" altLang="en-US" sz="2400" b="1">
                <a:latin typeface="黑体" panose="02010609060101010101" pitchFamily="2" charset="-122"/>
                <a:ea typeface="黑体" panose="02010609060101010101" pitchFamily="2" charset="-122"/>
              </a:rPr>
              <a:t>）盟约内容：</a:t>
            </a:r>
            <a:endParaRPr kumimoji="1" lang="zh-CN" altLang="en-US" sz="2400" b="1">
              <a:latin typeface="黑体" panose="02010609060101010101" pitchFamily="2" charset="-122"/>
              <a:ea typeface="黑体" panose="02010609060101010101" pitchFamily="2" charset="-122"/>
            </a:endParaRPr>
          </a:p>
          <a:p>
            <a:r>
              <a:rPr lang="zh-CN" altLang="en-US" sz="2400" b="1">
                <a:solidFill>
                  <a:srgbClr val="000099"/>
                </a:solidFill>
                <a:latin typeface="黑体" panose="02010609060101010101" pitchFamily="2" charset="-122"/>
                <a:ea typeface="黑体" panose="02010609060101010101" pitchFamily="2" charset="-122"/>
              </a:rPr>
              <a:t>  </a:t>
            </a:r>
            <a:r>
              <a:rPr lang="zh-CN" altLang="en-US" sz="2400" b="1" smtClean="0">
                <a:solidFill>
                  <a:srgbClr val="000099"/>
                </a:solidFill>
                <a:latin typeface="黑体" panose="02010609060101010101" pitchFamily="2" charset="-122"/>
                <a:ea typeface="黑体" panose="02010609060101010101" pitchFamily="2" charset="-122"/>
              </a:rPr>
              <a:t>  </a:t>
            </a:r>
            <a:r>
              <a:rPr lang="zh-CN" altLang="en-US" sz="2400" b="1" smtClean="0">
                <a:solidFill>
                  <a:srgbClr val="0000FF"/>
                </a:solidFill>
                <a:latin typeface="华文新魏" pitchFamily="2" charset="-122"/>
                <a:ea typeface="华文新魏" pitchFamily="2" charset="-122"/>
              </a:rPr>
              <a:t>①</a:t>
            </a:r>
            <a:r>
              <a:rPr lang="zh-CN" altLang="en-US" sz="2400" b="1">
                <a:solidFill>
                  <a:srgbClr val="0000FF"/>
                </a:solidFill>
                <a:latin typeface="华文新魏" pitchFamily="2" charset="-122"/>
                <a:ea typeface="华文新魏" pitchFamily="2" charset="-122"/>
              </a:rPr>
              <a:t>维护和平原则：宗旨、裁军要求</a:t>
            </a:r>
            <a:endParaRPr lang="zh-CN" altLang="en-US" sz="2400" b="1">
              <a:solidFill>
                <a:srgbClr val="0000FF"/>
              </a:solidFill>
              <a:latin typeface="华文新魏" pitchFamily="2" charset="-122"/>
              <a:ea typeface="华文新魏" pitchFamily="2" charset="-122"/>
            </a:endParaRPr>
          </a:p>
          <a:p>
            <a:r>
              <a:rPr lang="zh-CN" altLang="en-US" sz="2400" b="1">
                <a:solidFill>
                  <a:srgbClr val="0000FF"/>
                </a:solidFill>
                <a:latin typeface="华文新魏" pitchFamily="2" charset="-122"/>
                <a:ea typeface="华文新魏" pitchFamily="2" charset="-122"/>
              </a:rPr>
              <a:t>    </a:t>
            </a:r>
            <a:r>
              <a:rPr lang="zh-CN" altLang="en-US" sz="2400" b="1" smtClean="0">
                <a:solidFill>
                  <a:srgbClr val="0000FF"/>
                </a:solidFill>
                <a:latin typeface="华文新魏" pitchFamily="2" charset="-122"/>
                <a:ea typeface="华文新魏" pitchFamily="2" charset="-122"/>
              </a:rPr>
              <a:t>②形成决议“全体一致”原则</a:t>
            </a:r>
            <a:endParaRPr kumimoji="1" lang="zh-CN" altLang="en-US" sz="2400" b="1">
              <a:solidFill>
                <a:srgbClr val="0000FF"/>
              </a:solidFill>
              <a:latin typeface="华文新魏" pitchFamily="2" charset="-122"/>
              <a:ea typeface="华文新魏" pitchFamily="2" charset="-122"/>
            </a:endParaRPr>
          </a:p>
        </p:txBody>
      </p:sp>
      <p:sp>
        <p:nvSpPr>
          <p:cNvPr id="64518" name="Text Box 6"/>
          <p:cNvSpPr txBox="1">
            <a:spLocks noChangeArrowheads="1"/>
          </p:cNvSpPr>
          <p:nvPr/>
        </p:nvSpPr>
        <p:spPr bwMode="auto">
          <a:xfrm>
            <a:off x="179388" y="3712964"/>
            <a:ext cx="8785225" cy="2308324"/>
          </a:xfrm>
          <a:prstGeom prst="rect">
            <a:avLst/>
          </a:prstGeom>
          <a:noFill/>
          <a:ln w="9525">
            <a:noFill/>
            <a:miter lim="800000"/>
          </a:ln>
        </p:spPr>
        <p:txBody>
          <a:bodyPr>
            <a:spAutoFit/>
          </a:bodyPr>
          <a:lstStyle>
            <a:defPPr/>
          </a:lstStyle>
          <a:p>
            <a:r>
              <a:rPr kumimoji="1" lang="zh-CN" altLang="en-US" sz="2400" b="1">
                <a:latin typeface="黑体" panose="02010609060101010101" pitchFamily="2" charset="-122"/>
                <a:ea typeface="黑体" panose="02010609060101010101" pitchFamily="2" charset="-122"/>
              </a:rPr>
              <a:t>（</a:t>
            </a:r>
            <a:r>
              <a:rPr kumimoji="1" lang="en-US" altLang="zh-CN" sz="2400" b="1">
                <a:latin typeface="黑体" panose="02010609060101010101" pitchFamily="2" charset="-122"/>
                <a:ea typeface="黑体" panose="02010609060101010101" pitchFamily="2" charset="-122"/>
              </a:rPr>
              <a:t>3</a:t>
            </a:r>
            <a:r>
              <a:rPr kumimoji="1" lang="zh-CN" altLang="en-US" sz="2400" b="1">
                <a:latin typeface="黑体" panose="02010609060101010101" pitchFamily="2" charset="-122"/>
                <a:ea typeface="黑体" panose="02010609060101010101" pitchFamily="2" charset="-122"/>
              </a:rPr>
              <a:t>）正式成立：</a:t>
            </a:r>
            <a:br>
              <a:rPr kumimoji="1" lang="zh-CN" altLang="en-US" sz="2400" b="1">
                <a:solidFill>
                  <a:srgbClr val="0000FF"/>
                </a:solidFill>
                <a:latin typeface="黑体" panose="02010609060101010101" pitchFamily="2" charset="-122"/>
                <a:ea typeface="黑体" panose="02010609060101010101" pitchFamily="2" charset="-122"/>
              </a:rPr>
            </a:br>
            <a:r>
              <a:rPr kumimoji="1" lang="zh-CN" altLang="en-US" sz="2400" b="1">
                <a:solidFill>
                  <a:srgbClr val="0000FF"/>
                </a:solidFill>
                <a:latin typeface="黑体" panose="02010609060101010101" pitchFamily="2" charset="-122"/>
                <a:ea typeface="黑体" panose="02010609060101010101" pitchFamily="2" charset="-122"/>
              </a:rPr>
              <a:t> </a:t>
            </a:r>
            <a:r>
              <a:rPr kumimoji="1" lang="zh-CN" altLang="en-US" sz="2400" b="1" smtClean="0">
                <a:solidFill>
                  <a:srgbClr val="0000FF"/>
                </a:solidFill>
                <a:latin typeface="黑体" panose="02010609060101010101" pitchFamily="2" charset="-122"/>
                <a:ea typeface="黑体" panose="02010609060101010101" pitchFamily="2" charset="-122"/>
              </a:rPr>
              <a:t>   </a:t>
            </a:r>
            <a:r>
              <a:rPr kumimoji="1" lang="zh-CN" altLang="en-US" sz="2400" b="1">
                <a:solidFill>
                  <a:schemeClr val="tx2"/>
                </a:solidFill>
                <a:latin typeface="华文新魏" pitchFamily="2" charset="-122"/>
                <a:ea typeface="华文新魏" pitchFamily="2" charset="-122"/>
              </a:rPr>
              <a:t>①时间、总部：</a:t>
            </a:r>
            <a:r>
              <a:rPr kumimoji="1" lang="en-US" altLang="zh-CN" sz="2400" b="1">
                <a:solidFill>
                  <a:srgbClr val="0000FF"/>
                </a:solidFill>
                <a:latin typeface="华文新魏" pitchFamily="2" charset="-122"/>
                <a:ea typeface="华文新魏" pitchFamily="2" charset="-122"/>
              </a:rPr>
              <a:t>1920</a:t>
            </a:r>
            <a:r>
              <a:rPr kumimoji="1" lang="zh-CN" altLang="en-US" sz="2400" b="1">
                <a:solidFill>
                  <a:srgbClr val="0000FF"/>
                </a:solidFill>
                <a:latin typeface="华文新魏" pitchFamily="2" charset="-122"/>
                <a:ea typeface="华文新魏" pitchFamily="2" charset="-122"/>
              </a:rPr>
              <a:t>年</a:t>
            </a:r>
            <a:r>
              <a:rPr kumimoji="1" lang="en-US" altLang="zh-CN" sz="2400" b="1">
                <a:solidFill>
                  <a:srgbClr val="0000FF"/>
                </a:solidFill>
                <a:latin typeface="华文新魏" pitchFamily="2" charset="-122"/>
                <a:ea typeface="华文新魏" pitchFamily="2" charset="-122"/>
              </a:rPr>
              <a:t>1</a:t>
            </a:r>
            <a:r>
              <a:rPr kumimoji="1" lang="zh-CN" altLang="en-US" sz="2400" b="1">
                <a:solidFill>
                  <a:srgbClr val="0000FF"/>
                </a:solidFill>
                <a:latin typeface="华文新魏" pitchFamily="2" charset="-122"/>
                <a:ea typeface="华文新魏" pitchFamily="2" charset="-122"/>
              </a:rPr>
              <a:t>月</a:t>
            </a:r>
            <a:r>
              <a:rPr kumimoji="1" lang="en-US" altLang="zh-CN" sz="2400" b="1">
                <a:solidFill>
                  <a:srgbClr val="0000FF"/>
                </a:solidFill>
                <a:latin typeface="华文新魏" pitchFamily="2" charset="-122"/>
                <a:ea typeface="华文新魏" pitchFamily="2" charset="-122"/>
              </a:rPr>
              <a:t>20</a:t>
            </a:r>
            <a:r>
              <a:rPr kumimoji="1" lang="zh-CN" altLang="en-US" sz="2400" b="1">
                <a:solidFill>
                  <a:srgbClr val="0000FF"/>
                </a:solidFill>
                <a:latin typeface="华文新魏" pitchFamily="2" charset="-122"/>
                <a:ea typeface="华文新魏" pitchFamily="2" charset="-122"/>
              </a:rPr>
              <a:t>日、日内瓦</a:t>
            </a:r>
            <a:endParaRPr kumimoji="1" lang="zh-CN" altLang="en-US" sz="2400" b="1">
              <a:solidFill>
                <a:srgbClr val="0000FF"/>
              </a:solidFill>
              <a:latin typeface="华文新魏" pitchFamily="2" charset="-122"/>
              <a:ea typeface="华文新魏" pitchFamily="2" charset="-122"/>
            </a:endParaRPr>
          </a:p>
          <a:p>
            <a:r>
              <a:rPr kumimoji="1" lang="zh-CN" altLang="en-US" sz="2400" b="1">
                <a:solidFill>
                  <a:schemeClr val="tx2"/>
                </a:solidFill>
                <a:latin typeface="华文新魏" pitchFamily="2" charset="-122"/>
                <a:ea typeface="华文新魏" pitchFamily="2" charset="-122"/>
              </a:rPr>
              <a:t>    ②主要机构：</a:t>
            </a:r>
            <a:r>
              <a:rPr kumimoji="1" lang="zh-CN" altLang="en-US" sz="2400" b="1">
                <a:solidFill>
                  <a:srgbClr val="0000FF"/>
                </a:solidFill>
                <a:latin typeface="华文新魏" pitchFamily="2" charset="-122"/>
                <a:ea typeface="华文新魏" pitchFamily="2" charset="-122"/>
              </a:rPr>
              <a:t>大会、行政院和秘书处</a:t>
            </a:r>
            <a:endParaRPr kumimoji="1" lang="zh-CN" altLang="en-US" sz="2400" b="1">
              <a:solidFill>
                <a:srgbClr val="0000FF"/>
              </a:solidFill>
              <a:latin typeface="华文新魏" pitchFamily="2" charset="-122"/>
              <a:ea typeface="华文新魏" pitchFamily="2" charset="-122"/>
            </a:endParaRPr>
          </a:p>
          <a:p>
            <a:r>
              <a:rPr kumimoji="1" lang="zh-CN" altLang="en-US" sz="2400" b="1">
                <a:solidFill>
                  <a:srgbClr val="000099"/>
                </a:solidFill>
                <a:latin typeface="华文新魏" pitchFamily="2" charset="-122"/>
                <a:ea typeface="华文新魏" pitchFamily="2" charset="-122"/>
              </a:rPr>
              <a:t>    </a:t>
            </a:r>
            <a:r>
              <a:rPr kumimoji="1" lang="zh-CN" altLang="en-US" sz="2400" b="1">
                <a:solidFill>
                  <a:schemeClr val="tx2"/>
                </a:solidFill>
                <a:latin typeface="华文新魏" pitchFamily="2" charset="-122"/>
                <a:ea typeface="华文新魏" pitchFamily="2" charset="-122"/>
              </a:rPr>
              <a:t>③成员国：</a:t>
            </a:r>
            <a:r>
              <a:rPr kumimoji="1" lang="zh-CN" altLang="en-US" sz="2400" b="1">
                <a:solidFill>
                  <a:srgbClr val="0000FF"/>
                </a:solidFill>
                <a:latin typeface="华文新魏" pitchFamily="2" charset="-122"/>
                <a:ea typeface="华文新魏" pitchFamily="2" charset="-122"/>
              </a:rPr>
              <a:t>苏俄和战败国被排斥、美国未加</a:t>
            </a:r>
            <a:r>
              <a:rPr kumimoji="1" lang="zh-CN" altLang="en-US" sz="2400" b="1" smtClean="0">
                <a:solidFill>
                  <a:srgbClr val="0000FF"/>
                </a:solidFill>
                <a:latin typeface="华文新魏" pitchFamily="2" charset="-122"/>
                <a:ea typeface="华文新魏" pitchFamily="2" charset="-122"/>
              </a:rPr>
              <a:t>入</a:t>
            </a:r>
            <a:endParaRPr kumimoji="1" lang="en-US" altLang="zh-CN" sz="2400" b="1" smtClean="0">
              <a:solidFill>
                <a:srgbClr val="0000FF"/>
              </a:solidFill>
              <a:latin typeface="华文新魏" pitchFamily="2" charset="-122"/>
              <a:ea typeface="华文新魏" pitchFamily="2" charset="-122"/>
            </a:endParaRPr>
          </a:p>
          <a:p>
            <a:endParaRPr kumimoji="1" lang="zh-CN" altLang="en-US" sz="2400" b="1">
              <a:solidFill>
                <a:srgbClr val="000099"/>
              </a:solidFill>
              <a:latin typeface="华文新魏" pitchFamily="2" charset="-122"/>
              <a:ea typeface="华文新魏" pitchFamily="2" charset="-122"/>
            </a:endParaRPr>
          </a:p>
          <a:p>
            <a:r>
              <a:rPr kumimoji="1" lang="zh-CN" altLang="en-US" sz="2400" b="1" smtClean="0">
                <a:latin typeface="黑体" panose="02010609060101010101" pitchFamily="2" charset="-122"/>
                <a:ea typeface="黑体" panose="02010609060101010101" pitchFamily="2" charset="-122"/>
              </a:rPr>
              <a:t>（</a:t>
            </a:r>
            <a:r>
              <a:rPr kumimoji="1" lang="en-US" altLang="zh-CN" sz="2400" b="1" smtClean="0">
                <a:latin typeface="黑体" panose="02010609060101010101" pitchFamily="2" charset="-122"/>
                <a:ea typeface="黑体" panose="02010609060101010101" pitchFamily="2" charset="-122"/>
              </a:rPr>
              <a:t>4</a:t>
            </a:r>
            <a:r>
              <a:rPr kumimoji="1" lang="zh-CN" altLang="en-US" sz="2400" b="1" smtClean="0">
                <a:latin typeface="黑体" panose="02010609060101010101" pitchFamily="2" charset="-122"/>
                <a:ea typeface="黑体" panose="02010609060101010101" pitchFamily="2" charset="-122"/>
              </a:rPr>
              <a:t>）实质</a:t>
            </a:r>
            <a:r>
              <a:rPr kumimoji="1" lang="zh-CN" altLang="en-US" sz="2400" b="1" smtClean="0">
                <a:solidFill>
                  <a:schemeClr val="tx2"/>
                </a:solidFill>
                <a:latin typeface="华文新魏" pitchFamily="2" charset="-122"/>
                <a:ea typeface="华文新魏" pitchFamily="2" charset="-122"/>
              </a:rPr>
              <a:t>：</a:t>
            </a:r>
            <a:r>
              <a:rPr kumimoji="1" lang="zh-CN" altLang="en-US" sz="2400" b="1" smtClean="0">
                <a:solidFill>
                  <a:srgbClr val="0000FF"/>
                </a:solidFill>
                <a:latin typeface="华文新魏" pitchFamily="2" charset="-122"/>
                <a:ea typeface="华文新魏" pitchFamily="2" charset="-122"/>
              </a:rPr>
              <a:t>英法维护既得利益，操作国际事务的工具</a:t>
            </a:r>
            <a:endParaRPr lang="zh-CN" altLang="en-US" sz="2400" b="1">
              <a:solidFill>
                <a:srgbClr val="0000FF"/>
              </a:solidFill>
              <a:latin typeface="华文新魏" pitchFamily="2" charset="-122"/>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4514">
                                            <p:txEl>
                                              <p:pRg st="0" end="0"/>
                                            </p:txEl>
                                          </p:spTgt>
                                        </p:tgtEl>
                                        <p:attrNameLst>
                                          <p:attrName>style.visibility</p:attrName>
                                        </p:attrNameLst>
                                      </p:cBhvr>
                                      <p:to>
                                        <p:strVal val="visible"/>
                                      </p:to>
                                    </p:set>
                                    <p:anim calcmode="lin" valueType="num">
                                      <p:cBhvr additive="base">
                                        <p:cTn id="7" dur="500" fill="hold"/>
                                        <p:tgtEl>
                                          <p:spTgt spid="645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45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4514">
                                            <p:txEl>
                                              <p:pRg st="1" end="1"/>
                                            </p:txEl>
                                          </p:spTgt>
                                        </p:tgtEl>
                                        <p:attrNameLst>
                                          <p:attrName>style.visibility</p:attrName>
                                        </p:attrNameLst>
                                      </p:cBhvr>
                                      <p:to>
                                        <p:strVal val="visible"/>
                                      </p:to>
                                    </p:set>
                                    <p:anim calcmode="lin" valueType="num">
                                      <p:cBhvr additive="base">
                                        <p:cTn id="13" dur="500" fill="hold"/>
                                        <p:tgtEl>
                                          <p:spTgt spid="645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45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4514">
                                            <p:txEl>
                                              <p:pRg st="2" end="2"/>
                                            </p:txEl>
                                          </p:spTgt>
                                        </p:tgtEl>
                                        <p:attrNameLst>
                                          <p:attrName>style.visibility</p:attrName>
                                        </p:attrNameLst>
                                      </p:cBhvr>
                                      <p:to>
                                        <p:strVal val="visible"/>
                                      </p:to>
                                    </p:set>
                                    <p:anim calcmode="lin" valueType="num">
                                      <p:cBhvr additive="base">
                                        <p:cTn id="19" dur="500" fill="hold"/>
                                        <p:tgtEl>
                                          <p:spTgt spid="645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45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4517">
                                            <p:txEl>
                                              <p:pRg st="0" end="0"/>
                                            </p:txEl>
                                          </p:spTgt>
                                        </p:tgtEl>
                                        <p:attrNameLst>
                                          <p:attrName>style.visibility</p:attrName>
                                        </p:attrNameLst>
                                      </p:cBhvr>
                                      <p:to>
                                        <p:strVal val="visible"/>
                                      </p:to>
                                    </p:set>
                                    <p:anim calcmode="lin" valueType="num">
                                      <p:cBhvr additive="base">
                                        <p:cTn id="25" dur="500" fill="hold"/>
                                        <p:tgtEl>
                                          <p:spTgt spid="6451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45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4517">
                                            <p:txEl>
                                              <p:pRg st="1" end="1"/>
                                            </p:txEl>
                                          </p:spTgt>
                                        </p:tgtEl>
                                        <p:attrNameLst>
                                          <p:attrName>style.visibility</p:attrName>
                                        </p:attrNameLst>
                                      </p:cBhvr>
                                      <p:to>
                                        <p:strVal val="visible"/>
                                      </p:to>
                                    </p:set>
                                    <p:anim calcmode="lin" valueType="num">
                                      <p:cBhvr additive="base">
                                        <p:cTn id="31" dur="500" fill="hold"/>
                                        <p:tgtEl>
                                          <p:spTgt spid="64517">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451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4517">
                                            <p:txEl>
                                              <p:pRg st="2" end="2"/>
                                            </p:txEl>
                                          </p:spTgt>
                                        </p:tgtEl>
                                        <p:attrNameLst>
                                          <p:attrName>style.visibility</p:attrName>
                                        </p:attrNameLst>
                                      </p:cBhvr>
                                      <p:to>
                                        <p:strVal val="visible"/>
                                      </p:to>
                                    </p:set>
                                    <p:anim calcmode="lin" valueType="num">
                                      <p:cBhvr additive="base">
                                        <p:cTn id="37" dur="500" fill="hold"/>
                                        <p:tgtEl>
                                          <p:spTgt spid="64517">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451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4518">
                                            <p:txEl>
                                              <p:pRg st="0" end="0"/>
                                            </p:txEl>
                                          </p:spTgt>
                                        </p:tgtEl>
                                        <p:attrNameLst>
                                          <p:attrName>style.visibility</p:attrName>
                                        </p:attrNameLst>
                                      </p:cBhvr>
                                      <p:to>
                                        <p:strVal val="visible"/>
                                      </p:to>
                                    </p:set>
                                    <p:anim calcmode="lin" valueType="num">
                                      <p:cBhvr additive="base">
                                        <p:cTn id="43" dur="500" fill="hold"/>
                                        <p:tgtEl>
                                          <p:spTgt spid="64518">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45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4518">
                                            <p:txEl>
                                              <p:pRg st="1" end="1"/>
                                            </p:txEl>
                                          </p:spTgt>
                                        </p:tgtEl>
                                        <p:attrNameLst>
                                          <p:attrName>style.visibility</p:attrName>
                                        </p:attrNameLst>
                                      </p:cBhvr>
                                      <p:to>
                                        <p:strVal val="visible"/>
                                      </p:to>
                                    </p:set>
                                    <p:anim calcmode="lin" valueType="num">
                                      <p:cBhvr additive="base">
                                        <p:cTn id="49" dur="500" fill="hold"/>
                                        <p:tgtEl>
                                          <p:spTgt spid="64518">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451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4518">
                                            <p:txEl>
                                              <p:pRg st="2" end="2"/>
                                            </p:txEl>
                                          </p:spTgt>
                                        </p:tgtEl>
                                        <p:attrNameLst>
                                          <p:attrName>style.visibility</p:attrName>
                                        </p:attrNameLst>
                                      </p:cBhvr>
                                      <p:to>
                                        <p:strVal val="visible"/>
                                      </p:to>
                                    </p:set>
                                    <p:anim calcmode="lin" valueType="num">
                                      <p:cBhvr additive="base">
                                        <p:cTn id="55" dur="500" fill="hold"/>
                                        <p:tgtEl>
                                          <p:spTgt spid="64518">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451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4518">
                                            <p:txEl>
                                              <p:pRg st="4" end="4"/>
                                            </p:txEl>
                                          </p:spTgt>
                                        </p:tgtEl>
                                        <p:attrNameLst>
                                          <p:attrName>style.visibility</p:attrName>
                                        </p:attrNameLst>
                                      </p:cBhvr>
                                      <p:to>
                                        <p:strVal val="visible"/>
                                      </p:to>
                                    </p:set>
                                    <p:anim calcmode="lin" valueType="num">
                                      <p:cBhvr additive="base">
                                        <p:cTn id="61" dur="500" fill="hold"/>
                                        <p:tgtEl>
                                          <p:spTgt spid="64518">
                                            <p:txEl>
                                              <p:pRg st="4" end="4"/>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451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79388" y="188913"/>
            <a:ext cx="7344940" cy="954107"/>
          </a:xfrm>
          <a:prstGeom prst="rect">
            <a:avLst/>
          </a:prstGeom>
          <a:noFill/>
          <a:ln w="9525">
            <a:noFill/>
            <a:miter lim="800000"/>
          </a:ln>
        </p:spPr>
        <p:txBody>
          <a:bodyPr wrap="square">
            <a:spAutoFit/>
          </a:bodyPr>
          <a:lstStyle>
            <a:defPPr/>
          </a:lstStyle>
          <a:p>
            <a:pPr>
              <a:spcBef>
                <a:spcPct val="50000"/>
              </a:spcBef>
            </a:pPr>
            <a:r>
              <a:rPr lang="zh-CN" altLang="en-US" sz="2800" b="1">
                <a:solidFill>
                  <a:srgbClr val="003366"/>
                </a:solidFill>
                <a:ea typeface="黑体" panose="02010609060101010101" pitchFamily="2" charset="-122"/>
              </a:rPr>
              <a:t>二</a:t>
            </a:r>
            <a:r>
              <a:rPr lang="zh-CN" altLang="en-US" sz="2800" b="1" smtClean="0">
                <a:solidFill>
                  <a:srgbClr val="003366"/>
                </a:solidFill>
                <a:ea typeface="黑体" panose="02010609060101010101" pitchFamily="2" charset="-122"/>
              </a:rPr>
              <a:t>、凡尔赛体系</a:t>
            </a:r>
            <a:r>
              <a:rPr lang="en-US" altLang="zh-CN" sz="2800" b="1" smtClean="0">
                <a:solidFill>
                  <a:srgbClr val="003366"/>
                </a:solidFill>
                <a:ea typeface="黑体" panose="02010609060101010101" pitchFamily="2" charset="-122"/>
              </a:rPr>
              <a:t>——</a:t>
            </a:r>
            <a:r>
              <a:rPr lang="zh-CN" altLang="en-US" sz="2800" b="1" smtClean="0">
                <a:solidFill>
                  <a:srgbClr val="003366"/>
                </a:solidFill>
                <a:ea typeface="黑体" panose="02010609060101010101" pitchFamily="2" charset="-122"/>
              </a:rPr>
              <a:t>华盛顿体系概况</a:t>
            </a:r>
            <a:br>
              <a:rPr lang="zh-CN" altLang="en-US" sz="2800" b="1">
                <a:solidFill>
                  <a:srgbClr val="003366"/>
                </a:solidFill>
                <a:ea typeface="黑体" panose="02010609060101010101" pitchFamily="2" charset="-122"/>
              </a:rPr>
            </a:br>
            <a:endParaRPr lang="en-US" altLang="zh-CN" sz="2800" b="1"/>
          </a:p>
        </p:txBody>
      </p:sp>
      <p:sp>
        <p:nvSpPr>
          <p:cNvPr id="54275" name="Text Box 3"/>
          <p:cNvSpPr txBox="1">
            <a:spLocks noChangeArrowheads="1"/>
          </p:cNvSpPr>
          <p:nvPr/>
        </p:nvSpPr>
        <p:spPr bwMode="auto">
          <a:xfrm>
            <a:off x="179388" y="764704"/>
            <a:ext cx="8964612" cy="954107"/>
          </a:xfrm>
          <a:prstGeom prst="rect">
            <a:avLst/>
          </a:prstGeom>
          <a:noFill/>
          <a:ln w="9525">
            <a:noFill/>
            <a:miter lim="800000"/>
          </a:ln>
        </p:spPr>
        <p:txBody>
          <a:bodyPr wrap="square">
            <a:spAutoFit/>
          </a:bodyPr>
          <a:lstStyle>
            <a:defPPr/>
          </a:lstStyle>
          <a:p>
            <a:r>
              <a:rPr lang="en-US" altLang="zh-CN" sz="2800" b="1" smtClean="0">
                <a:solidFill>
                  <a:schemeClr val="tx2"/>
                </a:solidFill>
                <a:latin typeface="黑体" panose="02010609060101010101" pitchFamily="2" charset="-122"/>
                <a:ea typeface="黑体" panose="02010609060101010101" pitchFamily="2" charset="-122"/>
              </a:rPr>
              <a:t>1</a:t>
            </a:r>
            <a:r>
              <a:rPr lang="zh-CN" altLang="en-US" sz="2800" b="1" smtClean="0">
                <a:solidFill>
                  <a:schemeClr val="tx2"/>
                </a:solidFill>
                <a:latin typeface="黑体" panose="02010609060101010101" pitchFamily="2" charset="-122"/>
                <a:ea typeface="黑体" panose="02010609060101010101" pitchFamily="2" charset="-122"/>
              </a:rPr>
              <a:t>、组成：</a:t>
            </a:r>
            <a:br>
              <a:rPr lang="zh-CN" altLang="en-US" sz="2800" b="1">
                <a:solidFill>
                  <a:schemeClr val="tx2"/>
                </a:solidFill>
                <a:latin typeface="黑体" panose="02010609060101010101" pitchFamily="2" charset="-122"/>
                <a:ea typeface="黑体" panose="02010609060101010101" pitchFamily="2" charset="-122"/>
              </a:rPr>
            </a:br>
            <a:r>
              <a:rPr lang="zh-CN" altLang="en-US" sz="2800" b="1">
                <a:solidFill>
                  <a:schemeClr val="tx2"/>
                </a:solidFill>
                <a:latin typeface="黑体" panose="02010609060101010101" pitchFamily="2" charset="-122"/>
                <a:ea typeface="黑体" panose="02010609060101010101" pitchFamily="2" charset="-122"/>
              </a:rPr>
              <a:t>    </a:t>
            </a:r>
            <a:r>
              <a:rPr lang="zh-CN" altLang="en-US" sz="2800" b="1">
                <a:solidFill>
                  <a:schemeClr val="accent2">
                    <a:lumMod val="50000"/>
                  </a:schemeClr>
                </a:solidFill>
                <a:latin typeface="黑体" panose="02010609060101010101" pitchFamily="2" charset="-122"/>
                <a:ea typeface="黑体" panose="02010609060101010101" pitchFamily="2" charset="-122"/>
              </a:rPr>
              <a:t>①</a:t>
            </a:r>
            <a:r>
              <a:rPr lang="en-US" altLang="zh-CN" sz="2800" b="1">
                <a:solidFill>
                  <a:schemeClr val="accent2">
                    <a:lumMod val="50000"/>
                  </a:schemeClr>
                </a:solidFill>
                <a:latin typeface="黑体" panose="02010609060101010101" pitchFamily="2" charset="-122"/>
                <a:ea typeface="黑体" panose="02010609060101010101" pitchFamily="2" charset="-122"/>
              </a:rPr>
              <a:t>《</a:t>
            </a:r>
            <a:r>
              <a:rPr lang="zh-CN" altLang="en-US" sz="2800" b="1">
                <a:solidFill>
                  <a:schemeClr val="accent2">
                    <a:lumMod val="50000"/>
                  </a:schemeClr>
                </a:solidFill>
                <a:latin typeface="黑体" panose="02010609060101010101" pitchFamily="2" charset="-122"/>
                <a:ea typeface="黑体" panose="02010609060101010101" pitchFamily="2" charset="-122"/>
              </a:rPr>
              <a:t>凡尔赛和约</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 </a:t>
            </a:r>
            <a:r>
              <a:rPr lang="zh-CN" altLang="en-US" sz="2800" b="1">
                <a:solidFill>
                  <a:schemeClr val="accent2">
                    <a:lumMod val="50000"/>
                  </a:schemeClr>
                </a:solidFill>
                <a:latin typeface="黑体" panose="02010609060101010101" pitchFamily="2" charset="-122"/>
                <a:ea typeface="黑体" panose="02010609060101010101" pitchFamily="2" charset="-122"/>
              </a:rPr>
              <a:t>②</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九国公约</a:t>
            </a:r>
            <a:r>
              <a:rPr lang="en-US" altLang="zh-CN" sz="2800" b="1" smtClean="0">
                <a:solidFill>
                  <a:schemeClr val="accent2">
                    <a:lumMod val="50000"/>
                  </a:schemeClr>
                </a:solidFill>
                <a:latin typeface="黑体" panose="02010609060101010101" pitchFamily="2" charset="-122"/>
                <a:ea typeface="黑体" panose="02010609060101010101" pitchFamily="2" charset="-122"/>
              </a:rPr>
              <a:t>》</a:t>
            </a:r>
            <a:endParaRPr lang="zh-CN" altLang="en-US" sz="2800" b="1">
              <a:solidFill>
                <a:schemeClr val="accent2">
                  <a:lumMod val="50000"/>
                </a:schemeClr>
              </a:solidFill>
              <a:latin typeface="黑体" panose="02010609060101010101" pitchFamily="2" charset="-122"/>
              <a:ea typeface="黑体" panose="02010609060101010101" pitchFamily="2" charset="-122"/>
            </a:endParaRPr>
          </a:p>
        </p:txBody>
      </p:sp>
      <p:sp>
        <p:nvSpPr>
          <p:cNvPr id="54276" name="Text Box 4"/>
          <p:cNvSpPr txBox="1">
            <a:spLocks noChangeArrowheads="1"/>
          </p:cNvSpPr>
          <p:nvPr/>
        </p:nvSpPr>
        <p:spPr bwMode="auto">
          <a:xfrm>
            <a:off x="143892" y="1844824"/>
            <a:ext cx="8964612" cy="523220"/>
          </a:xfrm>
          <a:prstGeom prst="rect">
            <a:avLst/>
          </a:prstGeom>
          <a:noFill/>
          <a:ln w="9525">
            <a:noFill/>
            <a:miter lim="800000"/>
          </a:ln>
        </p:spPr>
        <p:txBody>
          <a:bodyPr>
            <a:spAutoFit/>
          </a:bodyPr>
          <a:lstStyle>
            <a:defPPr/>
          </a:lstStyle>
          <a:p>
            <a:r>
              <a:rPr lang="en-US" altLang="zh-CN" sz="2800" b="1" smtClean="0">
                <a:latin typeface="黑体" panose="02010609060101010101" pitchFamily="2" charset="-122"/>
                <a:ea typeface="黑体" panose="02010609060101010101" pitchFamily="2" charset="-122"/>
              </a:rPr>
              <a:t>2</a:t>
            </a:r>
            <a:r>
              <a:rPr lang="zh-CN" altLang="en-US" sz="2800" b="1" smtClean="0">
                <a:latin typeface="黑体" panose="02010609060101010101" pitchFamily="2" charset="-122"/>
                <a:ea typeface="黑体" panose="02010609060101010101" pitchFamily="2" charset="-122"/>
              </a:rPr>
              <a:t>、内容</a:t>
            </a:r>
            <a:r>
              <a:rPr lang="zh-CN" altLang="en-US" sz="2800" b="1" smtClean="0">
                <a:solidFill>
                  <a:schemeClr val="tx2"/>
                </a:solidFill>
                <a:latin typeface="黑体" panose="02010609060101010101" pitchFamily="2" charset="-122"/>
                <a:ea typeface="黑体" panose="02010609060101010101" pitchFamily="2" charset="-122"/>
              </a:rPr>
              <a:t>：</a:t>
            </a:r>
            <a:endParaRPr lang="zh-CN" altLang="en-US" sz="2800" b="1">
              <a:solidFill>
                <a:srgbClr val="000099"/>
              </a:solidFill>
              <a:ea typeface="黑体" panose="02010609060101010101" pitchFamily="2" charset="-122"/>
            </a:endParaRPr>
          </a:p>
        </p:txBody>
      </p:sp>
      <p:sp>
        <p:nvSpPr>
          <p:cNvPr id="54277" name="Text Box 5"/>
          <p:cNvSpPr txBox="1">
            <a:spLocks noChangeArrowheads="1"/>
          </p:cNvSpPr>
          <p:nvPr/>
        </p:nvSpPr>
        <p:spPr bwMode="auto">
          <a:xfrm>
            <a:off x="107504" y="3212976"/>
            <a:ext cx="8785225" cy="1815882"/>
          </a:xfrm>
          <a:prstGeom prst="rect">
            <a:avLst/>
          </a:prstGeom>
          <a:noFill/>
          <a:ln w="9525">
            <a:noFill/>
            <a:miter lim="800000"/>
          </a:ln>
        </p:spPr>
        <p:txBody>
          <a:bodyPr>
            <a:spAutoFit/>
          </a:bodyPr>
          <a:lstStyle>
            <a:defPPr/>
          </a:lstStyle>
          <a:p>
            <a:r>
              <a:rPr lang="en-US" altLang="zh-CN" sz="2800" b="1" smtClean="0">
                <a:latin typeface="黑体" panose="02010609060101010101" pitchFamily="2" charset="-122"/>
                <a:ea typeface="黑体" panose="02010609060101010101" pitchFamily="2" charset="-122"/>
              </a:rPr>
              <a:t>4</a:t>
            </a:r>
            <a:r>
              <a:rPr lang="zh-CN" altLang="en-US" sz="2800" b="1" smtClean="0">
                <a:latin typeface="黑体" panose="02010609060101010101" pitchFamily="2" charset="-122"/>
                <a:ea typeface="黑体" panose="02010609060101010101" pitchFamily="2" charset="-122"/>
              </a:rPr>
              <a:t>、</a:t>
            </a:r>
            <a:r>
              <a:rPr lang="zh-CN" altLang="en-US" sz="2800" b="1" smtClean="0">
                <a:solidFill>
                  <a:schemeClr val="tx2"/>
                </a:solidFill>
                <a:latin typeface="黑体" panose="02010609060101010101" pitchFamily="2" charset="-122"/>
                <a:ea typeface="黑体" panose="02010609060101010101" pitchFamily="2" charset="-122"/>
              </a:rPr>
              <a:t>实质：</a:t>
            </a:r>
            <a:endParaRPr lang="en-US" altLang="zh-CN" sz="2800" b="1" smtClean="0">
              <a:solidFill>
                <a:schemeClr val="tx2"/>
              </a:solidFill>
              <a:latin typeface="黑体" panose="02010609060101010101" pitchFamily="2" charset="-122"/>
              <a:ea typeface="黑体" panose="02010609060101010101" pitchFamily="2" charset="-122"/>
            </a:endParaRPr>
          </a:p>
          <a:p>
            <a:r>
              <a:rPr kumimoji="1" lang="en-US" altLang="zh-CN" sz="2800" b="1" smtClean="0">
                <a:solidFill>
                  <a:schemeClr val="tx2"/>
                </a:solidFill>
                <a:latin typeface="黑体" panose="02010609060101010101" pitchFamily="2" charset="-122"/>
                <a:ea typeface="黑体" panose="02010609060101010101" pitchFamily="2" charset="-122"/>
              </a:rPr>
              <a:t>   </a:t>
            </a:r>
            <a:r>
              <a:rPr kumimoji="1" lang="zh-CN" altLang="en-US" sz="2800" b="1" smtClean="0">
                <a:solidFill>
                  <a:schemeClr val="accent2">
                    <a:lumMod val="50000"/>
                  </a:schemeClr>
                </a:solidFill>
                <a:ea typeface="黑体" panose="02010609060101010101" pitchFamily="2" charset="-122"/>
              </a:rPr>
              <a:t>是</a:t>
            </a:r>
            <a:r>
              <a:rPr kumimoji="1" lang="zh-CN" altLang="en-US" sz="2800" b="1">
                <a:solidFill>
                  <a:schemeClr val="accent2">
                    <a:lumMod val="50000"/>
                  </a:schemeClr>
                </a:solidFill>
                <a:ea typeface="黑体" panose="02010609060101010101" pitchFamily="2" charset="-122"/>
              </a:rPr>
              <a:t>一个以维护战胜者和平为目标的体系</a:t>
            </a:r>
            <a:r>
              <a:rPr kumimoji="1" lang="zh-CN" altLang="en-US" sz="2800" b="1" smtClean="0">
                <a:solidFill>
                  <a:schemeClr val="accent2">
                    <a:lumMod val="50000"/>
                  </a:schemeClr>
                </a:solidFill>
                <a:ea typeface="黑体" panose="02010609060101010101" pitchFamily="2" charset="-122"/>
              </a:rPr>
              <a:t>，</a:t>
            </a:r>
            <a:endParaRPr kumimoji="1" lang="en-US" altLang="zh-CN" sz="2800" b="1" smtClean="0">
              <a:solidFill>
                <a:schemeClr val="accent2">
                  <a:lumMod val="50000"/>
                </a:schemeClr>
              </a:solidFill>
              <a:ea typeface="黑体" panose="02010609060101010101" pitchFamily="2" charset="-122"/>
            </a:endParaRPr>
          </a:p>
          <a:p>
            <a:r>
              <a:rPr kumimoji="1" lang="en-US" altLang="zh-CN" sz="2800" b="1" smtClean="0">
                <a:solidFill>
                  <a:schemeClr val="accent2">
                    <a:lumMod val="50000"/>
                  </a:schemeClr>
                </a:solidFill>
                <a:ea typeface="黑体" panose="02010609060101010101" pitchFamily="2" charset="-122"/>
              </a:rPr>
              <a:t>      </a:t>
            </a:r>
            <a:r>
              <a:rPr kumimoji="1" lang="zh-CN" altLang="en-US" sz="2800" b="1" smtClean="0">
                <a:solidFill>
                  <a:schemeClr val="accent2">
                    <a:lumMod val="50000"/>
                  </a:schemeClr>
                </a:solidFill>
                <a:ea typeface="黑体" panose="02010609060101010101" pitchFamily="2" charset="-122"/>
              </a:rPr>
              <a:t>是</a:t>
            </a:r>
            <a:r>
              <a:rPr kumimoji="1" lang="zh-CN" altLang="en-US" sz="2800" b="1">
                <a:solidFill>
                  <a:schemeClr val="accent2">
                    <a:lumMod val="50000"/>
                  </a:schemeClr>
                </a:solidFill>
                <a:ea typeface="黑体" panose="02010609060101010101" pitchFamily="2" charset="-122"/>
              </a:rPr>
              <a:t>战胜国列强重新瓜分欧洲和世界霸权而建</a:t>
            </a:r>
            <a:r>
              <a:rPr kumimoji="1" lang="zh-CN" altLang="en-US" sz="2800" b="1" smtClean="0">
                <a:solidFill>
                  <a:schemeClr val="accent2">
                    <a:lumMod val="50000"/>
                  </a:schemeClr>
                </a:solidFill>
                <a:ea typeface="黑体" panose="02010609060101010101" pitchFamily="2" charset="-122"/>
              </a:rPr>
              <a:t>立的</a:t>
            </a:r>
            <a:r>
              <a:rPr kumimoji="1" lang="zh-CN" altLang="en-US" sz="2800" b="1">
                <a:solidFill>
                  <a:schemeClr val="accent2">
                    <a:lumMod val="50000"/>
                  </a:schemeClr>
                </a:solidFill>
                <a:ea typeface="黑体" panose="02010609060101010101" pitchFamily="2" charset="-122"/>
              </a:rPr>
              <a:t>国际关系新秩</a:t>
            </a:r>
            <a:r>
              <a:rPr kumimoji="1" lang="zh-CN" altLang="en-US" sz="2800" b="1" smtClean="0">
                <a:solidFill>
                  <a:schemeClr val="accent2">
                    <a:lumMod val="50000"/>
                  </a:schemeClr>
                </a:solidFill>
                <a:ea typeface="黑体" panose="02010609060101010101" pitchFamily="2" charset="-122"/>
              </a:rPr>
              <a:t>序</a:t>
            </a:r>
            <a:endParaRPr lang="zh-CN" altLang="en-US" sz="2800" b="1">
              <a:solidFill>
                <a:schemeClr val="accent2">
                  <a:lumMod val="50000"/>
                </a:schemeClr>
              </a:solidFill>
              <a:latin typeface="黑体" panose="02010609060101010101" pitchFamily="2" charset="-122"/>
              <a:ea typeface="黑体" panose="02010609060101010101" pitchFamily="2" charset="-122"/>
            </a:endParaRPr>
          </a:p>
        </p:txBody>
      </p:sp>
      <p:sp>
        <p:nvSpPr>
          <p:cNvPr id="6" name="Text Box 4"/>
          <p:cNvSpPr txBox="1">
            <a:spLocks noChangeArrowheads="1"/>
          </p:cNvSpPr>
          <p:nvPr/>
        </p:nvSpPr>
        <p:spPr bwMode="auto">
          <a:xfrm>
            <a:off x="107504" y="2473732"/>
            <a:ext cx="8964612" cy="523220"/>
          </a:xfrm>
          <a:prstGeom prst="rect">
            <a:avLst/>
          </a:prstGeom>
          <a:noFill/>
          <a:ln w="9525">
            <a:noFill/>
            <a:miter lim="800000"/>
          </a:ln>
        </p:spPr>
        <p:txBody>
          <a:bodyPr>
            <a:spAutoFit/>
          </a:bodyPr>
          <a:lstStyle>
            <a:defPPr/>
          </a:lstStyle>
          <a:p>
            <a:r>
              <a:rPr lang="en-US" altLang="zh-CN" sz="2800" b="1" smtClean="0">
                <a:latin typeface="黑体" panose="02010609060101010101" pitchFamily="2" charset="-122"/>
                <a:ea typeface="黑体" panose="02010609060101010101" pitchFamily="2" charset="-122"/>
              </a:rPr>
              <a:t>3</a:t>
            </a:r>
            <a:r>
              <a:rPr lang="zh-CN" altLang="en-US" sz="2800" b="1" smtClean="0">
                <a:latin typeface="黑体" panose="02010609060101010101" pitchFamily="2" charset="-122"/>
                <a:ea typeface="黑体" panose="02010609060101010101" pitchFamily="2" charset="-122"/>
              </a:rPr>
              <a:t>、工具</a:t>
            </a:r>
            <a:r>
              <a:rPr lang="zh-CN" altLang="en-US" sz="2800" b="1" smtClean="0">
                <a:solidFill>
                  <a:schemeClr val="tx2"/>
                </a:solidFill>
                <a:latin typeface="黑体" panose="02010609060101010101" pitchFamily="2" charset="-122"/>
                <a:ea typeface="黑体" panose="02010609060101010101" pitchFamily="2" charset="-122"/>
              </a:rPr>
              <a:t>：</a:t>
            </a:r>
            <a:r>
              <a:rPr lang="zh-CN" altLang="en-US" sz="2800" b="1" smtClean="0">
                <a:solidFill>
                  <a:schemeClr val="accent2">
                    <a:lumMod val="50000"/>
                  </a:schemeClr>
                </a:solidFill>
                <a:latin typeface="黑体" panose="02010609060101010101" pitchFamily="2" charset="-122"/>
                <a:ea typeface="黑体" panose="02010609060101010101" pitchFamily="2" charset="-122"/>
              </a:rPr>
              <a:t>国际联盟</a:t>
            </a:r>
            <a:endParaRPr lang="zh-CN" altLang="en-US" sz="2800" b="1">
              <a:solidFill>
                <a:schemeClr val="accent2">
                  <a:lumMod val="50000"/>
                </a:schemeClr>
              </a:solidFill>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277"/>
                                        </p:tgtEl>
                                        <p:attrNameLst>
                                          <p:attrName>style.visibility</p:attrName>
                                        </p:attrNameLst>
                                      </p:cBhvr>
                                      <p:to>
                                        <p:strVal val="visible"/>
                                      </p:to>
                                    </p:set>
                                    <p:anim calcmode="lin" valueType="num">
                                      <p:cBhvr additive="base">
                                        <p:cTn id="7" dur="500" fill="hold"/>
                                        <p:tgtEl>
                                          <p:spTgt spid="54277"/>
                                        </p:tgtEl>
                                        <p:attrNameLst>
                                          <p:attrName>ppt_x</p:attrName>
                                        </p:attrNameLst>
                                      </p:cBhvr>
                                      <p:tavLst>
                                        <p:tav tm="0">
                                          <p:val>
                                            <p:strVal val="#ppt_x"/>
                                          </p:val>
                                        </p:tav>
                                        <p:tav tm="100000">
                                          <p:val>
                                            <p:strVal val="#ppt_x"/>
                                          </p:val>
                                        </p:tav>
                                      </p:tavLst>
                                    </p:anim>
                                    <p:anim calcmode="lin" valueType="num">
                                      <p:cBhvr additive="base">
                                        <p:cTn id="8" dur="500" fill="hold"/>
                                        <p:tgtEl>
                                          <p:spTgt spid="542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0" y="114300"/>
            <a:ext cx="9144000" cy="2369880"/>
          </a:xfrm>
          <a:prstGeom prst="rect">
            <a:avLst/>
          </a:prstGeom>
          <a:noFill/>
          <a:ln w="9525">
            <a:noFill/>
            <a:miter lim="800000"/>
          </a:ln>
          <a:effectLst/>
        </p:spPr>
        <p:txBody>
          <a:bodyPr>
            <a:spAutoFit/>
          </a:bodyPr>
          <a:lstStyle>
            <a:defPPr/>
          </a:lstStyle>
          <a:p>
            <a:pPr>
              <a:spcBef>
                <a:spcPct val="50000"/>
              </a:spcBef>
            </a:pPr>
            <a:r>
              <a:rPr lang="zh-CN" altLang="en-US" sz="4000" b="1" smtClean="0">
                <a:effectLst>
                  <a:outerShdw blurRad="38100" dist="38100" dir="2700000" algn="tl">
                    <a:srgbClr val="000000"/>
                  </a:outerShdw>
                </a:effectLst>
                <a:ea typeface="华文中宋" pitchFamily="2" charset="-122"/>
              </a:rPr>
              <a:t>三、影</a:t>
            </a:r>
            <a:r>
              <a:rPr lang="zh-CN" altLang="en-US" sz="4000" b="1">
                <a:effectLst>
                  <a:outerShdw blurRad="38100" dist="38100" dir="2700000" algn="tl">
                    <a:srgbClr val="000000"/>
                  </a:outerShdw>
                </a:effectLst>
                <a:ea typeface="华文中宋" pitchFamily="2" charset="-122"/>
              </a:rPr>
              <a:t>响：</a:t>
            </a:r>
            <a:endParaRPr lang="zh-CN" altLang="en-US" sz="4000" b="1">
              <a:effectLst>
                <a:outerShdw blurRad="38100" dist="38100" dir="2700000" algn="tl">
                  <a:srgbClr val="000000"/>
                </a:outerShdw>
              </a:effectLst>
              <a:ea typeface="华文中宋" pitchFamily="2" charset="-122"/>
            </a:endParaRPr>
          </a:p>
          <a:p>
            <a:pPr>
              <a:spcBef>
                <a:spcPct val="50000"/>
              </a:spcBef>
            </a:pPr>
            <a:r>
              <a:rPr lang="zh-CN" altLang="en-US" sz="3600" b="1">
                <a:solidFill>
                  <a:srgbClr val="660066"/>
                </a:solidFill>
                <a:effectLst>
                  <a:outerShdw blurRad="38100" dist="38100" dir="2700000" algn="tl">
                    <a:srgbClr val="000000"/>
                  </a:outerShdw>
                </a:effectLst>
                <a:ea typeface="华文中宋" pitchFamily="2" charset="-122"/>
              </a:rPr>
              <a:t>①给世界带来了短暂的稳定和繁荣；</a:t>
            </a:r>
            <a:endParaRPr lang="zh-CN" altLang="en-US" sz="3600" b="1">
              <a:solidFill>
                <a:srgbClr val="660066"/>
              </a:solidFill>
              <a:effectLst>
                <a:outerShdw blurRad="38100" dist="38100" dir="2700000" algn="tl">
                  <a:srgbClr val="000000"/>
                </a:outerShdw>
              </a:effectLst>
              <a:ea typeface="华文中宋" pitchFamily="2" charset="-122"/>
            </a:endParaRPr>
          </a:p>
          <a:p>
            <a:pPr>
              <a:spcBef>
                <a:spcPct val="50000"/>
              </a:spcBef>
            </a:pPr>
            <a:r>
              <a:rPr lang="zh-CN" altLang="en-US" sz="3600" b="1" smtClean="0">
                <a:solidFill>
                  <a:srgbClr val="660066"/>
                </a:solidFill>
                <a:effectLst>
                  <a:outerShdw blurRad="38100" dist="38100" dir="2700000" algn="tl">
                    <a:srgbClr val="000000"/>
                  </a:outerShdw>
                </a:effectLst>
                <a:ea typeface="华文中宋" pitchFamily="2" charset="-122"/>
              </a:rPr>
              <a:t>②</a:t>
            </a:r>
            <a:r>
              <a:rPr lang="zh-CN" altLang="en-US" sz="3600" b="1">
                <a:solidFill>
                  <a:srgbClr val="660066"/>
                </a:solidFill>
                <a:effectLst>
                  <a:outerShdw blurRad="38100" dist="38100" dir="2700000" algn="tl">
                    <a:srgbClr val="000000"/>
                  </a:outerShdw>
                </a:effectLst>
                <a:ea typeface="华文中宋" pitchFamily="2" charset="-122"/>
              </a:rPr>
              <a:t>潜伏着战争危机</a:t>
            </a:r>
            <a:r>
              <a:rPr lang="zh-CN" altLang="en-US" sz="3600" b="1" smtClean="0">
                <a:solidFill>
                  <a:srgbClr val="660066"/>
                </a:solidFill>
                <a:effectLst>
                  <a:outerShdw blurRad="38100" dist="38100" dir="2700000" algn="tl">
                    <a:srgbClr val="000000"/>
                  </a:outerShdw>
                </a:effectLst>
                <a:ea typeface="华文中宋" pitchFamily="2" charset="-122"/>
              </a:rPr>
              <a:t>；</a:t>
            </a:r>
            <a:endParaRPr lang="zh-CN" altLang="en-US" sz="3600" b="1">
              <a:solidFill>
                <a:srgbClr val="660066"/>
              </a:solidFill>
              <a:effectLst>
                <a:outerShdw blurRad="38100" dist="38100" dir="2700000" algn="tl">
                  <a:srgbClr val="000000"/>
                </a:outerShdw>
              </a:effectLst>
              <a:ea typeface="华文中宋" pitchFamily="2" charset="-122"/>
            </a:endParaRPr>
          </a:p>
        </p:txBody>
      </p:sp>
      <p:sp>
        <p:nvSpPr>
          <p:cNvPr id="12291" name="Rectangle 3"/>
          <p:cNvSpPr>
            <a:spLocks noGrp="1" noChangeArrowheads="1"/>
          </p:cNvSpPr>
          <p:nvPr>
            <p:ph type="title" idx="4294967295"/>
          </p:nvPr>
        </p:nvSpPr>
        <p:spPr>
          <a:xfrm>
            <a:off x="685800" y="609600"/>
            <a:ext cx="7772400" cy="1143000"/>
          </a:xfrm>
          <a:prstGeom prst="rect">
            <a:avLst/>
          </a:prstGeom>
        </p:spPr>
        <p:txBody>
          <a:bodyPr/>
          <a:lstStyle>
            <a:defPPr/>
          </a:lstStyle>
          <a:p>
            <a:r>
              <a:rPr lang="zh-CN" altLang="en-US"/>
              <a:t>`</a:t>
            </a:r>
            <a:endParaRPr lang="zh-CN" altLang="en-US"/>
          </a:p>
        </p:txBody>
      </p:sp>
      <p:sp>
        <p:nvSpPr>
          <p:cNvPr id="4" name="Rectangle 2"/>
          <p:cNvSpPr>
            <a:spLocks noChangeArrowheads="1"/>
          </p:cNvSpPr>
          <p:nvPr/>
        </p:nvSpPr>
        <p:spPr bwMode="auto">
          <a:xfrm>
            <a:off x="35496" y="2638653"/>
            <a:ext cx="8839200" cy="646331"/>
          </a:xfrm>
          <a:prstGeom prst="rect">
            <a:avLst/>
          </a:prstGeom>
          <a:noFill/>
          <a:ln w="9525">
            <a:noFill/>
            <a:miter lim="800000"/>
          </a:ln>
          <a:effectLst/>
        </p:spPr>
        <p:txBody>
          <a:bodyPr>
            <a:spAutoFit/>
          </a:bodyPr>
          <a:lstStyle>
            <a:defPPr/>
          </a:lstStyle>
          <a:p>
            <a:pPr>
              <a:spcBef>
                <a:spcPct val="50000"/>
              </a:spcBef>
            </a:pPr>
            <a:r>
              <a:rPr lang="zh-CN" altLang="en-US" sz="3600" b="1">
                <a:solidFill>
                  <a:srgbClr val="660066"/>
                </a:solidFill>
                <a:effectLst>
                  <a:outerShdw blurRad="38100" dist="38100" dir="2700000" algn="tl">
                    <a:srgbClr val="000000"/>
                  </a:outerShdw>
                </a:effectLst>
                <a:ea typeface="华文中宋" pitchFamily="2" charset="-122"/>
              </a:rPr>
              <a:t>③改变了国际政治格局</a:t>
            </a:r>
            <a:r>
              <a:rPr lang="zh-CN" altLang="en-US" sz="3600" b="1" smtClean="0">
                <a:solidFill>
                  <a:srgbClr val="660066"/>
                </a:solidFill>
                <a:effectLst>
                  <a:outerShdw blurRad="38100" dist="38100" dir="2700000" algn="tl">
                    <a:srgbClr val="000000"/>
                  </a:outerShdw>
                </a:effectLst>
                <a:ea typeface="华文中宋" pitchFamily="2" charset="-122"/>
              </a:rPr>
              <a:t>；</a:t>
            </a:r>
            <a:endParaRPr lang="zh-CN" altLang="en-US" sz="3600" b="1">
              <a:solidFill>
                <a:srgbClr val="660066"/>
              </a:solidFill>
              <a:effectLst>
                <a:outerShdw blurRad="38100" dist="38100" dir="2700000" algn="tl">
                  <a:srgbClr val="000000"/>
                </a:outerShdw>
              </a:effectLst>
              <a:ea typeface="华文中宋"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 calcmode="lin" valueType="num">
                                      <p:cBhvr>
                                        <p:cTn id="7" dur="500" fill="hold"/>
                                        <p:tgtEl>
                                          <p:spTgt spid="12290">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2290">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2290">
                                            <p:txEl>
                                              <p:pRg st="1" end="1"/>
                                            </p:txEl>
                                          </p:spTgt>
                                        </p:tgtEl>
                                        <p:attrNameLst>
                                          <p:attrName>style.visibility</p:attrName>
                                        </p:attrNameLst>
                                      </p:cBhvr>
                                      <p:to>
                                        <p:strVal val="visible"/>
                                      </p:to>
                                    </p:set>
                                    <p:anim calcmode="lin" valueType="num">
                                      <p:cBhvr>
                                        <p:cTn id="13" dur="500" fill="hold"/>
                                        <p:tgtEl>
                                          <p:spTgt spid="12290">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12290">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2290">
                                            <p:txEl>
                                              <p:pRg st="2" end="2"/>
                                            </p:txEl>
                                          </p:spTgt>
                                        </p:tgtEl>
                                        <p:attrNameLst>
                                          <p:attrName>style.visibility</p:attrName>
                                        </p:attrNameLst>
                                      </p:cBhvr>
                                      <p:to>
                                        <p:strVal val="visible"/>
                                      </p:to>
                                    </p:set>
                                    <p:anim calcmode="lin" valueType="num">
                                      <p:cBhvr>
                                        <p:cTn id="19" dur="500" fill="hold"/>
                                        <p:tgtEl>
                                          <p:spTgt spid="12290">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2290">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p:cTn id="25"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uiExpand="1" build="p"/>
      <p:bldP spid="4"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457200" y="304800"/>
            <a:ext cx="8153400" cy="1616075"/>
          </a:xfrm>
          <a:prstGeom prst="rect">
            <a:avLst/>
          </a:prstGeom>
          <a:noFill/>
          <a:ln w="9525">
            <a:noFill/>
            <a:miter lim="800000"/>
          </a:ln>
          <a:effectLst/>
        </p:spPr>
        <p:txBody>
          <a:bodyPr>
            <a:spAutoFit/>
          </a:bodyPr>
          <a:lstStyle>
            <a:defPPr/>
          </a:lstStyle>
          <a:p>
            <a:pPr>
              <a:spcBef>
                <a:spcPct val="50000"/>
              </a:spcBef>
            </a:pPr>
            <a:r>
              <a:rPr lang="zh-CN" altLang="en-US" sz="4000" b="1" smtClean="0">
                <a:solidFill>
                  <a:srgbClr val="FF3300"/>
                </a:solidFill>
                <a:effectLst>
                  <a:outerShdw blurRad="38100" dist="38100" dir="2700000" algn="tl">
                    <a:srgbClr val="000000"/>
                  </a:outerShdw>
                </a:effectLst>
                <a:ea typeface="华文中宋" pitchFamily="2" charset="-122"/>
              </a:rPr>
              <a:t>四、瓦</a:t>
            </a:r>
            <a:r>
              <a:rPr lang="zh-CN" altLang="en-US" sz="4000" b="1">
                <a:solidFill>
                  <a:srgbClr val="FF3300"/>
                </a:solidFill>
                <a:effectLst>
                  <a:outerShdw blurRad="38100" dist="38100" dir="2700000" algn="tl">
                    <a:srgbClr val="000000"/>
                  </a:outerShdw>
                </a:effectLst>
                <a:ea typeface="华文中宋" pitchFamily="2" charset="-122"/>
              </a:rPr>
              <a:t>解的原因：</a:t>
            </a:r>
            <a:endParaRPr lang="zh-CN" altLang="en-US" sz="4000" b="1">
              <a:solidFill>
                <a:srgbClr val="FF3300"/>
              </a:solidFill>
              <a:effectLst>
                <a:outerShdw blurRad="38100" dist="38100" dir="2700000" algn="tl">
                  <a:srgbClr val="000000"/>
                </a:outerShdw>
              </a:effectLst>
              <a:ea typeface="华文中宋" pitchFamily="2" charset="-122"/>
            </a:endParaRPr>
          </a:p>
          <a:p>
            <a:pPr>
              <a:spcBef>
                <a:spcPct val="50000"/>
              </a:spcBef>
            </a:pPr>
            <a:r>
              <a:rPr lang="zh-CN" altLang="en-US" sz="4000" b="1">
                <a:solidFill>
                  <a:srgbClr val="0000FF"/>
                </a:solidFill>
                <a:effectLst>
                  <a:outerShdw blurRad="38100" dist="38100" dir="2700000" algn="tl">
                    <a:srgbClr val="000000"/>
                  </a:outerShdw>
                </a:effectLst>
                <a:ea typeface="华文中宋" pitchFamily="2" charset="-122"/>
              </a:rPr>
              <a:t>     </a:t>
            </a:r>
            <a:endParaRPr lang="zh-CN" altLang="en-US" sz="4000" b="1">
              <a:solidFill>
                <a:srgbClr val="0000FF"/>
              </a:solidFill>
              <a:effectLst>
                <a:outerShdw blurRad="38100" dist="38100" dir="2700000" algn="tl">
                  <a:srgbClr val="000000"/>
                </a:outerShdw>
              </a:effectLst>
              <a:ea typeface="华文中宋" pitchFamily="2" charset="-122"/>
            </a:endParaRPr>
          </a:p>
        </p:txBody>
      </p:sp>
      <p:sp>
        <p:nvSpPr>
          <p:cNvPr id="26628" name="Text Box 4"/>
          <p:cNvSpPr txBox="1">
            <a:spLocks noChangeArrowheads="1"/>
          </p:cNvSpPr>
          <p:nvPr/>
        </p:nvSpPr>
        <p:spPr bwMode="auto">
          <a:xfrm>
            <a:off x="152400" y="1219200"/>
            <a:ext cx="8763000" cy="5578475"/>
          </a:xfrm>
          <a:prstGeom prst="rect">
            <a:avLst/>
          </a:prstGeom>
          <a:noFill/>
          <a:ln w="9525">
            <a:noFill/>
            <a:miter lim="800000"/>
          </a:ln>
          <a:effectLst/>
        </p:spPr>
        <p:txBody>
          <a:bodyPr>
            <a:spAutoFit/>
          </a:bodyPr>
          <a:lstStyle>
            <a:defPPr/>
          </a:lstStyle>
          <a:p>
            <a:r>
              <a:rPr lang="zh-CN" altLang="en-US" sz="4000" b="1"/>
              <a:t>    (1)根本原因:</a:t>
            </a:r>
            <a:r>
              <a:rPr lang="zh-CN" altLang="en-US" sz="4000" b="1">
                <a:solidFill>
                  <a:srgbClr val="0000FF"/>
                </a:solidFill>
                <a:effectLst>
                  <a:outerShdw blurRad="38100" dist="38100" dir="2700000" algn="tl">
                    <a:srgbClr val="000000"/>
                  </a:outerShdw>
                </a:effectLst>
                <a:ea typeface="华文中宋" pitchFamily="2" charset="-122"/>
              </a:rPr>
              <a:t>帝国主义政治经济发展不平衡；</a:t>
            </a:r>
            <a:r>
              <a:rPr lang="zh-CN" altLang="en-US" sz="4000" b="1">
                <a:solidFill>
                  <a:srgbClr val="000066"/>
                </a:solidFill>
                <a:effectLst>
                  <a:outerShdw blurRad="38100" dist="38100" dir="2700000" algn="tl">
                    <a:srgbClr val="000000"/>
                  </a:outerShdw>
                </a:effectLst>
                <a:latin typeface="华文中宋" pitchFamily="2" charset="-122"/>
                <a:ea typeface="华文中宋" pitchFamily="2" charset="-122"/>
              </a:rPr>
              <a:t>同时体系的实质是帝国主义重新瓜分世界</a:t>
            </a:r>
            <a:r>
              <a:rPr lang="zh-CN" altLang="en-US" sz="3600" b="1">
                <a:solidFill>
                  <a:srgbClr val="000066"/>
                </a:solidFill>
                <a:effectLst>
                  <a:outerShdw blurRad="38100" dist="38100" dir="2700000" algn="tl">
                    <a:srgbClr val="000000"/>
                  </a:outerShdw>
                </a:effectLst>
                <a:latin typeface="华文中宋" pitchFamily="2" charset="-122"/>
                <a:ea typeface="华文中宋" pitchFamily="2" charset="-122"/>
              </a:rPr>
              <a:t>，</a:t>
            </a:r>
            <a:endParaRPr lang="zh-CN" altLang="en-US" sz="4000" b="1">
              <a:solidFill>
                <a:srgbClr val="0000FF"/>
              </a:solidFill>
              <a:effectLst>
                <a:outerShdw blurRad="38100" dist="38100" dir="2700000" algn="tl">
                  <a:srgbClr val="000000"/>
                </a:outerShdw>
              </a:effectLst>
              <a:ea typeface="华文中宋" pitchFamily="2" charset="-122"/>
            </a:endParaRPr>
          </a:p>
          <a:p>
            <a:r>
              <a:rPr lang="zh-CN" altLang="en-US" sz="4000" b="1">
                <a:effectLst>
                  <a:outerShdw blurRad="38100" dist="38100" dir="2700000" algn="tl">
                    <a:srgbClr val="FFFFFF"/>
                  </a:outerShdw>
                </a:effectLst>
                <a:ea typeface="华文中宋" pitchFamily="2" charset="-122"/>
              </a:rPr>
              <a:t>    (2)</a:t>
            </a:r>
            <a:r>
              <a:rPr lang="zh-CN" altLang="en-US" sz="4000" b="1">
                <a:solidFill>
                  <a:srgbClr val="0000FF"/>
                </a:solidFill>
                <a:effectLst>
                  <a:outerShdw blurRad="38100" dist="38100" dir="2700000" algn="tl">
                    <a:srgbClr val="FFFFFF"/>
                  </a:outerShdw>
                </a:effectLst>
                <a:ea typeface="华文中宋" pitchFamily="2" charset="-122"/>
              </a:rPr>
              <a:t>凡-华体系没有改变世界的基本格局</a:t>
            </a:r>
            <a:r>
              <a:rPr lang="zh-CN" altLang="en-US" sz="4000" b="1">
                <a:effectLst>
                  <a:outerShdw blurRad="38100" dist="38100" dir="2700000" algn="tl">
                    <a:srgbClr val="FFFFFF"/>
                  </a:outerShdw>
                </a:effectLst>
                <a:ea typeface="华文中宋" pitchFamily="2" charset="-122"/>
              </a:rPr>
              <a:t>--列强依然剥削和压迫落后国家和地区;</a:t>
            </a:r>
            <a:endParaRPr lang="zh-CN" altLang="en-US" sz="4000" b="1">
              <a:effectLst>
                <a:outerShdw blurRad="38100" dist="38100" dir="2700000" algn="tl">
                  <a:srgbClr val="FFFFFF"/>
                </a:outerShdw>
              </a:effectLst>
              <a:ea typeface="华文中宋" pitchFamily="2" charset="-122"/>
            </a:endParaRPr>
          </a:p>
          <a:p>
            <a:r>
              <a:rPr lang="zh-CN" altLang="en-US" sz="4000" b="1">
                <a:effectLst>
                  <a:outerShdw blurRad="38100" dist="38100" dir="2700000" algn="tl">
                    <a:srgbClr val="FFFFFF"/>
                  </a:outerShdw>
                </a:effectLst>
                <a:ea typeface="华文中宋" pitchFamily="2" charset="-122"/>
              </a:rPr>
              <a:t>    (3)</a:t>
            </a:r>
            <a:r>
              <a:rPr lang="zh-CN" altLang="en-US" sz="4000" b="1">
                <a:solidFill>
                  <a:srgbClr val="0000FF"/>
                </a:solidFill>
                <a:effectLst>
                  <a:outerShdw blurRad="38100" dist="38100" dir="2700000" algn="tl">
                    <a:srgbClr val="FFFFFF"/>
                  </a:outerShdw>
                </a:effectLst>
                <a:ea typeface="华文中宋" pitchFamily="2" charset="-122"/>
              </a:rPr>
              <a:t>没有消除列强间的矛盾</a:t>
            </a:r>
            <a:r>
              <a:rPr lang="zh-CN" altLang="en-US" sz="4000" b="1">
                <a:effectLst>
                  <a:outerShdw blurRad="38100" dist="38100" dir="2700000" algn="tl">
                    <a:srgbClr val="FFFFFF"/>
                  </a:outerShdw>
                </a:effectLst>
                <a:ea typeface="华文中宋" pitchFamily="2" charset="-122"/>
              </a:rPr>
              <a:t>,如战胜国之间,战胜与战败国之间,反而埋下了更大冲突的种子,</a:t>
            </a:r>
            <a:endParaRPr lang="zh-CN" altLang="en-US" sz="4000" b="1">
              <a:effectLst>
                <a:outerShdw blurRad="38100" dist="38100" dir="2700000" algn="tl">
                  <a:srgbClr val="FFFFFF"/>
                </a:outerShdw>
              </a:effectLst>
              <a:ea typeface="华文中宋"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8">
                                            <p:txEl>
                                              <p:pRg st="0" end="0"/>
                                            </p:txEl>
                                          </p:spTgt>
                                        </p:tgtEl>
                                        <p:attrNameLst>
                                          <p:attrName>style.visibility</p:attrName>
                                        </p:attrNameLst>
                                      </p:cBhvr>
                                      <p:to>
                                        <p:strVal val="visible"/>
                                      </p:to>
                                    </p:set>
                                    <p:animEffect transition="in" filter="blinds(horizontal)">
                                      <p:cBhvr>
                                        <p:cTn id="7" dur="500"/>
                                        <p:tgtEl>
                                          <p:spTgt spid="2662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8">
                                            <p:txEl>
                                              <p:pRg st="1" end="1"/>
                                            </p:txEl>
                                          </p:spTgt>
                                        </p:tgtEl>
                                        <p:attrNameLst>
                                          <p:attrName>style.visibility</p:attrName>
                                        </p:attrNameLst>
                                      </p:cBhvr>
                                      <p:to>
                                        <p:strVal val="visible"/>
                                      </p:to>
                                    </p:set>
                                    <p:animEffect transition="in" filter="blinds(horizontal)">
                                      <p:cBhvr>
                                        <p:cTn id="12" dur="500"/>
                                        <p:tgtEl>
                                          <p:spTgt spid="2662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28">
                                            <p:txEl>
                                              <p:pRg st="2" end="2"/>
                                            </p:txEl>
                                          </p:spTgt>
                                        </p:tgtEl>
                                        <p:attrNameLst>
                                          <p:attrName>style.visibility</p:attrName>
                                        </p:attrNameLst>
                                      </p:cBhvr>
                                      <p:to>
                                        <p:strVal val="visible"/>
                                      </p:to>
                                    </p:set>
                                    <p:animEffect transition="in" filter="blinds(horizontal)">
                                      <p:cBhvr>
                                        <p:cTn id="17" dur="500"/>
                                        <p:tgtEl>
                                          <p:spTgt spid="2662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533400" y="620688"/>
            <a:ext cx="8153400" cy="3937000"/>
          </a:xfrm>
          <a:prstGeom prst="rect">
            <a:avLst/>
          </a:prstGeom>
          <a:noFill/>
          <a:ln w="9525">
            <a:noFill/>
            <a:miter lim="800000"/>
          </a:ln>
          <a:effectLst/>
        </p:spPr>
        <p:txBody>
          <a:bodyPr>
            <a:spAutoFit/>
          </a:bodyPr>
          <a:lstStyle>
            <a:defPPr/>
          </a:lstStyle>
          <a:p>
            <a:pPr>
              <a:spcBef>
                <a:spcPct val="50000"/>
              </a:spcBef>
            </a:pPr>
            <a:r>
              <a:rPr lang="zh-CN" altLang="en-US" sz="3600" b="1" smtClean="0">
                <a:solidFill>
                  <a:srgbClr val="FF3300"/>
                </a:solidFill>
                <a:effectLst>
                  <a:outerShdw blurRad="38100" dist="38100" dir="2700000" algn="tl">
                    <a:srgbClr val="000000"/>
                  </a:outerShdw>
                </a:effectLst>
                <a:ea typeface="华文中宋" pitchFamily="2" charset="-122"/>
              </a:rPr>
              <a:t>五 、启</a:t>
            </a:r>
            <a:r>
              <a:rPr lang="zh-CN" altLang="en-US" sz="3600" b="1">
                <a:solidFill>
                  <a:srgbClr val="FF3300"/>
                </a:solidFill>
                <a:effectLst>
                  <a:outerShdw blurRad="38100" dist="38100" dir="2700000" algn="tl">
                    <a:srgbClr val="000000"/>
                  </a:outerShdw>
                </a:effectLst>
                <a:ea typeface="华文中宋" pitchFamily="2" charset="-122"/>
              </a:rPr>
              <a:t>示：</a:t>
            </a:r>
            <a:r>
              <a:rPr lang="zh-CN" altLang="en-US" sz="3600" b="1">
                <a:solidFill>
                  <a:srgbClr val="660066"/>
                </a:solidFill>
                <a:effectLst>
                  <a:outerShdw blurRad="38100" dist="38100" dir="2700000" algn="tl">
                    <a:srgbClr val="000000"/>
                  </a:outerShdw>
                </a:effectLst>
                <a:ea typeface="华文中宋" pitchFamily="2" charset="-122"/>
              </a:rPr>
              <a:t> </a:t>
            </a:r>
            <a:endParaRPr lang="zh-CN" altLang="en-US" sz="3600" b="1">
              <a:solidFill>
                <a:srgbClr val="660066"/>
              </a:solidFill>
              <a:effectLst>
                <a:outerShdw blurRad="38100" dist="38100" dir="2700000" algn="tl">
                  <a:srgbClr val="000000"/>
                </a:outerShdw>
              </a:effectLst>
              <a:ea typeface="华文中宋" pitchFamily="2" charset="-122"/>
            </a:endParaRPr>
          </a:p>
          <a:p>
            <a:pPr>
              <a:spcBef>
                <a:spcPct val="50000"/>
              </a:spcBef>
            </a:pPr>
            <a:r>
              <a:rPr lang="zh-CN" altLang="en-US" sz="3600" b="1">
                <a:solidFill>
                  <a:srgbClr val="660066"/>
                </a:solidFill>
                <a:effectLst>
                  <a:outerShdw blurRad="38100" dist="38100" dir="2700000" algn="tl">
                    <a:srgbClr val="000000"/>
                  </a:outerShdw>
                </a:effectLst>
                <a:ea typeface="华文中宋" pitchFamily="2" charset="-122"/>
              </a:rPr>
              <a:t> </a:t>
            </a:r>
            <a:r>
              <a:rPr lang="zh-CN" altLang="en-US" sz="3600" b="1">
                <a:solidFill>
                  <a:srgbClr val="660066"/>
                </a:solidFill>
                <a:ea typeface="华文中宋" pitchFamily="2" charset="-122"/>
              </a:rPr>
              <a:t>1）</a:t>
            </a:r>
            <a:r>
              <a:rPr lang="zh-CN" altLang="en-US" sz="3600" b="1">
                <a:solidFill>
                  <a:srgbClr val="0000FF"/>
                </a:solidFill>
                <a:ea typeface="华文中宋" pitchFamily="2" charset="-122"/>
              </a:rPr>
              <a:t>国际战略格局是一种社会历史现象，呈现出动态的、渐进的运动过程和周期性变化规律；</a:t>
            </a:r>
            <a:endParaRPr lang="zh-CN" altLang="en-US" sz="3600" b="1">
              <a:solidFill>
                <a:srgbClr val="0000FF"/>
              </a:solidFill>
              <a:ea typeface="华文中宋" pitchFamily="2" charset="-122"/>
            </a:endParaRPr>
          </a:p>
          <a:p>
            <a:pPr>
              <a:spcBef>
                <a:spcPct val="50000"/>
              </a:spcBef>
            </a:pPr>
            <a:r>
              <a:rPr lang="zh-CN" altLang="en-US" sz="3600" b="1">
                <a:solidFill>
                  <a:srgbClr val="660066"/>
                </a:solidFill>
                <a:ea typeface="华文中宋" pitchFamily="2" charset="-122"/>
              </a:rPr>
              <a:t>  2）</a:t>
            </a:r>
            <a:r>
              <a:rPr lang="zh-CN" altLang="en-US" sz="3600" b="1">
                <a:solidFill>
                  <a:srgbClr val="0000FF"/>
                </a:solidFill>
                <a:ea typeface="华文中宋" pitchFamily="2" charset="-122"/>
              </a:rPr>
              <a:t>帝国主义、霸权主义是战争的根源，也是争夺世界霸权的主要力量；</a:t>
            </a:r>
            <a:endParaRPr lang="zh-CN" altLang="en-US" sz="3600" b="1">
              <a:solidFill>
                <a:srgbClr val="0000FF"/>
              </a:solidFill>
              <a:ea typeface="华文中宋"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linds(horizontal)">
                                      <p:cBhvr>
                                        <p:cTn id="7" dur="500"/>
                                        <p:tgtEl>
                                          <p:spTgt spid="143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blinds(horizontal)">
                                      <p:cBhvr>
                                        <p:cTn id="12" dur="500"/>
                                        <p:tgtEl>
                                          <p:spTgt spid="1433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blinds(horizontal)">
                                      <p:cBhvr>
                                        <p:cTn id="17" dur="500"/>
                                        <p:tgtEl>
                                          <p:spTgt spid="143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609600" y="533400"/>
            <a:ext cx="8077200" cy="4486275"/>
          </a:xfrm>
          <a:prstGeom prst="rect">
            <a:avLst/>
          </a:prstGeom>
          <a:noFill/>
          <a:ln w="9525">
            <a:noFill/>
            <a:miter lim="800000"/>
          </a:ln>
          <a:effectLst/>
        </p:spPr>
        <p:txBody>
          <a:bodyPr>
            <a:spAutoFit/>
          </a:bodyPr>
          <a:lstStyle>
            <a:defPPr/>
          </a:lstStyle>
          <a:p>
            <a:pPr>
              <a:spcBef>
                <a:spcPct val="50000"/>
              </a:spcBef>
            </a:pPr>
            <a:r>
              <a:rPr lang="zh-CN" altLang="en-US" sz="3600" b="1">
                <a:solidFill>
                  <a:srgbClr val="0000FF"/>
                </a:solidFill>
                <a:effectLst>
                  <a:outerShdw blurRad="38100" dist="38100" dir="2700000" algn="tl">
                    <a:srgbClr val="000000">
                      <a:alpha val="43137"/>
                    </a:srgbClr>
                  </a:outerShdw>
                </a:effectLst>
                <a:ea typeface="华文中宋" pitchFamily="2" charset="-122"/>
              </a:rPr>
              <a:t>  3）围绕经济利益的争夺是战略格局演变的内在因素，强大的经济实力是参与国际政治的首要条件；</a:t>
            </a:r>
            <a:endParaRPr lang="zh-CN" altLang="en-US" sz="3600" b="1">
              <a:solidFill>
                <a:srgbClr val="0000FF"/>
              </a:solidFill>
              <a:effectLst>
                <a:outerShdw blurRad="38100" dist="38100" dir="2700000" algn="tl">
                  <a:srgbClr val="000000">
                    <a:alpha val="43137"/>
                  </a:srgbClr>
                </a:outerShdw>
              </a:effectLst>
              <a:ea typeface="华文中宋" pitchFamily="2" charset="-122"/>
            </a:endParaRPr>
          </a:p>
          <a:p>
            <a:pPr>
              <a:spcBef>
                <a:spcPct val="50000"/>
              </a:spcBef>
            </a:pPr>
            <a:r>
              <a:rPr lang="zh-CN" altLang="en-US" sz="3600" b="1">
                <a:solidFill>
                  <a:srgbClr val="0000FF"/>
                </a:solidFill>
                <a:effectLst>
                  <a:outerShdw blurRad="38100" dist="38100" dir="2700000" algn="tl">
                    <a:srgbClr val="000000">
                      <a:alpha val="43137"/>
                    </a:srgbClr>
                  </a:outerShdw>
                </a:effectLst>
                <a:ea typeface="华文中宋" pitchFamily="2" charset="-122"/>
              </a:rPr>
              <a:t>  4）科学技术作为生产力，为各国经济发展和参与国际竞争注入活力；</a:t>
            </a:r>
            <a:endParaRPr lang="zh-CN" altLang="en-US" sz="3600" b="1">
              <a:solidFill>
                <a:srgbClr val="0000FF"/>
              </a:solidFill>
              <a:effectLst>
                <a:outerShdw blurRad="38100" dist="38100" dir="2700000" algn="tl">
                  <a:srgbClr val="000000">
                    <a:alpha val="43137"/>
                  </a:srgbClr>
                </a:outerShdw>
              </a:effectLst>
              <a:ea typeface="华文中宋" pitchFamily="2" charset="-122"/>
            </a:endParaRPr>
          </a:p>
          <a:p>
            <a:pPr>
              <a:spcBef>
                <a:spcPct val="50000"/>
              </a:spcBef>
            </a:pPr>
            <a:r>
              <a:rPr lang="zh-CN" altLang="en-US" sz="3600" b="1">
                <a:solidFill>
                  <a:srgbClr val="0000FF"/>
                </a:solidFill>
                <a:effectLst>
                  <a:outerShdw blurRad="38100" dist="38100" dir="2700000" algn="tl">
                    <a:srgbClr val="000000">
                      <a:alpha val="43137"/>
                    </a:srgbClr>
                  </a:outerShdw>
                </a:effectLst>
                <a:ea typeface="华文中宋" pitchFamily="2" charset="-122"/>
              </a:rPr>
              <a:t>  5）国际战略格局的演变，归根结底是综合国力竞争的结果；</a:t>
            </a:r>
            <a:endParaRPr lang="zh-CN" altLang="en-US" sz="3600" b="1">
              <a:solidFill>
                <a:srgbClr val="0000FF"/>
              </a:solidFill>
              <a:effectLst>
                <a:outerShdw blurRad="38100" dist="38100" dir="2700000" algn="tl">
                  <a:srgbClr val="000000">
                    <a:alpha val="43137"/>
                  </a:srgbClr>
                </a:outerShdw>
              </a:effectLst>
              <a:ea typeface="华文中宋"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Effect transition="in" filter="blinds(horizontal)">
                                      <p:cBhvr>
                                        <p:cTn id="7" dur="500"/>
                                        <p:tgtEl>
                                          <p:spTgt spid="1536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2">
                                            <p:txEl>
                                              <p:pRg st="1" end="1"/>
                                            </p:txEl>
                                          </p:spTgt>
                                        </p:tgtEl>
                                        <p:attrNameLst>
                                          <p:attrName>style.visibility</p:attrName>
                                        </p:attrNameLst>
                                      </p:cBhvr>
                                      <p:to>
                                        <p:strVal val="visible"/>
                                      </p:to>
                                    </p:set>
                                    <p:animEffect transition="in" filter="blinds(horizontal)">
                                      <p:cBhvr>
                                        <p:cTn id="12" dur="500"/>
                                        <p:tgtEl>
                                          <p:spTgt spid="1536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2">
                                            <p:txEl>
                                              <p:pRg st="2" end="2"/>
                                            </p:txEl>
                                          </p:spTgt>
                                        </p:tgtEl>
                                        <p:attrNameLst>
                                          <p:attrName>style.visibility</p:attrName>
                                        </p:attrNameLst>
                                      </p:cBhvr>
                                      <p:to>
                                        <p:strVal val="visible"/>
                                      </p:to>
                                    </p:set>
                                    <p:animEffect transition="in" filter="blinds(horizontal)">
                                      <p:cBhvr>
                                        <p:cTn id="17" dur="500"/>
                                        <p:tgtEl>
                                          <p:spTgt spid="1536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uiExpand="1"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4067944" y="1844824"/>
            <a:ext cx="2001838" cy="579437"/>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概况</a:t>
            </a:r>
            <a:endParaRPr lang="zh-CN" altLang="en-US" sz="3200" b="1">
              <a:effectLst>
                <a:outerShdw blurRad="38100" dist="38100" dir="2700000" algn="tl">
                  <a:srgbClr val="C0C0C0"/>
                </a:outerShdw>
              </a:effectLst>
              <a:ea typeface="黑体" panose="02010609060101010101" pitchFamily="2" charset="-122"/>
            </a:endParaRPr>
          </a:p>
        </p:txBody>
      </p:sp>
      <p:sp>
        <p:nvSpPr>
          <p:cNvPr id="5130" name="Text Box 10"/>
          <p:cNvSpPr txBox="1">
            <a:spLocks noChangeArrowheads="1"/>
          </p:cNvSpPr>
          <p:nvPr/>
        </p:nvSpPr>
        <p:spPr bwMode="auto">
          <a:xfrm>
            <a:off x="4067944" y="2996952"/>
            <a:ext cx="1728192"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影</a:t>
            </a:r>
            <a:r>
              <a:rPr lang="zh-CN" altLang="en-US" sz="3200" b="1">
                <a:effectLst>
                  <a:outerShdw blurRad="38100" dist="38100" dir="2700000" algn="tl">
                    <a:srgbClr val="C0C0C0"/>
                  </a:outerShdw>
                </a:effectLst>
                <a:ea typeface="黑体" panose="02010609060101010101" pitchFamily="2" charset="-122"/>
              </a:rPr>
              <a:t>响</a:t>
            </a:r>
            <a:endParaRPr lang="zh-CN" altLang="en-US" sz="3200" b="1">
              <a:effectLst>
                <a:outerShdw blurRad="38100" dist="38100" dir="2700000" algn="tl">
                  <a:srgbClr val="C0C0C0"/>
                </a:outerShdw>
              </a:effectLst>
              <a:ea typeface="黑体" panose="02010609060101010101" pitchFamily="2" charset="-122"/>
            </a:endParaRPr>
          </a:p>
        </p:txBody>
      </p:sp>
      <p:sp>
        <p:nvSpPr>
          <p:cNvPr id="11" name="Rectangle 2"/>
          <p:cNvSpPr>
            <a:spLocks noChangeArrowheads="1"/>
          </p:cNvSpPr>
          <p:nvPr/>
        </p:nvSpPr>
        <p:spPr bwMode="auto">
          <a:xfrm>
            <a:off x="827584" y="1279345"/>
            <a:ext cx="2376264" cy="3785652"/>
          </a:xfrm>
          <a:prstGeom prst="rect">
            <a:avLst/>
          </a:prstGeom>
          <a:noFill/>
          <a:ln w="9525">
            <a:noFill/>
            <a:miter lim="800000"/>
          </a:ln>
        </p:spPr>
        <p:txBody>
          <a:bodyPr wrap="square" anchor="ctr">
            <a:spAutoFit/>
          </a:bodyPr>
          <a:lstStyle>
            <a:defPPr/>
          </a:lstStyle>
          <a:p>
            <a:pPr algn="ctr">
              <a:buFont typeface="Arial" panose="020B0604020202020204" pitchFamily="34" charset="0"/>
              <a:buNone/>
              <a:defRPr/>
            </a:pPr>
            <a:r>
              <a:rPr lang="zh-CN" altLang="en-US" sz="4800" b="1" smtClean="0">
                <a:ea typeface="黑体" panose="02010609060101010101" pitchFamily="2" charset="-122"/>
              </a:rPr>
              <a:t>凡尔赛体系</a:t>
            </a:r>
            <a:endParaRPr lang="en-US" altLang="zh-CN" sz="4800" b="1" smtClean="0">
              <a:ea typeface="黑体" panose="02010609060101010101" pitchFamily="2" charset="-122"/>
            </a:endParaRPr>
          </a:p>
          <a:p>
            <a:pPr algn="ctr">
              <a:buFont typeface="Arial" panose="020B0604020202020204" pitchFamily="34" charset="0"/>
              <a:buNone/>
              <a:defRPr/>
            </a:pPr>
            <a:r>
              <a:rPr lang="en-US" altLang="zh-CN" sz="4800" b="1" smtClean="0">
                <a:ea typeface="黑体" panose="02010609060101010101" pitchFamily="2" charset="-122"/>
              </a:rPr>
              <a:t>——</a:t>
            </a:r>
            <a:endParaRPr lang="en-US" altLang="zh-CN" sz="4800" b="1" smtClean="0">
              <a:ea typeface="黑体" panose="02010609060101010101" pitchFamily="2" charset="-122"/>
            </a:endParaRPr>
          </a:p>
          <a:p>
            <a:pPr algn="ctr">
              <a:buFont typeface="Arial" panose="020B0604020202020204" pitchFamily="34" charset="0"/>
              <a:buNone/>
              <a:defRPr/>
            </a:pPr>
            <a:r>
              <a:rPr lang="zh-CN" altLang="en-US" sz="4800" b="1" smtClean="0">
                <a:ea typeface="黑体" panose="02010609060101010101" pitchFamily="2" charset="-122"/>
              </a:rPr>
              <a:t>华盛顿体系</a:t>
            </a:r>
            <a:endParaRPr lang="en-US" altLang="zh-CN" sz="4800" b="1">
              <a:effectLst>
                <a:outerShdw blurRad="38100" dist="38100" dir="2700000" algn="tl">
                  <a:srgbClr val="C0C0C0"/>
                </a:outerShdw>
              </a:effectLst>
              <a:latin typeface="华文行楷" pitchFamily="2" charset="-122"/>
              <a:ea typeface="华文行楷" pitchFamily="2" charset="-122"/>
            </a:endParaRPr>
          </a:p>
        </p:txBody>
      </p:sp>
      <p:sp>
        <p:nvSpPr>
          <p:cNvPr id="12" name="Text Box 2">
            <a:hlinkClick r:id="rId1" action="ppaction://hlinksldjump"/>
          </p:cNvPr>
          <p:cNvSpPr txBox="1">
            <a:spLocks noChangeArrowheads="1"/>
          </p:cNvSpPr>
          <p:nvPr/>
        </p:nvSpPr>
        <p:spPr bwMode="auto">
          <a:xfrm>
            <a:off x="4068242" y="818033"/>
            <a:ext cx="2001838" cy="579438"/>
          </a:xfrm>
          <a:prstGeom prst="rect">
            <a:avLst/>
          </a:prstGeom>
          <a:solidFill>
            <a:schemeClr val="bg1">
              <a:lumMod val="95000"/>
            </a:schemeClr>
          </a:solidFill>
          <a:ln w="38100">
            <a:solidFill>
              <a:schemeClr val="tx1"/>
            </a:solidFill>
          </a:ln>
          <a:effectLst/>
        </p:spPr>
        <p:txBody>
          <a:bodyPr>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形成原</a:t>
            </a:r>
            <a:r>
              <a:rPr lang="zh-CN" altLang="en-US" sz="3200" b="1">
                <a:effectLst>
                  <a:outerShdw blurRad="38100" dist="38100" dir="2700000" algn="tl">
                    <a:srgbClr val="C0C0C0"/>
                  </a:outerShdw>
                </a:effectLst>
                <a:ea typeface="黑体" panose="02010609060101010101" pitchFamily="2" charset="-122"/>
              </a:rPr>
              <a:t>因</a:t>
            </a:r>
            <a:endParaRPr lang="zh-CN" altLang="en-US" sz="3200" b="1">
              <a:effectLst>
                <a:outerShdw blurRad="38100" dist="38100" dir="2700000" algn="tl">
                  <a:srgbClr val="C0C0C0"/>
                </a:outerShdw>
              </a:effectLst>
              <a:ea typeface="黑体" panose="02010609060101010101" pitchFamily="2" charset="-122"/>
            </a:endParaRPr>
          </a:p>
        </p:txBody>
      </p:sp>
      <p:sp>
        <p:nvSpPr>
          <p:cNvPr id="2" name="左大括号 1"/>
          <p:cNvSpPr/>
          <p:nvPr/>
        </p:nvSpPr>
        <p:spPr>
          <a:xfrm>
            <a:off x="3204642" y="794097"/>
            <a:ext cx="576263" cy="4822825"/>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defPPr/>
          </a:lstStyle>
          <a:p>
            <a:pPr algn="ctr">
              <a:defRPr/>
            </a:pPr>
            <a:endParaRPr lang="zh-CN" altLang="en-US"/>
          </a:p>
        </p:txBody>
      </p:sp>
      <p:sp>
        <p:nvSpPr>
          <p:cNvPr id="7" name="Text Box 10"/>
          <p:cNvSpPr txBox="1">
            <a:spLocks noChangeArrowheads="1"/>
          </p:cNvSpPr>
          <p:nvPr/>
        </p:nvSpPr>
        <p:spPr bwMode="auto">
          <a:xfrm>
            <a:off x="4067944" y="3996353"/>
            <a:ext cx="2160240"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瓦解原因</a:t>
            </a:r>
            <a:endParaRPr lang="zh-CN" altLang="en-US" sz="3200" b="1">
              <a:effectLst>
                <a:outerShdw blurRad="38100" dist="38100" dir="2700000" algn="tl">
                  <a:srgbClr val="C0C0C0"/>
                </a:outerShdw>
              </a:effectLst>
              <a:ea typeface="黑体" panose="02010609060101010101" pitchFamily="2" charset="-122"/>
            </a:endParaRPr>
          </a:p>
        </p:txBody>
      </p:sp>
      <p:sp>
        <p:nvSpPr>
          <p:cNvPr id="8" name="Text Box 10"/>
          <p:cNvSpPr txBox="1">
            <a:spLocks noChangeArrowheads="1"/>
          </p:cNvSpPr>
          <p:nvPr/>
        </p:nvSpPr>
        <p:spPr bwMode="auto">
          <a:xfrm>
            <a:off x="4067944" y="5004465"/>
            <a:ext cx="2160240" cy="584775"/>
          </a:xfrm>
          <a:prstGeom prst="rect">
            <a:avLst/>
          </a:prstGeom>
          <a:solidFill>
            <a:schemeClr val="bg1">
              <a:lumMod val="95000"/>
            </a:schemeClr>
          </a:solidFill>
          <a:ln w="38100">
            <a:solidFill>
              <a:schemeClr val="tx1"/>
            </a:solidFill>
          </a:ln>
          <a:effectLst/>
        </p:spPr>
        <p:txBody>
          <a:bodyPr wrap="square">
            <a:spAutoFit/>
          </a:bodyPr>
          <a:lstStyle>
            <a:defPPr/>
          </a:lstStyle>
          <a:p>
            <a:pPr>
              <a:spcBef>
                <a:spcPct val="50000"/>
              </a:spcBef>
              <a:defRPr/>
            </a:pPr>
            <a:r>
              <a:rPr lang="zh-CN" altLang="en-US" sz="3200" b="1" smtClean="0">
                <a:effectLst>
                  <a:outerShdw blurRad="38100" dist="38100" dir="2700000" algn="tl">
                    <a:srgbClr val="C0C0C0"/>
                  </a:outerShdw>
                </a:effectLst>
                <a:ea typeface="黑体" panose="02010609060101010101" pitchFamily="2" charset="-122"/>
              </a:rPr>
              <a:t>启示</a:t>
            </a:r>
            <a:endParaRPr lang="zh-CN" altLang="en-US" sz="3200" b="1">
              <a:effectLst>
                <a:outerShdw blurRad="38100" dist="38100" dir="2700000" algn="tl">
                  <a:srgbClr val="C0C0C0"/>
                </a:outerShdw>
              </a:effectLst>
              <a:ea typeface="黑体" panose="02010609060101010101" pitchFamily="2" charset="-122"/>
            </a:endParaRPr>
          </a:p>
        </p:txBody>
      </p:sp>
      <p:pic>
        <p:nvPicPr>
          <p:cNvPr id="5131" name="New picture" hidden="1"/>
          <p:cNvPicPr/>
          <p:nvPr/>
        </p:nvPicPr>
        <p:blipFill>
          <a:blip r:embed="rId2"/>
          <a:stretch>
            <a:fillRect/>
          </a:stretch>
        </p:blipFill>
        <p:spPr>
          <a:xfrm>
            <a:off x="10579100" y="12065000"/>
            <a:ext cx="431800" cy="381000"/>
          </a:xfrm>
          <a:prstGeom prst="cube">
            <a:avLst/>
          </a:prstGeom>
        </p:spPr>
      </p:pic>
    </p:spTree>
  </p:cSld>
  <p:clrMapOvr>
    <a:masterClrMapping/>
  </p:clrMapOvr>
  <p:transition>
    <p:zoom dir="in"/>
    <p:sndAc>
      <p:stSnd>
        <p:snd r:embed="rId3"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ipe(up)">
                                      <p:cBhvr>
                                        <p:cTn id="10" dur="1500"/>
                                        <p:tgtEl>
                                          <p:spTgt spid="51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30"/>
                                        </p:tgtEl>
                                        <p:attrNameLst>
                                          <p:attrName>style.visibility</p:attrName>
                                        </p:attrNameLst>
                                      </p:cBhvr>
                                      <p:to>
                                        <p:strVal val="visible"/>
                                      </p:to>
                                    </p:set>
                                    <p:animEffect transition="in" filter="wipe(up)">
                                      <p:cBhvr>
                                        <p:cTn id="13" dur="1500"/>
                                        <p:tgtEl>
                                          <p:spTgt spid="5130"/>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1500"/>
                                        <p:tgtEl>
                                          <p:spTgt spid="7"/>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up)">
                                      <p:cBhvr>
                                        <p:cTn id="1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30" grpId="0"/>
      <p:bldP spid="12" grpId="0"/>
      <p:bldP spid="7" grpId="0"/>
      <p:bldP spid="8"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模板1">
  <a:themeElements>
    <a:clrScheme name="21世纪教育网精品课件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1世纪教育网精品课件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noFill/>
        <a:ln w="9525">
          <a:noFill/>
          <a:miter lim="800000"/>
        </a:ln>
      </a:spPr>
      <a:bodyPr wrap="square">
        <a:spAutoFit/>
      </a:bodyPr>
      <a:lstStyle>
        <a:defPPr>
          <a:spcBef>
            <a:spcPct val="50000"/>
          </a:spcBef>
          <a:defRPr sz="2800" b="1" dirty="0" smtClean="0">
            <a:latin typeface="楷体_GB2312" pitchFamily="49" charset="-122"/>
            <a:ea typeface="楷体_GB2312" pitchFamily="49" charset="-122"/>
          </a:defRPr>
        </a:defPPr>
      </a:lstStyle>
    </a:txDef>
  </a:objectDefaults>
  <a:extraClrSchemeLst>
    <a:extraClrScheme>
      <a:clrScheme name="21世纪教育网精品课件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1世纪教育网精品课件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1世纪教育网精品课件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1世纪教育网精品课件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1世纪教育网精品课件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1世纪教育网精品课件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1世纪教育网精品课件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1世纪教育网精品课件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1世纪教育网精品课件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1世纪教育网精品课件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1世纪教育网精品课件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1世纪教育网精品课件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模板1</Template>
  <TotalTime>0</TotalTime>
  <Words>4289</Words>
  <Application>WPS 演示</Application>
  <PresentationFormat>On-screen Show (4:3)</PresentationFormat>
  <Paragraphs>485</Paragraphs>
  <Slides>46</Slides>
  <Notes>4</Notes>
  <HiddenSlides>0</HiddenSlides>
  <MMClips>0</MMClips>
  <ScaleCrop>false</ScaleCrop>
  <HeadingPairs>
    <vt:vector size="8" baseType="variant">
      <vt:variant>
        <vt:lpstr>已用的字体</vt:lpstr>
      </vt:variant>
      <vt:variant>
        <vt:i4>25</vt:i4>
      </vt:variant>
      <vt:variant>
        <vt:lpstr>主题</vt:lpstr>
      </vt:variant>
      <vt:variant>
        <vt:i4>2</vt:i4>
      </vt:variant>
      <vt:variant>
        <vt:lpstr>嵌入 OLE 服务器</vt:lpstr>
      </vt:variant>
      <vt:variant>
        <vt:i4>1</vt:i4>
      </vt:variant>
      <vt:variant>
        <vt:lpstr>幻灯片标题</vt:lpstr>
      </vt:variant>
      <vt:variant>
        <vt:i4>46</vt:i4>
      </vt:variant>
    </vt:vector>
  </HeadingPairs>
  <TitlesOfParts>
    <vt:vector size="74" baseType="lpstr">
      <vt:lpstr>Arial</vt:lpstr>
      <vt:lpstr>宋体</vt:lpstr>
      <vt:lpstr>Wingdings</vt:lpstr>
      <vt:lpstr>楷体_GB2312</vt:lpstr>
      <vt:lpstr>新宋体</vt:lpstr>
      <vt:lpstr>微软雅黑</vt:lpstr>
      <vt:lpstr>华文行楷</vt:lpstr>
      <vt:lpstr>Tahoma</vt:lpstr>
      <vt:lpstr>Calibri</vt:lpstr>
      <vt:lpstr>黑体</vt:lpstr>
      <vt:lpstr>Comic Sans MS</vt:lpstr>
      <vt:lpstr>华文隶书</vt:lpstr>
      <vt:lpstr>隶书</vt:lpstr>
      <vt:lpstr>Times New Roman</vt:lpstr>
      <vt:lpstr>Times New Roman</vt:lpstr>
      <vt:lpstr>华文中宋</vt:lpstr>
      <vt:lpstr>华文楷体</vt:lpstr>
      <vt:lpstr>Arial Unicode MS</vt:lpstr>
      <vt:lpstr>华文彩云</vt:lpstr>
      <vt:lpstr>Verdana</vt:lpstr>
      <vt:lpstr>Calibri</vt:lpstr>
      <vt:lpstr>Arial</vt:lpstr>
      <vt:lpstr>文鼎大颜楷</vt:lpstr>
      <vt:lpstr>汉仪丫丫体简</vt:lpstr>
      <vt:lpstr>华文新魏</vt:lpstr>
      <vt:lpstr>模板1</vt:lpstr>
      <vt:lpstr>默认设计模板</vt:lpstr>
      <vt:lpstr>PBrush</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LBDZ</dc:creator>
  <cp:lastModifiedBy>Administrator</cp:lastModifiedBy>
  <cp:revision>54</cp:revision>
  <dcterms:created xsi:type="dcterms:W3CDTF">2015-09-08T09:35:00Z</dcterms:created>
  <dcterms:modified xsi:type="dcterms:W3CDTF">2021-01-05T07:16:01Z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