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tags/tag577.xml" ContentType="application/vnd.openxmlformats-officedocument.presentationml.tags+xml"/>
  <Override PartName="/ppt/tags/tag578.xml" ContentType="application/vnd.openxmlformats-officedocument.presentationml.tags+xml"/>
  <Override PartName="/ppt/tags/tag579.xml" ContentType="application/vnd.openxmlformats-officedocument.presentationml.tags+xml"/>
  <Override PartName="/ppt/tags/tag58.xml" ContentType="application/vnd.openxmlformats-officedocument.presentationml.tags+xml"/>
  <Override PartName="/ppt/tags/tag580.xml" ContentType="application/vnd.openxmlformats-officedocument.presentationml.tags+xml"/>
  <Override PartName="/ppt/tags/tag581.xml" ContentType="application/vnd.openxmlformats-officedocument.presentationml.tags+xml"/>
  <Override PartName="/ppt/tags/tag582.xml" ContentType="application/vnd.openxmlformats-officedocument.presentationml.tags+xml"/>
  <Override PartName="/ppt/tags/tag583.xml" ContentType="application/vnd.openxmlformats-officedocument.presentationml.tags+xml"/>
  <Override PartName="/ppt/tags/tag584.xml" ContentType="application/vnd.openxmlformats-officedocument.presentationml.tags+xml"/>
  <Override PartName="/ppt/tags/tag585.xml" ContentType="application/vnd.openxmlformats-officedocument.presentationml.tags+xml"/>
  <Override PartName="/ppt/tags/tag586.xml" ContentType="application/vnd.openxmlformats-officedocument.presentationml.tags+xml"/>
  <Override PartName="/ppt/tags/tag587.xml" ContentType="application/vnd.openxmlformats-officedocument.presentationml.tags+xml"/>
  <Override PartName="/ppt/tags/tag588.xml" ContentType="application/vnd.openxmlformats-officedocument.presentationml.tags+xml"/>
  <Override PartName="/ppt/tags/tag589.xml" ContentType="application/vnd.openxmlformats-officedocument.presentationml.tags+xml"/>
  <Override PartName="/ppt/tags/tag59.xml" ContentType="application/vnd.openxmlformats-officedocument.presentationml.tags+xml"/>
  <Override PartName="/ppt/tags/tag590.xml" ContentType="application/vnd.openxmlformats-officedocument.presentationml.tags+xml"/>
  <Override PartName="/ppt/tags/tag591.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2"/>
    <p:sldMasterId id="2147483661" r:id="rId3"/>
  </p:sldMasterIdLst>
  <p:notesMasterIdLst>
    <p:notesMasterId r:id="rId4"/>
  </p:notesMasterIdLst>
  <p:sldIdLst>
    <p:sldId id="572" r:id="rId5"/>
    <p:sldId id="411" r:id="rId6"/>
    <p:sldId id="491" r:id="rId7"/>
    <p:sldId id="412" r:id="rId8"/>
    <p:sldId id="415" r:id="rId9"/>
    <p:sldId id="422" r:id="rId10"/>
    <p:sldId id="424" r:id="rId11"/>
    <p:sldId id="541" r:id="rId12"/>
    <p:sldId id="543" r:id="rId13"/>
    <p:sldId id="545" r:id="rId14"/>
    <p:sldId id="547" r:id="rId15"/>
    <p:sldId id="426" r:id="rId16"/>
    <p:sldId id="550" r:id="rId17"/>
    <p:sldId id="432" r:id="rId18"/>
    <p:sldId id="433" r:id="rId19"/>
    <p:sldId id="435" r:id="rId20"/>
    <p:sldId id="552" r:id="rId21"/>
    <p:sldId id="553" r:id="rId22"/>
    <p:sldId id="530" r:id="rId23"/>
    <p:sldId id="437" r:id="rId24"/>
    <p:sldId id="439" r:id="rId25"/>
    <p:sldId id="445" r:id="rId26"/>
    <p:sldId id="446" r:id="rId27"/>
    <p:sldId id="447" r:id="rId28"/>
    <p:sldId id="558" r:id="rId29"/>
    <p:sldId id="453" r:id="rId30"/>
    <p:sldId id="451" r:id="rId31"/>
    <p:sldId id="452" r:id="rId32"/>
    <p:sldId id="454" r:id="rId33"/>
    <p:sldId id="455" r:id="rId34"/>
    <p:sldId id="456" r:id="rId35"/>
  </p:sldIdLst>
  <p:sldSz cx="12192000" cy="6858000"/>
  <p:notesSz cx="6858000" cy="9144000"/>
  <p:custDataLst>
    <p:tags r:id="rId3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0" name="PPTer_Tang" initials="" lastIdx="0" clrIdx="0"/>
  <p:cmAuthor id="1" name="AutoBVT" initials="A" lastIdx="0" clrIdx="0"/>
  <p:cmAuthor id="2" name="作者" initials="A"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778" autoAdjust="0"/>
    <p:restoredTop sz="89557" autoAdjust="0"/>
  </p:normalViewPr>
  <p:slideViewPr>
    <p:cSldViewPr snapToGrid="0">
      <p:cViewPr varScale="1">
        <p:scale>
          <a:sx n="83" d="100"/>
          <a:sy n="83" d="100"/>
        </p:scale>
        <p:origin x="-306" y="-78"/>
      </p:cViewPr>
      <p:guideLst>
        <p:guide orient="horz" pos="2204"/>
        <p:guide pos="3924"/>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2.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tags" Target="tags/tag591.xml" /><Relationship Id="rId37" Type="http://schemas.openxmlformats.org/officeDocument/2006/relationships/presProps" Target="presProps.xml" /><Relationship Id="rId38" Type="http://schemas.openxmlformats.org/officeDocument/2006/relationships/viewProps" Target="viewProps.xml" /><Relationship Id="rId39" Type="http://schemas.openxmlformats.org/officeDocument/2006/relationships/theme" Target="theme/theme1.xml" /><Relationship Id="rId4" Type="http://schemas.openxmlformats.org/officeDocument/2006/relationships/notesMaster" Target="notesMasters/notesMaster1.xml" /><Relationship Id="rId40" Type="http://schemas.openxmlformats.org/officeDocument/2006/relationships/tableStyles" Target="tableStyles.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diagrams/colors1.xml><?xml version="1.0" encoding="utf-8"?>
<dgm:colorsDef xmlns:a="http://schemas.openxmlformats.org/drawingml/2006/main" xmlns:dgm="http://schemas.openxmlformats.org/drawingml/2006/diagram"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FB0B7038-E59F-4A80-A75E-7AA9F300D739}" type="doc">
      <dgm:prSet loTypeId="urn:microsoft.com/office/officeart/2005/8/layout/StepDownProcess" loCatId="process" qsTypeId="urn:microsoft.com/office/officeart/2005/8/quickstyle/simple1#1" qsCatId="simple" csTypeId="urn:microsoft.com/office/officeart/2005/8/colors/accent1_2#1" csCatId="accent1" phldr="0"/>
      <dgm:spPr/>
      <dgm:t>
        <a:bodyPr/>
        <a:lstStyle>
          <a:defPPr/>
        </a:lstStyle>
        <a:p>
          <a:pPr/>
          <a:endParaRPr lang="zh-CN" altLang="en-US"/>
        </a:p>
      </dgm:t>
    </dgm:pt>
    <dgm:pt modelId="{E2F25AF7-B1AC-494B-B2C1-7761C2AD5D10}" type="parTrans" cxnId="{3B80DD3C-ECA3-474B-A2B0-1F43FF142344}">
      <dgm:prSet/>
      <dgm:spPr/>
      <dgm:t>
        <a:bodyPr/>
        <a:lstStyle>
          <a:defPPr/>
        </a:lstStyle>
        <a:p>
          <a:pPr/>
          <a:endParaRPr lang="zh-CN" altLang="en-US"/>
        </a:p>
      </dgm:t>
    </dgm:pt>
    <dgm:pt modelId="{E9FF6F63-DE8B-49AE-AD60-255A714A296C}">
      <dgm:prSet phldrT="[文本]" custT="1"/>
      <dgm:spPr/>
      <dgm:t>
        <a:bodyPr vert="horz" wrap="square"/>
        <a:lstStyle>
          <a:defPPr/>
        </a:lstStyle>
        <a:p>
          <a:pPr>
            <a:lnSpc>
              <a:spcPct val="100000"/>
            </a:lnSpc>
            <a:spcBef>
              <a:spcPct val="0"/>
            </a:spcBef>
            <a:spcAft>
              <a:spcPct val="35000"/>
            </a:spcAft>
          </a:pPr>
          <a:r>
            <a:rPr lang="zh-CN" altLang="en-US" sz="2400" b="1">
              <a:solidFill>
                <a:srgbClr val="FF0000"/>
              </a:solidFill>
            </a:rPr>
            <a:t>国民党成立</a:t>
          </a:r>
        </a:p>
      </dgm:t>
    </dgm:pt>
    <dgm:pt modelId="{634AE88D-8820-420B-87FD-977F139B503C}" type="parTrans" cxnId="{8EB94677-55AA-45AE-9C42-5DC03BBC0807}">
      <dgm:prSet/>
      <dgm:spPr/>
      <dgm:t>
        <a:bodyPr/>
        <a:lstStyle>
          <a:defPPr/>
        </a:lstStyle>
        <a:p>
          <a:pPr/>
          <a:endParaRPr lang="zh-CN" altLang="en-US"/>
        </a:p>
      </dgm:t>
    </dgm:pt>
    <dgm:pt modelId="{9605A072-0B47-4717-B762-6E4A030618BB}">
      <dgm:prSet phldrT="[文本]" phldr="0" custT="1"/>
      <dgm:spPr/>
      <dgm:t>
        <a:bodyPr vert="horz" wrap="square"/>
        <a:lstStyle>
          <a:defPPr/>
        </a:lstStyle>
        <a:p>
          <a:pPr>
            <a:lnSpc>
              <a:spcPct val="100000"/>
            </a:lnSpc>
            <a:spcBef>
              <a:spcPct val="0"/>
            </a:spcBef>
            <a:spcAft>
              <a:spcPct val="15000"/>
            </a:spcAft>
          </a:pPr>
          <a:endParaRPr lang="zh-CN" altLang="en-US" sz="1600"/>
        </a:p>
      </dgm:t>
    </dgm:pt>
    <dgm:pt modelId="{944FE9C1-9611-4716-B91B-6E3024D1434A}" type="sibTrans" cxnId="{8EB94677-55AA-45AE-9C42-5DC03BBC0807}">
      <dgm:prSet/>
      <dgm:spPr/>
      <dgm:t>
        <a:bodyPr/>
        <a:lstStyle>
          <a:defPPr/>
        </a:lstStyle>
        <a:p>
          <a:pPr/>
          <a:endParaRPr lang="zh-CN" altLang="en-US"/>
        </a:p>
      </dgm:t>
    </dgm:pt>
    <dgm:pt modelId="{7C3A5ED0-3AE2-4C34-80A5-AFDCC3D00C7D}" type="sibTrans" cxnId="{3B80DD3C-ECA3-474B-A2B0-1F43FF142344}">
      <dgm:prSet/>
      <dgm:spPr/>
      <dgm:t>
        <a:bodyPr/>
        <a:lstStyle>
          <a:defPPr/>
        </a:lstStyle>
        <a:p>
          <a:pPr/>
          <a:endParaRPr lang="zh-CN" altLang="en-US"/>
        </a:p>
      </dgm:t>
    </dgm:pt>
    <dgm:pt modelId="{511DB170-6BB5-4ADD-8085-548C5A4D75BB}" type="parTrans" cxnId="{DE141F2A-BFB7-43A2-BF87-1C44BDCB67F2}">
      <dgm:prSet/>
      <dgm:spPr/>
      <dgm:t>
        <a:bodyPr/>
        <a:lstStyle>
          <a:defPPr/>
        </a:lstStyle>
        <a:p>
          <a:pPr/>
          <a:endParaRPr lang="zh-CN" altLang="en-US"/>
        </a:p>
      </dgm:t>
    </dgm:pt>
    <dgm:pt modelId="{4D3602F6-4A56-471E-94CA-95C297AF4D0A}">
      <dgm:prSet phldrT="[文本]" custT="1"/>
      <dgm:spPr/>
      <dgm:t>
        <a:bodyPr vert="horz" wrap="square"/>
        <a:lstStyle>
          <a:defPPr/>
        </a:lstStyle>
        <a:p>
          <a:pPr>
            <a:lnSpc>
              <a:spcPct val="100000"/>
            </a:lnSpc>
            <a:spcBef>
              <a:spcPct val="0"/>
            </a:spcBef>
            <a:spcAft>
              <a:spcPct val="35000"/>
            </a:spcAft>
          </a:pPr>
          <a:r>
            <a:rPr lang="en-US" altLang="zh-CN" sz="2400" b="1"/>
            <a:t>“</a:t>
          </a:r>
          <a:r>
            <a:rPr lang="zh-CN" altLang="en-US" sz="2400" b="1"/>
            <a:t>宋案</a:t>
          </a:r>
          <a:r>
            <a:rPr lang="en-US" altLang="zh-CN" sz="2400" b="1"/>
            <a:t>”</a:t>
          </a:r>
        </a:p>
      </dgm:t>
    </dgm:pt>
    <dgm:pt modelId="{44F1BF6E-18A0-4182-BD68-FA72641FED89}" type="sibTrans" cxnId="{DE141F2A-BFB7-43A2-BF87-1C44BDCB67F2}">
      <dgm:prSet/>
      <dgm:spPr/>
      <dgm:t>
        <a:bodyPr/>
        <a:lstStyle>
          <a:defPPr/>
        </a:lstStyle>
        <a:p>
          <a:pPr/>
          <a:endParaRPr lang="zh-CN" altLang="en-US"/>
        </a:p>
      </dgm:t>
    </dgm:pt>
    <dgm:pt modelId="{CFDAE099-E9CA-400D-9E0B-5FF2A223D856}" type="parTrans" cxnId="{2A03973E-22C5-45F8-BA51-2E9E06568BC0}">
      <dgm:prSet/>
      <dgm:spPr/>
      <dgm:t>
        <a:bodyPr/>
        <a:lstStyle>
          <a:defPPr/>
        </a:lstStyle>
        <a:p>
          <a:pPr/>
          <a:endParaRPr lang="zh-CN" altLang="en-US"/>
        </a:p>
      </dgm:t>
    </dgm:pt>
    <dgm:pt modelId="{C77B2DE7-72B5-4696-8020-E9D212156430}">
      <dgm:prSet phldrT="[文本]" custT="1"/>
      <dgm:spPr/>
      <dgm:t>
        <a:bodyPr vert="horz" wrap="square"/>
        <a:lstStyle>
          <a:defPPr/>
        </a:lstStyle>
        <a:p>
          <a:pPr>
            <a:lnSpc>
              <a:spcPct val="100000"/>
            </a:lnSpc>
            <a:spcBef>
              <a:spcPct val="0"/>
            </a:spcBef>
            <a:spcAft>
              <a:spcPct val="35000"/>
            </a:spcAft>
          </a:pPr>
          <a:r>
            <a:rPr lang="en-US" altLang="zh-CN" sz="2400" b="1">
              <a:solidFill>
                <a:srgbClr val="FF0000"/>
              </a:solidFill>
            </a:rPr>
            <a:t>“</a:t>
          </a:r>
          <a:r>
            <a:rPr lang="zh-CN" altLang="en-US" sz="2400" b="1">
              <a:solidFill>
                <a:srgbClr val="FF0000"/>
              </a:solidFill>
            </a:rPr>
            <a:t>二次革命</a:t>
          </a:r>
          <a:r>
            <a:rPr lang="en-US" altLang="zh-CN" sz="2400" b="1">
              <a:solidFill>
                <a:srgbClr val="FF0000"/>
              </a:solidFill>
            </a:rPr>
            <a:t>”</a:t>
          </a:r>
        </a:p>
      </dgm:t>
    </dgm:pt>
    <dgm:pt modelId="{7BB062AE-97A9-4E3C-92B3-2D80DAE59EA5}" type="parTrans" cxnId="{A7D0624E-07C5-4719-B367-4CB2C2827642}">
      <dgm:prSet/>
      <dgm:spPr/>
      <dgm:t>
        <a:bodyPr/>
        <a:lstStyle>
          <a:defPPr/>
        </a:lstStyle>
        <a:p>
          <a:pPr/>
        </a:p>
      </dgm:t>
    </dgm:pt>
    <dgm:pt modelId="{D6ABD916-3240-4076-A224-174C2A8B5444}">
      <dgm:prSet/>
      <dgm:spPr/>
      <dgm:t>
        <a:bodyPr/>
        <a:lstStyle>
          <a:defPPr/>
        </a:lstStyle>
        <a:p>
          <a:pPr/>
          <a:endParaRPr altLang="en-US"/>
        </a:p>
      </dgm:t>
    </dgm:pt>
    <dgm:pt modelId="{E86881CD-ED33-4305-8BF5-4D8D881C626F}" type="sibTrans" cxnId="{A7D0624E-07C5-4719-B367-4CB2C2827642}">
      <dgm:prSet/>
      <dgm:spPr/>
      <dgm:t>
        <a:bodyPr/>
        <a:lstStyle>
          <a:defPPr/>
        </a:lstStyle>
        <a:p>
          <a:pPr/>
        </a:p>
      </dgm:t>
    </dgm:pt>
    <dgm:pt modelId="{00E0D5AB-294E-4D02-9E82-5E730EC20037}" type="sibTrans" cxnId="{2A03973E-22C5-45F8-BA51-2E9E06568BC0}">
      <dgm:prSet/>
      <dgm:spPr/>
      <dgm:t>
        <a:bodyPr/>
        <a:lstStyle>
          <a:defPPr/>
        </a:lstStyle>
        <a:p>
          <a:pPr/>
          <a:endParaRPr lang="zh-CN" altLang="en-US"/>
        </a:p>
      </dgm:t>
    </dgm:pt>
    <dgm:pt modelId="{240986E0-76AA-4493-A650-A9ABE3670809}" type="parTrans" cxnId="{68BCF13D-313D-4645-9BDE-E43FCC0F0DAA}">
      <dgm:prSet/>
      <dgm:spPr/>
      <dgm:t>
        <a:bodyPr/>
        <a:lstStyle>
          <a:defPPr/>
        </a:lstStyle>
        <a:p>
          <a:pPr/>
        </a:p>
      </dgm:t>
    </dgm:pt>
    <dgm:pt modelId="{7E748C7A-8E4A-4EC5-A87F-3B39A6063B93}">
      <dgm:prSet custT="1"/>
      <dgm:spPr/>
      <dgm:t>
        <a:bodyPr vert="horz" wrap="square"/>
        <a:lstStyle>
          <a:defPPr/>
        </a:lstStyle>
        <a:p>
          <a:pPr>
            <a:lnSpc>
              <a:spcPct val="100000"/>
            </a:lnSpc>
            <a:spcBef>
              <a:spcPct val="0"/>
            </a:spcBef>
            <a:spcAft>
              <a:spcPct val="35000"/>
            </a:spcAft>
          </a:pPr>
          <a:r>
            <a:rPr lang="zh-CN" sz="2400" b="1"/>
            <a:t>袁氏独裁</a:t>
          </a:r>
        </a:p>
      </dgm:t>
    </dgm:pt>
    <dgm:pt modelId="{8C3D1723-77DE-4C50-8334-221D0A5296E2}" type="sibTrans" cxnId="{68BCF13D-313D-4645-9BDE-E43FCC0F0DAA}">
      <dgm:prSet/>
      <dgm:spPr/>
      <dgm:t>
        <a:bodyPr/>
        <a:lstStyle>
          <a:defPPr/>
        </a:lstStyle>
        <a:p>
          <a:pPr/>
        </a:p>
      </dgm:t>
    </dgm:pt>
    <dgm:pt modelId="{4E8D2CA5-E8F3-41AD-B35D-1FCF8CAD3487}" type="pres">
      <dgm:prSet presAssocID="{FB0B7038-E59F-4A80-A75E-7AA9F300D739}" presName="rootnode">
        <dgm:presLayoutVars>
          <dgm:chMax/>
          <dgm:chPref/>
          <dgm:dir/>
          <dgm:animLvl val="lvl"/>
        </dgm:presLayoutVars>
      </dgm:prSet>
      <dgm:spPr/>
      <dgm:t>
        <a:bodyPr/>
        <a:lstStyle>
          <a:defPPr/>
        </a:lstStyle>
        <a:p>
          <a:pPr/>
          <a:endParaRPr lang="zh-CN" altLang="en-US"/>
        </a:p>
      </dgm:t>
    </dgm:pt>
    <dgm:pt modelId="{4885D9FF-6621-4FC5-A9DE-327AB74500CD}" type="pres">
      <dgm:prSet presAssocID="{E9FF6F63-DE8B-49AE-AD60-255A714A296C}" presName="composite"/>
      <dgm:spPr/>
      <dgm:t>
        <a:bodyPr/>
        <a:lstStyle>
          <a:defPPr/>
        </a:lstStyle>
        <a:p>
          <a:pPr/>
        </a:p>
      </dgm:t>
    </dgm:pt>
    <dgm:pt modelId="{C1069558-9A0D-4777-9B5C-1F8CC5A904D0}" type="pres">
      <dgm:prSet presAssocID="{E9FF6F63-DE8B-49AE-AD60-255A714A296C}" presName="bentUpArrow1" presStyleLbl="alignImgPlace1" presStyleCnt="3"/>
      <dgm:spPr/>
      <dgm:t>
        <a:bodyPr/>
        <a:lstStyle>
          <a:defPPr/>
        </a:lstStyle>
        <a:p>
          <a:pPr/>
        </a:p>
      </dgm:t>
    </dgm:pt>
    <dgm:pt modelId="{B6B3DBAD-9628-4182-98C9-C3F56A96B563}" type="pres">
      <dgm:prSet presAssocID="{E9FF6F63-DE8B-49AE-AD60-255A714A296C}" presName="ParentText" presStyleLbl="node1" presStyleCnt="4">
        <dgm:presLayoutVars>
          <dgm:chMax val="1"/>
          <dgm:chPref val="1"/>
          <dgm:bulletEnabled val="1"/>
        </dgm:presLayoutVars>
      </dgm:prSet>
      <dgm:spPr/>
      <dgm:t>
        <a:bodyPr/>
        <a:lstStyle>
          <a:defPPr/>
        </a:lstStyle>
        <a:p>
          <a:pPr/>
          <a:endParaRPr lang="zh-CN" altLang="en-US"/>
        </a:p>
      </dgm:t>
    </dgm:pt>
    <dgm:pt modelId="{CF563743-F0CD-43FF-8ED9-181590D5AEC7}" type="pres">
      <dgm:prSet presAssocID="{E9FF6F63-DE8B-49AE-AD60-255A714A296C}" presName="ChildText" presStyleLbl="revTx" presStyleCnt="3">
        <dgm:presLayoutVars>
          <dgm:chMax val="0"/>
          <dgm:chPref val="0"/>
          <dgm:bulletEnabled val="1"/>
        </dgm:presLayoutVars>
      </dgm:prSet>
      <dgm:spPr/>
      <dgm:t>
        <a:bodyPr/>
        <a:lstStyle>
          <a:defPPr/>
        </a:lstStyle>
        <a:p>
          <a:pPr/>
          <a:endParaRPr lang="zh-CN" altLang="en-US"/>
        </a:p>
      </dgm:t>
    </dgm:pt>
    <dgm:pt modelId="{F1E93E89-BF11-425F-8AD8-57BDCD076633}" type="pres">
      <dgm:prSet presAssocID="{7C3A5ED0-3AE2-4C34-80A5-AFDCC3D00C7D}" presName="sibTrans"/>
      <dgm:spPr/>
      <dgm:t>
        <a:bodyPr/>
        <a:lstStyle>
          <a:defPPr/>
        </a:lstStyle>
        <a:p>
          <a:pPr/>
        </a:p>
      </dgm:t>
    </dgm:pt>
    <dgm:pt modelId="{5D08F00E-1A1B-44FE-B733-AC1EDA64F34E}" type="pres">
      <dgm:prSet presAssocID="{4D3602F6-4A56-471E-94CA-95C297AF4D0A}" presName="composite"/>
      <dgm:spPr/>
      <dgm:t>
        <a:bodyPr/>
        <a:lstStyle>
          <a:defPPr/>
        </a:lstStyle>
        <a:p>
          <a:pPr/>
        </a:p>
      </dgm:t>
    </dgm:pt>
    <dgm:pt modelId="{A3E57910-EB90-4850-9A4E-8662A513D003}" type="pres">
      <dgm:prSet presAssocID="{4D3602F6-4A56-471E-94CA-95C297AF4D0A}" presName="bentUpArrow1" presStyleLbl="alignImgPlace1" presStyleIdx="1" presStyleCnt="3"/>
      <dgm:spPr/>
      <dgm:t>
        <a:bodyPr/>
        <a:lstStyle>
          <a:defPPr/>
        </a:lstStyle>
        <a:p>
          <a:pPr/>
        </a:p>
      </dgm:t>
    </dgm:pt>
    <dgm:pt modelId="{FAF4FC6F-67B2-4C23-BD82-FF5779C49F32}" type="pres">
      <dgm:prSet presAssocID="{4D3602F6-4A56-471E-94CA-95C297AF4D0A}" presName="ParentText" presStyleLbl="node1" presStyleIdx="1" presStyleCnt="4">
        <dgm:presLayoutVars>
          <dgm:chMax val="1"/>
          <dgm:chPref val="1"/>
          <dgm:bulletEnabled val="1"/>
        </dgm:presLayoutVars>
      </dgm:prSet>
      <dgm:spPr/>
      <dgm:t>
        <a:bodyPr/>
        <a:lstStyle>
          <a:defPPr/>
        </a:lstStyle>
        <a:p>
          <a:pPr/>
          <a:endParaRPr lang="zh-CN" altLang="en-US"/>
        </a:p>
      </dgm:t>
    </dgm:pt>
    <dgm:pt modelId="{8F521252-50A6-4EA9-AC51-762FFBA643C9}" type="pres">
      <dgm:prSet presAssocID="{4D3602F6-4A56-471E-94CA-95C297AF4D0A}" presName="ChildText" presStyleLbl="revTx" presStyleIdx="1" presStyleCnt="3">
        <dgm:presLayoutVars>
          <dgm:chMax val="0"/>
          <dgm:chPref val="0"/>
          <dgm:bulletEnabled val="1"/>
        </dgm:presLayoutVars>
      </dgm:prSet>
      <dgm:spPr/>
      <dgm:t>
        <a:bodyPr/>
        <a:lstStyle>
          <a:defPPr/>
        </a:lstStyle>
        <a:p>
          <a:pPr/>
        </a:p>
      </dgm:t>
    </dgm:pt>
    <dgm:pt modelId="{B2014751-3328-490B-A771-AD3E49DD01DB}" type="pres">
      <dgm:prSet presAssocID="{44F1BF6E-18A0-4182-BD68-FA72641FED89}" presName="sibTrans"/>
      <dgm:spPr/>
      <dgm:t>
        <a:bodyPr/>
        <a:lstStyle>
          <a:defPPr/>
        </a:lstStyle>
        <a:p>
          <a:pPr/>
        </a:p>
      </dgm:t>
    </dgm:pt>
    <dgm:pt modelId="{694786D1-918A-4EAD-89A6-0B79C452A099}" type="pres">
      <dgm:prSet presAssocID="{C77B2DE7-72B5-4696-8020-E9D212156430}" presName="composite"/>
      <dgm:spPr/>
      <dgm:t>
        <a:bodyPr/>
        <a:lstStyle>
          <a:defPPr/>
        </a:lstStyle>
        <a:p>
          <a:pPr/>
        </a:p>
      </dgm:t>
    </dgm:pt>
    <dgm:pt modelId="{ABA5D247-5D16-4F93-A678-987033F12359}" type="pres">
      <dgm:prSet presAssocID="{C77B2DE7-72B5-4696-8020-E9D212156430}" presName="bentUpArrow1" presStyleLbl="alignImgPlace1" presStyleIdx="2" presStyleCnt="3"/>
      <dgm:spPr/>
      <dgm:t>
        <a:bodyPr/>
        <a:lstStyle>
          <a:defPPr/>
        </a:lstStyle>
        <a:p>
          <a:pPr/>
        </a:p>
      </dgm:t>
    </dgm:pt>
    <dgm:pt modelId="{54F8B79A-809C-4F22-B417-84B1257C574F}" type="pres">
      <dgm:prSet presAssocID="{C77B2DE7-72B5-4696-8020-E9D212156430}" presName="ParentText" presStyleLbl="node1" presStyleIdx="2" presStyleCnt="4">
        <dgm:presLayoutVars>
          <dgm:chMax val="1"/>
          <dgm:chPref val="1"/>
          <dgm:bulletEnabled val="1"/>
        </dgm:presLayoutVars>
      </dgm:prSet>
      <dgm:spPr/>
      <dgm:t>
        <a:bodyPr/>
        <a:lstStyle>
          <a:defPPr/>
        </a:lstStyle>
        <a:p>
          <a:pPr/>
          <a:endParaRPr lang="zh-CN" altLang="en-US"/>
        </a:p>
      </dgm:t>
    </dgm:pt>
    <dgm:pt modelId="{510C115A-EB4F-4D56-90AE-D9D7B876CBE5}" type="pres">
      <dgm:prSet presAssocID="{C77B2DE7-72B5-4696-8020-E9D212156430}" presName="ChildText" presStyleLbl="revTx" presStyleIdx="2" presStyleCnt="3">
        <dgm:presLayoutVars>
          <dgm:chMax val="0"/>
          <dgm:chPref val="0"/>
          <dgm:bulletEnabled val="1"/>
        </dgm:presLayoutVars>
      </dgm:prSet>
      <dgm:spPr/>
      <dgm:t>
        <a:bodyPr/>
        <a:lstStyle>
          <a:defPPr/>
        </a:lstStyle>
        <a:p>
          <a:pPr/>
          <a:endParaRPr lang="zh-CN" altLang="en-US"/>
        </a:p>
      </dgm:t>
    </dgm:pt>
    <dgm:pt modelId="{5999D609-D7D3-43EC-B7F2-D08D54CA0EE0}" type="pres">
      <dgm:prSet presAssocID="{00E0D5AB-294E-4D02-9E82-5E730EC20037}" presName="sibTrans"/>
      <dgm:spPr/>
      <dgm:t>
        <a:bodyPr/>
        <a:lstStyle>
          <a:defPPr/>
        </a:lstStyle>
        <a:p>
          <a:pPr/>
        </a:p>
      </dgm:t>
    </dgm:pt>
    <dgm:pt modelId="{846060CF-3F16-456C-AE5D-A5B9351EEA3A}" type="pres">
      <dgm:prSet presAssocID="{7E748C7A-8E4A-4EC5-A87F-3B39A6063B93}" presName="composite"/>
      <dgm:spPr/>
      <dgm:t>
        <a:bodyPr/>
        <a:lstStyle>
          <a:defPPr/>
        </a:lstStyle>
        <a:p>
          <a:pPr/>
        </a:p>
      </dgm:t>
    </dgm:pt>
    <dgm:pt modelId="{D7497E12-7BA3-4AAF-A465-1773ACB8F423}" type="pres">
      <dgm:prSet presAssocID="{7E748C7A-8E4A-4EC5-A87F-3B39A6063B93}" presName="ParentText" presStyleLbl="node1" presStyleIdx="3" presStyleCnt="4">
        <dgm:presLayoutVars>
          <dgm:chMax val="1"/>
          <dgm:chPref val="1"/>
          <dgm:bulletEnabled val="1"/>
        </dgm:presLayoutVars>
      </dgm:prSet>
      <dgm:spPr/>
      <dgm:t>
        <a:bodyPr/>
        <a:lstStyle>
          <a:defPPr/>
        </a:lstStyle>
        <a:p>
          <a:pPr/>
          <a:endParaRPr lang="zh-CN" altLang="en-US"/>
        </a:p>
      </dgm:t>
    </dgm:pt>
  </dgm:ptLst>
  <dgm:cxnLst>
    <dgm:cxn modelId="{3B80DD3C-ECA3-474B-A2B0-1F43FF142344}" srcId="{FB0B7038-E59F-4A80-A75E-7AA9F300D739}" destId="{E9FF6F63-DE8B-49AE-AD60-255A714A296C}" srcOrd="0" destOrd="0" parTransId="{E2F25AF7-B1AC-494B-B2C1-7761C2AD5D10}" sibTransId="{7C3A5ED0-3AE2-4C34-80A5-AFDCC3D00C7D}"/>
    <dgm:cxn modelId="{8EB94677-55AA-45AE-9C42-5DC03BBC0807}" srcId="{E9FF6F63-DE8B-49AE-AD60-255A714A296C}" destId="{9605A072-0B47-4717-B762-6E4A030618BB}" srcOrd="0" destOrd="0" parTransId="{634AE88D-8820-420B-87FD-977F139B503C}" sibTransId="{944FE9C1-9611-4716-B91B-6E3024D1434A}"/>
    <dgm:cxn modelId="{DE141F2A-BFB7-43A2-BF87-1C44BDCB67F2}" srcId="{FB0B7038-E59F-4A80-A75E-7AA9F300D739}" destId="{4D3602F6-4A56-471E-94CA-95C297AF4D0A}" srcOrd="1" destOrd="0" parTransId="{511DB170-6BB5-4ADD-8085-548C5A4D75BB}" sibTransId="{44F1BF6E-18A0-4182-BD68-FA72641FED89}"/>
    <dgm:cxn modelId="{2A03973E-22C5-45F8-BA51-2E9E06568BC0}" srcId="{FB0B7038-E59F-4A80-A75E-7AA9F300D739}" destId="{C77B2DE7-72B5-4696-8020-E9D212156430}" srcOrd="2" destOrd="0" parTransId="{CFDAE099-E9CA-400D-9E0B-5FF2A223D856}" sibTransId="{00E0D5AB-294E-4D02-9E82-5E730EC20037}"/>
    <dgm:cxn modelId="{A7D0624E-07C5-4719-B367-4CB2C2827642}" srcId="{C77B2DE7-72B5-4696-8020-E9D212156430}" destId="{D6ABD916-3240-4076-A224-174C2A8B5444}" srcOrd="0" destOrd="0" parTransId="{7BB062AE-97A9-4E3C-92B3-2D80DAE59EA5}" sibTransId="{E86881CD-ED33-4305-8BF5-4D8D881C626F}"/>
    <dgm:cxn modelId="{68BCF13D-313D-4645-9BDE-E43FCC0F0DAA}" srcId="{FB0B7038-E59F-4A80-A75E-7AA9F300D739}" destId="{7E748C7A-8E4A-4EC5-A87F-3B39A6063B93}" srcOrd="3" destOrd="0" parTransId="{240986E0-76AA-4493-A650-A9ABE3670809}" sibTransId="{8C3D1723-77DE-4C50-8334-221D0A5296E2}"/>
    <dgm:cxn modelId="{C8D5E230-AFB0-45E5-9122-3F5F3B3A93D0}" type="presOf" srcId="{FB0B7038-E59F-4A80-A75E-7AA9F300D739}" destId="{4E8D2CA5-E8F3-41AD-B35D-1FCF8CAD3487}" srcOrd="0" destOrd="0" presId="urn:microsoft.com/office/officeart/2005/8/layout/StepDownProcess"/>
    <dgm:cxn modelId="{2E10906B-D855-40FD-ABE0-4970B7D68E75}" type="presParOf" srcId="{4E8D2CA5-E8F3-41AD-B35D-1FCF8CAD3487}" destId="{4885D9FF-6621-4FC5-A9DE-327AB74500CD}" srcOrd="0" destOrd="0" presId="urn:microsoft.com/office/officeart/2005/8/layout/StepDownProcess"/>
    <dgm:cxn modelId="{75575F7F-9A62-47F7-B9C3-668655E48D0E}" type="presParOf" srcId="{4885D9FF-6621-4FC5-A9DE-327AB74500CD}" destId="{C1069558-9A0D-4777-9B5C-1F8CC5A904D0}" srcOrd="0" destOrd="0" presId="urn:microsoft.com/office/officeart/2005/8/layout/StepDownProcess"/>
    <dgm:cxn modelId="{36F1B681-D6AE-4325-845B-20166D7BB1AD}" type="presParOf" srcId="{4885D9FF-6621-4FC5-A9DE-327AB74500CD}" destId="{B6B3DBAD-9628-4182-98C9-C3F56A96B563}" srcOrd="1" destOrd="0" presId="urn:microsoft.com/office/officeart/2005/8/layout/StepDownProcess"/>
    <dgm:cxn modelId="{D035E2B2-BCA7-4387-8B25-176FD46F7008}" type="presOf" srcId="{E9FF6F63-DE8B-49AE-AD60-255A714A296C}" destId="{B6B3DBAD-9628-4182-98C9-C3F56A96B563}" srcOrd="0" destOrd="0" presId="urn:microsoft.com/office/officeart/2005/8/layout/StepDownProcess"/>
    <dgm:cxn modelId="{E22CB9A5-3018-4CDF-ADAE-7C3D084AD452}" type="presParOf" srcId="{4885D9FF-6621-4FC5-A9DE-327AB74500CD}" destId="{CF563743-F0CD-43FF-8ED9-181590D5AEC7}" srcOrd="2" destOrd="0" presId="urn:microsoft.com/office/officeart/2005/8/layout/StepDownProcess"/>
    <dgm:cxn modelId="{F86708FA-AA1D-49AC-B639-12F2188C5BD8}" type="presOf" srcId="{9605A072-0B47-4717-B762-6E4A030618BB}" destId="{CF563743-F0CD-43FF-8ED9-181590D5AEC7}" srcOrd="0" destOrd="0" presId="urn:microsoft.com/office/officeart/2005/8/layout/StepDownProcess"/>
    <dgm:cxn modelId="{EE4208F3-47DF-46CE-86CF-BA9A6E5D0C02}" type="presParOf" srcId="{4E8D2CA5-E8F3-41AD-B35D-1FCF8CAD3487}" destId="{F1E93E89-BF11-425F-8AD8-57BDCD076633}" srcOrd="1" destOrd="0" presId="urn:microsoft.com/office/officeart/2005/8/layout/StepDownProcess"/>
    <dgm:cxn modelId="{3D2A7F4D-1721-4120-B81F-632C10EDD5E8}" type="presParOf" srcId="{4E8D2CA5-E8F3-41AD-B35D-1FCF8CAD3487}" destId="{5D08F00E-1A1B-44FE-B733-AC1EDA64F34E}" srcOrd="2" destOrd="0" presId="urn:microsoft.com/office/officeart/2005/8/layout/StepDownProcess"/>
    <dgm:cxn modelId="{BBBE023E-B67D-424B-9631-929B2F2D1D7A}" type="presParOf" srcId="{5D08F00E-1A1B-44FE-B733-AC1EDA64F34E}" destId="{A3E57910-EB90-4850-9A4E-8662A513D003}" srcOrd="0" destOrd="0" presId="urn:microsoft.com/office/officeart/2005/8/layout/StepDownProcess"/>
    <dgm:cxn modelId="{658150B4-4574-42F8-9908-5B9B7E049533}" type="presParOf" srcId="{5D08F00E-1A1B-44FE-B733-AC1EDA64F34E}" destId="{FAF4FC6F-67B2-4C23-BD82-FF5779C49F32}" srcOrd="1" destOrd="0" presId="urn:microsoft.com/office/officeart/2005/8/layout/StepDownProcess"/>
    <dgm:cxn modelId="{6DA7C22E-3FD5-449E-9F54-CB263E33B9CB}" type="presOf" srcId="{4D3602F6-4A56-471E-94CA-95C297AF4D0A}" destId="{FAF4FC6F-67B2-4C23-BD82-FF5779C49F32}" srcOrd="0" destOrd="0" presId="urn:microsoft.com/office/officeart/2005/8/layout/StepDownProcess"/>
    <dgm:cxn modelId="{1F0241C2-DD1D-424B-B396-A40539FD9089}" type="presParOf" srcId="{5D08F00E-1A1B-44FE-B733-AC1EDA64F34E}" destId="{8F521252-50A6-4EA9-AC51-762FFBA643C9}" srcOrd="2" destOrd="0" presId="urn:microsoft.com/office/officeart/2005/8/layout/StepDownProcess"/>
    <dgm:cxn modelId="{1B3A3C91-170F-4CD6-8436-891E91997620}" type="presParOf" srcId="{4E8D2CA5-E8F3-41AD-B35D-1FCF8CAD3487}" destId="{B2014751-3328-490B-A771-AD3E49DD01DB}" srcOrd="3" destOrd="0" presId="urn:microsoft.com/office/officeart/2005/8/layout/StepDownProcess"/>
    <dgm:cxn modelId="{7D30ABAE-AD2F-4BFE-B4E2-91C3B35E4CA2}" type="presParOf" srcId="{4E8D2CA5-E8F3-41AD-B35D-1FCF8CAD3487}" destId="{694786D1-918A-4EAD-89A6-0B79C452A099}" srcOrd="4" destOrd="0" presId="urn:microsoft.com/office/officeart/2005/8/layout/StepDownProcess"/>
    <dgm:cxn modelId="{40A19561-417A-411B-B919-7F32696164D5}" type="presParOf" srcId="{694786D1-918A-4EAD-89A6-0B79C452A099}" destId="{ABA5D247-5D16-4F93-A678-987033F12359}" srcOrd="0" destOrd="0" presId="urn:microsoft.com/office/officeart/2005/8/layout/StepDownProcess"/>
    <dgm:cxn modelId="{335685BA-4E00-468E-8B53-2D80ACDCE52D}" type="presParOf" srcId="{694786D1-918A-4EAD-89A6-0B79C452A099}" destId="{54F8B79A-809C-4F22-B417-84B1257C574F}" srcOrd="1" destOrd="0" presId="urn:microsoft.com/office/officeart/2005/8/layout/StepDownProcess"/>
    <dgm:cxn modelId="{221E931F-35E7-46DE-BD5E-339092D7CD33}" type="presOf" srcId="{C77B2DE7-72B5-4696-8020-E9D212156430}" destId="{54F8B79A-809C-4F22-B417-84B1257C574F}" srcOrd="0" destOrd="0" presId="urn:microsoft.com/office/officeart/2005/8/layout/StepDownProcess"/>
    <dgm:cxn modelId="{A4DA3031-D7F2-4BE2-A6F8-0945FE504BEA}" type="presParOf" srcId="{694786D1-918A-4EAD-89A6-0B79C452A099}" destId="{510C115A-EB4F-4D56-90AE-D9D7B876CBE5}" srcOrd="2" destOrd="0" presId="urn:microsoft.com/office/officeart/2005/8/layout/StepDownProcess"/>
    <dgm:cxn modelId="{47E24295-CDCF-4071-AF7E-2A0B8AB41FE1}" type="presOf" srcId="{D6ABD916-3240-4076-A224-174C2A8B5444}" destId="{510C115A-EB4F-4D56-90AE-D9D7B876CBE5}" srcOrd="0" destOrd="0" presId="urn:microsoft.com/office/officeart/2005/8/layout/StepDownProcess"/>
    <dgm:cxn modelId="{8DF2BFE2-2F13-43FA-A0B0-BD513A08F729}" type="presParOf" srcId="{4E8D2CA5-E8F3-41AD-B35D-1FCF8CAD3487}" destId="{5999D609-D7D3-43EC-B7F2-D08D54CA0EE0}" srcOrd="5" destOrd="0" presId="urn:microsoft.com/office/officeart/2005/8/layout/StepDownProcess"/>
    <dgm:cxn modelId="{2CB01DF8-1DE1-47A5-AC86-85BF12F46778}" type="presParOf" srcId="{4E8D2CA5-E8F3-41AD-B35D-1FCF8CAD3487}" destId="{846060CF-3F16-456C-AE5D-A5B9351EEA3A}" srcOrd="6" destOrd="0" presId="urn:microsoft.com/office/officeart/2005/8/layout/StepDownProcess"/>
    <dgm:cxn modelId="{4C3A32A3-3AB9-419E-AC56-DECB6D906A63}" type="presParOf" srcId="{846060CF-3F16-456C-AE5D-A5B9351EEA3A}" destId="{D7497E12-7BA3-4AAF-A465-1773ACB8F423}" srcOrd="0" destOrd="0" presId="urn:microsoft.com/office/officeart/2005/8/layout/StepDownProcess"/>
    <dgm:cxn modelId="{F9F3951D-BE1B-4AF9-8EA7-6902CD182890}" type="presOf" srcId="{7E748C7A-8E4A-4EC5-A87F-3B39A6063B93}" destId="{D7497E12-7BA3-4AAF-A465-1773ACB8F423}" srcOrd="0" destOrd="0" presId="urn:microsoft.com/office/officeart/2005/8/layout/StepDownProcess"/>
  </dgm:cxnLst>
  <dgm:bg/>
  <dgm:whole/>
  <dgm:extLst>
    <a:ext uri="http://schemas.microsoft.com/office/drawing/2008/diagram">
      <dsp:dataModelExt xmlns:dsp="http://schemas.microsoft.com/office/drawing/2008/diagram" relId="rId9"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57" name=""/>
      <dsp:cNvGrpSpPr/>
    </dsp:nvGrpSpPr>
    <dsp:grpSpPr/>
    <dsp:sp modelId="{C1069558-9A0D-4777-9B5C-1F8CC5A904D0}">
      <dsp:nvSpPr>
        <dsp:cNvPr id="58" name=""/>
        <dsp:cNvSpPr/>
      </dsp:nvSpPr>
      <dsp:spPr>
        <a:xfrm rot="5400000">
          <a:off x="784365" y="879946"/>
          <a:ext cx="772784" cy="87978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a:lstStyle>
          <a:defPPr/>
        </a:lstStyle>
        <a:p>
          <a:pPr/>
        </a:p>
      </dsp:txBody>
    </dsp:sp>
    <dsp:sp modelId="{B6B3DBAD-9628-4182-98C9-C3F56A96B563}">
      <dsp:nvSpPr>
        <dsp:cNvPr id="59" name=""/>
        <dsp:cNvSpPr/>
      </dsp:nvSpPr>
      <dsp:spPr>
        <a:xfrm>
          <a:off x="579624" y="23299"/>
          <a:ext cx="1300913" cy="910597"/>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defPPr/>
        </a:lstStyle>
        <a:p>
          <a:pPr lvl="0" algn="ctr" defTabSz="1066800">
            <a:lnSpc>
              <a:spcPct val="100000"/>
            </a:lnSpc>
            <a:spcBef>
              <a:spcPct val="0"/>
            </a:spcBef>
            <a:spcAft>
              <a:spcPct val="35000"/>
            </a:spcAft>
          </a:pPr>
          <a:r>
            <a:rPr lang="zh-CN" altLang="en-US" sz="2400" b="1" kern="1200">
              <a:solidFill>
                <a:srgbClr val="FF0000"/>
              </a:solidFill>
            </a:rPr>
            <a:t>国民党成立</a:t>
          </a:r>
        </a:p>
      </dsp:txBody>
      <dsp:txXfrm>
        <a:off x="624084" y="67759"/>
        <a:ext cx="1211994" cy="821678"/>
      </dsp:txXfrm>
    </dsp:sp>
    <dsp:sp modelId="{CF563743-F0CD-43FF-8ED9-181590D5AEC7}">
      <dsp:nvSpPr>
        <dsp:cNvPr id="60" name=""/>
        <dsp:cNvSpPr/>
      </dsp:nvSpPr>
      <dsp:spPr>
        <a:xfrm>
          <a:off x="1880538" y="110145"/>
          <a:ext cx="946160" cy="735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defPPr/>
        </a:lstStyle>
        <a:p>
          <a:pPr marL="171450" lvl="1" indent="-171450" algn="l" defTabSz="711200">
            <a:lnSpc>
              <a:spcPct val="100000"/>
            </a:lnSpc>
            <a:spcBef>
              <a:spcPct val="0"/>
            </a:spcBef>
            <a:spcAft>
              <a:spcPct val="15000"/>
            </a:spcAft>
            <a:buChar char="•"/>
          </a:pPr>
          <a:endParaRPr lang="zh-CN" altLang="en-US" sz="1600" kern="1200"/>
        </a:p>
      </dsp:txBody>
      <dsp:txXfrm>
        <a:off x="1880538" y="110145"/>
        <a:ext cx="946160" cy="735984"/>
      </dsp:txXfrm>
    </dsp:sp>
    <dsp:sp modelId="{A3E57910-EB90-4850-9A4E-8662A513D003}">
      <dsp:nvSpPr>
        <dsp:cNvPr id="61" name=""/>
        <dsp:cNvSpPr/>
      </dsp:nvSpPr>
      <dsp:spPr>
        <a:xfrm rot="5400000">
          <a:off x="1862961" y="1902847"/>
          <a:ext cx="772784" cy="87978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a:lstStyle>
          <a:defPPr/>
        </a:lstStyle>
        <a:p>
          <a:pPr/>
        </a:p>
      </dsp:txBody>
    </dsp:sp>
    <dsp:sp modelId="{FAF4FC6F-67B2-4C23-BD82-FF5779C49F32}">
      <dsp:nvSpPr>
        <dsp:cNvPr id="62" name=""/>
        <dsp:cNvSpPr/>
      </dsp:nvSpPr>
      <dsp:spPr>
        <a:xfrm>
          <a:off x="1658220" y="1046200"/>
          <a:ext cx="1300913" cy="910597"/>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defPPr/>
        </a:lstStyle>
        <a:p>
          <a:pPr lvl="0" algn="ctr" defTabSz="1066800">
            <a:lnSpc>
              <a:spcPct val="100000"/>
            </a:lnSpc>
            <a:spcBef>
              <a:spcPct val="0"/>
            </a:spcBef>
            <a:spcAft>
              <a:spcPct val="35000"/>
            </a:spcAft>
          </a:pPr>
          <a:r>
            <a:rPr lang="en-US" altLang="zh-CN" sz="2400" b="1" kern="1200"/>
            <a:t>“</a:t>
          </a:r>
          <a:r>
            <a:rPr lang="zh-CN" altLang="en-US" sz="2400" b="1" kern="1200"/>
            <a:t>宋案</a:t>
          </a:r>
          <a:r>
            <a:rPr lang="en-US" altLang="zh-CN" sz="2400" b="1" kern="1200"/>
            <a:t>”</a:t>
          </a:r>
        </a:p>
      </dsp:txBody>
      <dsp:txXfrm>
        <a:off x="1702680" y="1090660"/>
        <a:ext cx="1211994" cy="821678"/>
      </dsp:txXfrm>
    </dsp:sp>
    <dsp:sp modelId="{8F521252-50A6-4EA9-AC51-762FFBA643C9}">
      <dsp:nvSpPr>
        <dsp:cNvPr id="63" name=""/>
        <dsp:cNvSpPr/>
      </dsp:nvSpPr>
      <dsp:spPr>
        <a:xfrm>
          <a:off x="2959133" y="1133046"/>
          <a:ext cx="946160" cy="735984"/>
        </a:xfrm>
        <a:prstGeom prst="rect">
          <a:avLst/>
        </a:prstGeom>
        <a:noFill/>
        <a:ln>
          <a:noFill/>
        </a:ln>
        <a:effectLst/>
      </dsp:spPr>
      <dsp:style>
        <a:lnRef idx="0">
          <a:scrgbClr r="0" g="0" b="0"/>
        </a:lnRef>
        <a:fillRef idx="0">
          <a:scrgbClr r="0" g="0" b="0"/>
        </a:fillRef>
        <a:effectRef idx="0">
          <a:scrgbClr r="0" g="0" b="0"/>
        </a:effectRef>
        <a:fontRef idx="minor"/>
      </dsp:style>
      <dsp:txBody>
        <a:bodyPr/>
        <a:lstStyle>
          <a:defPPr/>
        </a:lstStyle>
        <a:p>
          <a:pPr/>
        </a:p>
      </dsp:txBody>
    </dsp:sp>
    <dsp:sp modelId="{ABA5D247-5D16-4F93-A678-987033F12359}">
      <dsp:nvSpPr>
        <dsp:cNvPr id="64" name=""/>
        <dsp:cNvSpPr/>
      </dsp:nvSpPr>
      <dsp:spPr>
        <a:xfrm rot="5400000">
          <a:off x="2941556" y="2925748"/>
          <a:ext cx="772784" cy="87978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a:lstStyle>
          <a:defPPr/>
        </a:lstStyle>
        <a:p>
          <a:pPr/>
        </a:p>
      </dsp:txBody>
    </dsp:sp>
    <dsp:sp modelId="{54F8B79A-809C-4F22-B417-84B1257C574F}">
      <dsp:nvSpPr>
        <dsp:cNvPr id="65" name=""/>
        <dsp:cNvSpPr/>
      </dsp:nvSpPr>
      <dsp:spPr>
        <a:xfrm>
          <a:off x="2736816" y="2069101"/>
          <a:ext cx="1300913" cy="910597"/>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defPPr/>
        </a:lstStyle>
        <a:p>
          <a:pPr lvl="0" algn="ctr" defTabSz="1066800">
            <a:lnSpc>
              <a:spcPct val="100000"/>
            </a:lnSpc>
            <a:spcBef>
              <a:spcPct val="0"/>
            </a:spcBef>
            <a:spcAft>
              <a:spcPct val="35000"/>
            </a:spcAft>
          </a:pPr>
          <a:r>
            <a:rPr lang="en-US" altLang="zh-CN" sz="2400" b="1" kern="1200">
              <a:solidFill>
                <a:srgbClr val="FF0000"/>
              </a:solidFill>
            </a:rPr>
            <a:t>“</a:t>
          </a:r>
          <a:r>
            <a:rPr lang="zh-CN" altLang="en-US" sz="2400" b="1" kern="1200">
              <a:solidFill>
                <a:srgbClr val="FF0000"/>
              </a:solidFill>
            </a:rPr>
            <a:t>二次革命</a:t>
          </a:r>
          <a:r>
            <a:rPr lang="en-US" altLang="zh-CN" sz="2400" b="1" kern="1200">
              <a:solidFill>
                <a:srgbClr val="FF0000"/>
              </a:solidFill>
            </a:rPr>
            <a:t>”</a:t>
          </a:r>
        </a:p>
      </dsp:txBody>
      <dsp:txXfrm>
        <a:off x="2781276" y="2113561"/>
        <a:ext cx="1211994" cy="821678"/>
      </dsp:txXfrm>
    </dsp:sp>
    <dsp:sp modelId="{510C115A-EB4F-4D56-90AE-D9D7B876CBE5}">
      <dsp:nvSpPr>
        <dsp:cNvPr id="66" name=""/>
        <dsp:cNvSpPr/>
      </dsp:nvSpPr>
      <dsp:spPr>
        <a:xfrm>
          <a:off x="4037729" y="2155948"/>
          <a:ext cx="946160" cy="735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ctr" anchorCtr="0">
          <a:noAutofit/>
        </a:bodyPr>
        <a:lstStyle>
          <a:defPPr/>
        </a:lstStyle>
        <a:p>
          <a:pPr marL="285750" lvl="1" indent="-285750" algn="l" defTabSz="1244600">
            <a:lnSpc>
              <a:spcPct val="90000"/>
            </a:lnSpc>
            <a:spcBef>
              <a:spcPct val="0"/>
            </a:spcBef>
            <a:spcAft>
              <a:spcPct val="15000"/>
            </a:spcAft>
            <a:buChar char="•"/>
          </a:pPr>
          <a:endParaRPr altLang="en-US" sz="2800" kern="1200"/>
        </a:p>
      </dsp:txBody>
      <dsp:txXfrm>
        <a:off x="4037729" y="2155948"/>
        <a:ext cx="946160" cy="735984"/>
      </dsp:txXfrm>
    </dsp:sp>
    <dsp:sp modelId="{D7497E12-7BA3-4AAF-A465-1773ACB8F423}">
      <dsp:nvSpPr>
        <dsp:cNvPr id="67" name=""/>
        <dsp:cNvSpPr/>
      </dsp:nvSpPr>
      <dsp:spPr>
        <a:xfrm>
          <a:off x="3815411" y="3092003"/>
          <a:ext cx="1300913" cy="910597"/>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defPPr/>
        </a:lstStyle>
        <a:p>
          <a:pPr lvl="0" algn="ctr" defTabSz="1066800">
            <a:lnSpc>
              <a:spcPct val="100000"/>
            </a:lnSpc>
            <a:spcBef>
              <a:spcPct val="0"/>
            </a:spcBef>
            <a:spcAft>
              <a:spcPct val="35000"/>
            </a:spcAft>
          </a:pPr>
          <a:r>
            <a:rPr lang="zh-CN" sz="2400" b="1" kern="1200"/>
            <a:t>袁氏独裁</a:t>
          </a:r>
        </a:p>
      </dsp:txBody>
      <dsp:txXfrm>
        <a:off x="3859871" y="3136463"/>
        <a:ext cx="1211994" cy="821678"/>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rSet qsTypeId="urn:microsoft.com/office/officeart/2005/8/quickstyle/simple5"/>
        </dgm:pt>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bkpt" val="fixed"/>
          <dgm:param type="bkPtFixedVal" val="1"/>
          <dgm:param type="off" val="off"/>
          <dgm:param type="grDir" val="tL"/>
          <dgm:param type="flowDir" val="row"/>
        </dgm:alg>
      </dgm:if>
      <dgm:else name="Name2">
        <dgm:alg type="snake">
          <dgm:param type="bkpt" val="fixed"/>
          <dgm:param type="bkPtFixedVal" val="1"/>
          <dgm:param type="off" val="off"/>
          <dgm:param type="grDir" val="tR"/>
          <dgm:param type="flowDir" val="row"/>
        </dgm:alg>
      </dgm:else>
    </dgm:choose>
    <dgm:shape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rot="90" type="bentUpArrow" r:blip="">
                    <dgm:adjLst>
                      <dgm:adj idx="1" val="0.3284"/>
                      <dgm:adj idx="2" val="0.25"/>
                      <dgm:adj idx="3" val="0.3578"/>
                    </dgm:adjLst>
                  </dgm:shape>
                </dgm:if>
                <dgm:else name="Name13">
                  <dgm:shape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parTxLTRAlign" val="l"/>
                    <dgm:param type="stBulletLvl" val="1"/>
                    <dgm:param type="txAnchorVertCh" val="mid"/>
                  </dgm:alg>
                  <dgm:shape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dgm:ruleLst>
                </dgm:layoutNode>
              </dgm:if>
              <dgm:else name="Name19"/>
            </dgm:choose>
          </dgm:if>
          <dgm:else name="Name20">
            <dgm:layoutNode name="ChildText" styleLbl="revTx">
              <dgm:varLst>
                <dgm:chMax val="0"/>
                <dgm:chPref val="0"/>
                <dgm:bulletEnabled val="1"/>
              </dgm:varLst>
              <dgm:alg type="tx">
                <dgm:param type="parTxLTRAlign" val="l"/>
                <dgm:param type="stBulletLvl" val="1"/>
                <dgm:param type="txAnchorVertCh" val="mid"/>
              </dgm:alg>
              <dgm:shape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dgm:ruleLst>
            </dgm:layoutNode>
          </dgm:else>
        </dgm:choose>
      </dgm:layoutNode>
      <dgm:forEach name="sibTransForEach" axis="followSib" ptType="sibTrans" cnt="1">
        <dgm:layoutNode name="sibTrans">
          <dgm:alg type="sp"/>
          <dgm:shape r:blip="">
            <dgm:adjLst/>
          </dgm:shape>
        </dgm:layoutNode>
      </dgm:forEach>
    </dgm:forEach>
  </dgm:layoutNode>
</dgm:layoutDef>
</file>

<file path=ppt/diagrams/quickStyle1.xml><?xml version="1.0" encoding="utf-8"?>
<dgm:styleDef xmlns:a="http://schemas.openxmlformats.org/drawingml/2006/main" xmlns:dgm="http://schemas.openxmlformats.org/drawingml/2006/diagram"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&#65279;<?xml version="1.0" encoding="utf-8" standalone="yes"?><Relationships xmlns="http://schemas.openxmlformats.org/package/2006/relationships"><Relationship Id="rId1" Type="http://schemas.openxmlformats.org/officeDocument/2006/relationships/tags" Target="../tags/tag211.xml" /><Relationship Id="rId2" Type="http://schemas.openxmlformats.org/officeDocument/2006/relationships/tags" Target="../tags/tag212.xml" /><Relationship Id="rId3" Type="http://schemas.openxmlformats.org/officeDocument/2006/relationships/tags" Target="../tags/tag213.xml" /><Relationship Id="rId4" Type="http://schemas.openxmlformats.org/officeDocument/2006/relationships/tags" Target="../tags/tag214.xml" /><Relationship Id="rId5" Type="http://schemas.openxmlformats.org/officeDocument/2006/relationships/tags" Target="../tags/tag215.xml" /><Relationship Id="rId6" Type="http://schemas.openxmlformats.org/officeDocument/2006/relationships/tags" Target="../tags/tag216.xml" /><Relationship Id="rId7" Type="http://schemas.openxmlformats.org/officeDocument/2006/relationships/tags" Target="../tags/tag217.xml" /><Relationship Id="rId8"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defPPr/>
            <a:lvl1pPr algn="l">
              <a:defRPr sz="1200"/>
            </a:lvl1pPr>
          </a:lstStyle>
          <a:p>
            <a:pPr/>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defPPr/>
            <a:lvl1pPr algn="r">
              <a:defRPr sz="1200"/>
            </a:lvl1pPr>
          </a:lstStyle>
          <a:p>
            <a:pPr/>
            <a:fld id="{D2A48B96-639E-45A3-A0BA-2464DFDB1FAA}" type="datetimeFigureOut">
              <a:rPr lang="zh-CN" altLang="en-US" smtClean="0"/>
              <a:pPr/>
              <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def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defPPr/>
            <a:lvl1pPr algn="l">
              <a:defRPr sz="1200"/>
            </a:lvl1pPr>
          </a:lstStyle>
          <a:p>
            <a:pPr/>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defPPr/>
            <a:lvl1pPr algn="r">
              <a:defRPr sz="1200"/>
            </a:lvl1pPr>
          </a:lstStyle>
          <a:p>
            <a:pPr/>
            <a:fld id="{A6837353-30EB-4A48-80EB-173D804AEFBD}" type="slidenum">
              <a:rPr lang="zh-CN" altLang="en-US" smtClean="0"/>
              <a:pPr/>
              <a:t/>
            </a:fld>
            <a:endParaRPr lang="zh-CN" altLang="en-US"/>
          </a:p>
        </p:txBody>
      </p:sp>
    </p:spTree>
  </p:cSld>
  <p:clrMap bg1="lt1" tx1="dk1" bg2="lt2" tx2="dk2" accent1="accent1" accent2="accent2" accent3="accent3" accent4="accent4" accent5="accent5" accent6="accent6" hlink="hlink" folHlink="folHlink"/>
  <p:notesStyle>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 Id="rId3" Type="http://schemas.openxmlformats.org/officeDocument/2006/relationships/tags" Target="../tags/tag218.xml" /><Relationship Id="rId4" Type="http://schemas.openxmlformats.org/officeDocument/2006/relationships/tags" Target="../tags/tag219.xml" /><Relationship Id="rId5" Type="http://schemas.openxmlformats.org/officeDocument/2006/relationships/tags" Target="../tags/tag220.xml" /><Relationship Id="rId6" Type="http://schemas.openxmlformats.org/officeDocument/2006/relationships/tags" Target="../tags/tag22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 Id="rId3" Type="http://schemas.openxmlformats.org/officeDocument/2006/relationships/tags" Target="../tags/tag264.xml" /><Relationship Id="rId4" Type="http://schemas.openxmlformats.org/officeDocument/2006/relationships/tags" Target="../tags/tag265.xml" /><Relationship Id="rId5" Type="http://schemas.openxmlformats.org/officeDocument/2006/relationships/tags" Target="../tags/tag266.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 Id="rId3" Type="http://schemas.openxmlformats.org/officeDocument/2006/relationships/tags" Target="../tags/tag276.xml" /><Relationship Id="rId4" Type="http://schemas.openxmlformats.org/officeDocument/2006/relationships/tags" Target="../tags/tag277.xml" /><Relationship Id="rId5" Type="http://schemas.openxmlformats.org/officeDocument/2006/relationships/tags" Target="../tags/tag278.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 Id="rId3" Type="http://schemas.openxmlformats.org/officeDocument/2006/relationships/tags" Target="../tags/tag288.xml" /><Relationship Id="rId4" Type="http://schemas.openxmlformats.org/officeDocument/2006/relationships/tags" Target="../tags/tag289.xml" /><Relationship Id="rId5" Type="http://schemas.openxmlformats.org/officeDocument/2006/relationships/tags" Target="../tags/tag290.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 Id="rId3" Type="http://schemas.openxmlformats.org/officeDocument/2006/relationships/tags" Target="../tags/tag297.xml" /><Relationship Id="rId4" Type="http://schemas.openxmlformats.org/officeDocument/2006/relationships/tags" Target="../tags/tag298.xml" /><Relationship Id="rId5" Type="http://schemas.openxmlformats.org/officeDocument/2006/relationships/tags" Target="../tags/tag299.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 Id="rId3" Type="http://schemas.openxmlformats.org/officeDocument/2006/relationships/tags" Target="../tags/tag306.xml" /><Relationship Id="rId4" Type="http://schemas.openxmlformats.org/officeDocument/2006/relationships/tags" Target="../tags/tag307.xml" /><Relationship Id="rId5" Type="http://schemas.openxmlformats.org/officeDocument/2006/relationships/tags" Target="../tags/tag308.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 Id="rId3" Type="http://schemas.openxmlformats.org/officeDocument/2006/relationships/tags" Target="../tags/tag322.xml" /><Relationship Id="rId4" Type="http://schemas.openxmlformats.org/officeDocument/2006/relationships/tags" Target="../tags/tag323.xml" /><Relationship Id="rId5" Type="http://schemas.openxmlformats.org/officeDocument/2006/relationships/tags" Target="../tags/tag324.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 Id="rId3" Type="http://schemas.openxmlformats.org/officeDocument/2006/relationships/tags" Target="../tags/tag330.xml" /><Relationship Id="rId4" Type="http://schemas.openxmlformats.org/officeDocument/2006/relationships/tags" Target="../tags/tag331.xml" /><Relationship Id="rId5" Type="http://schemas.openxmlformats.org/officeDocument/2006/relationships/tags" Target="../tags/tag332.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 Id="rId3" Type="http://schemas.openxmlformats.org/officeDocument/2006/relationships/tags" Target="../tags/tag337.xml" /><Relationship Id="rId4" Type="http://schemas.openxmlformats.org/officeDocument/2006/relationships/tags" Target="../tags/tag338.xml" /><Relationship Id="rId5" Type="http://schemas.openxmlformats.org/officeDocument/2006/relationships/tags" Target="../tags/tag339.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 Id="rId3" Type="http://schemas.openxmlformats.org/officeDocument/2006/relationships/tags" Target="../tags/tag356.xml" /><Relationship Id="rId4" Type="http://schemas.openxmlformats.org/officeDocument/2006/relationships/tags" Target="../tags/tag357.xml" /><Relationship Id="rId5" Type="http://schemas.openxmlformats.org/officeDocument/2006/relationships/tags" Target="../tags/tag358.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 Id="rId3" Type="http://schemas.openxmlformats.org/officeDocument/2006/relationships/tags" Target="../tags/tag377.xml" /><Relationship Id="rId4" Type="http://schemas.openxmlformats.org/officeDocument/2006/relationships/tags" Target="../tags/tag378.xml" /><Relationship Id="rId5" Type="http://schemas.openxmlformats.org/officeDocument/2006/relationships/tags" Target="../tags/tag379.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 Id="rId3" Type="http://schemas.openxmlformats.org/officeDocument/2006/relationships/tags" Target="../tags/tag386.xml" /><Relationship Id="rId4" Type="http://schemas.openxmlformats.org/officeDocument/2006/relationships/tags" Target="../tags/tag387.xml" /><Relationship Id="rId5" Type="http://schemas.openxmlformats.org/officeDocument/2006/relationships/tags" Target="../tags/tag388.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 Id="rId3" Type="http://schemas.openxmlformats.org/officeDocument/2006/relationships/tags" Target="../tags/tag418.xml" /><Relationship Id="rId4" Type="http://schemas.openxmlformats.org/officeDocument/2006/relationships/tags" Target="../tags/tag419.xml" /><Relationship Id="rId5" Type="http://schemas.openxmlformats.org/officeDocument/2006/relationships/tags" Target="../tags/tag420.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 Id="rId3" Type="http://schemas.openxmlformats.org/officeDocument/2006/relationships/tags" Target="../tags/tag532.xml" /><Relationship Id="rId4" Type="http://schemas.openxmlformats.org/officeDocument/2006/relationships/tags" Target="../tags/tag533.xml" /><Relationship Id="rId5" Type="http://schemas.openxmlformats.org/officeDocument/2006/relationships/tags" Target="../tags/tag534.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 Id="rId3" Type="http://schemas.openxmlformats.org/officeDocument/2006/relationships/tags" Target="../tags/tag571.xml" /><Relationship Id="rId4" Type="http://schemas.openxmlformats.org/officeDocument/2006/relationships/tags" Target="../tags/tag572.xml" /><Relationship Id="rId5" Type="http://schemas.openxmlformats.org/officeDocument/2006/relationships/tags" Target="../tags/tag573.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 Id="rId3" Type="http://schemas.openxmlformats.org/officeDocument/2006/relationships/tags" Target="../tags/tag581.xml" /><Relationship Id="rId4" Type="http://schemas.openxmlformats.org/officeDocument/2006/relationships/tags" Target="../tags/tag582.xml" /><Relationship Id="rId5" Type="http://schemas.openxmlformats.org/officeDocument/2006/relationships/tags" Target="../tags/tag583.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pPr>
            <a:r>
              <a:rPr lang="zh-CN" altLang="en-US"/>
              <a:t>学者金观涛从词义本身出发对共和下过一个比较客观贴切的定义，认为共和一定要契合这两个特征才能称之为共和：1、政府机构和最高首脑由选举产生 2、民众参与国家事务。[1]请同学们阅读这两条特征，并找出其中的关键有效信息。</a:t>
            </a:r>
          </a:p>
          <a:p>
            <a:pPr marL="0" marR="0" lvl="0" indent="0" algn="l" defTabSz="914400" rtl="0" eaLnBrk="1" fontAlgn="auto" latinLnBrk="0" hangingPunct="1">
              <a:lnSpc>
                <a:spcPct val="100000"/>
              </a:lnSpc>
              <a:spcBef>
                <a:spcPct val="0"/>
              </a:spcBef>
              <a:spcAft>
                <a:spcPct val="0"/>
              </a:spcAft>
              <a:buClrTx/>
              <a:buSzTx/>
              <a:buFontTx/>
              <a:buNone/>
            </a:pPr>
            <a:r>
              <a:rPr lang="zh-CN" altLang="en-US"/>
              <a:t>生：自己归纳出共和的两大特征：领袖由选举产生、民众参与。</a:t>
            </a:r>
          </a:p>
          <a:p>
            <a:pPr marL="0" marR="0" lvl="0" indent="0" algn="l" defTabSz="914400" rtl="0" eaLnBrk="1" fontAlgn="auto" latinLnBrk="0" hangingPunct="1">
              <a:lnSpc>
                <a:spcPct val="100000"/>
              </a:lnSpc>
              <a:spcBef>
                <a:spcPct val="0"/>
              </a:spcBef>
              <a:spcAft>
                <a:spcPct val="0"/>
              </a:spcAft>
              <a:buClrTx/>
              <a:buSzTx/>
              <a:buFontTx/>
              <a:buNone/>
            </a:pPr>
            <a:r>
              <a:rPr lang="zh-CN" altLang="en-US"/>
              <a:t>师：我们以前学到过哪些共和？</a:t>
            </a:r>
          </a:p>
          <a:p>
            <a:pPr marL="0" marR="0" lvl="0" indent="0" algn="l" defTabSz="914400" rtl="0" eaLnBrk="1" fontAlgn="auto" latinLnBrk="0" hangingPunct="1">
              <a:lnSpc>
                <a:spcPct val="100000"/>
              </a:lnSpc>
              <a:spcBef>
                <a:spcPct val="0"/>
              </a:spcBef>
              <a:spcAft>
                <a:spcPct val="0"/>
              </a:spcAft>
              <a:buClrTx/>
              <a:buSzTx/>
              <a:buFontTx/>
              <a:buNone/>
            </a:pPr>
            <a:r>
              <a:rPr lang="zh-CN" altLang="en-US"/>
              <a:t>生：罗马的奴隶制共和、美国及法国的民主制共和等。</a:t>
            </a:r>
          </a:p>
          <a:p>
            <a:pPr marL="0" marR="0" lvl="0" indent="0" algn="l" defTabSz="914400" rtl="0" eaLnBrk="1" fontAlgn="auto" latinLnBrk="0" hangingPunct="1">
              <a:lnSpc>
                <a:spcPct val="100000"/>
              </a:lnSpc>
              <a:spcBef>
                <a:spcPct val="0"/>
              </a:spcBef>
              <a:spcAft>
                <a:spcPct val="0"/>
              </a:spcAft>
              <a:buClrTx/>
              <a:buSzTx/>
              <a:buFontTx/>
              <a:buNone/>
            </a:pPr>
            <a:r>
              <a:rPr lang="zh-CN" altLang="en-US"/>
              <a:t>师：受西方民主共和思想的影响，孙中山决心以美国为榜样，创建中国自己的共和。</a:t>
            </a:r>
          </a:p>
        </p:txBody>
      </p:sp>
      <p:sp>
        <p:nvSpPr>
          <p:cNvPr id="4" name="灯片编号占位符 3"/>
          <p:cNvSpPr>
            <a:spLocks noGrp="1"/>
          </p:cNvSpPr>
          <p:nvPr>
            <p:ph type="sldNum" sz="quarter" idx="5"/>
            <p:custDataLst>
              <p:tags r:id="rId6"/>
            </p:custDataLst>
          </p:nvPr>
        </p:nvSpPr>
        <p:spPr/>
        <p:txBody>
          <a:bodyPr/>
          <a:lstStyle>
            <a:defPPr/>
          </a:lstStyle>
          <a:p>
            <a:pPr/>
            <a:fld id="{F9E1B693-632D-4080-9CF6-EA28B66DC801}"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defPPr/>
          </a:lstStyle>
          <a:p>
            <a:pPr/>
            <a:r>
              <a:rPr lang="zh-CN" altLang="en-US"/>
              <a:t>师 ：约法内容合乎共和内涵吗？是真共和吗？</a:t>
            </a:r>
          </a:p>
          <a:p>
            <a:pPr/>
            <a:r>
              <a:rPr lang="zh-CN" altLang="en-US"/>
              <a:t>生：阅读史料，归纳概括出选举总统 、主权在民、三权分立的特征，得出真共和的结论。</a:t>
            </a:r>
          </a:p>
          <a:p>
            <a:pPr/>
            <a:r>
              <a:rPr lang="zh-CN" altLang="en-US"/>
              <a:t>师：这一切都表明《临时约法》是中国第一部资产阶级共和国性质的宪法，具有反对专制制度的进步意义。</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defPPr/>
          </a:lstStyle>
          <a:p>
            <a:pPr/>
            <a:r>
              <a:rPr lang="zh-CN" altLang="en-US"/>
              <a:t>（过渡）孙中山一手创建了中华民国，他的民主共和的理念真正落实了吗？共和的政治梦想彻底实现了吗？</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defPPr/>
          </a:lstStyle>
          <a:p>
            <a:pP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defPPr/>
          </a:lstStyle>
          <a:p>
            <a:pPr/>
            <a:r>
              <a:rPr lang="zh-CN" altLang="en-US"/>
              <a:t>辛亥革命推翻了君主专制统治；民主共和观念深入人心；《中华民国临时约法》的颁布。</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defPPr/>
          </a:lstStyle>
          <a:p>
            <a:pPr/>
            <a:r>
              <a:rPr lang="zh-CN" altLang="en-US"/>
              <a:t>探究路径2：宋教仁案和《中华民国约法》颁布说明了什么问题？</a:t>
            </a:r>
          </a:p>
          <a:p>
            <a:pPr/>
            <a:r>
              <a:rPr lang="zh-CN" altLang="en-US"/>
              <a:t>学生阅读分析史料，教师提示：宋教仁案的发生反映出什么本质问题？</a:t>
            </a:r>
          </a:p>
          <a:p>
            <a:pPr/>
            <a:r>
              <a:rPr lang="zh-CN" altLang="en-US"/>
              <a:t>生：宋教仁代表议会，代表民众参与；北洋军阀排斥异己，从本质上反映了民主共和与专制独裁的矛盾。</a:t>
            </a:r>
          </a:p>
          <a:p>
            <a:pPr/>
            <a:r>
              <a:rPr lang="zh-CN" altLang="en-US"/>
              <a:t>教师进一步提示：袁世凯公布《中华民国约法》有什么意图？</a:t>
            </a:r>
          </a:p>
          <a:p>
            <a:pPr/>
            <a:r>
              <a:rPr lang="zh-CN" altLang="en-US"/>
              <a:t>生：篡改选举程序、实现专制。</a:t>
            </a:r>
          </a:p>
          <a:p>
            <a:pPr/>
            <a:r>
              <a:rPr lang="zh-CN" altLang="en-US"/>
              <a:t>师 ：宋教仁案实际上是在否定国民参与，《中华民国约法》的公布破坏了领袖由选举产生，这种情况下，共和还存在吗？</a:t>
            </a:r>
          </a:p>
          <a:p>
            <a:pPr/>
            <a:r>
              <a:rPr lang="zh-CN" altLang="en-US"/>
              <a:t>生：以袁世凯为代表的北洋军阀玩弄共和，排除异己、篡改选举程序，实行专制，共和名存实亡。</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defPPr/>
          </a:lstStyle>
          <a:p>
            <a:pPr/>
            <a:r>
              <a:rPr lang="zh-CN" altLang="en-US">
                <a:sym typeface="+mn-ea"/>
              </a:rPr>
              <a:t>1928年国民政府统一全国，国民党成为中国新的统治者，开始实行训政。这来源于孙中山的“革命程序论”。“革命程序” 论思想是孙中山关于宪政建设路径的美好设想。</a:t>
            </a:r>
            <a:endParaRPr lang="zh-CN" altLang="en-US"/>
          </a:p>
          <a:p>
            <a:pP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defPPr/>
          </a:lstStyle>
          <a:p>
            <a:pP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defPPr/>
          </a:lstStyle>
          <a:p>
            <a:pPr/>
            <a:r>
              <a:rPr lang="zh-CN" altLang="en-US"/>
              <a:t>结合共和概念，对比两部宪法，训政下国民党政府的本质是什么？</a:t>
            </a:r>
          </a:p>
          <a:p>
            <a:pPr/>
            <a:r>
              <a:rPr lang="zh-CN" altLang="en-US"/>
              <a:t>生：国民党一党专政独裁。</a:t>
            </a:r>
          </a:p>
          <a:p>
            <a:pPr/>
            <a:r>
              <a:rPr lang="zh-CN" altLang="en-US"/>
              <a:t>师：以此为指导的中国共和最终命运将会如何？</a:t>
            </a:r>
          </a:p>
          <a:p>
            <a:pPr/>
            <a:r>
              <a:rPr lang="zh-CN" altLang="en-US"/>
              <a:t>生：国民政府的“宪政”下共和有名无实。</a:t>
            </a:r>
          </a:p>
          <a:p>
            <a:pPr/>
            <a:r>
              <a:rPr lang="zh-CN" altLang="en-US"/>
              <a:t>师 ：（过渡）当国民党还在实行一党专政独裁时，中国共产党及其领导下的人民已经开始了他们红色共和的探索。</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defPPr/>
          </a:lstStyle>
          <a:p>
            <a:pPr/>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defPPr/>
          </a:lstStyle>
          <a:p>
            <a:pPr/>
            <a:r>
              <a:rPr lang="zh-CN" altLang="en-US"/>
              <a:t>师：根据材料并结合共和观念，说明中国共产党在革命根据地是如何探索“共和”的？中华苏维埃共和国是真的共和吗？</a:t>
            </a:r>
          </a:p>
          <a:p>
            <a:pPr/>
            <a:r>
              <a:rPr lang="zh-CN" altLang="en-US"/>
              <a:t>生：从共和的两个特征入手分析，得出真共和结论。</a:t>
            </a:r>
          </a:p>
          <a:p>
            <a:pPr/>
            <a:r>
              <a:rPr lang="zh-CN" altLang="en-US"/>
              <a:t>师：与北洋军阀、国民党的共和不同，它是人民的共和。中华苏维埃共和国的建立，是党建立人民政权的探索和尝试，人民共和国从这里出发。</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defPPr/>
          </a:lstStyle>
          <a:p>
            <a:pPr/>
            <a:r>
              <a:rPr lang="zh-CN" altLang="en-US"/>
              <a:t>师：抗战爆发后，中共领导的抗日根据地逐步扩大。1937年9月，陕甘宁边区政府在延安正式宣布成立，中共党人开启了它的民主实验。从此，中国革命和民主建设进入了一个新的历史时期。</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defPPr/>
          </a:lstStyle>
          <a:p>
            <a:pPr/>
            <a:r>
              <a:rPr lang="zh-CN" altLang="en-US" b="1">
                <a:solidFill>
                  <a:srgbClr val="FF0000"/>
                </a:solidFill>
                <a:sym typeface="+mn-ea"/>
              </a:rPr>
              <a:t>取消资本家、富农等阶级阶层的参政权利和政治自由，</a:t>
            </a:r>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defPPr/>
          </a:lstStyle>
          <a:p>
            <a:pPr/>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defPPr/>
          </a:lstStyle>
          <a:p>
            <a:pPr/>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defPPr/>
          </a:lstStyle>
          <a:p>
            <a:pPr/>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tags" Target="../tags/tag11.xml" /><Relationship Id="rId6" Type="http://schemas.openxmlformats.org/officeDocument/2006/relationships/tags" Target="../tags/tag12.xml"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tags" Target="../tags/tag17.xml" /><Relationship Id="rId6" Type="http://schemas.openxmlformats.org/officeDocument/2006/relationships/tags" Target="../tags/tag18.xml" /><Relationship Id="rId7"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9.xml" /><Relationship Id="rId2" Type="http://schemas.openxmlformats.org/officeDocument/2006/relationships/tags" Target="../tags/tag20.xml" /><Relationship Id="rId3" Type="http://schemas.openxmlformats.org/officeDocument/2006/relationships/tags" Target="../tags/tag21.xml" /><Relationship Id="rId4" Type="http://schemas.openxmlformats.org/officeDocument/2006/relationships/tags" Target="../tags/tag22.xml" /><Relationship Id="rId5" Type="http://schemas.openxmlformats.org/officeDocument/2006/relationships/tags" Target="../tags/tag23.xml" /><Relationship Id="rId6" Type="http://schemas.openxmlformats.org/officeDocument/2006/relationships/tags" Target="../tags/tag24.xml" /><Relationship Id="rId7" Type="http://schemas.openxmlformats.org/officeDocument/2006/relationships/tags" Target="../tags/tag25.xml" /><Relationship Id="rId8"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6.xml" /><Relationship Id="rId10" Type="http://schemas.openxmlformats.org/officeDocument/2006/relationships/slideMaster" Target="../slideMasters/slideMaster1.xml" /><Relationship Id="rId2" Type="http://schemas.openxmlformats.org/officeDocument/2006/relationships/tags" Target="../tags/tag27.xml" /><Relationship Id="rId3" Type="http://schemas.openxmlformats.org/officeDocument/2006/relationships/tags" Target="../tags/tag28.xml" /><Relationship Id="rId4" Type="http://schemas.openxmlformats.org/officeDocument/2006/relationships/tags" Target="../tags/tag29.xml" /><Relationship Id="rId5" Type="http://schemas.openxmlformats.org/officeDocument/2006/relationships/tags" Target="../tags/tag30.xml" /><Relationship Id="rId6" Type="http://schemas.openxmlformats.org/officeDocument/2006/relationships/tags" Target="../tags/tag31.xml" /><Relationship Id="rId7" Type="http://schemas.openxmlformats.org/officeDocument/2006/relationships/tags" Target="../tags/tag32.xml" /><Relationship Id="rId8" Type="http://schemas.openxmlformats.org/officeDocument/2006/relationships/tags" Target="../tags/tag33.xml" /><Relationship Id="rId9" Type="http://schemas.openxmlformats.org/officeDocument/2006/relationships/tags" Target="../tags/tag34.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5.xml" /><Relationship Id="rId2" Type="http://schemas.openxmlformats.org/officeDocument/2006/relationships/tags" Target="../tags/tag36.xml" /><Relationship Id="rId3" Type="http://schemas.openxmlformats.org/officeDocument/2006/relationships/tags" Target="../tags/tag37.xml" /><Relationship Id="rId4" Type="http://schemas.openxmlformats.org/officeDocument/2006/relationships/tags" Target="../tags/tag38.xml" /><Relationship Id="rId5" Type="http://schemas.openxmlformats.org/officeDocument/2006/relationships/tags" Target="../tags/tag39.xml" /><Relationship Id="rId6"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40.xml" /><Relationship Id="rId2" Type="http://schemas.openxmlformats.org/officeDocument/2006/relationships/tags" Target="../tags/tag41.xml" /><Relationship Id="rId3" Type="http://schemas.openxmlformats.org/officeDocument/2006/relationships/tags" Target="../tags/tag42.xml" /><Relationship Id="rId4" Type="http://schemas.openxmlformats.org/officeDocument/2006/relationships/tags" Target="../tags/tag43.xml" /><Relationship Id="rId5"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44.xml" /><Relationship Id="rId2" Type="http://schemas.openxmlformats.org/officeDocument/2006/relationships/tags" Target="../tags/tag45.xml" /><Relationship Id="rId3" Type="http://schemas.openxmlformats.org/officeDocument/2006/relationships/tags" Target="../tags/tag46.xml" /><Relationship Id="rId4" Type="http://schemas.openxmlformats.org/officeDocument/2006/relationships/tags" Target="../tags/tag47.xml" /><Relationship Id="rId5" Type="http://schemas.openxmlformats.org/officeDocument/2006/relationships/tags" Target="../tags/tag48.xml" /><Relationship Id="rId6" Type="http://schemas.openxmlformats.org/officeDocument/2006/relationships/tags" Target="../tags/tag49.xml" /><Relationship Id="rId7" Type="http://schemas.openxmlformats.org/officeDocument/2006/relationships/tags" Target="../tags/tag50.xml" /><Relationship Id="rId8"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51.xml" /><Relationship Id="rId2" Type="http://schemas.openxmlformats.org/officeDocument/2006/relationships/tags" Target="../tags/tag52.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tags" Target="../tags/tag55.xml" /><Relationship Id="rId6" Type="http://schemas.openxmlformats.org/officeDocument/2006/relationships/tags" Target="../tags/tag56.xml" /><Relationship Id="rId7"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57.xml" /><Relationship Id="rId2" Type="http://schemas.openxmlformats.org/officeDocument/2006/relationships/tags" Target="../tags/tag58.xml" /><Relationship Id="rId3" Type="http://schemas.openxmlformats.org/officeDocument/2006/relationships/tags" Target="../tags/tag59.xml" /><Relationship Id="rId4" Type="http://schemas.openxmlformats.org/officeDocument/2006/relationships/tags" Target="../tags/tag60.xml" /><Relationship Id="rId5" Type="http://schemas.openxmlformats.org/officeDocument/2006/relationships/tags" Target="../tags/tag61.xml" /><Relationship Id="rId6"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62.xml" /><Relationship Id="rId2" Type="http://schemas.openxmlformats.org/officeDocument/2006/relationships/tags" Target="../tags/tag63.xml" /><Relationship Id="rId3" Type="http://schemas.openxmlformats.org/officeDocument/2006/relationships/tags" Target="../tags/tag64.xml" /><Relationship Id="rId4" Type="http://schemas.openxmlformats.org/officeDocument/2006/relationships/tags" Target="../tags/tag65.xml" /><Relationship Id="rId5" Type="http://schemas.openxmlformats.org/officeDocument/2006/relationships/tags" Target="../tags/tag66.xml" /><Relationship Id="rId6" Type="http://schemas.openxmlformats.org/officeDocument/2006/relationships/tags" Target="../tags/tag67.xml" /><Relationship Id="rId7"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68.xml" /><Relationship Id="rId10" Type="http://schemas.openxmlformats.org/officeDocument/2006/relationships/tags" Target="../tags/tag77.xml" /><Relationship Id="rId11" Type="http://schemas.openxmlformats.org/officeDocument/2006/relationships/tags" Target="../tags/tag78.xml" /><Relationship Id="rId12" Type="http://schemas.openxmlformats.org/officeDocument/2006/relationships/tags" Target="../tags/tag79.xml" /><Relationship Id="rId13" Type="http://schemas.openxmlformats.org/officeDocument/2006/relationships/tags" Target="../tags/tag80.xml" /><Relationship Id="rId14" Type="http://schemas.openxmlformats.org/officeDocument/2006/relationships/tags" Target="../tags/tag81.xml" /><Relationship Id="rId15" Type="http://schemas.openxmlformats.org/officeDocument/2006/relationships/tags" Target="../tags/tag82.xml" /><Relationship Id="rId16" Type="http://schemas.openxmlformats.org/officeDocument/2006/relationships/tags" Target="../tags/tag83.xml" /><Relationship Id="rId17" Type="http://schemas.openxmlformats.org/officeDocument/2006/relationships/tags" Target="../tags/tag84.xml" /><Relationship Id="rId18" Type="http://schemas.openxmlformats.org/officeDocument/2006/relationships/tags" Target="../tags/tag85.xml" /><Relationship Id="rId19" Type="http://schemas.openxmlformats.org/officeDocument/2006/relationships/tags" Target="../tags/tag86.xml" /><Relationship Id="rId2" Type="http://schemas.openxmlformats.org/officeDocument/2006/relationships/tags" Target="../tags/tag69.xml" /><Relationship Id="rId20" Type="http://schemas.openxmlformats.org/officeDocument/2006/relationships/tags" Target="../tags/tag87.xml" /><Relationship Id="rId21" Type="http://schemas.openxmlformats.org/officeDocument/2006/relationships/tags" Target="../tags/tag88.xml" /><Relationship Id="rId22" Type="http://schemas.openxmlformats.org/officeDocument/2006/relationships/tags" Target="../tags/tag89.xml" /><Relationship Id="rId23" Type="http://schemas.openxmlformats.org/officeDocument/2006/relationships/tags" Target="../tags/tag90.xml" /><Relationship Id="rId24" Type="http://schemas.openxmlformats.org/officeDocument/2006/relationships/tags" Target="../tags/tag91.xml" /><Relationship Id="rId25" Type="http://schemas.openxmlformats.org/officeDocument/2006/relationships/tags" Target="../tags/tag92.xml" /><Relationship Id="rId26" Type="http://schemas.openxmlformats.org/officeDocument/2006/relationships/slideMaster" Target="../slideMasters/slideMaster1.xml" /><Relationship Id="rId3" Type="http://schemas.openxmlformats.org/officeDocument/2006/relationships/tags" Target="../tags/tag70.xml" /><Relationship Id="rId4" Type="http://schemas.openxmlformats.org/officeDocument/2006/relationships/tags" Target="../tags/tag71.xml" /><Relationship Id="rId5" Type="http://schemas.openxmlformats.org/officeDocument/2006/relationships/tags" Target="../tags/tag72.xml" /><Relationship Id="rId6" Type="http://schemas.openxmlformats.org/officeDocument/2006/relationships/tags" Target="../tags/tag73.xml" /><Relationship Id="rId7" Type="http://schemas.openxmlformats.org/officeDocument/2006/relationships/tags" Target="../tags/tag74.xml" /><Relationship Id="rId8" Type="http://schemas.openxmlformats.org/officeDocument/2006/relationships/tags" Target="../tags/tag75.xml" /><Relationship Id="rId9" Type="http://schemas.openxmlformats.org/officeDocument/2006/relationships/tags" Target="../tags/tag76.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99.xml" /><Relationship Id="rId10" Type="http://schemas.openxmlformats.org/officeDocument/2006/relationships/tags" Target="../tags/tag108.xml" /><Relationship Id="rId11" Type="http://schemas.openxmlformats.org/officeDocument/2006/relationships/slideMaster" Target="../slideMasters/slideMaster2.xml" /><Relationship Id="rId2" Type="http://schemas.openxmlformats.org/officeDocument/2006/relationships/tags" Target="../tags/tag100.xml" /><Relationship Id="rId3" Type="http://schemas.openxmlformats.org/officeDocument/2006/relationships/tags" Target="../tags/tag101.xml" /><Relationship Id="rId4" Type="http://schemas.openxmlformats.org/officeDocument/2006/relationships/tags" Target="../tags/tag102.xml" /><Relationship Id="rId5" Type="http://schemas.openxmlformats.org/officeDocument/2006/relationships/tags" Target="../tags/tag103.xml" /><Relationship Id="rId6" Type="http://schemas.openxmlformats.org/officeDocument/2006/relationships/tags" Target="../tags/tag104.xml" /><Relationship Id="rId7" Type="http://schemas.openxmlformats.org/officeDocument/2006/relationships/tags" Target="../tags/tag105.xml" /><Relationship Id="rId8" Type="http://schemas.openxmlformats.org/officeDocument/2006/relationships/tags" Target="../tags/tag106.xml" /><Relationship Id="rId9" Type="http://schemas.openxmlformats.org/officeDocument/2006/relationships/tags" Target="../tags/tag107.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109.xml" /><Relationship Id="rId2" Type="http://schemas.openxmlformats.org/officeDocument/2006/relationships/tags" Target="../tags/tag110.xml" /><Relationship Id="rId3" Type="http://schemas.openxmlformats.org/officeDocument/2006/relationships/tags" Target="../tags/tag111.xml" /><Relationship Id="rId4" Type="http://schemas.openxmlformats.org/officeDocument/2006/relationships/tags" Target="../tags/tag112.xml" /><Relationship Id="rId5" Type="http://schemas.openxmlformats.org/officeDocument/2006/relationships/tags" Target="../tags/tag113.xml" /><Relationship Id="rId6" Type="http://schemas.openxmlformats.org/officeDocument/2006/relationships/tags" Target="../tags/tag114.xml" /><Relationship Id="rId7"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115.xml" /><Relationship Id="rId2" Type="http://schemas.openxmlformats.org/officeDocument/2006/relationships/tags" Target="../tags/tag116.xml" /><Relationship Id="rId3" Type="http://schemas.openxmlformats.org/officeDocument/2006/relationships/tags" Target="../tags/tag117.xml" /><Relationship Id="rId4" Type="http://schemas.openxmlformats.org/officeDocument/2006/relationships/tags" Target="../tags/tag118.xml" /><Relationship Id="rId5" Type="http://schemas.openxmlformats.org/officeDocument/2006/relationships/tags" Target="../tags/tag119.xml" /><Relationship Id="rId6" Type="http://schemas.openxmlformats.org/officeDocument/2006/relationships/tags" Target="../tags/tag120.xml" /><Relationship Id="rId7"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121.xml" /><Relationship Id="rId2" Type="http://schemas.openxmlformats.org/officeDocument/2006/relationships/tags" Target="../tags/tag122.xml" /><Relationship Id="rId3" Type="http://schemas.openxmlformats.org/officeDocument/2006/relationships/tags" Target="../tags/tag123.xml" /><Relationship Id="rId4" Type="http://schemas.openxmlformats.org/officeDocument/2006/relationships/tags" Target="../tags/tag124.xml" /><Relationship Id="rId5" Type="http://schemas.openxmlformats.org/officeDocument/2006/relationships/tags" Target="../tags/tag125.xml" /><Relationship Id="rId6" Type="http://schemas.openxmlformats.org/officeDocument/2006/relationships/tags" Target="../tags/tag126.xml" /><Relationship Id="rId7" Type="http://schemas.openxmlformats.org/officeDocument/2006/relationships/tags" Target="../tags/tag127.xml" /><Relationship Id="rId8"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128.xml" /><Relationship Id="rId10" Type="http://schemas.openxmlformats.org/officeDocument/2006/relationships/slideMaster" Target="../slideMasters/slideMaster2.xml" /><Relationship Id="rId2" Type="http://schemas.openxmlformats.org/officeDocument/2006/relationships/tags" Target="../tags/tag129.xml" /><Relationship Id="rId3" Type="http://schemas.openxmlformats.org/officeDocument/2006/relationships/tags" Target="../tags/tag130.xml" /><Relationship Id="rId4" Type="http://schemas.openxmlformats.org/officeDocument/2006/relationships/tags" Target="../tags/tag131.xml" /><Relationship Id="rId5" Type="http://schemas.openxmlformats.org/officeDocument/2006/relationships/tags" Target="../tags/tag132.xml" /><Relationship Id="rId6" Type="http://schemas.openxmlformats.org/officeDocument/2006/relationships/tags" Target="../tags/tag133.xml" /><Relationship Id="rId7" Type="http://schemas.openxmlformats.org/officeDocument/2006/relationships/tags" Target="../tags/tag134.xml" /><Relationship Id="rId8" Type="http://schemas.openxmlformats.org/officeDocument/2006/relationships/tags" Target="../tags/tag135.xml" /><Relationship Id="rId9" Type="http://schemas.openxmlformats.org/officeDocument/2006/relationships/tags" Target="../tags/tag136.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137.xml" /><Relationship Id="rId2" Type="http://schemas.openxmlformats.org/officeDocument/2006/relationships/tags" Target="../tags/tag138.xml" /><Relationship Id="rId3" Type="http://schemas.openxmlformats.org/officeDocument/2006/relationships/tags" Target="../tags/tag139.xml" /><Relationship Id="rId4" Type="http://schemas.openxmlformats.org/officeDocument/2006/relationships/tags" Target="../tags/tag140.xml" /><Relationship Id="rId5"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141.xml" /><Relationship Id="rId10" Type="http://schemas.openxmlformats.org/officeDocument/2006/relationships/slideMaster" Target="../slideMasters/slideMaster2.xml" /><Relationship Id="rId2" Type="http://schemas.openxmlformats.org/officeDocument/2006/relationships/tags" Target="../tags/tag142.xml" /><Relationship Id="rId3" Type="http://schemas.openxmlformats.org/officeDocument/2006/relationships/tags" Target="../tags/tag143.xml" /><Relationship Id="rId4" Type="http://schemas.openxmlformats.org/officeDocument/2006/relationships/tags" Target="../tags/tag144.xml" /><Relationship Id="rId5" Type="http://schemas.openxmlformats.org/officeDocument/2006/relationships/tags" Target="../tags/tag145.xml" /><Relationship Id="rId6" Type="http://schemas.openxmlformats.org/officeDocument/2006/relationships/tags" Target="../tags/tag146.xml" /><Relationship Id="rId7" Type="http://schemas.openxmlformats.org/officeDocument/2006/relationships/tags" Target="../tags/tag147.xml" /><Relationship Id="rId8" Type="http://schemas.openxmlformats.org/officeDocument/2006/relationships/tags" Target="../tags/tag148.xml" /><Relationship Id="rId9" Type="http://schemas.openxmlformats.org/officeDocument/2006/relationships/tags" Target="../tags/tag149.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150.xml" /><Relationship Id="rId10" Type="http://schemas.openxmlformats.org/officeDocument/2006/relationships/tags" Target="../tags/tag159.xml" /><Relationship Id="rId11" Type="http://schemas.openxmlformats.org/officeDocument/2006/relationships/tags" Target="../tags/tag160.xml" /><Relationship Id="rId12" Type="http://schemas.openxmlformats.org/officeDocument/2006/relationships/slideMaster" Target="../slideMasters/slideMaster2.xml" /><Relationship Id="rId2" Type="http://schemas.openxmlformats.org/officeDocument/2006/relationships/tags" Target="../tags/tag151.xml" /><Relationship Id="rId3" Type="http://schemas.openxmlformats.org/officeDocument/2006/relationships/tags" Target="../tags/tag152.xml" /><Relationship Id="rId4" Type="http://schemas.openxmlformats.org/officeDocument/2006/relationships/tags" Target="../tags/tag153.xml" /><Relationship Id="rId5" Type="http://schemas.openxmlformats.org/officeDocument/2006/relationships/tags" Target="../tags/tag154.xml" /><Relationship Id="rId6" Type="http://schemas.openxmlformats.org/officeDocument/2006/relationships/tags" Target="../tags/tag155.xml" /><Relationship Id="rId7" Type="http://schemas.openxmlformats.org/officeDocument/2006/relationships/tags" Target="../tags/tag156.xml" /><Relationship Id="rId8" Type="http://schemas.openxmlformats.org/officeDocument/2006/relationships/tags" Target="../tags/tag157.xml" /><Relationship Id="rId9" Type="http://schemas.openxmlformats.org/officeDocument/2006/relationships/tags" Target="../tags/tag158.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161.xml" /><Relationship Id="rId10" Type="http://schemas.openxmlformats.org/officeDocument/2006/relationships/tags" Target="../tags/tag170.xml" /><Relationship Id="rId11" Type="http://schemas.openxmlformats.org/officeDocument/2006/relationships/tags" Target="../tags/tag171.xml" /><Relationship Id="rId12" Type="http://schemas.openxmlformats.org/officeDocument/2006/relationships/tags" Target="../tags/tag172.xml" /><Relationship Id="rId13" Type="http://schemas.openxmlformats.org/officeDocument/2006/relationships/tags" Target="../tags/tag173.xml" /><Relationship Id="rId14" Type="http://schemas.openxmlformats.org/officeDocument/2006/relationships/tags" Target="../tags/tag174.xml" /><Relationship Id="rId15" Type="http://schemas.openxmlformats.org/officeDocument/2006/relationships/tags" Target="../tags/tag175.xml" /><Relationship Id="rId16" Type="http://schemas.openxmlformats.org/officeDocument/2006/relationships/tags" Target="../tags/tag176.xml" /><Relationship Id="rId17" Type="http://schemas.openxmlformats.org/officeDocument/2006/relationships/tags" Target="../tags/tag177.xml" /><Relationship Id="rId18" Type="http://schemas.openxmlformats.org/officeDocument/2006/relationships/tags" Target="../tags/tag178.xml" /><Relationship Id="rId19" Type="http://schemas.openxmlformats.org/officeDocument/2006/relationships/tags" Target="../tags/tag179.xml" /><Relationship Id="rId2" Type="http://schemas.openxmlformats.org/officeDocument/2006/relationships/tags" Target="../tags/tag162.xml" /><Relationship Id="rId20" Type="http://schemas.openxmlformats.org/officeDocument/2006/relationships/tags" Target="../tags/tag180.xml" /><Relationship Id="rId21" Type="http://schemas.openxmlformats.org/officeDocument/2006/relationships/tags" Target="../tags/tag181.xml" /><Relationship Id="rId22" Type="http://schemas.openxmlformats.org/officeDocument/2006/relationships/tags" Target="../tags/tag182.xml" /><Relationship Id="rId23" Type="http://schemas.openxmlformats.org/officeDocument/2006/relationships/tags" Target="../tags/tag183.xml" /><Relationship Id="rId24" Type="http://schemas.openxmlformats.org/officeDocument/2006/relationships/tags" Target="../tags/tag184.xml" /><Relationship Id="rId25" Type="http://schemas.openxmlformats.org/officeDocument/2006/relationships/tags" Target="../tags/tag185.xml" /><Relationship Id="rId26" Type="http://schemas.openxmlformats.org/officeDocument/2006/relationships/slideMaster" Target="../slideMasters/slideMaster2.xml" /><Relationship Id="rId3" Type="http://schemas.openxmlformats.org/officeDocument/2006/relationships/tags" Target="../tags/tag163.xml" /><Relationship Id="rId4" Type="http://schemas.openxmlformats.org/officeDocument/2006/relationships/tags" Target="../tags/tag164.xml" /><Relationship Id="rId5" Type="http://schemas.openxmlformats.org/officeDocument/2006/relationships/tags" Target="../tags/tag165.xml" /><Relationship Id="rId6" Type="http://schemas.openxmlformats.org/officeDocument/2006/relationships/tags" Target="../tags/tag166.xml" /><Relationship Id="rId7" Type="http://schemas.openxmlformats.org/officeDocument/2006/relationships/tags" Target="../tags/tag167.xml" /><Relationship Id="rId8" Type="http://schemas.openxmlformats.org/officeDocument/2006/relationships/tags" Target="../tags/tag168.xml" /><Relationship Id="rId9" Type="http://schemas.openxmlformats.org/officeDocument/2006/relationships/tags" Target="../tags/tag169.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186.xml" /><Relationship Id="rId2" Type="http://schemas.openxmlformats.org/officeDocument/2006/relationships/tags" Target="../tags/tag187.xml" /><Relationship Id="rId3" Type="http://schemas.openxmlformats.org/officeDocument/2006/relationships/tags" Target="../tags/tag188.xml" /><Relationship Id="rId4" Type="http://schemas.openxmlformats.org/officeDocument/2006/relationships/tags" Target="../tags/tag189.xml" /><Relationship Id="rId5" Type="http://schemas.openxmlformats.org/officeDocument/2006/relationships/tags" Target="../tags/tag190.xml" /><Relationship Id="rId6" Type="http://schemas.openxmlformats.org/officeDocument/2006/relationships/tags" Target="../tags/tag191.xml" /><Relationship Id="rId7" Type="http://schemas.openxmlformats.org/officeDocument/2006/relationships/tags" Target="../tags/tag192.xml" /><Relationship Id="rId8"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tags" Target="../tags/tag193.xml" /><Relationship Id="rId2" Type="http://schemas.openxmlformats.org/officeDocument/2006/relationships/tags" Target="../tags/tag194.xml" /><Relationship Id="rId3" Type="http://schemas.openxmlformats.org/officeDocument/2006/relationships/tags" Target="../tags/tag195.xml" /><Relationship Id="rId4" Type="http://schemas.openxmlformats.org/officeDocument/2006/relationships/tags" Target="../tags/tag196.xml" /><Relationship Id="rId5" Type="http://schemas.openxmlformats.org/officeDocument/2006/relationships/tags" Target="../tags/tag197.xml" /><Relationship Id="rId6" Type="http://schemas.openxmlformats.org/officeDocument/2006/relationships/tags" Target="../tags/tag198.xml" /><Relationship Id="rId7"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tags" Target="../tags/tag199.xml" /><Relationship Id="rId2" Type="http://schemas.openxmlformats.org/officeDocument/2006/relationships/tags" Target="../tags/tag200.xml" /><Relationship Id="rId3" Type="http://schemas.openxmlformats.org/officeDocument/2006/relationships/tags" Target="../tags/tag201.xml" /><Relationship Id="rId4" Type="http://schemas.openxmlformats.org/officeDocument/2006/relationships/tags" Target="../tags/tag202.xml" /><Relationship Id="rId5" Type="http://schemas.openxmlformats.org/officeDocument/2006/relationships/tags" Target="../tags/tag203.xml" /><Relationship Id="rId6" Type="http://schemas.openxmlformats.org/officeDocument/2006/relationships/tags" Target="../tags/tag204.xml" /><Relationship Id="rId7"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4"/>
            </p:custDataLst>
          </p:nvPr>
        </p:nvSpPr>
        <p:spPr/>
        <p:txBody>
          <a:bodyPr/>
          <a:lstStyle>
            <a:defPPr/>
          </a:lstStyle>
          <a:p>
            <a:pPr/>
            <a:fld id="{760FBDFE-C587-4B4C-A407-44438C67B59E}" type="datetimeFigureOut">
              <a:rPr lang="zh-CN" altLang="en-US" smtClean="0"/>
              <a:pPr/>
              <a:t/>
            </a:fld>
            <a:endParaRPr lang="zh-CN" altLang="en-US"/>
          </a:p>
        </p:txBody>
      </p:sp>
      <p:sp>
        <p:nvSpPr>
          <p:cNvPr id="17" name="页脚占位符 16"/>
          <p:cNvSpPr>
            <a:spLocks noGrp="1"/>
          </p:cNvSpPr>
          <p:nvPr>
            <p:ph type="ftr" sz="quarter" idx="11"/>
            <p:custDataLst>
              <p:tags r:id="rId5"/>
            </p:custDataLst>
          </p:nvPr>
        </p:nvSpPr>
        <p:spPr/>
        <p:txBody>
          <a:bodyPr/>
          <a:lstStyle>
            <a:defPPr/>
          </a:lstStyle>
          <a:p>
            <a:pPr/>
            <a:endParaRPr lang="zh-CN" altLang="en-US"/>
          </a:p>
        </p:txBody>
      </p:sp>
      <p:sp>
        <p:nvSpPr>
          <p:cNvPr id="18" name="灯片编号占位符 17"/>
          <p:cNvSpPr>
            <a:spLocks noGrp="1"/>
          </p:cNvSpPr>
          <p:nvPr>
            <p:ph type="sldNum" sz="quarter" idx="12"/>
            <p:custDataLst>
              <p:tags r:id="rId6"/>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4"/>
            </p:custDataLst>
          </p:nvPr>
        </p:nvSpPr>
        <p:spPr/>
        <p:txBody>
          <a:bodyPr/>
          <a:lstStyle>
            <a:defPPr/>
          </a:lstStyle>
          <a:p>
            <a:pPr/>
            <a:fld id="{760FBDFE-C587-4B4C-A407-44438C67B59E}" type="datetimeFigureOut">
              <a:rPr lang="zh-CN" altLang="en-US" smtClean="0"/>
              <a:pPr/>
              <a:t/>
            </a:fld>
            <a:endParaRPr lang="zh-CN" altLang="en-US"/>
          </a:p>
        </p:txBody>
      </p:sp>
      <p:sp>
        <p:nvSpPr>
          <p:cNvPr id="5" name="页脚占位符 4"/>
          <p:cNvSpPr>
            <a:spLocks noGrp="1"/>
          </p:cNvSpPr>
          <p:nvPr>
            <p:ph type="ftr" sz="quarter" idx="11"/>
            <p:custDataLst>
              <p:tags r:id="rId5"/>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6"/>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4"/>
            </p:custDataLst>
          </p:nvPr>
        </p:nvSpPr>
        <p:spPr/>
        <p:txBody>
          <a:bodyPr/>
          <a:lstStyle>
            <a:defPPr/>
          </a:lstStyle>
          <a:p>
            <a:pPr/>
            <a:fld id="{760FBDFE-C587-4B4C-A407-44438C67B59E}" type="datetimeFigureOut">
              <a:rPr lang="zh-CN" altLang="en-US" smtClean="0"/>
              <a:pPr/>
              <a:t/>
            </a:fld>
            <a:endParaRPr lang="zh-CN" altLang="en-US"/>
          </a:p>
        </p:txBody>
      </p:sp>
      <p:sp>
        <p:nvSpPr>
          <p:cNvPr id="5" name="页脚占位符 4"/>
          <p:cNvSpPr>
            <a:spLocks noGrp="1"/>
          </p:cNvSpPr>
          <p:nvPr>
            <p:ph type="ftr" sz="quarter" idx="11"/>
            <p:custDataLst>
              <p:tags r:id="rId5"/>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6"/>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itchFamily="34" charset="0"/>
              <a:buChar char="●"/>
              <a:defRPr sz="16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1pPr>
            <a:lvl2pPr marL="685800" indent="-228600" defTabSz="914400" eaLnBrk="1" fontAlgn="auto" latinLnBrk="0" hangingPunct="1">
              <a:lnSpc>
                <a:spcPct val="120000"/>
              </a:lnSpc>
              <a:buFont typeface="Arial" pitchFamily="34" charset="0"/>
              <a:buChar char="●"/>
              <a:tabLst>
                <a:tab pos="1609725"/>
              </a:tabLst>
              <a:defRPr sz="16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2pPr>
            <a:lvl3pPr marL="1143000" indent="-228600" eaLnBrk="1" fontAlgn="auto" latinLnBrk="0" hangingPunct="1">
              <a:lnSpc>
                <a:spcPct val="120000"/>
              </a:lnSpc>
              <a:buFont typeface="Arial" pitchFamily="34" charset="0"/>
              <a:buChar char="●"/>
              <a:defRPr sz="16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3pPr>
            <a:lvl4pPr marL="1600200" indent="-228600" eaLnBrk="1" fontAlgn="auto" latinLnBrk="0" hangingPunct="1">
              <a:lnSpc>
                <a:spcPct val="120000"/>
              </a:lnSpc>
              <a:buFont typeface="Wingdings"/>
              <a:buChar char=""/>
              <a:defRPr sz="14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itchFamily="34" charset="0"/>
                <a:ea typeface="微软雅黑" panose="020b0503020204020204" pitchFamily="34"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5"/>
            </p:custDataLst>
          </p:nvPr>
        </p:nvSpPr>
        <p:spPr/>
        <p:txBody>
          <a:bodyPr/>
          <a:lstStyle>
            <a:defPPr/>
          </a:lstStyle>
          <a:p>
            <a:pPr/>
            <a:fld id="{760FBDFE-C587-4B4C-A407-44438C67B59E}" type="datetimeFigureOut">
              <a:rPr lang="zh-CN" altLang="en-US" smtClean="0"/>
              <a:pPr/>
              <a:t/>
            </a:fld>
            <a:endParaRPr lang="zh-CN" altLang="en-US"/>
          </a:p>
        </p:txBody>
      </p:sp>
      <p:sp>
        <p:nvSpPr>
          <p:cNvPr id="6" name="页脚占位符 5"/>
          <p:cNvSpPr>
            <a:spLocks noGrp="1"/>
          </p:cNvSpPr>
          <p:nvPr>
            <p:ph type="ftr" sz="quarter" idx="11"/>
            <p:custDataLst>
              <p:tags r:id="rId6"/>
            </p:custDataLst>
          </p:nvPr>
        </p:nvSpPr>
        <p:spPr/>
        <p:txBody>
          <a:bodyPr/>
          <a:lstStyle>
            <a:defPPr/>
          </a:lstStyle>
          <a:p>
            <a:pPr/>
            <a:endParaRPr lang="zh-CN" altLang="en-US"/>
          </a:p>
        </p:txBody>
      </p:sp>
      <p:sp>
        <p:nvSpPr>
          <p:cNvPr id="7" name="灯片编号占位符 6"/>
          <p:cNvSpPr>
            <a:spLocks noGrp="1"/>
          </p:cNvSpPr>
          <p:nvPr>
            <p:ph type="sldNum" sz="quarter" idx="12"/>
            <p:custDataLst>
              <p:tags r:id="rId7"/>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2000" b="1" i="0" u="none" strike="noStrike" kern="1200" cap="none" spc="200" normalizeH="0" baseline="0" noProof="1">
                <a:solidFill>
                  <a:schemeClr val="tx1">
                    <a:lumMod val="75000"/>
                    <a:lumOff val="25000"/>
                  </a:schemeClr>
                </a:solidFill>
                <a:uFillTx/>
                <a:latin typeface="Arial"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7"/>
            </p:custDataLst>
          </p:nvPr>
        </p:nvSpPr>
        <p:spPr/>
        <p:txBody>
          <a:bodyPr/>
          <a:lstStyle>
            <a:defPPr/>
          </a:lstStyle>
          <a:p>
            <a:pPr/>
            <a:fld id="{760FBDFE-C587-4B4C-A407-44438C67B59E}" type="datetimeFigureOut">
              <a:rPr lang="zh-CN" altLang="en-US" smtClean="0"/>
              <a:pPr/>
              <a:t/>
            </a:fld>
            <a:endParaRPr lang="zh-CN" altLang="en-US"/>
          </a:p>
        </p:txBody>
      </p:sp>
      <p:sp>
        <p:nvSpPr>
          <p:cNvPr id="8" name="页脚占位符 7"/>
          <p:cNvSpPr>
            <a:spLocks noGrp="1"/>
          </p:cNvSpPr>
          <p:nvPr>
            <p:ph type="ftr" sz="quarter" idx="11"/>
            <p:custDataLst>
              <p:tags r:id="rId8"/>
            </p:custDataLst>
          </p:nvPr>
        </p:nvSpPr>
        <p:spPr/>
        <p:txBody>
          <a:bodyPr/>
          <a:lstStyle>
            <a:defPPr/>
          </a:lstStyle>
          <a:p>
            <a:pPr/>
            <a:endParaRPr lang="zh-CN" altLang="en-US"/>
          </a:p>
        </p:txBody>
      </p:sp>
      <p:sp>
        <p:nvSpPr>
          <p:cNvPr id="9" name="灯片编号占位符 8"/>
          <p:cNvSpPr>
            <a:spLocks noGrp="1"/>
          </p:cNvSpPr>
          <p:nvPr>
            <p:ph type="sldNum" sz="quarter" idx="12"/>
            <p:custDataLst>
              <p:tags r:id="rId9"/>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3"/>
            </p:custDataLst>
          </p:nvPr>
        </p:nvSpPr>
        <p:spPr/>
        <p:txBody>
          <a:bodyPr/>
          <a:lstStyle>
            <a:defPPr/>
          </a:lstStyle>
          <a:p>
            <a:pPr/>
            <a:fld id="{760FBDFE-C587-4B4C-A407-44438C67B59E}" type="datetimeFigureOut">
              <a:rPr lang="zh-CN" altLang="en-US" smtClean="0"/>
              <a:pPr/>
              <a:t/>
            </a:fld>
            <a:endParaRPr lang="zh-CN" altLang="en-US"/>
          </a:p>
        </p:txBody>
      </p:sp>
      <p:sp>
        <p:nvSpPr>
          <p:cNvPr id="4" name="页脚占位符 3"/>
          <p:cNvSpPr>
            <a:spLocks noGrp="1"/>
          </p:cNvSpPr>
          <p:nvPr>
            <p:ph type="ftr" sz="quarter" idx="11"/>
            <p:custDataLst>
              <p:tags r:id="rId4"/>
            </p:custDataLst>
          </p:nvPr>
        </p:nvSpPr>
        <p:spPr/>
        <p:txBody>
          <a:bodyPr/>
          <a:lstStyle>
            <a:defPPr/>
          </a:lstStyle>
          <a:p>
            <a:pPr/>
            <a:endParaRPr lang="zh-CN" altLang="en-US"/>
          </a:p>
        </p:txBody>
      </p:sp>
      <p:sp>
        <p:nvSpPr>
          <p:cNvPr id="5" name="灯片编号占位符 4"/>
          <p:cNvSpPr>
            <a:spLocks noGrp="1"/>
          </p:cNvSpPr>
          <p:nvPr>
            <p:ph type="sldNum" sz="quarter" idx="12"/>
            <p:custDataLst>
              <p:tags r:id="rId5"/>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defPPr/>
          </a:lstStyle>
          <a:p>
            <a:pPr/>
            <a:fld id="{760FBDFE-C587-4B4C-A407-44438C67B59E}" type="datetimeFigureOut">
              <a:rPr lang="zh-CN" altLang="en-US" smtClean="0"/>
              <a:pPr/>
              <a:t/>
            </a:fld>
            <a:endParaRPr lang="zh-CN" altLang="en-US"/>
          </a:p>
        </p:txBody>
      </p:sp>
      <p:sp>
        <p:nvSpPr>
          <p:cNvPr id="3" name="页脚占位符 2"/>
          <p:cNvSpPr>
            <a:spLocks noGrp="1"/>
          </p:cNvSpPr>
          <p:nvPr>
            <p:ph type="ftr" sz="quarter" idx="11"/>
            <p:custDataLst>
              <p:tags r:id="rId3"/>
            </p:custDataLst>
          </p:nvPr>
        </p:nvSpPr>
        <p:spPr/>
        <p:txBody>
          <a:bodyPr/>
          <a:lstStyle>
            <a:defPPr/>
          </a:lstStyle>
          <a:p>
            <a:pPr/>
            <a:endParaRPr lang="zh-CN" altLang="en-US"/>
          </a:p>
        </p:txBody>
      </p:sp>
      <p:sp>
        <p:nvSpPr>
          <p:cNvPr id="4" name="灯片编号占位符 3"/>
          <p:cNvSpPr>
            <a:spLocks noGrp="1"/>
          </p:cNvSpPr>
          <p:nvPr>
            <p:ph type="sldNum" sz="quarter" idx="12"/>
            <p:custDataLst>
              <p:tags r:id="rId4"/>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custDataLst>
            <p:tags r:id="rId1"/>
          </p:custDataLst>
        </p:nvPr>
      </p:nvGrpSpPr>
      <p:grpSpPr>
        <a:xfrm>
          <a:off x="0" y="0"/>
          <a:ext cx="0" cy="0"/>
        </a:xfrm>
      </p:grpSpPr>
      <p:sp>
        <p:nvSpPr>
          <p:cNvPr id="3" name="图片占位符 2"/>
          <p:cNvSpPr>
            <a:spLocks noGrp="1"/>
          </p:cNvSpPr>
          <p:nvPr>
            <p:ph type="pic" idx="1"/>
            <p:custDataLst>
              <p:tags r:id="rId2"/>
            </p:custDataLst>
          </p:nvPr>
        </p:nvSpPr>
        <p:spPr>
          <a:xfrm>
            <a:off x="608330" y="1555115"/>
            <a:ext cx="5233035" cy="4608195"/>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600" b="0" i="0" u="none" strike="noStrike" kern="1200" cap="none" spc="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itchFamily="34" charset="0"/>
              <a:buNone/>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457200" indent="0" defTabSz="914400" eaLnBrk="1" fontAlgn="auto" latinLnBrk="0" hangingPunct="1">
              <a:buNone/>
              <a:tabLst>
                <a:tab pos="1609725"/>
              </a:tabLst>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2pPr>
            <a:lvl3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4"/>
            </p:custDataLst>
          </p:nvPr>
        </p:nvSpPr>
        <p:spPr/>
        <p:txBody>
          <a:bodyPr/>
          <a:lstStyle>
            <a:defPPr/>
          </a:lstStyle>
          <a:p>
            <a:pPr/>
            <a:fld id="{9EFD9D74-47D9-4702-A33C-335B63B48DBF}" type="datetimeFigureOut">
              <a:rPr lang="zh-CN" altLang="en-US" smtClean="0"/>
              <a:pPr/>
              <a:t/>
            </a:fld>
            <a:endParaRPr lang="zh-CN" altLang="en-US"/>
          </a:p>
        </p:txBody>
      </p:sp>
      <p:sp>
        <p:nvSpPr>
          <p:cNvPr id="6" name="页脚占位符 5"/>
          <p:cNvSpPr>
            <a:spLocks noGrp="1"/>
          </p:cNvSpPr>
          <p:nvPr>
            <p:ph type="ftr" sz="quarter" idx="11"/>
            <p:custDataLst>
              <p:tags r:id="rId5"/>
            </p:custDataLst>
          </p:nvPr>
        </p:nvSpPr>
        <p:spPr/>
        <p:txBody>
          <a:bodyPr/>
          <a:lstStyle>
            <a:defPPr/>
          </a:lstStyle>
          <a:p>
            <a:pPr/>
            <a:endParaRPr lang="zh-CN" altLang="en-US"/>
          </a:p>
        </p:txBody>
      </p:sp>
      <p:sp>
        <p:nvSpPr>
          <p:cNvPr id="7" name="灯片编号占位符 6"/>
          <p:cNvSpPr>
            <a:spLocks noGrp="1"/>
          </p:cNvSpPr>
          <p:nvPr>
            <p:ph type="sldNum" sz="quarter" idx="12"/>
            <p:custDataLst>
              <p:tags r:id="rId6"/>
            </p:custDataLst>
          </p:nvPr>
        </p:nvSpPr>
        <p:spPr/>
        <p:txBody>
          <a:bodyPr/>
          <a:lstStyle>
            <a:defPPr/>
          </a:lstStyle>
          <a:p>
            <a:pPr/>
            <a:fld id="{FABC47A4-756D-490B-A52F-7D9E2C9FC05F}" type="slidenum">
              <a:rPr lang="zh-CN" altLang="en-US" smtClean="0"/>
              <a:pPr/>
              <a:t/>
            </a:fld>
            <a:endParaRPr lang="zh-CN" altLang="en-US"/>
          </a:p>
        </p:txBody>
      </p:sp>
      <p:sp>
        <p:nvSpPr>
          <p:cNvPr id="9" name="标题 8"/>
          <p:cNvSpPr>
            <a:spLocks noGrp="1"/>
          </p:cNvSpPr>
          <p:nvPr>
            <p:ph type="title"/>
            <p:custDataLst>
              <p:tags r:id="rId7"/>
            </p:custDataLst>
          </p:nvPr>
        </p:nvSpPr>
        <p:spPr/>
        <p:txBody>
          <a:bodyPr/>
          <a:lstStyle>
            <a:defPPr/>
            <a:lvl1pPr>
              <a:defRPr baseline="0"/>
            </a:lvl1pPr>
          </a:lstStyle>
          <a:p>
            <a:pPr/>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defPPr/>
            <a:lvl1pPr marL="228600" indent="-228600" eaLnBrk="1" fontAlgn="auto" latinLnBrk="0" hangingPunct="1">
              <a:lnSpc>
                <a:spcPct val="130000"/>
              </a:lnSpc>
              <a:spcAft>
                <a:spcPts val="1000"/>
              </a:spcAft>
              <a:buFont typeface="Arial"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4"/>
            </p:custDataLst>
          </p:nvPr>
        </p:nvSpPr>
        <p:spPr/>
        <p:txBody>
          <a:bodyPr/>
          <a:lstStyle>
            <a:defPPr/>
          </a:lstStyle>
          <a:p>
            <a:pPr/>
            <a:fld id="{760FBDFE-C587-4B4C-A407-44438C67B59E}" type="datetimeFigureOut">
              <a:rPr lang="zh-CN" altLang="en-US" smtClean="0"/>
              <a:pPr/>
              <a:t/>
            </a:fld>
            <a:endParaRPr lang="zh-CN" altLang="en-US"/>
          </a:p>
        </p:txBody>
      </p:sp>
      <p:sp>
        <p:nvSpPr>
          <p:cNvPr id="5" name="页脚占位符 4"/>
          <p:cNvSpPr>
            <a:spLocks noGrp="1"/>
          </p:cNvSpPr>
          <p:nvPr>
            <p:ph type="ftr" sz="quarter" idx="11"/>
            <p:custDataLst>
              <p:tags r:id="rId5"/>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6"/>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defPPr/>
          </a:lstStyle>
          <a:p>
            <a:pPr/>
            <a:fld id="{760FBDFE-C587-4B4C-A407-44438C67B59E}" type="datetimeFigureOut">
              <a:rPr lang="zh-CN" altLang="en-US" smtClean="0"/>
              <a:pPr/>
              <a:t/>
            </a:fld>
            <a:endParaRPr lang="zh-CN" altLang="en-US"/>
          </a:p>
        </p:txBody>
      </p:sp>
      <p:sp>
        <p:nvSpPr>
          <p:cNvPr id="4" name="页脚占位符 3"/>
          <p:cNvSpPr>
            <a:spLocks noGrp="1"/>
          </p:cNvSpPr>
          <p:nvPr>
            <p:ph type="ftr" sz="quarter" idx="11"/>
            <p:custDataLst>
              <p:tags r:id="rId3"/>
            </p:custDataLst>
          </p:nvPr>
        </p:nvSpPr>
        <p:spPr/>
        <p:txBody>
          <a:bodyPr/>
          <a:lstStyle>
            <a:defPPr/>
          </a:lstStyle>
          <a:p>
            <a:pPr/>
            <a:endParaRPr lang="zh-CN" altLang="en-US"/>
          </a:p>
        </p:txBody>
      </p:sp>
      <p:sp>
        <p:nvSpPr>
          <p:cNvPr id="5" name="灯片编号占位符 4"/>
          <p:cNvSpPr>
            <a:spLocks noGrp="1"/>
          </p:cNvSpPr>
          <p:nvPr>
            <p:ph type="sldNum" sz="quarter" idx="12"/>
            <p:custDataLst>
              <p:tags r:id="rId4"/>
            </p:custDataLst>
          </p:nvPr>
        </p:nvSpPr>
        <p:spPr/>
        <p:txBody>
          <a:bodyPr/>
          <a:lstStyle>
            <a:defPPr/>
          </a:lstStyle>
          <a:p>
            <a:pPr/>
            <a:fld id="{49AE70B2-8BF9-45C0-BB95-33D1B9D3A854}" type="slidenum">
              <a:rPr lang="zh-CN" altLang="en-US" smtClean="0"/>
              <a:pPr/>
              <a:t/>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defPPr/>
            <a:lvl1pPr marL="228600" indent="-228600" eaLnBrk="1" fontAlgn="auto" latinLnBrk="0" hangingPunct="1">
              <a:lnSpc>
                <a:spcPct val="130000"/>
              </a:lnSpc>
              <a:buFont typeface="Arial"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defPPr/>
          </a:lstStyle>
          <a:p>
            <a:pPr/>
            <a:fld id="{760FBDFE-C587-4B4C-A407-44438C67B59E}" type="datetimeFigureOut">
              <a:rPr lang="zh-CN" altLang="en-US" smtClean="0"/>
              <a:pPr/>
              <a:t/>
            </a:fld>
            <a:endParaRPr lang="zh-CN" altLang="en-US"/>
          </a:p>
        </p:txBody>
      </p:sp>
      <p:sp>
        <p:nvSpPr>
          <p:cNvPr id="4" name="页脚占位符 3"/>
          <p:cNvSpPr>
            <a:spLocks noGrp="1"/>
          </p:cNvSpPr>
          <p:nvPr>
            <p:ph type="ftr" sz="quarter" idx="11"/>
            <p:custDataLst>
              <p:tags r:id="rId3"/>
            </p:custDataLst>
          </p:nvPr>
        </p:nvSpPr>
        <p:spPr/>
        <p:txBody>
          <a:bodyPr/>
          <a:lstStyle>
            <a:defPPr/>
          </a:lstStyle>
          <a:p>
            <a:pPr/>
            <a:endParaRPr lang="zh-CN" altLang="en-US"/>
          </a:p>
        </p:txBody>
      </p:sp>
      <p:sp>
        <p:nvSpPr>
          <p:cNvPr id="5" name="灯片编号占位符 4"/>
          <p:cNvSpPr>
            <a:spLocks noGrp="1"/>
          </p:cNvSpPr>
          <p:nvPr>
            <p:ph type="sldNum" sz="quarter" idx="12"/>
            <p:custDataLst>
              <p:tags r:id="rId4"/>
            </p:custDataLst>
          </p:nvPr>
        </p:nvSpPr>
        <p:spPr/>
        <p:txBody>
          <a:bodyPr/>
          <a:lstStyle>
            <a:defPPr/>
          </a:lstStyle>
          <a:p>
            <a:pPr/>
            <a:fld id="{49AE70B2-8BF9-45C0-BB95-33D1B9D3A854}" type="slidenum">
              <a:rPr lang="zh-CN" altLang="en-US" smtClean="0"/>
              <a:pPr/>
              <a:t/>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defPPr/>
            <a:lvl1pPr>
              <a:defRPr sz="3200"/>
            </a:lvl1pPr>
          </a:lstStyle>
          <a:p>
            <a:pPr/>
            <a:r>
              <a:rPr lang="zh-CN" altLang="en-US"/>
              <a:t>单击此处编辑母版标题样式</a:t>
            </a:r>
          </a:p>
        </p:txBody>
      </p:sp>
      <p:sp>
        <p:nvSpPr>
          <p:cNvPr id="3" name="内容占位符 2"/>
          <p:cNvSpPr>
            <a:spLocks noGrp="1"/>
          </p:cNvSpPr>
          <p:nvPr>
            <p:ph idx="1"/>
            <p:custDataLst>
              <p:tags r:id="rId3"/>
            </p:custDataLst>
          </p:nvPr>
        </p:nvSpPr>
        <p:spPr>
          <a:xfrm>
            <a:off x="5183188" y="987425"/>
            <a:ext cx="6172200" cy="4873625"/>
          </a:xfrm>
        </p:spPr>
        <p:txBody>
          <a:bodyPr/>
          <a:lstStyle>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custDataLst>
              <p:tags r:id="rId4"/>
            </p:custDataLst>
          </p:nvPr>
        </p:nvSpPr>
        <p:spPr>
          <a:xfrm>
            <a:off x="839788" y="2057400"/>
            <a:ext cx="3932237" cy="3811588"/>
          </a:xfrm>
        </p:spPr>
        <p:txBody>
          <a:bodyPr/>
          <a:lstStyle>
            <a:defPPr/>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custDataLst>
              <p:tags r:id="rId5"/>
            </p:custDataLst>
          </p:nvPr>
        </p:nvSpPr>
        <p:spPr/>
        <p:txBody>
          <a:bodyPr/>
          <a:lstStyle>
            <a:defPPr/>
          </a:lstStyle>
          <a:p>
            <a:pPr/>
            <a:fld id="{B59AA63D-7BB6-4F2F-B9B1-FA614FB9C58A}" type="datetimeFigureOut">
              <a:rPr lang="zh-CN" altLang="en-US" smtClean="0"/>
              <a:pPr/>
              <a:t/>
            </a:fld>
            <a:endParaRPr lang="zh-CN" altLang="en-US"/>
          </a:p>
        </p:txBody>
      </p:sp>
      <p:sp>
        <p:nvSpPr>
          <p:cNvPr id="6" name="页脚占位符 5"/>
          <p:cNvSpPr>
            <a:spLocks noGrp="1"/>
          </p:cNvSpPr>
          <p:nvPr>
            <p:ph type="ftr" sz="quarter" idx="11"/>
            <p:custDataLst>
              <p:tags r:id="rId6"/>
            </p:custDataLst>
          </p:nvPr>
        </p:nvSpPr>
        <p:spPr/>
        <p:txBody>
          <a:bodyPr/>
          <a:lstStyle>
            <a:defPPr/>
          </a:lstStyle>
          <a:p>
            <a:pPr/>
            <a:endParaRPr lang="zh-CN" altLang="en-US"/>
          </a:p>
        </p:txBody>
      </p:sp>
      <p:sp>
        <p:nvSpPr>
          <p:cNvPr id="7" name="灯片编号占位符 6"/>
          <p:cNvSpPr>
            <a:spLocks noGrp="1"/>
          </p:cNvSpPr>
          <p:nvPr>
            <p:ph type="sldNum" sz="quarter" idx="12"/>
            <p:custDataLst>
              <p:tags r:id="rId7"/>
            </p:custDataLst>
          </p:nvPr>
        </p:nvSpPr>
        <p:spPr/>
        <p:txBody>
          <a:bodyPr/>
          <a:lstStyle>
            <a:defPPr/>
          </a:lstStyle>
          <a:p>
            <a:pPr/>
            <a:fld id="{6A8B8013-D063-42B5-BBD6-E0D27C213886}" type="slidenum">
              <a:rPr lang="zh-CN" altLang="en-US" smtClean="0"/>
              <a:pPr/>
              <a:t/>
            </a:fld>
            <a:endParaRPr lang="zh-CN" altLang="en-US"/>
          </a:p>
        </p:txBody>
      </p:sp>
      <p:sp>
        <p:nvSpPr>
          <p:cNvPr id="8" name="矩形 7"/>
          <p:cNvSpPr/>
          <p:nvPr userDrawn="1">
            <p:custDataLst>
              <p:tags r:id="rId8"/>
            </p:custDataLst>
          </p:nvPr>
        </p:nvSpPr>
        <p:spPr>
          <a:xfrm>
            <a:off x="0" y="0"/>
            <a:ext cx="12192000" cy="6858000"/>
          </a:xfrm>
          <a:prstGeom prst="rect">
            <a:avLst/>
          </a:prstGeom>
          <a:solidFill>
            <a:srgbClr val="FFFB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9" name="矩形 8"/>
          <p:cNvSpPr/>
          <p:nvPr userDrawn="1">
            <p:custDataLst>
              <p:tags r:id="rId9"/>
            </p:custDataLst>
          </p:nvPr>
        </p:nvSpPr>
        <p:spPr>
          <a:xfrm>
            <a:off x="9724030" y="1"/>
            <a:ext cx="2272352"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grpSp>
        <p:nvGrpSpPr>
          <p:cNvPr id="10" name="组合 9"/>
          <p:cNvGrpSpPr/>
          <p:nvPr userDrawn="1">
            <p:custDataLst>
              <p:tags r:id="rId10"/>
            </p:custDataLst>
          </p:nvPr>
        </p:nvGrpSpPr>
        <p:grpSpPr>
          <a:xfrm>
            <a:off x="10105996" y="446814"/>
            <a:ext cx="1362797" cy="584624"/>
            <a:chOff x="9101975" y="654632"/>
            <a:chExt cx="2373745" cy="1018309"/>
          </a:xfrm>
        </p:grpSpPr>
        <p:sp>
          <p:nvSpPr>
            <p:cNvPr id="11" name="矩形 10"/>
            <p:cNvSpPr/>
            <p:nvPr>
              <p:custDataLst>
                <p:tags r:id="rId11"/>
              </p:custDataLst>
            </p:nvPr>
          </p:nvSpPr>
          <p:spPr>
            <a:xfrm>
              <a:off x="9419987" y="890159"/>
              <a:ext cx="1843758" cy="5472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2" name="箭头: V 形 11"/>
            <p:cNvSpPr/>
            <p:nvPr>
              <p:custDataLst>
                <p:tags r:id="rId12"/>
              </p:custDataLst>
            </p:nvPr>
          </p:nvSpPr>
          <p:spPr>
            <a:xfrm>
              <a:off x="910197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13" name="箭头: V 形 12"/>
            <p:cNvSpPr/>
            <p:nvPr>
              <p:custDataLst>
                <p:tags r:id="rId13"/>
              </p:custDataLst>
            </p:nvPr>
          </p:nvSpPr>
          <p:spPr>
            <a:xfrm>
              <a:off x="928485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14" name="箭头: V 形 13"/>
            <p:cNvSpPr/>
            <p:nvPr>
              <p:custDataLst>
                <p:tags r:id="rId14"/>
              </p:custDataLst>
            </p:nvPr>
          </p:nvSpPr>
          <p:spPr>
            <a:xfrm>
              <a:off x="946773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15" name="箭头: V 形 14"/>
            <p:cNvSpPr/>
            <p:nvPr>
              <p:custDataLst>
                <p:tags r:id="rId15"/>
              </p:custDataLst>
            </p:nvPr>
          </p:nvSpPr>
          <p:spPr>
            <a:xfrm>
              <a:off x="965061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16" name="箭头: V 形 15"/>
            <p:cNvSpPr/>
            <p:nvPr>
              <p:custDataLst>
                <p:tags r:id="rId16"/>
              </p:custDataLst>
            </p:nvPr>
          </p:nvSpPr>
          <p:spPr>
            <a:xfrm>
              <a:off x="983349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17" name="箭头: V 形 16"/>
            <p:cNvSpPr/>
            <p:nvPr>
              <p:custDataLst>
                <p:tags r:id="rId17"/>
              </p:custDataLst>
            </p:nvPr>
          </p:nvSpPr>
          <p:spPr>
            <a:xfrm>
              <a:off x="1001637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18" name="箭头: V 形 17"/>
            <p:cNvSpPr/>
            <p:nvPr>
              <p:custDataLst>
                <p:tags r:id="rId18"/>
              </p:custDataLst>
            </p:nvPr>
          </p:nvSpPr>
          <p:spPr>
            <a:xfrm>
              <a:off x="1019925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19" name="箭头: V 形 18"/>
            <p:cNvSpPr/>
            <p:nvPr>
              <p:custDataLst>
                <p:tags r:id="rId19"/>
              </p:custDataLst>
            </p:nvPr>
          </p:nvSpPr>
          <p:spPr>
            <a:xfrm>
              <a:off x="1038213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20" name="箭头: V 形 19"/>
            <p:cNvSpPr/>
            <p:nvPr>
              <p:custDataLst>
                <p:tags r:id="rId20"/>
              </p:custDataLst>
            </p:nvPr>
          </p:nvSpPr>
          <p:spPr>
            <a:xfrm>
              <a:off x="1056501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21" name="箭头: V 形 20"/>
            <p:cNvSpPr/>
            <p:nvPr>
              <p:custDataLst>
                <p:tags r:id="rId21"/>
              </p:custDataLst>
            </p:nvPr>
          </p:nvSpPr>
          <p:spPr>
            <a:xfrm>
              <a:off x="1074789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22" name="箭头: V 形 21"/>
            <p:cNvSpPr/>
            <p:nvPr>
              <p:custDataLst>
                <p:tags r:id="rId22"/>
              </p:custDataLst>
            </p:nvPr>
          </p:nvSpPr>
          <p:spPr>
            <a:xfrm>
              <a:off x="1093077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grpSp>
      <p:grpSp>
        <p:nvGrpSpPr>
          <p:cNvPr id="23" name="组合 22"/>
          <p:cNvGrpSpPr/>
          <p:nvPr userDrawn="1">
            <p:custDataLst>
              <p:tags r:id="rId23"/>
            </p:custDataLst>
          </p:nvPr>
        </p:nvGrpSpPr>
        <p:grpSpPr>
          <a:xfrm>
            <a:off x="5139153" y="54591"/>
            <a:ext cx="7631194" cy="7034241"/>
            <a:chOff x="1184564" y="0"/>
            <a:chExt cx="7439997" cy="6858000"/>
          </a:xfrm>
        </p:grpSpPr>
        <p:sp>
          <p:nvSpPr>
            <p:cNvPr id="24" name="箭头: V 形 23"/>
            <p:cNvSpPr/>
            <p:nvPr>
              <p:custDataLst>
                <p:tags r:id="rId24"/>
              </p:custDataLst>
            </p:nvPr>
          </p:nvSpPr>
          <p:spPr>
            <a:xfrm>
              <a:off x="1184564" y="0"/>
              <a:ext cx="5687292" cy="6858000"/>
            </a:xfrm>
            <a:prstGeom prst="chevron">
              <a:avLst/>
            </a:prstGeom>
            <a:solidFill>
              <a:schemeClr val="bg1">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25" name="箭头: V 形 24"/>
            <p:cNvSpPr/>
            <p:nvPr>
              <p:custDataLst>
                <p:tags r:id="rId25"/>
              </p:custDataLst>
            </p:nvPr>
          </p:nvSpPr>
          <p:spPr>
            <a:xfrm>
              <a:off x="2937269" y="0"/>
              <a:ext cx="5687292" cy="6858000"/>
            </a:xfrm>
            <a:prstGeom prst="chevron">
              <a:avLst/>
            </a:prstGeom>
            <a:solidFill>
              <a:schemeClr val="bg1">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gr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p:custDataLst>
              <p:tags r:id="rId2"/>
            </p:custDataLst>
          </p:nvPr>
        </p:nvSpPr>
        <p:spPr>
          <a:xfrm>
            <a:off x="1524000" y="1122363"/>
            <a:ext cx="9144000" cy="2387600"/>
          </a:xfrm>
        </p:spPr>
        <p:txBody>
          <a:bodyPr anchor="b"/>
          <a:lstStyle>
            <a:defPPr/>
            <a:lvl1pPr algn="ctr">
              <a:defRPr sz="6000"/>
            </a:lvl1pPr>
          </a:lstStyle>
          <a:p>
            <a:pPr/>
            <a:r>
              <a:rPr lang="zh-CN" altLang="en-US"/>
              <a:t>单击此处编辑母版标题样式</a:t>
            </a:r>
          </a:p>
        </p:txBody>
      </p:sp>
      <p:sp>
        <p:nvSpPr>
          <p:cNvPr id="3" name="副标题 2"/>
          <p:cNvSpPr>
            <a:spLocks noGrp="1"/>
          </p:cNvSpPr>
          <p:nvPr>
            <p:ph type="subTitle" idx="1"/>
            <p:custDataLst>
              <p:tags r:id="rId3"/>
            </p:custDataLst>
          </p:nvPr>
        </p:nvSpPr>
        <p:spPr>
          <a:xfrm>
            <a:off x="1524000" y="3602038"/>
            <a:ext cx="9144000" cy="1655762"/>
          </a:xfrm>
        </p:spPr>
        <p:txBody>
          <a:bodyPr/>
          <a:lstStyle>
            <a:defPPr/>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r>
              <a:rPr lang="zh-CN" altLang="en-US"/>
              <a:t>单击此处编辑母版副标题样式</a:t>
            </a:r>
          </a:p>
        </p:txBody>
      </p:sp>
      <p:sp>
        <p:nvSpPr>
          <p:cNvPr id="4" name="日期占位符 3"/>
          <p:cNvSpPr>
            <a:spLocks noGrp="1"/>
          </p:cNvSpPr>
          <p:nvPr>
            <p:ph type="dt" sz="half" idx="10"/>
            <p:custDataLst>
              <p:tags r:id="rId4"/>
            </p:custDataLst>
          </p:nvPr>
        </p:nvSpPr>
        <p:spPr/>
        <p:txBody>
          <a:bodyPr/>
          <a:lstStyle>
            <a:defPPr/>
          </a:lstStyle>
          <a:p>
            <a:pPr/>
            <a:fld id="{B59AA63D-7BB6-4F2F-B9B1-FA614FB9C58A}" type="datetimeFigureOut">
              <a:rPr lang="zh-CN" altLang="en-US" smtClean="0"/>
              <a:pPr/>
              <a:t/>
            </a:fld>
            <a:endParaRPr lang="zh-CN" altLang="en-US"/>
          </a:p>
        </p:txBody>
      </p:sp>
      <p:sp>
        <p:nvSpPr>
          <p:cNvPr id="5" name="页脚占位符 4"/>
          <p:cNvSpPr>
            <a:spLocks noGrp="1"/>
          </p:cNvSpPr>
          <p:nvPr>
            <p:ph type="ftr" sz="quarter" idx="11"/>
            <p:custDataLst>
              <p:tags r:id="rId5"/>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6"/>
            </p:custDataLst>
          </p:nvPr>
        </p:nvSpPr>
        <p:spPr/>
        <p:txBody>
          <a:bodyPr/>
          <a:lstStyle>
            <a:defPPr/>
          </a:lstStyle>
          <a:p>
            <a:pPr/>
            <a:fld id="{6A8B8013-D063-42B5-BBD6-E0D27C213886}" type="slidenum">
              <a:rPr lang="zh-CN" altLang="en-US" smtClean="0"/>
              <a:pPr/>
              <a:t/>
            </a:fld>
            <a:endParaRPr lang="zh-CN" altLang="en-US"/>
          </a:p>
        </p:txBody>
      </p:sp>
      <p:sp>
        <p:nvSpPr>
          <p:cNvPr id="8" name="矩形 7"/>
          <p:cNvSpPr/>
          <p:nvPr userDrawn="1">
            <p:custDataLst>
              <p:tags r:id="rId7"/>
            </p:custDataLst>
          </p:nvPr>
        </p:nvSpPr>
        <p:spPr>
          <a:xfrm>
            <a:off x="439881" y="377536"/>
            <a:ext cx="11312237" cy="6102927"/>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grpSp>
        <p:nvGrpSpPr>
          <p:cNvPr id="9" name="组合 8"/>
          <p:cNvGrpSpPr/>
          <p:nvPr userDrawn="1">
            <p:custDataLst>
              <p:tags r:id="rId8"/>
            </p:custDataLst>
          </p:nvPr>
        </p:nvGrpSpPr>
        <p:grpSpPr>
          <a:xfrm>
            <a:off x="1184564" y="0"/>
            <a:ext cx="7439997" cy="6858000"/>
            <a:chOff x="1184564" y="0"/>
            <a:chExt cx="7439997" cy="6858000"/>
          </a:xfrm>
        </p:grpSpPr>
        <p:sp>
          <p:nvSpPr>
            <p:cNvPr id="10" name="箭头: V 形 9"/>
            <p:cNvSpPr/>
            <p:nvPr>
              <p:custDataLst>
                <p:tags r:id="rId9"/>
              </p:custDataLst>
            </p:nvPr>
          </p:nvSpPr>
          <p:spPr>
            <a:xfrm>
              <a:off x="1184564" y="0"/>
              <a:ext cx="5687292" cy="6858000"/>
            </a:xfrm>
            <a:prstGeom prst="chevron">
              <a:avLst/>
            </a:prstGeom>
            <a:solidFill>
              <a:schemeClr val="bg1">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11" name="箭头: V 形 10"/>
            <p:cNvSpPr/>
            <p:nvPr>
              <p:custDataLst>
                <p:tags r:id="rId10"/>
              </p:custDataLst>
            </p:nvPr>
          </p:nvSpPr>
          <p:spPr>
            <a:xfrm>
              <a:off x="2937269" y="0"/>
              <a:ext cx="5687292" cy="6858000"/>
            </a:xfrm>
            <a:prstGeom prst="chevron">
              <a:avLst/>
            </a:prstGeom>
            <a:solidFill>
              <a:schemeClr val="bg1">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gr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defPPr/>
          </a:lstStyle>
          <a:p>
            <a:pPr/>
            <a:r>
              <a:rPr lang="zh-CN" altLang="en-US"/>
              <a:t>单击此处编辑母版标题样式</a:t>
            </a:r>
          </a:p>
        </p:txBody>
      </p:sp>
      <p:sp>
        <p:nvSpPr>
          <p:cNvPr id="3" name="内容占位符 2"/>
          <p:cNvSpPr>
            <a:spLocks noGrp="1"/>
          </p:cNvSpPr>
          <p:nvPr>
            <p:ph idx="1"/>
            <p:custDataLst>
              <p:tags r:id="rId3"/>
            </p:custDataLst>
          </p:nvPr>
        </p:nvSpPr>
        <p:spPr/>
        <p:txBody>
          <a:bodyPr/>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custDataLst>
              <p:tags r:id="rId4"/>
            </p:custDataLst>
          </p:nvPr>
        </p:nvSpPr>
        <p:spPr/>
        <p:txBody>
          <a:bodyPr/>
          <a:lstStyle>
            <a:defPPr/>
          </a:lstStyle>
          <a:p>
            <a:pPr/>
            <a:fld id="{B59AA63D-7BB6-4F2F-B9B1-FA614FB9C58A}" type="datetimeFigureOut">
              <a:rPr lang="zh-CN" altLang="en-US" smtClean="0"/>
              <a:pPr/>
              <a:t/>
            </a:fld>
            <a:endParaRPr lang="zh-CN" altLang="en-US"/>
          </a:p>
        </p:txBody>
      </p:sp>
      <p:sp>
        <p:nvSpPr>
          <p:cNvPr id="5" name="页脚占位符 4"/>
          <p:cNvSpPr>
            <a:spLocks noGrp="1"/>
          </p:cNvSpPr>
          <p:nvPr>
            <p:ph type="ftr" sz="quarter" idx="11"/>
            <p:custDataLst>
              <p:tags r:id="rId5"/>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6"/>
            </p:custDataLst>
          </p:nvPr>
        </p:nvSpPr>
        <p:spPr/>
        <p:txBody>
          <a:bodyPr/>
          <a:lstStyle>
            <a:defPPr/>
          </a:lstStyle>
          <a:p>
            <a:pPr/>
            <a:fld id="{6A8B8013-D063-42B5-BBD6-E0D27C213886}" type="slidenum">
              <a:rPr lang="zh-CN" altLang="en-US" smtClean="0"/>
              <a:pPr/>
              <a:t/>
            </a:fld>
            <a:endParaRPr lang="zh-CN" altLang="en-US"/>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1850" y="1709738"/>
            <a:ext cx="10515600" cy="2852737"/>
          </a:xfrm>
        </p:spPr>
        <p:txBody>
          <a:bodyPr anchor="b"/>
          <a:lstStyle>
            <a:defPPr/>
            <a:lvl1pPr>
              <a:defRPr sz="6000"/>
            </a:lvl1pPr>
          </a:lstStyle>
          <a:p>
            <a:pPr/>
            <a:r>
              <a:rPr lang="zh-CN" altLang="en-US"/>
              <a:t>单击此处编辑母版标题样式</a:t>
            </a:r>
          </a:p>
        </p:txBody>
      </p:sp>
      <p:sp>
        <p:nvSpPr>
          <p:cNvPr id="3" name="文本占位符 2"/>
          <p:cNvSpPr>
            <a:spLocks noGrp="1"/>
          </p:cNvSpPr>
          <p:nvPr>
            <p:ph type="body" idx="1"/>
            <p:custDataLst>
              <p:tags r:id="rId3"/>
            </p:custDataLst>
          </p:nvPr>
        </p:nvSpPr>
        <p:spPr>
          <a:xfrm>
            <a:off x="831850" y="4589463"/>
            <a:ext cx="10515600" cy="1500187"/>
          </a:xfrm>
        </p:spPr>
        <p:txBody>
          <a:bodyPr/>
          <a:lstStyle>
            <a:defPPr/>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custDataLst>
              <p:tags r:id="rId4"/>
            </p:custDataLst>
          </p:nvPr>
        </p:nvSpPr>
        <p:spPr/>
        <p:txBody>
          <a:bodyPr/>
          <a:lstStyle>
            <a:defPPr/>
          </a:lstStyle>
          <a:p>
            <a:pPr/>
            <a:fld id="{B59AA63D-7BB6-4F2F-B9B1-FA614FB9C58A}" type="datetimeFigureOut">
              <a:rPr lang="zh-CN" altLang="en-US" smtClean="0"/>
              <a:pPr/>
              <a:t/>
            </a:fld>
            <a:endParaRPr lang="zh-CN" altLang="en-US"/>
          </a:p>
        </p:txBody>
      </p:sp>
      <p:sp>
        <p:nvSpPr>
          <p:cNvPr id="5" name="页脚占位符 4"/>
          <p:cNvSpPr>
            <a:spLocks noGrp="1"/>
          </p:cNvSpPr>
          <p:nvPr>
            <p:ph type="ftr" sz="quarter" idx="11"/>
            <p:custDataLst>
              <p:tags r:id="rId5"/>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6"/>
            </p:custDataLst>
          </p:nvPr>
        </p:nvSpPr>
        <p:spPr/>
        <p:txBody>
          <a:bodyPr/>
          <a:lstStyle>
            <a:defPPr/>
          </a:lstStyle>
          <a:p>
            <a:pPr/>
            <a:fld id="{6A8B8013-D063-42B5-BBD6-E0D27C213886}" type="slidenum">
              <a:rPr lang="zh-CN" altLang="en-US" smtClean="0"/>
              <a:pPr/>
              <a:t/>
            </a:fld>
            <a:endParaRPr lang="zh-CN" altLang="en-US"/>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defPPr/>
          </a:lstStyle>
          <a:p>
            <a:pPr/>
            <a:r>
              <a:rPr lang="zh-CN" altLang="en-US"/>
              <a:t>单击此处编辑母版标题样式</a:t>
            </a:r>
          </a:p>
        </p:txBody>
      </p:sp>
      <p:sp>
        <p:nvSpPr>
          <p:cNvPr id="3" name="内容占位符 2"/>
          <p:cNvSpPr>
            <a:spLocks noGrp="1"/>
          </p:cNvSpPr>
          <p:nvPr>
            <p:ph sz="half" idx="1"/>
            <p:custDataLst>
              <p:tags r:id="rId3"/>
            </p:custDataLst>
          </p:nvPr>
        </p:nvSpPr>
        <p:spPr>
          <a:xfrm>
            <a:off x="838200" y="1825625"/>
            <a:ext cx="5181600" cy="4351338"/>
          </a:xfrm>
        </p:spPr>
        <p:txBody>
          <a:bodyPr/>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custDataLst>
              <p:tags r:id="rId4"/>
            </p:custDataLst>
          </p:nvPr>
        </p:nvSpPr>
        <p:spPr>
          <a:xfrm>
            <a:off x="6172200" y="1825625"/>
            <a:ext cx="5181600" cy="4351338"/>
          </a:xfrm>
        </p:spPr>
        <p:txBody>
          <a:bodyPr/>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custDataLst>
              <p:tags r:id="rId5"/>
            </p:custDataLst>
          </p:nvPr>
        </p:nvSpPr>
        <p:spPr/>
        <p:txBody>
          <a:bodyPr/>
          <a:lstStyle>
            <a:defPPr/>
          </a:lstStyle>
          <a:p>
            <a:pPr/>
            <a:fld id="{B59AA63D-7BB6-4F2F-B9B1-FA614FB9C58A}" type="datetimeFigureOut">
              <a:rPr lang="zh-CN" altLang="en-US" smtClean="0"/>
              <a:pPr/>
              <a:t/>
            </a:fld>
            <a:endParaRPr lang="zh-CN" altLang="en-US"/>
          </a:p>
        </p:txBody>
      </p:sp>
      <p:sp>
        <p:nvSpPr>
          <p:cNvPr id="6" name="页脚占位符 5"/>
          <p:cNvSpPr>
            <a:spLocks noGrp="1"/>
          </p:cNvSpPr>
          <p:nvPr>
            <p:ph type="ftr" sz="quarter" idx="11"/>
            <p:custDataLst>
              <p:tags r:id="rId6"/>
            </p:custDataLst>
          </p:nvPr>
        </p:nvSpPr>
        <p:spPr/>
        <p:txBody>
          <a:bodyPr/>
          <a:lstStyle>
            <a:defPPr/>
          </a:lstStyle>
          <a:p>
            <a:pPr/>
            <a:endParaRPr lang="zh-CN" altLang="en-US"/>
          </a:p>
        </p:txBody>
      </p:sp>
      <p:sp>
        <p:nvSpPr>
          <p:cNvPr id="7" name="灯片编号占位符 6"/>
          <p:cNvSpPr>
            <a:spLocks noGrp="1"/>
          </p:cNvSpPr>
          <p:nvPr>
            <p:ph type="sldNum" sz="quarter" idx="12"/>
            <p:custDataLst>
              <p:tags r:id="rId7"/>
            </p:custDataLst>
          </p:nvPr>
        </p:nvSpPr>
        <p:spPr/>
        <p:txBody>
          <a:bodyPr/>
          <a:lstStyle>
            <a:defPPr/>
          </a:lstStyle>
          <a:p>
            <a:pPr/>
            <a:fld id="{6A8B8013-D063-42B5-BBD6-E0D27C213886}" type="slidenum">
              <a:rPr lang="zh-CN" altLang="en-US" smtClean="0"/>
              <a:pPr/>
              <a:t/>
            </a:fld>
            <a:endParaRPr lang="zh-CN" altLang="en-US"/>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365125"/>
            <a:ext cx="10515600" cy="1325563"/>
          </a:xfrm>
        </p:spPr>
        <p:txBody>
          <a:bodyPr/>
          <a:lstStyle>
            <a:defPPr/>
          </a:lstStyle>
          <a:p>
            <a:pPr/>
            <a:r>
              <a:rPr lang="zh-CN" altLang="en-US"/>
              <a:t>单击此处编辑母版标题样式</a:t>
            </a:r>
          </a:p>
        </p:txBody>
      </p:sp>
      <p:sp>
        <p:nvSpPr>
          <p:cNvPr id="3" name="文本占位符 2"/>
          <p:cNvSpPr>
            <a:spLocks noGrp="1"/>
          </p:cNvSpPr>
          <p:nvPr>
            <p:ph type="body" idx="1"/>
            <p:custDataLst>
              <p:tags r:id="rId3"/>
            </p:custDataLst>
          </p:nvPr>
        </p:nvSpPr>
        <p:spPr>
          <a:xfrm>
            <a:off x="839788" y="1681163"/>
            <a:ext cx="5157787"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custDataLst>
              <p:tags r:id="rId4"/>
            </p:custDataLst>
          </p:nvPr>
        </p:nvSpPr>
        <p:spPr>
          <a:xfrm>
            <a:off x="839788" y="2505075"/>
            <a:ext cx="5157787" cy="3684588"/>
          </a:xfrm>
        </p:spPr>
        <p:txBody>
          <a:bodyPr/>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custDataLst>
              <p:tags r:id="rId5"/>
            </p:custDataLst>
          </p:nvPr>
        </p:nvSpPr>
        <p:spPr>
          <a:xfrm>
            <a:off x="6172200" y="1681163"/>
            <a:ext cx="5183188"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custDataLst>
              <p:tags r:id="rId6"/>
            </p:custDataLst>
          </p:nvPr>
        </p:nvSpPr>
        <p:spPr>
          <a:xfrm>
            <a:off x="6172200" y="2505075"/>
            <a:ext cx="5183188" cy="3684588"/>
          </a:xfrm>
        </p:spPr>
        <p:txBody>
          <a:bodyPr/>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custDataLst>
              <p:tags r:id="rId7"/>
            </p:custDataLst>
          </p:nvPr>
        </p:nvSpPr>
        <p:spPr/>
        <p:txBody>
          <a:bodyPr/>
          <a:lstStyle>
            <a:defPPr/>
          </a:lstStyle>
          <a:p>
            <a:pPr/>
            <a:fld id="{B59AA63D-7BB6-4F2F-B9B1-FA614FB9C58A}" type="datetimeFigureOut">
              <a:rPr lang="zh-CN" altLang="en-US" smtClean="0"/>
              <a:pPr/>
              <a:t/>
            </a:fld>
            <a:endParaRPr lang="zh-CN" altLang="en-US"/>
          </a:p>
        </p:txBody>
      </p:sp>
      <p:sp>
        <p:nvSpPr>
          <p:cNvPr id="8" name="页脚占位符 7"/>
          <p:cNvSpPr>
            <a:spLocks noGrp="1"/>
          </p:cNvSpPr>
          <p:nvPr>
            <p:ph type="ftr" sz="quarter" idx="11"/>
            <p:custDataLst>
              <p:tags r:id="rId8"/>
            </p:custDataLst>
          </p:nvPr>
        </p:nvSpPr>
        <p:spPr/>
        <p:txBody>
          <a:bodyPr/>
          <a:lstStyle>
            <a:defPPr/>
          </a:lstStyle>
          <a:p>
            <a:pPr/>
            <a:endParaRPr lang="zh-CN" altLang="en-US"/>
          </a:p>
        </p:txBody>
      </p:sp>
      <p:sp>
        <p:nvSpPr>
          <p:cNvPr id="9" name="灯片编号占位符 8"/>
          <p:cNvSpPr>
            <a:spLocks noGrp="1"/>
          </p:cNvSpPr>
          <p:nvPr>
            <p:ph type="sldNum" sz="quarter" idx="12"/>
            <p:custDataLst>
              <p:tags r:id="rId9"/>
            </p:custDataLst>
          </p:nvPr>
        </p:nvSpPr>
        <p:spPr/>
        <p:txBody>
          <a:bodyPr/>
          <a:lstStyle>
            <a:defPPr/>
          </a:lstStyle>
          <a:p>
            <a:pPr/>
            <a:fld id="{6A8B8013-D063-42B5-BBD6-E0D27C213886}" type="slidenum">
              <a:rPr lang="zh-CN" altLang="en-US" smtClean="0"/>
              <a:pPr/>
              <a:t/>
            </a:fld>
            <a:endParaRPr lang="zh-CN" altLang="en-US"/>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defPPr/>
          </a:lstStyle>
          <a:p>
            <a:pPr/>
            <a:r>
              <a:rPr lang="zh-CN" altLang="en-US"/>
              <a:t>单击此处编辑母版标题样式</a:t>
            </a:r>
          </a:p>
        </p:txBody>
      </p:sp>
      <p:sp>
        <p:nvSpPr>
          <p:cNvPr id="3" name="日期占位符 2"/>
          <p:cNvSpPr>
            <a:spLocks noGrp="1"/>
          </p:cNvSpPr>
          <p:nvPr>
            <p:ph type="dt" sz="half" idx="10"/>
            <p:custDataLst>
              <p:tags r:id="rId3"/>
            </p:custDataLst>
          </p:nvPr>
        </p:nvSpPr>
        <p:spPr/>
        <p:txBody>
          <a:bodyPr/>
          <a:lstStyle>
            <a:defPPr/>
          </a:lstStyle>
          <a:p>
            <a:pPr/>
            <a:fld id="{B59AA63D-7BB6-4F2F-B9B1-FA614FB9C58A}" type="datetimeFigureOut">
              <a:rPr lang="zh-CN" altLang="en-US" smtClean="0"/>
              <a:pPr/>
              <a:t/>
            </a:fld>
            <a:endParaRPr lang="zh-CN" altLang="en-US"/>
          </a:p>
        </p:txBody>
      </p:sp>
      <p:sp>
        <p:nvSpPr>
          <p:cNvPr id="4" name="页脚占位符 3"/>
          <p:cNvSpPr>
            <a:spLocks noGrp="1"/>
          </p:cNvSpPr>
          <p:nvPr>
            <p:ph type="ftr" sz="quarter" idx="11"/>
            <p:custDataLst>
              <p:tags r:id="rId4"/>
            </p:custDataLst>
          </p:nvPr>
        </p:nvSpPr>
        <p:spPr/>
        <p:txBody>
          <a:bodyPr/>
          <a:lstStyle>
            <a:defPPr/>
          </a:lstStyle>
          <a:p>
            <a:pPr/>
            <a:endParaRPr lang="zh-CN" altLang="en-US"/>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9" name="矩形 8"/>
          <p:cNvSpPr/>
          <p:nvPr userDrawn="1">
            <p:custDataLst>
              <p:tags r:id="rId2"/>
            </p:custDataLst>
          </p:nvPr>
        </p:nvSpPr>
        <p:spPr>
          <a:xfrm>
            <a:off x="0" y="-177421"/>
            <a:ext cx="12192000" cy="6847840"/>
          </a:xfrm>
          <a:prstGeom prst="rect">
            <a:avLst/>
          </a:prstGeom>
          <a:solidFill>
            <a:srgbClr val="FFFB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2" name="日期占位符 1"/>
          <p:cNvSpPr>
            <a:spLocks noGrp="1"/>
          </p:cNvSpPr>
          <p:nvPr>
            <p:ph type="dt" sz="half" idx="10"/>
            <p:custDataLst>
              <p:tags r:id="rId3"/>
            </p:custDataLst>
          </p:nvPr>
        </p:nvSpPr>
        <p:spPr/>
        <p:txBody>
          <a:bodyPr/>
          <a:lstStyle>
            <a:defPPr/>
          </a:lstStyle>
          <a:p>
            <a:pPr/>
            <a:fld id="{B59AA63D-7BB6-4F2F-B9B1-FA614FB9C58A}" type="datetimeFigureOut">
              <a:rPr lang="zh-CN" altLang="en-US" smtClean="0"/>
              <a:pPr/>
              <a:t/>
            </a:fld>
            <a:endParaRPr lang="zh-CN" altLang="en-US"/>
          </a:p>
        </p:txBody>
      </p:sp>
      <p:sp>
        <p:nvSpPr>
          <p:cNvPr id="3" name="页脚占位符 2"/>
          <p:cNvSpPr>
            <a:spLocks noGrp="1"/>
          </p:cNvSpPr>
          <p:nvPr>
            <p:ph type="ftr" sz="quarter" idx="11"/>
            <p:custDataLst>
              <p:tags r:id="rId4"/>
            </p:custDataLst>
          </p:nvPr>
        </p:nvSpPr>
        <p:spPr/>
        <p:txBody>
          <a:bodyPr/>
          <a:lstStyle>
            <a:defPPr/>
          </a:lstStyle>
          <a:p>
            <a:pPr/>
            <a:endParaRPr lang="zh-CN" altLang="en-US"/>
          </a:p>
        </p:txBody>
      </p:sp>
      <p:sp>
        <p:nvSpPr>
          <p:cNvPr id="4" name="灯片编号占位符 3"/>
          <p:cNvSpPr>
            <a:spLocks noGrp="1"/>
          </p:cNvSpPr>
          <p:nvPr>
            <p:ph type="sldNum" sz="quarter" idx="12"/>
            <p:custDataLst>
              <p:tags r:id="rId5"/>
            </p:custDataLst>
          </p:nvPr>
        </p:nvSpPr>
        <p:spPr/>
        <p:txBody>
          <a:bodyPr/>
          <a:lstStyle>
            <a:defPPr/>
          </a:lstStyle>
          <a:p>
            <a:pPr/>
            <a:fld id="{6A8B8013-D063-42B5-BBD6-E0D27C213886}" type="slidenum">
              <a:rPr lang="zh-CN" altLang="en-US" smtClean="0"/>
              <a:pPr/>
              <a:t/>
            </a:fld>
            <a:endParaRPr lang="zh-CN" altLang="en-US"/>
          </a:p>
        </p:txBody>
      </p:sp>
      <p:sp>
        <p:nvSpPr>
          <p:cNvPr id="5" name="任意多边形: 形状 4"/>
          <p:cNvSpPr/>
          <p:nvPr userDrawn="1">
            <p:custDataLst>
              <p:tags r:id="rId6"/>
            </p:custDataLst>
          </p:nvPr>
        </p:nvSpPr>
        <p:spPr>
          <a:xfrm>
            <a:off x="1" y="6511636"/>
            <a:ext cx="11308772" cy="346364"/>
          </a:xfrm>
          <a:custGeom>
            <a:gdLst>
              <a:gd name="connsiteX0" fmla="*/ 0 w 11308772"/>
              <a:gd name="connsiteY0" fmla="*/ 0 h 346364"/>
              <a:gd name="connsiteX1" fmla="*/ 11210635 w 11308772"/>
              <a:gd name="connsiteY1" fmla="*/ 0 h 346364"/>
              <a:gd name="connsiteX2" fmla="*/ 11308772 w 11308772"/>
              <a:gd name="connsiteY2" fmla="*/ 117764 h 346364"/>
              <a:gd name="connsiteX3" fmla="*/ 11118272 w 11308772"/>
              <a:gd name="connsiteY3" fmla="*/ 346364 h 346364"/>
              <a:gd name="connsiteX4" fmla="*/ 0 w 11308772"/>
              <a:gd name="connsiteY4" fmla="*/ 346364 h 346364"/>
              <a:gd name="connsiteX5" fmla="*/ 0 w 11308772"/>
              <a:gd name="connsiteY5" fmla="*/ 0 h 34636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8772" h="346364">
                <a:moveTo>
                  <a:pt x="0" y="0"/>
                </a:moveTo>
                <a:lnTo>
                  <a:pt x="11210635" y="0"/>
                </a:lnTo>
                <a:lnTo>
                  <a:pt x="11308772" y="117764"/>
                </a:lnTo>
                <a:lnTo>
                  <a:pt x="11118272" y="346364"/>
                </a:lnTo>
                <a:lnTo>
                  <a:pt x="0" y="346364"/>
                </a:lnTo>
                <a:lnTo>
                  <a:pt x="0" y="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6" name="任意多边形: 形状 5"/>
          <p:cNvSpPr/>
          <p:nvPr userDrawn="1">
            <p:custDataLst>
              <p:tags r:id="rId7"/>
            </p:custDataLst>
          </p:nvPr>
        </p:nvSpPr>
        <p:spPr>
          <a:xfrm>
            <a:off x="11308773" y="6511636"/>
            <a:ext cx="883228" cy="346364"/>
          </a:xfrm>
          <a:custGeom>
            <a:gdLst>
              <a:gd name="connsiteX0" fmla="*/ 92363 w 883228"/>
              <a:gd name="connsiteY0" fmla="*/ 0 h 346364"/>
              <a:gd name="connsiteX1" fmla="*/ 883228 w 883228"/>
              <a:gd name="connsiteY1" fmla="*/ 0 h 346364"/>
              <a:gd name="connsiteX2" fmla="*/ 883228 w 883228"/>
              <a:gd name="connsiteY2" fmla="*/ 346364 h 346364"/>
              <a:gd name="connsiteX3" fmla="*/ 0 w 883228"/>
              <a:gd name="connsiteY3" fmla="*/ 346364 h 346364"/>
              <a:gd name="connsiteX4" fmla="*/ 190499 w 883228"/>
              <a:gd name="connsiteY4" fmla="*/ 117764 h 346364"/>
              <a:gd name="connsiteX5" fmla="*/ 92363 w 883228"/>
              <a:gd name="connsiteY5" fmla="*/ 0 h 34636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3227" h="346364">
                <a:moveTo>
                  <a:pt x="92363" y="0"/>
                </a:moveTo>
                <a:lnTo>
                  <a:pt x="883228" y="0"/>
                </a:lnTo>
                <a:lnTo>
                  <a:pt x="883228" y="346364"/>
                </a:lnTo>
                <a:lnTo>
                  <a:pt x="0" y="346364"/>
                </a:lnTo>
                <a:lnTo>
                  <a:pt x="190499" y="117764"/>
                </a:lnTo>
                <a:lnTo>
                  <a:pt x="92363"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7" name="箭头: V 形 6"/>
          <p:cNvSpPr/>
          <p:nvPr userDrawn="1">
            <p:custDataLst>
              <p:tags r:id="rId8"/>
            </p:custDataLst>
          </p:nvPr>
        </p:nvSpPr>
        <p:spPr>
          <a:xfrm>
            <a:off x="10876596" y="6400800"/>
            <a:ext cx="380999" cy="457200"/>
          </a:xfrm>
          <a:prstGeom prst="chevron">
            <a:avLst/>
          </a:prstGeom>
          <a:solidFill>
            <a:srgbClr val="FFFBF0">
              <a:alpha val="1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8" name="灯片编号占位符 4"/>
          <p:cNvSpPr txBox="1"/>
          <p:nvPr userDrawn="1">
            <p:custDataLst>
              <p:tags r:id="rId9"/>
            </p:custDataLst>
          </p:nvPr>
        </p:nvSpPr>
        <p:spPr>
          <a:xfrm>
            <a:off x="11506200" y="6482715"/>
            <a:ext cx="533400" cy="365125"/>
          </a:xfrm>
          <a:prstGeom prst="rect">
            <a:avLst/>
          </a:prstGeom>
        </p:spPr>
        <p:txBody>
          <a:bodyPr vert="horz" lIns="91440" tIns="45720" rIns="91440" bIns="45720" rtlCol="0" anchor="ctr"/>
          <a:lstStyle>
            <a:defPPr>
              <a:defRPr lang="zh-CN"/>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A8B8013-D063-42B5-BBD6-E0D27C213886}" type="slidenum">
              <a:rPr lang="zh-CN" altLang="en-US" sz="1400" smtClean="0">
                <a:solidFill>
                  <a:schemeClr val="bg1"/>
                </a:solidFill>
              </a:rPr>
              <a:pPr/>
              <a:t>1</a:t>
            </a:fld>
            <a:endParaRPr lang="zh-CN" altLang="en-US" sz="1400">
              <a:solidFill>
                <a:schemeClr val="bg1"/>
              </a:solidFill>
            </a:endParaRPr>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1_空白">
    <p:spTree>
      <p:nvGrpSpPr>
        <p:cNvPr id="1" name=""/>
        <p:cNvGrpSpPr/>
        <p:nvPr>
          <p:custDataLst>
            <p:tags r:id="rId1"/>
          </p:custDataLst>
        </p:nvPr>
      </p:nvGrpSpPr>
      <p:grpSpPr>
        <a:xfrm>
          <a:off x="0" y="0"/>
          <a:ext cx="0" cy="0"/>
        </a:xfrm>
      </p:grpSpPr>
      <p:sp>
        <p:nvSpPr>
          <p:cNvPr id="9" name="矩形 8"/>
          <p:cNvSpPr/>
          <p:nvPr userDrawn="1">
            <p:custDataLst>
              <p:tags r:id="rId2"/>
            </p:custDataLst>
          </p:nvPr>
        </p:nvSpPr>
        <p:spPr>
          <a:xfrm>
            <a:off x="0" y="0"/>
            <a:ext cx="12192000" cy="6847840"/>
          </a:xfrm>
          <a:prstGeom prst="rect">
            <a:avLst/>
          </a:prstGeom>
          <a:solidFill>
            <a:srgbClr val="FFFB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2" name="日期占位符 1"/>
          <p:cNvSpPr>
            <a:spLocks noGrp="1"/>
          </p:cNvSpPr>
          <p:nvPr>
            <p:ph type="dt" sz="half" idx="10"/>
            <p:custDataLst>
              <p:tags r:id="rId3"/>
            </p:custDataLst>
          </p:nvPr>
        </p:nvSpPr>
        <p:spPr/>
        <p:txBody>
          <a:bodyPr/>
          <a:lstStyle>
            <a:defPPr/>
          </a:lstStyle>
          <a:p>
            <a:pPr/>
            <a:fld id="{B59AA63D-7BB6-4F2F-B9B1-FA614FB9C58A}" type="datetimeFigureOut">
              <a:rPr lang="zh-CN" altLang="en-US" smtClean="0"/>
              <a:pPr/>
              <a:t/>
            </a:fld>
            <a:endParaRPr lang="zh-CN" altLang="en-US"/>
          </a:p>
        </p:txBody>
      </p:sp>
      <p:sp>
        <p:nvSpPr>
          <p:cNvPr id="3" name="页脚占位符 2"/>
          <p:cNvSpPr>
            <a:spLocks noGrp="1"/>
          </p:cNvSpPr>
          <p:nvPr>
            <p:ph type="ftr" sz="quarter" idx="11"/>
            <p:custDataLst>
              <p:tags r:id="rId4"/>
            </p:custDataLst>
          </p:nvPr>
        </p:nvSpPr>
        <p:spPr/>
        <p:txBody>
          <a:bodyPr/>
          <a:lstStyle>
            <a:defPPr/>
          </a:lstStyle>
          <a:p>
            <a:pPr/>
            <a:endParaRPr lang="zh-CN" altLang="en-US"/>
          </a:p>
        </p:txBody>
      </p:sp>
      <p:sp>
        <p:nvSpPr>
          <p:cNvPr id="4" name="灯片编号占位符 3"/>
          <p:cNvSpPr>
            <a:spLocks noGrp="1"/>
          </p:cNvSpPr>
          <p:nvPr>
            <p:ph type="sldNum" sz="quarter" idx="12"/>
            <p:custDataLst>
              <p:tags r:id="rId5"/>
            </p:custDataLst>
          </p:nvPr>
        </p:nvSpPr>
        <p:spPr/>
        <p:txBody>
          <a:bodyPr/>
          <a:lstStyle>
            <a:defPPr/>
          </a:lstStyle>
          <a:p>
            <a:pPr/>
            <a:fld id="{6A8B8013-D063-42B5-BBD6-E0D27C213886}" type="slidenum">
              <a:rPr lang="zh-CN" altLang="en-US" smtClean="0"/>
              <a:pPr/>
              <a:t/>
            </a:fld>
            <a:endParaRPr lang="zh-CN" altLang="en-US"/>
          </a:p>
        </p:txBody>
      </p:sp>
      <p:sp>
        <p:nvSpPr>
          <p:cNvPr id="5" name="任意多边形: 形状 4"/>
          <p:cNvSpPr/>
          <p:nvPr userDrawn="1">
            <p:custDataLst>
              <p:tags r:id="rId6"/>
            </p:custDataLst>
          </p:nvPr>
        </p:nvSpPr>
        <p:spPr>
          <a:xfrm>
            <a:off x="1" y="6511636"/>
            <a:ext cx="11308772" cy="346364"/>
          </a:xfrm>
          <a:custGeom>
            <a:gdLst>
              <a:gd name="connsiteX0" fmla="*/ 0 w 11308772"/>
              <a:gd name="connsiteY0" fmla="*/ 0 h 346364"/>
              <a:gd name="connsiteX1" fmla="*/ 11210635 w 11308772"/>
              <a:gd name="connsiteY1" fmla="*/ 0 h 346364"/>
              <a:gd name="connsiteX2" fmla="*/ 11308772 w 11308772"/>
              <a:gd name="connsiteY2" fmla="*/ 117764 h 346364"/>
              <a:gd name="connsiteX3" fmla="*/ 11118272 w 11308772"/>
              <a:gd name="connsiteY3" fmla="*/ 346364 h 346364"/>
              <a:gd name="connsiteX4" fmla="*/ 0 w 11308772"/>
              <a:gd name="connsiteY4" fmla="*/ 346364 h 346364"/>
              <a:gd name="connsiteX5" fmla="*/ 0 w 11308772"/>
              <a:gd name="connsiteY5" fmla="*/ 0 h 34636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8772" h="346364">
                <a:moveTo>
                  <a:pt x="0" y="0"/>
                </a:moveTo>
                <a:lnTo>
                  <a:pt x="11210635" y="0"/>
                </a:lnTo>
                <a:lnTo>
                  <a:pt x="11308772" y="117764"/>
                </a:lnTo>
                <a:lnTo>
                  <a:pt x="11118272" y="346364"/>
                </a:lnTo>
                <a:lnTo>
                  <a:pt x="0" y="346364"/>
                </a:lnTo>
                <a:lnTo>
                  <a:pt x="0" y="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6" name="任意多边形: 形状 5"/>
          <p:cNvSpPr/>
          <p:nvPr userDrawn="1">
            <p:custDataLst>
              <p:tags r:id="rId7"/>
            </p:custDataLst>
          </p:nvPr>
        </p:nvSpPr>
        <p:spPr>
          <a:xfrm>
            <a:off x="11308773" y="6511636"/>
            <a:ext cx="883228" cy="346364"/>
          </a:xfrm>
          <a:custGeom>
            <a:gdLst>
              <a:gd name="connsiteX0" fmla="*/ 92363 w 883228"/>
              <a:gd name="connsiteY0" fmla="*/ 0 h 346364"/>
              <a:gd name="connsiteX1" fmla="*/ 883228 w 883228"/>
              <a:gd name="connsiteY1" fmla="*/ 0 h 346364"/>
              <a:gd name="connsiteX2" fmla="*/ 883228 w 883228"/>
              <a:gd name="connsiteY2" fmla="*/ 346364 h 346364"/>
              <a:gd name="connsiteX3" fmla="*/ 0 w 883228"/>
              <a:gd name="connsiteY3" fmla="*/ 346364 h 346364"/>
              <a:gd name="connsiteX4" fmla="*/ 190499 w 883228"/>
              <a:gd name="connsiteY4" fmla="*/ 117764 h 346364"/>
              <a:gd name="connsiteX5" fmla="*/ 92363 w 883228"/>
              <a:gd name="connsiteY5" fmla="*/ 0 h 34636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3227" h="346364">
                <a:moveTo>
                  <a:pt x="92363" y="0"/>
                </a:moveTo>
                <a:lnTo>
                  <a:pt x="883228" y="0"/>
                </a:lnTo>
                <a:lnTo>
                  <a:pt x="883228" y="346364"/>
                </a:lnTo>
                <a:lnTo>
                  <a:pt x="0" y="346364"/>
                </a:lnTo>
                <a:lnTo>
                  <a:pt x="190499" y="117764"/>
                </a:lnTo>
                <a:lnTo>
                  <a:pt x="92363"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7" name="箭头: V 形 6"/>
          <p:cNvSpPr/>
          <p:nvPr userDrawn="1">
            <p:custDataLst>
              <p:tags r:id="rId8"/>
            </p:custDataLst>
          </p:nvPr>
        </p:nvSpPr>
        <p:spPr>
          <a:xfrm>
            <a:off x="10876596" y="6400800"/>
            <a:ext cx="380999" cy="457200"/>
          </a:xfrm>
          <a:prstGeom prst="chevron">
            <a:avLst/>
          </a:prstGeom>
          <a:solidFill>
            <a:srgbClr val="FFFBF0">
              <a:alpha val="1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grpSp>
        <p:nvGrpSpPr>
          <p:cNvPr id="10" name="组合 9"/>
          <p:cNvGrpSpPr/>
          <p:nvPr userDrawn="1">
            <p:custDataLst>
              <p:tags r:id="rId9"/>
            </p:custDataLst>
          </p:nvPr>
        </p:nvGrpSpPr>
        <p:grpSpPr>
          <a:xfrm>
            <a:off x="306881" y="280154"/>
            <a:ext cx="698959" cy="480516"/>
            <a:chOff x="1695209" y="711934"/>
            <a:chExt cx="2238978" cy="1539240"/>
          </a:xfrm>
        </p:grpSpPr>
        <p:sp>
          <p:nvSpPr>
            <p:cNvPr id="11" name="箭头: V 形 10"/>
            <p:cNvSpPr/>
            <p:nvPr>
              <p:custDataLst>
                <p:tags r:id="rId10"/>
              </p:custDataLst>
            </p:nvPr>
          </p:nvSpPr>
          <p:spPr>
            <a:xfrm>
              <a:off x="1695209" y="711934"/>
              <a:ext cx="1276481" cy="1539240"/>
            </a:xfrm>
            <a:prstGeom prst="chevron">
              <a:avLst/>
            </a:prstGeom>
            <a:solidFill>
              <a:srgbClr val="C000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12" name="箭头: V 形 11"/>
            <p:cNvSpPr/>
            <p:nvPr>
              <p:custDataLst>
                <p:tags r:id="rId11"/>
              </p:custDataLst>
            </p:nvPr>
          </p:nvSpPr>
          <p:spPr>
            <a:xfrm>
              <a:off x="2657706" y="711934"/>
              <a:ext cx="1276481" cy="1539240"/>
            </a:xfrm>
            <a:prstGeom prst="chevron">
              <a:avLst/>
            </a:prstGeom>
            <a:solidFill>
              <a:srgbClr val="C000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gr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defPPr/>
            <a:lvl1pPr>
              <a:defRPr sz="3200"/>
            </a:lvl1pPr>
          </a:lstStyle>
          <a:p>
            <a:pPr/>
            <a:r>
              <a:rPr lang="zh-CN" altLang="en-US"/>
              <a:t>单击此处编辑母版标题样式</a:t>
            </a:r>
          </a:p>
        </p:txBody>
      </p:sp>
      <p:sp>
        <p:nvSpPr>
          <p:cNvPr id="3" name="内容占位符 2"/>
          <p:cNvSpPr>
            <a:spLocks noGrp="1"/>
          </p:cNvSpPr>
          <p:nvPr>
            <p:ph idx="1"/>
            <p:custDataLst>
              <p:tags r:id="rId3"/>
            </p:custDataLst>
          </p:nvPr>
        </p:nvSpPr>
        <p:spPr>
          <a:xfrm>
            <a:off x="5183188" y="987425"/>
            <a:ext cx="6172200" cy="4873625"/>
          </a:xfrm>
        </p:spPr>
        <p:txBody>
          <a:bodyPr/>
          <a:lstStyle>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custDataLst>
              <p:tags r:id="rId4"/>
            </p:custDataLst>
          </p:nvPr>
        </p:nvSpPr>
        <p:spPr>
          <a:xfrm>
            <a:off x="839788" y="2057400"/>
            <a:ext cx="3932237" cy="3811588"/>
          </a:xfrm>
        </p:spPr>
        <p:txBody>
          <a:bodyPr/>
          <a:lstStyle>
            <a:defPPr/>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custDataLst>
              <p:tags r:id="rId5"/>
            </p:custDataLst>
          </p:nvPr>
        </p:nvSpPr>
        <p:spPr/>
        <p:txBody>
          <a:bodyPr/>
          <a:lstStyle>
            <a:defPPr/>
          </a:lstStyle>
          <a:p>
            <a:pPr/>
            <a:fld id="{B59AA63D-7BB6-4F2F-B9B1-FA614FB9C58A}" type="datetimeFigureOut">
              <a:rPr lang="zh-CN" altLang="en-US" smtClean="0"/>
              <a:pPr/>
              <a:t/>
            </a:fld>
            <a:endParaRPr lang="zh-CN" altLang="en-US"/>
          </a:p>
        </p:txBody>
      </p:sp>
      <p:sp>
        <p:nvSpPr>
          <p:cNvPr id="6" name="页脚占位符 5"/>
          <p:cNvSpPr>
            <a:spLocks noGrp="1"/>
          </p:cNvSpPr>
          <p:nvPr>
            <p:ph type="ftr" sz="quarter" idx="11"/>
            <p:custDataLst>
              <p:tags r:id="rId6"/>
            </p:custDataLst>
          </p:nvPr>
        </p:nvSpPr>
        <p:spPr/>
        <p:txBody>
          <a:bodyPr/>
          <a:lstStyle>
            <a:defPPr/>
          </a:lstStyle>
          <a:p>
            <a:pPr/>
            <a:endParaRPr lang="zh-CN" altLang="en-US"/>
          </a:p>
        </p:txBody>
      </p:sp>
      <p:sp>
        <p:nvSpPr>
          <p:cNvPr id="7" name="灯片编号占位符 6"/>
          <p:cNvSpPr>
            <a:spLocks noGrp="1"/>
          </p:cNvSpPr>
          <p:nvPr>
            <p:ph type="sldNum" sz="quarter" idx="12"/>
            <p:custDataLst>
              <p:tags r:id="rId7"/>
            </p:custDataLst>
          </p:nvPr>
        </p:nvSpPr>
        <p:spPr/>
        <p:txBody>
          <a:bodyPr/>
          <a:lstStyle>
            <a:defPPr/>
          </a:lstStyle>
          <a:p>
            <a:pPr/>
            <a:fld id="{6A8B8013-D063-42B5-BBD6-E0D27C213886}" type="slidenum">
              <a:rPr lang="zh-CN" altLang="en-US" smtClean="0"/>
              <a:pPr/>
              <a:t/>
            </a:fld>
            <a:endParaRPr lang="zh-CN" altLang="en-US"/>
          </a:p>
        </p:txBody>
      </p:sp>
      <p:sp>
        <p:nvSpPr>
          <p:cNvPr id="8" name="矩形 7"/>
          <p:cNvSpPr/>
          <p:nvPr userDrawn="1">
            <p:custDataLst>
              <p:tags r:id="rId8"/>
            </p:custDataLst>
          </p:nvPr>
        </p:nvSpPr>
        <p:spPr>
          <a:xfrm>
            <a:off x="0" y="0"/>
            <a:ext cx="12192000" cy="6858000"/>
          </a:xfrm>
          <a:prstGeom prst="rect">
            <a:avLst/>
          </a:prstGeom>
          <a:solidFill>
            <a:srgbClr val="FFFB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9" name="矩形 8"/>
          <p:cNvSpPr/>
          <p:nvPr userDrawn="1">
            <p:custDataLst>
              <p:tags r:id="rId9"/>
            </p:custDataLst>
          </p:nvPr>
        </p:nvSpPr>
        <p:spPr>
          <a:xfrm>
            <a:off x="9724030" y="1"/>
            <a:ext cx="2272352"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grpSp>
        <p:nvGrpSpPr>
          <p:cNvPr id="10" name="组合 9"/>
          <p:cNvGrpSpPr/>
          <p:nvPr userDrawn="1">
            <p:custDataLst>
              <p:tags r:id="rId10"/>
            </p:custDataLst>
          </p:nvPr>
        </p:nvGrpSpPr>
        <p:grpSpPr>
          <a:xfrm>
            <a:off x="10105996" y="446814"/>
            <a:ext cx="1362797" cy="584624"/>
            <a:chOff x="9101975" y="654632"/>
            <a:chExt cx="2373745" cy="1018309"/>
          </a:xfrm>
        </p:grpSpPr>
        <p:sp>
          <p:nvSpPr>
            <p:cNvPr id="11" name="矩形 10"/>
            <p:cNvSpPr/>
            <p:nvPr>
              <p:custDataLst>
                <p:tags r:id="rId11"/>
              </p:custDataLst>
            </p:nvPr>
          </p:nvSpPr>
          <p:spPr>
            <a:xfrm>
              <a:off x="9419987" y="890159"/>
              <a:ext cx="1843758" cy="5472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2" name="箭头: V 形 11"/>
            <p:cNvSpPr/>
            <p:nvPr>
              <p:custDataLst>
                <p:tags r:id="rId12"/>
              </p:custDataLst>
            </p:nvPr>
          </p:nvSpPr>
          <p:spPr>
            <a:xfrm>
              <a:off x="910197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13" name="箭头: V 形 12"/>
            <p:cNvSpPr/>
            <p:nvPr>
              <p:custDataLst>
                <p:tags r:id="rId13"/>
              </p:custDataLst>
            </p:nvPr>
          </p:nvSpPr>
          <p:spPr>
            <a:xfrm>
              <a:off x="928485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14" name="箭头: V 形 13"/>
            <p:cNvSpPr/>
            <p:nvPr>
              <p:custDataLst>
                <p:tags r:id="rId14"/>
              </p:custDataLst>
            </p:nvPr>
          </p:nvSpPr>
          <p:spPr>
            <a:xfrm>
              <a:off x="946773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15" name="箭头: V 形 14"/>
            <p:cNvSpPr/>
            <p:nvPr>
              <p:custDataLst>
                <p:tags r:id="rId15"/>
              </p:custDataLst>
            </p:nvPr>
          </p:nvSpPr>
          <p:spPr>
            <a:xfrm>
              <a:off x="965061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16" name="箭头: V 形 15"/>
            <p:cNvSpPr/>
            <p:nvPr>
              <p:custDataLst>
                <p:tags r:id="rId16"/>
              </p:custDataLst>
            </p:nvPr>
          </p:nvSpPr>
          <p:spPr>
            <a:xfrm>
              <a:off x="983349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17" name="箭头: V 形 16"/>
            <p:cNvSpPr/>
            <p:nvPr>
              <p:custDataLst>
                <p:tags r:id="rId17"/>
              </p:custDataLst>
            </p:nvPr>
          </p:nvSpPr>
          <p:spPr>
            <a:xfrm>
              <a:off x="1001637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18" name="箭头: V 形 17"/>
            <p:cNvSpPr/>
            <p:nvPr>
              <p:custDataLst>
                <p:tags r:id="rId18"/>
              </p:custDataLst>
            </p:nvPr>
          </p:nvSpPr>
          <p:spPr>
            <a:xfrm>
              <a:off x="1019925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19" name="箭头: V 形 18"/>
            <p:cNvSpPr/>
            <p:nvPr>
              <p:custDataLst>
                <p:tags r:id="rId19"/>
              </p:custDataLst>
            </p:nvPr>
          </p:nvSpPr>
          <p:spPr>
            <a:xfrm>
              <a:off x="1038213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20" name="箭头: V 形 19"/>
            <p:cNvSpPr/>
            <p:nvPr>
              <p:custDataLst>
                <p:tags r:id="rId20"/>
              </p:custDataLst>
            </p:nvPr>
          </p:nvSpPr>
          <p:spPr>
            <a:xfrm>
              <a:off x="1056501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21" name="箭头: V 形 20"/>
            <p:cNvSpPr/>
            <p:nvPr>
              <p:custDataLst>
                <p:tags r:id="rId21"/>
              </p:custDataLst>
            </p:nvPr>
          </p:nvSpPr>
          <p:spPr>
            <a:xfrm>
              <a:off x="1074789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22" name="箭头: V 形 21"/>
            <p:cNvSpPr/>
            <p:nvPr>
              <p:custDataLst>
                <p:tags r:id="rId22"/>
              </p:custDataLst>
            </p:nvPr>
          </p:nvSpPr>
          <p:spPr>
            <a:xfrm>
              <a:off x="10930775" y="654632"/>
              <a:ext cx="544945" cy="1018309"/>
            </a:xfrm>
            <a:prstGeom prst="chevron">
              <a:avLst>
                <a:gd name="adj" fmla="val 78788"/>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grpSp>
      <p:grpSp>
        <p:nvGrpSpPr>
          <p:cNvPr id="23" name="组合 22"/>
          <p:cNvGrpSpPr/>
          <p:nvPr userDrawn="1">
            <p:custDataLst>
              <p:tags r:id="rId23"/>
            </p:custDataLst>
          </p:nvPr>
        </p:nvGrpSpPr>
        <p:grpSpPr>
          <a:xfrm>
            <a:off x="5139153" y="54591"/>
            <a:ext cx="7631194" cy="7034241"/>
            <a:chOff x="1184564" y="0"/>
            <a:chExt cx="7439997" cy="6858000"/>
          </a:xfrm>
        </p:grpSpPr>
        <p:sp>
          <p:nvSpPr>
            <p:cNvPr id="24" name="箭头: V 形 23"/>
            <p:cNvSpPr/>
            <p:nvPr>
              <p:custDataLst>
                <p:tags r:id="rId24"/>
              </p:custDataLst>
            </p:nvPr>
          </p:nvSpPr>
          <p:spPr>
            <a:xfrm>
              <a:off x="1184564" y="0"/>
              <a:ext cx="5687292" cy="6858000"/>
            </a:xfrm>
            <a:prstGeom prst="chevron">
              <a:avLst/>
            </a:prstGeom>
            <a:solidFill>
              <a:schemeClr val="bg1">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25" name="箭头: V 形 24"/>
            <p:cNvSpPr/>
            <p:nvPr>
              <p:custDataLst>
                <p:tags r:id="rId25"/>
              </p:custDataLst>
            </p:nvPr>
          </p:nvSpPr>
          <p:spPr>
            <a:xfrm>
              <a:off x="2937269" y="0"/>
              <a:ext cx="5687292" cy="6858000"/>
            </a:xfrm>
            <a:prstGeom prst="chevron">
              <a:avLst/>
            </a:prstGeom>
            <a:solidFill>
              <a:schemeClr val="bg1">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gr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defPPr/>
            <a:lvl1pPr>
              <a:defRPr sz="3200"/>
            </a:lvl1pPr>
          </a:lstStyle>
          <a:p>
            <a:pPr/>
            <a:r>
              <a:rPr lang="zh-CN" altLang="en-US"/>
              <a:t>单击此处编辑母版标题样式</a:t>
            </a:r>
          </a:p>
        </p:txBody>
      </p:sp>
      <p:sp>
        <p:nvSpPr>
          <p:cNvPr id="3" name="图片占位符 2"/>
          <p:cNvSpPr>
            <a:spLocks noGrp="1"/>
          </p:cNvSpPr>
          <p:nvPr>
            <p:ph type="pic" idx="1"/>
            <p:custDataLst>
              <p:tags r:id="rId3"/>
            </p:custDataLst>
          </p:nvPr>
        </p:nvSpPr>
        <p:spPr>
          <a:xfrm>
            <a:off x="5183188" y="987425"/>
            <a:ext cx="6172200" cy="4873625"/>
          </a:xfr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defPPr/>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custDataLst>
              <p:tags r:id="rId5"/>
            </p:custDataLst>
          </p:nvPr>
        </p:nvSpPr>
        <p:spPr/>
        <p:txBody>
          <a:bodyPr/>
          <a:lstStyle>
            <a:defPPr/>
          </a:lstStyle>
          <a:p>
            <a:pPr/>
            <a:fld id="{B59AA63D-7BB6-4F2F-B9B1-FA614FB9C58A}" type="datetimeFigureOut">
              <a:rPr lang="zh-CN" altLang="en-US" smtClean="0"/>
              <a:pPr/>
              <a:t/>
            </a:fld>
            <a:endParaRPr lang="zh-CN" altLang="en-US"/>
          </a:p>
        </p:txBody>
      </p:sp>
      <p:sp>
        <p:nvSpPr>
          <p:cNvPr id="6" name="页脚占位符 5"/>
          <p:cNvSpPr>
            <a:spLocks noGrp="1"/>
          </p:cNvSpPr>
          <p:nvPr>
            <p:ph type="ftr" sz="quarter" idx="11"/>
            <p:custDataLst>
              <p:tags r:id="rId6"/>
            </p:custDataLst>
          </p:nvPr>
        </p:nvSpPr>
        <p:spPr/>
        <p:txBody>
          <a:bodyPr/>
          <a:lstStyle>
            <a:defPPr/>
          </a:lstStyle>
          <a:p>
            <a:pPr/>
            <a:endParaRPr lang="zh-CN" altLang="en-US"/>
          </a:p>
        </p:txBody>
      </p:sp>
      <p:sp>
        <p:nvSpPr>
          <p:cNvPr id="7" name="灯片编号占位符 6"/>
          <p:cNvSpPr>
            <a:spLocks noGrp="1"/>
          </p:cNvSpPr>
          <p:nvPr>
            <p:ph type="sldNum" sz="quarter" idx="12"/>
            <p:custDataLst>
              <p:tags r:id="rId7"/>
            </p:custDataLst>
          </p:nvPr>
        </p:nvSpPr>
        <p:spPr/>
        <p:txBody>
          <a:bodyPr/>
          <a:lstStyle>
            <a:defPPr/>
          </a:lstStyle>
          <a:p>
            <a:pPr/>
            <a:fld id="{6A8B8013-D063-42B5-BBD6-E0D27C213886}" type="slidenum">
              <a:rPr lang="zh-CN" altLang="en-US" smtClean="0"/>
              <a:pPr/>
              <a:t/>
            </a:fld>
            <a:endParaRPr lang="zh-CN" altLang="en-US"/>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defPPr/>
          </a:lstStyle>
          <a:p>
            <a:pPr/>
            <a:r>
              <a:rPr lang="zh-CN" altLang="en-US"/>
              <a:t>单击此处编辑母版标题样式</a:t>
            </a:r>
          </a:p>
        </p:txBody>
      </p:sp>
      <p:sp>
        <p:nvSpPr>
          <p:cNvPr id="3" name="竖排文字占位符 2"/>
          <p:cNvSpPr>
            <a:spLocks noGrp="1"/>
          </p:cNvSpPr>
          <p:nvPr>
            <p:ph type="body" orient="vert" idx="1"/>
            <p:custDataLst>
              <p:tags r:id="rId3"/>
            </p:custDataLst>
          </p:nvPr>
        </p:nvSpPr>
        <p:spPr/>
        <p:txBody>
          <a:bodyPr vert="eaVert"/>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custDataLst>
              <p:tags r:id="rId4"/>
            </p:custDataLst>
          </p:nvPr>
        </p:nvSpPr>
        <p:spPr/>
        <p:txBody>
          <a:bodyPr/>
          <a:lstStyle>
            <a:defPPr/>
          </a:lstStyle>
          <a:p>
            <a:pPr/>
            <a:fld id="{B59AA63D-7BB6-4F2F-B9B1-FA614FB9C58A}" type="datetimeFigureOut">
              <a:rPr lang="zh-CN" altLang="en-US" smtClean="0"/>
              <a:pPr/>
              <a:t/>
            </a:fld>
            <a:endParaRPr lang="zh-CN" altLang="en-US"/>
          </a:p>
        </p:txBody>
      </p:sp>
      <p:sp>
        <p:nvSpPr>
          <p:cNvPr id="5" name="页脚占位符 4"/>
          <p:cNvSpPr>
            <a:spLocks noGrp="1"/>
          </p:cNvSpPr>
          <p:nvPr>
            <p:ph type="ftr" sz="quarter" idx="11"/>
            <p:custDataLst>
              <p:tags r:id="rId5"/>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6"/>
            </p:custDataLst>
          </p:nvPr>
        </p:nvSpPr>
        <p:spPr/>
        <p:txBody>
          <a:bodyPr/>
          <a:lstStyle>
            <a:defPPr/>
          </a:lstStyle>
          <a:p>
            <a:pPr/>
            <a:fld id="{6A8B8013-D063-42B5-BBD6-E0D27C213886}" type="slidenum">
              <a:rPr lang="zh-CN" altLang="en-US" smtClean="0"/>
              <a:pPr/>
              <a:t/>
            </a:fld>
            <a:endParaRPr lang="zh-CN" altLang="en-US"/>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8724900" y="365125"/>
            <a:ext cx="2628900" cy="5811838"/>
          </a:xfrm>
        </p:spPr>
        <p:txBody>
          <a:bodyPr vert="eaVert"/>
          <a:lstStyle>
            <a:defPPr/>
          </a:lstStyle>
          <a:p>
            <a:pPr/>
            <a:r>
              <a:rPr lang="zh-CN" altLang="en-US"/>
              <a:t>单击此处编辑母版标题样式</a:t>
            </a:r>
          </a:p>
        </p:txBody>
      </p:sp>
      <p:sp>
        <p:nvSpPr>
          <p:cNvPr id="3" name="竖排文字占位符 2"/>
          <p:cNvSpPr>
            <a:spLocks noGrp="1"/>
          </p:cNvSpPr>
          <p:nvPr>
            <p:ph type="body" orient="vert" idx="1"/>
            <p:custDataLst>
              <p:tags r:id="rId3"/>
            </p:custDataLst>
          </p:nvPr>
        </p:nvSpPr>
        <p:spPr>
          <a:xfrm>
            <a:off x="838200" y="365125"/>
            <a:ext cx="7734300" cy="5811838"/>
          </a:xfrm>
        </p:spPr>
        <p:txBody>
          <a:bodyPr vert="eaVert"/>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custDataLst>
              <p:tags r:id="rId4"/>
            </p:custDataLst>
          </p:nvPr>
        </p:nvSpPr>
        <p:spPr/>
        <p:txBody>
          <a:bodyPr/>
          <a:lstStyle>
            <a:defPPr/>
          </a:lstStyle>
          <a:p>
            <a:pPr/>
            <a:fld id="{B59AA63D-7BB6-4F2F-B9B1-FA614FB9C58A}" type="datetimeFigureOut">
              <a:rPr lang="zh-CN" altLang="en-US" smtClean="0"/>
              <a:pPr/>
              <a:t/>
            </a:fld>
            <a:endParaRPr lang="zh-CN" altLang="en-US"/>
          </a:p>
        </p:txBody>
      </p:sp>
      <p:sp>
        <p:nvSpPr>
          <p:cNvPr id="5" name="页脚占位符 4"/>
          <p:cNvSpPr>
            <a:spLocks noGrp="1"/>
          </p:cNvSpPr>
          <p:nvPr>
            <p:ph type="ftr" sz="quarter" idx="11"/>
            <p:custDataLst>
              <p:tags r:id="rId5"/>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6"/>
            </p:custDataLst>
          </p:nvPr>
        </p:nvSpPr>
        <p:spPr/>
        <p:txBody>
          <a:bodyPr/>
          <a:lstStyle>
            <a:defPPr/>
          </a:lstStyle>
          <a:p>
            <a:pPr/>
            <a:fld id="{6A8B8013-D063-42B5-BBD6-E0D27C213886}" type="slidenum">
              <a:rPr lang="zh-CN" altLang="en-US" smtClean="0"/>
              <a:pPr/>
              <a:t/>
            </a:fld>
            <a:endParaRPr lang="zh-CN" altLang="en-US"/>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ags" Target="../tags/tag93.xml" /><Relationship Id="rId14" Type="http://schemas.openxmlformats.org/officeDocument/2006/relationships/tags" Target="../tags/tag94.xml" /><Relationship Id="rId15" Type="http://schemas.openxmlformats.org/officeDocument/2006/relationships/tags" Target="../tags/tag95.xml" /><Relationship Id="rId16" Type="http://schemas.openxmlformats.org/officeDocument/2006/relationships/tags" Target="../tags/tag96.xml" /><Relationship Id="rId17" Type="http://schemas.openxmlformats.org/officeDocument/2006/relationships/tags" Target="../tags/tag97.xml" /><Relationship Id="rId18" Type="http://schemas.openxmlformats.org/officeDocument/2006/relationships/tags" Target="../tags/tag98.xml" /><Relationship Id="rId19"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slideLayout" Target="../slideLayouts/slideLayout22.xml" /><Relationship Id="rId11" Type="http://schemas.openxmlformats.org/officeDocument/2006/relationships/slideLayout" Target="../slideLayouts/slideLayout23.xml" /><Relationship Id="rId12" Type="http://schemas.openxmlformats.org/officeDocument/2006/relationships/slideLayout" Target="../slideLayouts/slideLayout24.xml" /><Relationship Id="rId13" Type="http://schemas.openxmlformats.org/officeDocument/2006/relationships/tags" Target="../tags/tag205.xml" /><Relationship Id="rId14" Type="http://schemas.openxmlformats.org/officeDocument/2006/relationships/tags" Target="../tags/tag206.xml" /><Relationship Id="rId15" Type="http://schemas.openxmlformats.org/officeDocument/2006/relationships/tags" Target="../tags/tag207.xml" /><Relationship Id="rId16" Type="http://schemas.openxmlformats.org/officeDocument/2006/relationships/tags" Target="../tags/tag208.xml" /><Relationship Id="rId17" Type="http://schemas.openxmlformats.org/officeDocument/2006/relationships/tags" Target="../tags/tag209.xml" /><Relationship Id="rId18" Type="http://schemas.openxmlformats.org/officeDocument/2006/relationships/tags" Target="../tags/tag210.xml" /><Relationship Id="rId19" Type="http://schemas.openxmlformats.org/officeDocument/2006/relationships/theme" Target="../theme/theme2.xml" /><Relationship Id="rId2" Type="http://schemas.openxmlformats.org/officeDocument/2006/relationships/slideLayout" Target="../slideLayouts/slideLayout14.xml" /><Relationship Id="rId3" Type="http://schemas.openxmlformats.org/officeDocument/2006/relationships/slideLayout" Target="../slideLayouts/slideLayout15.xml" /><Relationship Id="rId4" Type="http://schemas.openxmlformats.org/officeDocument/2006/relationships/slideLayout" Target="../slideLayouts/slideLayout16.xml" /><Relationship Id="rId5" Type="http://schemas.openxmlformats.org/officeDocument/2006/relationships/slideLayout" Target="../slideLayouts/slideLayout17.xml" /><Relationship Id="rId6" Type="http://schemas.openxmlformats.org/officeDocument/2006/relationships/slideLayout" Target="../slideLayouts/slideLayout18.xml" /><Relationship Id="rId7" Type="http://schemas.openxmlformats.org/officeDocument/2006/relationships/slideLayout" Target="../slideLayouts/slideLayout19.xml" /><Relationship Id="rId8" Type="http://schemas.openxmlformats.org/officeDocument/2006/relationships/slideLayout" Target="../slideLayouts/slideLayout20.xml" /><Relationship Id="rId9" Type="http://schemas.openxmlformats.org/officeDocument/2006/relationships/slideLayout" Target="../slideLayouts/slideLayout2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accent4">
            <a:lumMod val="20000"/>
            <a:lumOff val="80000"/>
            <a:alpha val="33000"/>
          </a:schemeClr>
        </a:solidFill>
        <a:effectLst/>
      </p:bgPr>
    </p:bg>
    <p:spTree>
      <p:nvGrpSpPr>
        <p:cNvPr id="1" name=""/>
        <p:cNvGrpSpPr/>
        <p:nvPr>
          <p:custDataLst>
            <p:tags r:id="rId13"/>
          </p:custDataLst>
        </p:nvPr>
      </p:nvGrpSpPr>
      <p:grpSpPr>
        <a:xfrm>
          <a:off x="0" y="0"/>
          <a:ext cx="0" cy="0"/>
        </a:xfrm>
      </p:grpSpPr>
      <p:sp>
        <p:nvSpPr>
          <p:cNvPr id="2" name="标题占位符 1"/>
          <p:cNvSpPr>
            <a:spLocks noGrp="1"/>
          </p:cNvSpPr>
          <p:nvPr>
            <p:ph type="title"/>
            <p:custDataLst>
              <p:tags r:id="rId14"/>
            </p:custDataLst>
          </p:nvPr>
        </p:nvSpPr>
        <p:spPr>
          <a:xfrm>
            <a:off x="608400" y="608400"/>
            <a:ext cx="10969200" cy="705600"/>
          </a:xfrm>
          <a:prstGeom prst="rect">
            <a:avLst/>
          </a:prstGeom>
        </p:spPr>
        <p:txBody>
          <a:bodyPr vert="horz" lIns="90170" tIns="46990" rIns="90170" bIns="46990" rtlCol="0" anchor="ctr" anchorCtr="0">
            <a:normAutofit/>
          </a:bodyPr>
          <a:lstStyle>
            <a:defPPr/>
          </a:lstStyle>
          <a:p>
            <a:r>
              <a:rPr lang="zh-CN" altLang="en-US"/>
              <a:t>单击此处编辑母版标题样式</a:t>
            </a:r>
          </a:p>
        </p:txBody>
      </p:sp>
      <p:sp>
        <p:nvSpPr>
          <p:cNvPr id="3" name="文本占位符 2"/>
          <p:cNvSpPr>
            <a:spLocks noGrp="1"/>
          </p:cNvSpPr>
          <p:nvPr>
            <p:ph type="body" idx="1"/>
            <p:custDataLst>
              <p:tags r:id="rId15"/>
            </p:custDataLst>
          </p:nvPr>
        </p:nvSpPr>
        <p:spPr>
          <a:xfrm>
            <a:off x="608400" y="1490400"/>
            <a:ext cx="10969200" cy="4759200"/>
          </a:xfrm>
          <a:prstGeom prst="rect">
            <a:avLst/>
          </a:prstGeom>
        </p:spPr>
        <p:txBody>
          <a:bodyPr vert="horz" lIns="90000" tIns="46800" rIns="90000" bIns="46800" rtlCol="0">
            <a:normAutofit/>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6"/>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itchFamily="34" charset="0"/>
                <a:ea typeface="微软雅黑" panose="020b0503020204020204" pitchFamily="34" charset="-122"/>
              </a:defRPr>
            </a:lvl1pPr>
          </a:lstStyle>
          <a:p>
            <a:fld id="{760FBDFE-C587-4B4C-A407-44438C67B59E}" type="datetimeFigureOut">
              <a:rPr lang="zh-CN" altLang="en-US" smtClean="0"/>
              <a:pPr/>
              <a:t/>
            </a:fld>
            <a:endParaRPr lang="zh-CN" altLang="en-US"/>
          </a:p>
        </p:txBody>
      </p:sp>
      <p:sp>
        <p:nvSpPr>
          <p:cNvPr id="5" name="页脚占位符 4"/>
          <p:cNvSpPr>
            <a:spLocks noGrp="1"/>
          </p:cNvSpPr>
          <p:nvPr>
            <p:ph type="ftr" sz="quarter" idx="3"/>
            <p:custDataLst>
              <p:tags r:id="rId17"/>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8"/>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itchFamily="34" charset="0"/>
                <a:ea typeface="微软雅黑" panose="020b0503020204020204" pitchFamily="34" charset="-122"/>
              </a:defRPr>
            </a:lvl1pPr>
          </a:lstStyle>
          <a:p>
            <a:fld id="{49AE70B2-8BF9-45C0-BB95-33D1B9D3A854}" type="slidenum">
              <a:rPr lang="zh-CN" altLang="en-US" smtClean="0"/>
              <a:pPr/>
              <a:t>0</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itchFamily="34" charset="0"/>
        <a:buChar char="●"/>
        <a:defRPr sz="18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itchFamily="34" charset="0"/>
        <a:buChar char="●"/>
        <a:tabLst>
          <a:tab pos="1609725"/>
        </a:tabLst>
        <a:defRPr sz="16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itchFamily="34" charset="0"/>
        <a:buChar char="●"/>
        <a:defRPr sz="16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a:buChar char=""/>
        <a:defRPr sz="14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itchFamily="34" charset="0"/>
        <a:buChar char="•"/>
        <a:defRPr sz="14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3"/>
          </p:custDataLst>
        </p:nvPr>
      </p:nvGrpSpPr>
      <p:grpSpPr>
        <a:xfrm>
          <a:off x="0" y="0"/>
          <a:ext cx="0" cy="0"/>
        </a:xfrm>
      </p:grpSpPr>
      <p:sp>
        <p:nvSpPr>
          <p:cNvPr id="2" name="标题占位符 1"/>
          <p:cNvSpPr>
            <a:spLocks noGrp="1"/>
          </p:cNvSpPr>
          <p:nvPr>
            <p:ph type="title"/>
            <p:custDataLst>
              <p:tags r:id="rId14"/>
            </p:custDataLst>
          </p:nvPr>
        </p:nvSpPr>
        <p:spPr>
          <a:xfrm>
            <a:off x="838200" y="365125"/>
            <a:ext cx="10515600" cy="1325563"/>
          </a:xfrm>
          <a:prstGeom prst="rect">
            <a:avLst/>
          </a:prstGeom>
        </p:spPr>
        <p:txBody>
          <a:bodyPr vert="horz" lIns="91440" tIns="45720" rIns="91440" bIns="45720" rtlCol="0" anchor="ctr">
            <a:normAutofit/>
          </a:bodyPr>
          <a:lstStyle>
            <a:defPPr/>
          </a:lstStyle>
          <a:p>
            <a:r>
              <a:rPr lang="zh-CN" altLang="en-US"/>
              <a:t>单击此处编辑母版标题样式</a:t>
            </a:r>
          </a:p>
        </p:txBody>
      </p:sp>
      <p:sp>
        <p:nvSpPr>
          <p:cNvPr id="3" name="文本占位符 2"/>
          <p:cNvSpPr>
            <a:spLocks noGrp="1"/>
          </p:cNvSpPr>
          <p:nvPr>
            <p:ph type="body" idx="1"/>
            <p:custDataLst>
              <p:tags r:id="rId15"/>
            </p:custDataLst>
          </p:nvPr>
        </p:nvSpPr>
        <p:spPr>
          <a:xfrm>
            <a:off x="838200" y="1825625"/>
            <a:ext cx="10515600" cy="4351338"/>
          </a:xfrm>
          <a:prstGeom prst="rect">
            <a:avLst/>
          </a:prstGeom>
        </p:spPr>
        <p:txBody>
          <a:bodyPr vert="horz" lIns="91440" tIns="45720" rIns="91440" bIns="45720" rtlCol="0">
            <a:normAutofit/>
          </a:bodyPr>
          <a:lstStyle>
            <a:def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custDataLst>
              <p:tags r:id="rId16"/>
            </p:custDataLst>
          </p:nvPr>
        </p:nvSpPr>
        <p:spPr>
          <a:xfrm>
            <a:off x="838200" y="6356350"/>
            <a:ext cx="2743200" cy="365125"/>
          </a:xfrm>
          <a:prstGeom prst="rect">
            <a:avLst/>
          </a:prstGeom>
        </p:spPr>
        <p:txBody>
          <a:bodyPr vert="horz" lIns="91440" tIns="45720" rIns="91440" bIns="45720" rtlCol="0" anchor="ctr"/>
          <a:lstStyle>
            <a:defPPr/>
            <a:lvl1pPr algn="l">
              <a:defRPr sz="1200">
                <a:solidFill>
                  <a:schemeClr val="tx1">
                    <a:tint val="75000"/>
                  </a:schemeClr>
                </a:solidFill>
              </a:defRPr>
            </a:lvl1pPr>
          </a:lstStyle>
          <a:p>
            <a:pPr/>
            <a:fld id="{B59AA63D-7BB6-4F2F-B9B1-FA614FB9C58A}" type="datetimeFigureOut">
              <a:rPr lang="zh-CN" altLang="en-US" smtClean="0"/>
              <a:pPr/>
              <a:t/>
            </a:fld>
            <a:endParaRPr lang="zh-CN" altLang="en-US"/>
          </a:p>
        </p:txBody>
      </p:sp>
      <p:sp>
        <p:nvSpPr>
          <p:cNvPr id="5" name="页脚占位符 4"/>
          <p:cNvSpPr>
            <a:spLocks noGrp="1"/>
          </p:cNvSpPr>
          <p:nvPr>
            <p:ph type="ftr" sz="quarter" idx="3"/>
            <p:custDataLst>
              <p:tags r:id="rId17"/>
            </p:custDataLst>
          </p:nvPr>
        </p:nvSpPr>
        <p:spPr>
          <a:xfrm>
            <a:off x="4038600" y="6356350"/>
            <a:ext cx="4114800" cy="365125"/>
          </a:xfrm>
          <a:prstGeom prst="rect">
            <a:avLst/>
          </a:prstGeom>
        </p:spPr>
        <p:txBody>
          <a:bodyPr vert="horz" lIns="91440" tIns="45720" rIns="91440" bIns="45720" rtlCol="0" anchor="ctr"/>
          <a:lstStyle>
            <a:defPPr/>
            <a:lvl1pPr algn="ctr">
              <a:defRPr sz="1200">
                <a:solidFill>
                  <a:schemeClr val="tx1">
                    <a:tint val="75000"/>
                  </a:schemeClr>
                </a:solidFill>
              </a:defRPr>
            </a:lvl1pPr>
          </a:lstStyle>
          <a:p>
            <a:pPr/>
            <a:endParaRPr lang="zh-CN" altLang="en-US"/>
          </a:p>
        </p:txBody>
      </p:sp>
      <p:sp>
        <p:nvSpPr>
          <p:cNvPr id="6" name="灯片编号占位符 5"/>
          <p:cNvSpPr>
            <a:spLocks noGrp="1"/>
          </p:cNvSpPr>
          <p:nvPr>
            <p:ph type="sldNum" sz="quarter" idx="4"/>
            <p:custDataLst>
              <p:tags r:id="rId18"/>
            </p:custDataLst>
          </p:nvPr>
        </p:nvSpPr>
        <p:spPr>
          <a:xfrm>
            <a:off x="8610600" y="6356350"/>
            <a:ext cx="2743200" cy="365125"/>
          </a:xfrm>
          <a:prstGeom prst="rect">
            <a:avLst/>
          </a:prstGeom>
        </p:spPr>
        <p:txBody>
          <a:bodyPr vert="horz" lIns="91440" tIns="45720" rIns="91440" bIns="45720" rtlCol="0" anchor="ctr"/>
          <a:lstStyle>
            <a:defPPr/>
            <a:lvl1pPr algn="r">
              <a:defRPr sz="1200">
                <a:solidFill>
                  <a:schemeClr val="tx1">
                    <a:tint val="75000"/>
                  </a:schemeClr>
                </a:solidFill>
              </a:defRPr>
            </a:lvl1pPr>
          </a:lstStyle>
          <a:p>
            <a:pPr/>
            <a:fld id="{6A8B8013-D063-42B5-BBD6-E0D27C213886}" type="slidenum">
              <a:rPr lang="zh-CN" altLang="en-US" smtClean="0"/>
              <a:pPr/>
              <a:t/>
            </a:fld>
            <a:endParaRPr lang="zh-CN" alt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mc:AlternateContent>
    <mc:Choice xmlns:p14="http://schemas.microsoft.com/office/powerpoint/2010/main" Requires="p14">
      <p:transition p14:dur="500">
        <p:random/>
      </p:transition>
    </mc:Choice>
    <mc:Fallback>
      <p:transition>
        <p:random/>
      </p:transition>
    </mc:Fallback>
  </mc:AlternateConten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9.xml" /><Relationship Id="rId10" Type="http://schemas.openxmlformats.org/officeDocument/2006/relationships/tags" Target="../tags/tag228.xml" /><Relationship Id="rId11" Type="http://schemas.openxmlformats.org/officeDocument/2006/relationships/tags" Target="../tags/tag229.xml" /><Relationship Id="rId2" Type="http://schemas.openxmlformats.org/officeDocument/2006/relationships/notesSlide" Target="../notesSlides/notesSlide1.xml" /><Relationship Id="rId3" Type="http://schemas.openxmlformats.org/officeDocument/2006/relationships/tags" Target="../tags/tag222.xml" /><Relationship Id="rId4" Type="http://schemas.openxmlformats.org/officeDocument/2006/relationships/tags" Target="../tags/tag223.xml" /><Relationship Id="rId5" Type="http://schemas.openxmlformats.org/officeDocument/2006/relationships/tags" Target="../tags/tag224.xml" /><Relationship Id="rId6" Type="http://schemas.openxmlformats.org/officeDocument/2006/relationships/tags" Target="../tags/tag225.xml" /><Relationship Id="rId7" Type="http://schemas.openxmlformats.org/officeDocument/2006/relationships/image" Target="../media/image1.png" /><Relationship Id="rId8" Type="http://schemas.openxmlformats.org/officeDocument/2006/relationships/tags" Target="../tags/tag226.xml" /><Relationship Id="rId9" Type="http://schemas.openxmlformats.org/officeDocument/2006/relationships/tags" Target="../tags/tag22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30.xml" /><Relationship Id="rId3" Type="http://schemas.openxmlformats.org/officeDocument/2006/relationships/image" Target="../media/image2.png" /><Relationship Id="rId4" Type="http://schemas.openxmlformats.org/officeDocument/2006/relationships/tags" Target="../tags/tag231.xml" /><Relationship Id="rId5" Type="http://schemas.openxmlformats.org/officeDocument/2006/relationships/tags" Target="../tags/tag23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tags" Target="../tags/tag241.xml" /><Relationship Id="rId11" Type="http://schemas.openxmlformats.org/officeDocument/2006/relationships/tags" Target="../tags/tag242.xml" /><Relationship Id="rId12" Type="http://schemas.openxmlformats.org/officeDocument/2006/relationships/tags" Target="../tags/tag243.xml" /><Relationship Id="rId13" Type="http://schemas.openxmlformats.org/officeDocument/2006/relationships/tags" Target="../tags/tag244.xml" /><Relationship Id="rId14" Type="http://schemas.openxmlformats.org/officeDocument/2006/relationships/tags" Target="../tags/tag245.xml" /><Relationship Id="rId15" Type="http://schemas.openxmlformats.org/officeDocument/2006/relationships/tags" Target="../tags/tag246.xml" /><Relationship Id="rId16" Type="http://schemas.openxmlformats.org/officeDocument/2006/relationships/tags" Target="../tags/tag247.xml" /><Relationship Id="rId2" Type="http://schemas.openxmlformats.org/officeDocument/2006/relationships/tags" Target="../tags/tag233.xml" /><Relationship Id="rId3" Type="http://schemas.openxmlformats.org/officeDocument/2006/relationships/tags" Target="../tags/tag234.xml" /><Relationship Id="rId4" Type="http://schemas.openxmlformats.org/officeDocument/2006/relationships/tags" Target="../tags/tag235.xml" /><Relationship Id="rId5" Type="http://schemas.openxmlformats.org/officeDocument/2006/relationships/tags" Target="../tags/tag236.xml" /><Relationship Id="rId6" Type="http://schemas.openxmlformats.org/officeDocument/2006/relationships/tags" Target="../tags/tag237.xml" /><Relationship Id="rId7" Type="http://schemas.openxmlformats.org/officeDocument/2006/relationships/tags" Target="../tags/tag238.xml" /><Relationship Id="rId8" Type="http://schemas.openxmlformats.org/officeDocument/2006/relationships/tags" Target="../tags/tag239.xml" /><Relationship Id="rId9" Type="http://schemas.openxmlformats.org/officeDocument/2006/relationships/tags" Target="../tags/tag240.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tags" Target="../tags/tag256.xml" /><Relationship Id="rId11" Type="http://schemas.openxmlformats.org/officeDocument/2006/relationships/tags" Target="../tags/tag257.xml" /><Relationship Id="rId12" Type="http://schemas.openxmlformats.org/officeDocument/2006/relationships/tags" Target="../tags/tag258.xml" /><Relationship Id="rId13" Type="http://schemas.openxmlformats.org/officeDocument/2006/relationships/tags" Target="../tags/tag259.xml" /><Relationship Id="rId14" Type="http://schemas.openxmlformats.org/officeDocument/2006/relationships/tags" Target="../tags/tag260.xml" /><Relationship Id="rId15" Type="http://schemas.openxmlformats.org/officeDocument/2006/relationships/tags" Target="../tags/tag261.xml" /><Relationship Id="rId16" Type="http://schemas.openxmlformats.org/officeDocument/2006/relationships/tags" Target="../tags/tag262.xml" /><Relationship Id="rId17" Type="http://schemas.openxmlformats.org/officeDocument/2006/relationships/image" Target="../media/image3.png" /><Relationship Id="rId18" Type="http://schemas.openxmlformats.org/officeDocument/2006/relationships/tags" Target="../tags/tag263.xml" /><Relationship Id="rId2" Type="http://schemas.openxmlformats.org/officeDocument/2006/relationships/tags" Target="../tags/tag248.xml" /><Relationship Id="rId3" Type="http://schemas.openxmlformats.org/officeDocument/2006/relationships/tags" Target="../tags/tag249.xml" /><Relationship Id="rId4" Type="http://schemas.openxmlformats.org/officeDocument/2006/relationships/tags" Target="../tags/tag250.xml" /><Relationship Id="rId5" Type="http://schemas.openxmlformats.org/officeDocument/2006/relationships/tags" Target="../tags/tag251.xml" /><Relationship Id="rId6" Type="http://schemas.openxmlformats.org/officeDocument/2006/relationships/tags" Target="../tags/tag252.xml" /><Relationship Id="rId7" Type="http://schemas.openxmlformats.org/officeDocument/2006/relationships/tags" Target="../tags/tag253.xml" /><Relationship Id="rId8" Type="http://schemas.openxmlformats.org/officeDocument/2006/relationships/tags" Target="../tags/tag254.xml" /><Relationship Id="rId9" Type="http://schemas.openxmlformats.org/officeDocument/2006/relationships/tags" Target="../tags/tag25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0.xml" /><Relationship Id="rId10" Type="http://schemas.openxmlformats.org/officeDocument/2006/relationships/tags" Target="../tags/tag273.xml" /><Relationship Id="rId11" Type="http://schemas.openxmlformats.org/officeDocument/2006/relationships/tags" Target="../tags/tag274.xml" /><Relationship Id="rId12" Type="http://schemas.openxmlformats.org/officeDocument/2006/relationships/tags" Target="../tags/tag275.xml" /><Relationship Id="rId2" Type="http://schemas.openxmlformats.org/officeDocument/2006/relationships/notesSlide" Target="../notesSlides/notesSlide2.xml" /><Relationship Id="rId3" Type="http://schemas.openxmlformats.org/officeDocument/2006/relationships/tags" Target="../tags/tag267.xml" /><Relationship Id="rId4" Type="http://schemas.openxmlformats.org/officeDocument/2006/relationships/tags" Target="../tags/tag268.xml" /><Relationship Id="rId5" Type="http://schemas.openxmlformats.org/officeDocument/2006/relationships/tags" Target="../tags/tag269.xml" /><Relationship Id="rId6" Type="http://schemas.openxmlformats.org/officeDocument/2006/relationships/tags" Target="../tags/tag270.xml" /><Relationship Id="rId7" Type="http://schemas.openxmlformats.org/officeDocument/2006/relationships/tags" Target="../tags/tag271.xml" /><Relationship Id="rId8" Type="http://schemas.openxmlformats.org/officeDocument/2006/relationships/image" Target="../media/image4.jpeg" /><Relationship Id="rId9" Type="http://schemas.openxmlformats.org/officeDocument/2006/relationships/tags" Target="../tags/tag27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0.xml" /><Relationship Id="rId10" Type="http://schemas.openxmlformats.org/officeDocument/2006/relationships/tags" Target="../tags/tag286.xml" /><Relationship Id="rId11" Type="http://schemas.openxmlformats.org/officeDocument/2006/relationships/tags" Target="../tags/tag287.xml" /><Relationship Id="rId2" Type="http://schemas.openxmlformats.org/officeDocument/2006/relationships/notesSlide" Target="../notesSlides/notesSlide3.xml" /><Relationship Id="rId3" Type="http://schemas.openxmlformats.org/officeDocument/2006/relationships/tags" Target="../tags/tag279.xml" /><Relationship Id="rId4" Type="http://schemas.openxmlformats.org/officeDocument/2006/relationships/tags" Target="../tags/tag280.xml" /><Relationship Id="rId5" Type="http://schemas.openxmlformats.org/officeDocument/2006/relationships/tags" Target="../tags/tag281.xml" /><Relationship Id="rId6" Type="http://schemas.openxmlformats.org/officeDocument/2006/relationships/tags" Target="../tags/tag282.xml" /><Relationship Id="rId7" Type="http://schemas.openxmlformats.org/officeDocument/2006/relationships/tags" Target="../tags/tag283.xml" /><Relationship Id="rId8" Type="http://schemas.openxmlformats.org/officeDocument/2006/relationships/tags" Target="../tags/tag284.xml" /><Relationship Id="rId9" Type="http://schemas.openxmlformats.org/officeDocument/2006/relationships/tags" Target="../tags/tag285.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4.xml" /><Relationship Id="rId3" Type="http://schemas.openxmlformats.org/officeDocument/2006/relationships/tags" Target="../tags/tag291.xml" /><Relationship Id="rId4" Type="http://schemas.openxmlformats.org/officeDocument/2006/relationships/tags" Target="../tags/tag292.xml" /><Relationship Id="rId5" Type="http://schemas.openxmlformats.org/officeDocument/2006/relationships/tags" Target="../tags/tag293.xml" /><Relationship Id="rId6" Type="http://schemas.openxmlformats.org/officeDocument/2006/relationships/tags" Target="../tags/tag294.xml" /><Relationship Id="rId7" Type="http://schemas.openxmlformats.org/officeDocument/2006/relationships/tags" Target="../tags/tag295.xml" /><Relationship Id="rId8" Type="http://schemas.openxmlformats.org/officeDocument/2006/relationships/image" Target="../media/image5.png" /><Relationship Id="rId9" Type="http://schemas.openxmlformats.org/officeDocument/2006/relationships/tags" Target="../tags/tag296.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5.xml" /><Relationship Id="rId3" Type="http://schemas.openxmlformats.org/officeDocument/2006/relationships/tags" Target="../tags/tag300.xml" /><Relationship Id="rId4" Type="http://schemas.openxmlformats.org/officeDocument/2006/relationships/tags" Target="../tags/tag301.xml" /><Relationship Id="rId5" Type="http://schemas.openxmlformats.org/officeDocument/2006/relationships/tags" Target="../tags/tag302.xml" /><Relationship Id="rId6" Type="http://schemas.openxmlformats.org/officeDocument/2006/relationships/tags" Target="../tags/tag303.xml" /><Relationship Id="rId7" Type="http://schemas.openxmlformats.org/officeDocument/2006/relationships/tags" Target="../tags/tag304.xml" /><Relationship Id="rId8" Type="http://schemas.openxmlformats.org/officeDocument/2006/relationships/tags" Target="../tags/tag305.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0.xml" /><Relationship Id="rId10" Type="http://schemas.openxmlformats.org/officeDocument/2006/relationships/diagramData" Target="../diagrams/data1.xml" /><Relationship Id="rId11" Type="http://schemas.openxmlformats.org/officeDocument/2006/relationships/diagramLayout" Target="../diagrams/layout1.xml" /><Relationship Id="rId12" Type="http://schemas.openxmlformats.org/officeDocument/2006/relationships/diagramQuickStyle" Target="../diagrams/quickStyle1.xml" /><Relationship Id="rId13" Type="http://schemas.openxmlformats.org/officeDocument/2006/relationships/diagramColors" Target="../diagrams/colors1.xml" /><Relationship Id="rId14" Type="http://schemas.openxmlformats.org/officeDocument/2006/relationships/tags" Target="../tags/tag315.xml" /><Relationship Id="rId15" Type="http://schemas.openxmlformats.org/officeDocument/2006/relationships/tags" Target="../tags/tag316.xml" /><Relationship Id="rId16" Type="http://schemas.openxmlformats.org/officeDocument/2006/relationships/tags" Target="../tags/tag317.xml" /><Relationship Id="rId17" Type="http://schemas.openxmlformats.org/officeDocument/2006/relationships/image" Target="../media/image6.png" /><Relationship Id="rId18" Type="http://schemas.microsoft.com/office/2007/relationships/hdphoto" Target="../media/image7.wdp" /><Relationship Id="rId19" Type="http://schemas.openxmlformats.org/officeDocument/2006/relationships/tags" Target="../tags/tag318.xml" /><Relationship Id="rId2" Type="http://schemas.openxmlformats.org/officeDocument/2006/relationships/notesSlide" Target="../notesSlides/notesSlide6.xml" /><Relationship Id="rId20" Type="http://schemas.openxmlformats.org/officeDocument/2006/relationships/tags" Target="../tags/tag319.xml" /><Relationship Id="rId21" Type="http://schemas.openxmlformats.org/officeDocument/2006/relationships/image" Target="../media/image8.png" /><Relationship Id="rId22" Type="http://schemas.openxmlformats.org/officeDocument/2006/relationships/tags" Target="../tags/tag320.xml" /><Relationship Id="rId23" Type="http://schemas.openxmlformats.org/officeDocument/2006/relationships/tags" Target="../tags/tag321.xml" /><Relationship Id="rId3" Type="http://schemas.openxmlformats.org/officeDocument/2006/relationships/tags" Target="../tags/tag309.xml" /><Relationship Id="rId4" Type="http://schemas.openxmlformats.org/officeDocument/2006/relationships/tags" Target="../tags/tag310.xml" /><Relationship Id="rId5" Type="http://schemas.openxmlformats.org/officeDocument/2006/relationships/tags" Target="../tags/tag311.xml" /><Relationship Id="rId6" Type="http://schemas.openxmlformats.org/officeDocument/2006/relationships/tags" Target="../tags/tag312.xml" /><Relationship Id="rId7" Type="http://schemas.openxmlformats.org/officeDocument/2006/relationships/tags" Target="../tags/tag313.xml" /><Relationship Id="rId8" Type="http://schemas.openxmlformats.org/officeDocument/2006/relationships/tags" Target="../tags/tag314.xml" /><Relationship Id="rId9" Type="http://schemas.microsoft.com/office/2007/relationships/diagramDrawing" Target="../diagrams/drawing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7.xml" /><Relationship Id="rId3" Type="http://schemas.openxmlformats.org/officeDocument/2006/relationships/tags" Target="../tags/tag325.xml" /><Relationship Id="rId4" Type="http://schemas.openxmlformats.org/officeDocument/2006/relationships/tags" Target="../tags/tag326.xml" /><Relationship Id="rId5" Type="http://schemas.openxmlformats.org/officeDocument/2006/relationships/tags" Target="../tags/tag327.xml" /><Relationship Id="rId6" Type="http://schemas.openxmlformats.org/officeDocument/2006/relationships/tags" Target="../tags/tag328.xml" /><Relationship Id="rId7" Type="http://schemas.openxmlformats.org/officeDocument/2006/relationships/tags" Target="../tags/tag329.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8.xml" /><Relationship Id="rId3" Type="http://schemas.openxmlformats.org/officeDocument/2006/relationships/tags" Target="../tags/tag333.xml" /><Relationship Id="rId4" Type="http://schemas.openxmlformats.org/officeDocument/2006/relationships/tags" Target="../tags/tag334.xml" /><Relationship Id="rId5" Type="http://schemas.openxmlformats.org/officeDocument/2006/relationships/tags" Target="../tags/tag335.xml" /><Relationship Id="rId6" Type="http://schemas.openxmlformats.org/officeDocument/2006/relationships/tags" Target="../tags/tag336.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0.xml" /><Relationship Id="rId10" Type="http://schemas.openxmlformats.org/officeDocument/2006/relationships/tags" Target="../tags/tag347.xml" /><Relationship Id="rId11" Type="http://schemas.openxmlformats.org/officeDocument/2006/relationships/tags" Target="../tags/tag348.xml" /><Relationship Id="rId12" Type="http://schemas.openxmlformats.org/officeDocument/2006/relationships/tags" Target="../tags/tag349.xml" /><Relationship Id="rId13" Type="http://schemas.openxmlformats.org/officeDocument/2006/relationships/tags" Target="../tags/tag350.xml" /><Relationship Id="rId14" Type="http://schemas.openxmlformats.org/officeDocument/2006/relationships/tags" Target="../tags/tag351.xml" /><Relationship Id="rId15" Type="http://schemas.openxmlformats.org/officeDocument/2006/relationships/tags" Target="../tags/tag352.xml" /><Relationship Id="rId16" Type="http://schemas.openxmlformats.org/officeDocument/2006/relationships/tags" Target="../tags/tag353.xml" /><Relationship Id="rId17" Type="http://schemas.openxmlformats.org/officeDocument/2006/relationships/tags" Target="../tags/tag354.xml" /><Relationship Id="rId18" Type="http://schemas.openxmlformats.org/officeDocument/2006/relationships/tags" Target="../tags/tag355.xml" /><Relationship Id="rId2" Type="http://schemas.openxmlformats.org/officeDocument/2006/relationships/notesSlide" Target="../notesSlides/notesSlide9.xml" /><Relationship Id="rId3" Type="http://schemas.openxmlformats.org/officeDocument/2006/relationships/tags" Target="../tags/tag340.xml" /><Relationship Id="rId4" Type="http://schemas.openxmlformats.org/officeDocument/2006/relationships/tags" Target="../tags/tag341.xml" /><Relationship Id="rId5" Type="http://schemas.openxmlformats.org/officeDocument/2006/relationships/tags" Target="../tags/tag342.xml" /><Relationship Id="rId6" Type="http://schemas.openxmlformats.org/officeDocument/2006/relationships/tags" Target="../tags/tag343.xml" /><Relationship Id="rId7" Type="http://schemas.openxmlformats.org/officeDocument/2006/relationships/tags" Target="../tags/tag344.xml" /><Relationship Id="rId8" Type="http://schemas.openxmlformats.org/officeDocument/2006/relationships/tags" Target="../tags/tag345.xml" /><Relationship Id="rId9" Type="http://schemas.openxmlformats.org/officeDocument/2006/relationships/tags" Target="../tags/tag346.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0.xml" /><Relationship Id="rId10" Type="http://schemas.openxmlformats.org/officeDocument/2006/relationships/tags" Target="../tags/tag366.xml" /><Relationship Id="rId11" Type="http://schemas.openxmlformats.org/officeDocument/2006/relationships/tags" Target="../tags/tag367.xml" /><Relationship Id="rId2" Type="http://schemas.openxmlformats.org/officeDocument/2006/relationships/notesSlide" Target="../notesSlides/notesSlide10.xml" /><Relationship Id="rId3" Type="http://schemas.openxmlformats.org/officeDocument/2006/relationships/tags" Target="../tags/tag359.xml" /><Relationship Id="rId4" Type="http://schemas.openxmlformats.org/officeDocument/2006/relationships/tags" Target="../tags/tag360.xml" /><Relationship Id="rId5" Type="http://schemas.openxmlformats.org/officeDocument/2006/relationships/tags" Target="../tags/tag361.xml" /><Relationship Id="rId6" Type="http://schemas.openxmlformats.org/officeDocument/2006/relationships/tags" Target="../tags/tag362.xml" /><Relationship Id="rId7" Type="http://schemas.openxmlformats.org/officeDocument/2006/relationships/tags" Target="../tags/tag363.xml" /><Relationship Id="rId8" Type="http://schemas.openxmlformats.org/officeDocument/2006/relationships/tags" Target="../tags/tag364.xml" /><Relationship Id="rId9" Type="http://schemas.openxmlformats.org/officeDocument/2006/relationships/tags" Target="../tags/tag365.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368.xml" /><Relationship Id="rId3" Type="http://schemas.openxmlformats.org/officeDocument/2006/relationships/image" Target="../media/image9.png" /><Relationship Id="rId4" Type="http://schemas.openxmlformats.org/officeDocument/2006/relationships/tags" Target="../tags/tag369.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tags" Target="../tags/tag370.xml" /><Relationship Id="rId3" Type="http://schemas.openxmlformats.org/officeDocument/2006/relationships/tags" Target="../tags/tag371.xml" /><Relationship Id="rId4" Type="http://schemas.openxmlformats.org/officeDocument/2006/relationships/tags" Target="../tags/tag372.xml" /><Relationship Id="rId5" Type="http://schemas.openxmlformats.org/officeDocument/2006/relationships/tags" Target="../tags/tag373.xml" /><Relationship Id="rId6" Type="http://schemas.openxmlformats.org/officeDocument/2006/relationships/tags" Target="../tags/tag374.xml" /><Relationship Id="rId7" Type="http://schemas.openxmlformats.org/officeDocument/2006/relationships/image" Target="../media/image10.png" /><Relationship Id="rId8" Type="http://schemas.openxmlformats.org/officeDocument/2006/relationships/tags" Target="../tags/tag375.xml" /><Relationship Id="rId9" Type="http://schemas.openxmlformats.org/officeDocument/2006/relationships/tags" Target="../tags/tag376.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notesSlide" Target="../notesSlides/notesSlide11.xml" /><Relationship Id="rId3" Type="http://schemas.openxmlformats.org/officeDocument/2006/relationships/tags" Target="../tags/tag380.xml" /><Relationship Id="rId4" Type="http://schemas.openxmlformats.org/officeDocument/2006/relationships/tags" Target="../tags/tag381.xml" /><Relationship Id="rId5" Type="http://schemas.openxmlformats.org/officeDocument/2006/relationships/tags" Target="../tags/tag382.xml" /><Relationship Id="rId6" Type="http://schemas.openxmlformats.org/officeDocument/2006/relationships/tags" Target="../tags/tag383.xml" /><Relationship Id="rId7" Type="http://schemas.openxmlformats.org/officeDocument/2006/relationships/tags" Target="../tags/tag384.xml" /><Relationship Id="rId8" Type="http://schemas.openxmlformats.org/officeDocument/2006/relationships/tags" Target="../tags/tag385.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0.xml" /><Relationship Id="rId10" Type="http://schemas.openxmlformats.org/officeDocument/2006/relationships/image" Target="../media/image12.png" /><Relationship Id="rId11" Type="http://schemas.openxmlformats.org/officeDocument/2006/relationships/tags" Target="../tags/tag395.xml" /><Relationship Id="rId12" Type="http://schemas.openxmlformats.org/officeDocument/2006/relationships/tags" Target="../tags/tag396.xml" /><Relationship Id="rId2" Type="http://schemas.openxmlformats.org/officeDocument/2006/relationships/notesSlide" Target="../notesSlides/notesSlide12.xml" /><Relationship Id="rId3" Type="http://schemas.openxmlformats.org/officeDocument/2006/relationships/tags" Target="../tags/tag389.xml" /><Relationship Id="rId4" Type="http://schemas.openxmlformats.org/officeDocument/2006/relationships/tags" Target="../tags/tag390.xml" /><Relationship Id="rId5" Type="http://schemas.openxmlformats.org/officeDocument/2006/relationships/tags" Target="../tags/tag391.xml" /><Relationship Id="rId6" Type="http://schemas.openxmlformats.org/officeDocument/2006/relationships/tags" Target="../tags/tag392.xml" /><Relationship Id="rId7" Type="http://schemas.openxmlformats.org/officeDocument/2006/relationships/image" Target="../media/image11.png" /><Relationship Id="rId8" Type="http://schemas.openxmlformats.org/officeDocument/2006/relationships/tags" Target="../tags/tag393.xml" /><Relationship Id="rId9" Type="http://schemas.openxmlformats.org/officeDocument/2006/relationships/tags" Target="../tags/tag394.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0.xml" /><Relationship Id="rId10" Type="http://schemas.openxmlformats.org/officeDocument/2006/relationships/tags" Target="../tags/tag405.xml" /><Relationship Id="rId11" Type="http://schemas.openxmlformats.org/officeDocument/2006/relationships/tags" Target="../tags/tag406.xml" /><Relationship Id="rId12" Type="http://schemas.openxmlformats.org/officeDocument/2006/relationships/tags" Target="../tags/tag407.xml" /><Relationship Id="rId13" Type="http://schemas.openxmlformats.org/officeDocument/2006/relationships/tags" Target="../tags/tag408.xml" /><Relationship Id="rId14" Type="http://schemas.openxmlformats.org/officeDocument/2006/relationships/tags" Target="../tags/tag409.xml" /><Relationship Id="rId15" Type="http://schemas.openxmlformats.org/officeDocument/2006/relationships/tags" Target="../tags/tag410.xml" /><Relationship Id="rId16" Type="http://schemas.openxmlformats.org/officeDocument/2006/relationships/tags" Target="../tags/tag411.xml" /><Relationship Id="rId17" Type="http://schemas.openxmlformats.org/officeDocument/2006/relationships/tags" Target="../tags/tag412.xml" /><Relationship Id="rId18" Type="http://schemas.openxmlformats.org/officeDocument/2006/relationships/tags" Target="../tags/tag413.xml" /><Relationship Id="rId19" Type="http://schemas.openxmlformats.org/officeDocument/2006/relationships/tags" Target="../tags/tag414.xml" /><Relationship Id="rId2" Type="http://schemas.openxmlformats.org/officeDocument/2006/relationships/tags" Target="../tags/tag397.xml" /><Relationship Id="rId20" Type="http://schemas.openxmlformats.org/officeDocument/2006/relationships/tags" Target="../tags/tag415.xml" /><Relationship Id="rId21" Type="http://schemas.openxmlformats.org/officeDocument/2006/relationships/tags" Target="../tags/tag416.xml" /><Relationship Id="rId22" Type="http://schemas.openxmlformats.org/officeDocument/2006/relationships/tags" Target="../tags/tag417.xml" /><Relationship Id="rId3" Type="http://schemas.openxmlformats.org/officeDocument/2006/relationships/tags" Target="../tags/tag398.xml" /><Relationship Id="rId4" Type="http://schemas.openxmlformats.org/officeDocument/2006/relationships/tags" Target="../tags/tag399.xml" /><Relationship Id="rId5" Type="http://schemas.openxmlformats.org/officeDocument/2006/relationships/tags" Target="../tags/tag400.xml" /><Relationship Id="rId6" Type="http://schemas.openxmlformats.org/officeDocument/2006/relationships/tags" Target="../tags/tag401.xml" /><Relationship Id="rId7" Type="http://schemas.openxmlformats.org/officeDocument/2006/relationships/tags" Target="../tags/tag402.xml" /><Relationship Id="rId8" Type="http://schemas.openxmlformats.org/officeDocument/2006/relationships/tags" Target="../tags/tag403.xml" /><Relationship Id="rId9" Type="http://schemas.openxmlformats.org/officeDocument/2006/relationships/tags" Target="../tags/tag404.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notesSlide" Target="../notesSlides/notesSlide13.xml" /><Relationship Id="rId3" Type="http://schemas.openxmlformats.org/officeDocument/2006/relationships/tags" Target="../tags/tag421.xml" /><Relationship Id="rId4" Type="http://schemas.openxmlformats.org/officeDocument/2006/relationships/tags" Target="../tags/tag422.xml" /><Relationship Id="rId5" Type="http://schemas.openxmlformats.org/officeDocument/2006/relationships/tags" Target="../tags/tag423.xml" /><Relationship Id="rId6" Type="http://schemas.openxmlformats.org/officeDocument/2006/relationships/tags" Target="../tags/tag424.xml" /><Relationship Id="rId7" Type="http://schemas.openxmlformats.org/officeDocument/2006/relationships/tags" Target="../tags/tag425.xml" /><Relationship Id="rId8" Type="http://schemas.openxmlformats.org/officeDocument/2006/relationships/tags" Target="../tags/tag426.xml" /><Relationship Id="rId9" Type="http://schemas.openxmlformats.org/officeDocument/2006/relationships/tags" Target="../tags/tag42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9.xml" /><Relationship Id="rId10" Type="http://schemas.openxmlformats.org/officeDocument/2006/relationships/tags" Target="../tags/tag435.xml" /><Relationship Id="rId2" Type="http://schemas.openxmlformats.org/officeDocument/2006/relationships/tags" Target="../tags/tag428.xml" /><Relationship Id="rId3" Type="http://schemas.openxmlformats.org/officeDocument/2006/relationships/tags" Target="../tags/tag429.xml" /><Relationship Id="rId4" Type="http://schemas.openxmlformats.org/officeDocument/2006/relationships/tags" Target="../tags/tag430.xml" /><Relationship Id="rId5" Type="http://schemas.openxmlformats.org/officeDocument/2006/relationships/tags" Target="../tags/tag431.xml" /><Relationship Id="rId6" Type="http://schemas.openxmlformats.org/officeDocument/2006/relationships/tags" Target="../tags/tag432.xml" /><Relationship Id="rId7" Type="http://schemas.openxmlformats.org/officeDocument/2006/relationships/tags" Target="../tags/tag433.xml" /><Relationship Id="rId8" Type="http://schemas.openxmlformats.org/officeDocument/2006/relationships/tags" Target="../tags/tag434.xml" /><Relationship Id="rId9" Type="http://schemas.openxmlformats.org/officeDocument/2006/relationships/image" Target="../media/image13.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tags" Target="../tags/tag436.xml" /><Relationship Id="rId3" Type="http://schemas.openxmlformats.org/officeDocument/2006/relationships/tags" Target="../tags/tag437.xml" /><Relationship Id="rId4" Type="http://schemas.openxmlformats.org/officeDocument/2006/relationships/tags" Target="../tags/tag438.xml" /><Relationship Id="rId5" Type="http://schemas.openxmlformats.org/officeDocument/2006/relationships/tags" Target="../tags/tag439.xml" /><Relationship Id="rId6" Type="http://schemas.openxmlformats.org/officeDocument/2006/relationships/image" Target="../media/image14.png" /><Relationship Id="rId7" Type="http://schemas.openxmlformats.org/officeDocument/2006/relationships/tags" Target="../tags/tag440.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0.xml" /><Relationship Id="rId10" Type="http://schemas.openxmlformats.org/officeDocument/2006/relationships/tags" Target="../tags/tag449.xml" /><Relationship Id="rId11" Type="http://schemas.openxmlformats.org/officeDocument/2006/relationships/tags" Target="../tags/tag450.xml" /><Relationship Id="rId12" Type="http://schemas.openxmlformats.org/officeDocument/2006/relationships/tags" Target="../tags/tag451.xml" /><Relationship Id="rId13" Type="http://schemas.openxmlformats.org/officeDocument/2006/relationships/tags" Target="../tags/tag452.xml" /><Relationship Id="rId14" Type="http://schemas.openxmlformats.org/officeDocument/2006/relationships/tags" Target="../tags/tag453.xml" /><Relationship Id="rId15" Type="http://schemas.openxmlformats.org/officeDocument/2006/relationships/tags" Target="../tags/tag454.xml" /><Relationship Id="rId16" Type="http://schemas.openxmlformats.org/officeDocument/2006/relationships/tags" Target="../tags/tag455.xml" /><Relationship Id="rId17" Type="http://schemas.openxmlformats.org/officeDocument/2006/relationships/tags" Target="../tags/tag456.xml" /><Relationship Id="rId18" Type="http://schemas.openxmlformats.org/officeDocument/2006/relationships/tags" Target="../tags/tag457.xml" /><Relationship Id="rId19" Type="http://schemas.openxmlformats.org/officeDocument/2006/relationships/tags" Target="../tags/tag458.xml" /><Relationship Id="rId2" Type="http://schemas.openxmlformats.org/officeDocument/2006/relationships/tags" Target="../tags/tag441.xml" /><Relationship Id="rId20" Type="http://schemas.openxmlformats.org/officeDocument/2006/relationships/tags" Target="../tags/tag459.xml" /><Relationship Id="rId21" Type="http://schemas.openxmlformats.org/officeDocument/2006/relationships/tags" Target="../tags/tag460.xml" /><Relationship Id="rId22" Type="http://schemas.openxmlformats.org/officeDocument/2006/relationships/tags" Target="../tags/tag461.xml" /><Relationship Id="rId23" Type="http://schemas.openxmlformats.org/officeDocument/2006/relationships/tags" Target="../tags/tag462.xml" /><Relationship Id="rId24" Type="http://schemas.openxmlformats.org/officeDocument/2006/relationships/image" Target="../media/image15.png" /><Relationship Id="rId25" Type="http://schemas.openxmlformats.org/officeDocument/2006/relationships/tags" Target="../tags/tag463.xml" /><Relationship Id="rId26" Type="http://schemas.openxmlformats.org/officeDocument/2006/relationships/tags" Target="../tags/tag464.xml" /><Relationship Id="rId3" Type="http://schemas.openxmlformats.org/officeDocument/2006/relationships/tags" Target="../tags/tag442.xml" /><Relationship Id="rId4" Type="http://schemas.openxmlformats.org/officeDocument/2006/relationships/tags" Target="../tags/tag443.xml" /><Relationship Id="rId5" Type="http://schemas.openxmlformats.org/officeDocument/2006/relationships/tags" Target="../tags/tag444.xml" /><Relationship Id="rId6" Type="http://schemas.openxmlformats.org/officeDocument/2006/relationships/tags" Target="../tags/tag445.xml" /><Relationship Id="rId7" Type="http://schemas.openxmlformats.org/officeDocument/2006/relationships/tags" Target="../tags/tag446.xml" /><Relationship Id="rId8" Type="http://schemas.openxmlformats.org/officeDocument/2006/relationships/tags" Target="../tags/tag447.xml" /><Relationship Id="rId9" Type="http://schemas.openxmlformats.org/officeDocument/2006/relationships/tags" Target="../tags/tag448.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0.xml" /><Relationship Id="rId10" Type="http://schemas.openxmlformats.org/officeDocument/2006/relationships/tags" Target="../tags/tag473.xml" /><Relationship Id="rId11" Type="http://schemas.openxmlformats.org/officeDocument/2006/relationships/tags" Target="../tags/tag474.xml" /><Relationship Id="rId12" Type="http://schemas.openxmlformats.org/officeDocument/2006/relationships/tags" Target="../tags/tag475.xml" /><Relationship Id="rId13" Type="http://schemas.openxmlformats.org/officeDocument/2006/relationships/tags" Target="../tags/tag476.xml" /><Relationship Id="rId14" Type="http://schemas.openxmlformats.org/officeDocument/2006/relationships/tags" Target="../tags/tag477.xml" /><Relationship Id="rId15" Type="http://schemas.openxmlformats.org/officeDocument/2006/relationships/tags" Target="../tags/tag478.xml" /><Relationship Id="rId16" Type="http://schemas.openxmlformats.org/officeDocument/2006/relationships/tags" Target="../tags/tag479.xml" /><Relationship Id="rId17" Type="http://schemas.openxmlformats.org/officeDocument/2006/relationships/tags" Target="../tags/tag480.xml" /><Relationship Id="rId18" Type="http://schemas.openxmlformats.org/officeDocument/2006/relationships/tags" Target="../tags/tag481.xml" /><Relationship Id="rId19" Type="http://schemas.openxmlformats.org/officeDocument/2006/relationships/tags" Target="../tags/tag482.xml" /><Relationship Id="rId2" Type="http://schemas.openxmlformats.org/officeDocument/2006/relationships/tags" Target="../tags/tag465.xml" /><Relationship Id="rId20" Type="http://schemas.openxmlformats.org/officeDocument/2006/relationships/tags" Target="../tags/tag483.xml" /><Relationship Id="rId21" Type="http://schemas.openxmlformats.org/officeDocument/2006/relationships/tags" Target="../tags/tag484.xml" /><Relationship Id="rId22" Type="http://schemas.openxmlformats.org/officeDocument/2006/relationships/tags" Target="../tags/tag485.xml" /><Relationship Id="rId23" Type="http://schemas.openxmlformats.org/officeDocument/2006/relationships/tags" Target="../tags/tag486.xml" /><Relationship Id="rId24" Type="http://schemas.openxmlformats.org/officeDocument/2006/relationships/tags" Target="../tags/tag487.xml" /><Relationship Id="rId25" Type="http://schemas.openxmlformats.org/officeDocument/2006/relationships/tags" Target="../tags/tag488.xml" /><Relationship Id="rId26" Type="http://schemas.openxmlformats.org/officeDocument/2006/relationships/tags" Target="../tags/tag489.xml" /><Relationship Id="rId3" Type="http://schemas.openxmlformats.org/officeDocument/2006/relationships/tags" Target="../tags/tag466.xml" /><Relationship Id="rId4" Type="http://schemas.openxmlformats.org/officeDocument/2006/relationships/tags" Target="../tags/tag467.xml" /><Relationship Id="rId5" Type="http://schemas.openxmlformats.org/officeDocument/2006/relationships/tags" Target="../tags/tag468.xml" /><Relationship Id="rId6" Type="http://schemas.openxmlformats.org/officeDocument/2006/relationships/tags" Target="../tags/tag469.xml" /><Relationship Id="rId7" Type="http://schemas.openxmlformats.org/officeDocument/2006/relationships/tags" Target="../tags/tag470.xml" /><Relationship Id="rId8" Type="http://schemas.openxmlformats.org/officeDocument/2006/relationships/tags" Target="../tags/tag471.xml" /><Relationship Id="rId9" Type="http://schemas.openxmlformats.org/officeDocument/2006/relationships/tags" Target="../tags/tag47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0.xml" /><Relationship Id="rId10" Type="http://schemas.openxmlformats.org/officeDocument/2006/relationships/tags" Target="../tags/tag498.xml" /><Relationship Id="rId11" Type="http://schemas.openxmlformats.org/officeDocument/2006/relationships/tags" Target="../tags/tag499.xml" /><Relationship Id="rId12" Type="http://schemas.openxmlformats.org/officeDocument/2006/relationships/tags" Target="../tags/tag500.xml" /><Relationship Id="rId13" Type="http://schemas.openxmlformats.org/officeDocument/2006/relationships/tags" Target="../tags/tag501.xml" /><Relationship Id="rId14" Type="http://schemas.openxmlformats.org/officeDocument/2006/relationships/tags" Target="../tags/tag502.xml" /><Relationship Id="rId15" Type="http://schemas.openxmlformats.org/officeDocument/2006/relationships/tags" Target="../tags/tag503.xml" /><Relationship Id="rId16" Type="http://schemas.openxmlformats.org/officeDocument/2006/relationships/tags" Target="../tags/tag504.xml" /><Relationship Id="rId17" Type="http://schemas.openxmlformats.org/officeDocument/2006/relationships/tags" Target="../tags/tag505.xml" /><Relationship Id="rId18" Type="http://schemas.openxmlformats.org/officeDocument/2006/relationships/tags" Target="../tags/tag506.xml" /><Relationship Id="rId19" Type="http://schemas.openxmlformats.org/officeDocument/2006/relationships/tags" Target="../tags/tag507.xml" /><Relationship Id="rId2" Type="http://schemas.openxmlformats.org/officeDocument/2006/relationships/tags" Target="../tags/tag490.xml" /><Relationship Id="rId20" Type="http://schemas.openxmlformats.org/officeDocument/2006/relationships/tags" Target="../tags/tag508.xml" /><Relationship Id="rId21" Type="http://schemas.openxmlformats.org/officeDocument/2006/relationships/tags" Target="../tags/tag509.xml" /><Relationship Id="rId22" Type="http://schemas.openxmlformats.org/officeDocument/2006/relationships/tags" Target="../tags/tag510.xml" /><Relationship Id="rId23" Type="http://schemas.openxmlformats.org/officeDocument/2006/relationships/image" Target="../media/image16.png" /><Relationship Id="rId24" Type="http://schemas.openxmlformats.org/officeDocument/2006/relationships/tags" Target="../tags/tag511.xml" /><Relationship Id="rId25" Type="http://schemas.openxmlformats.org/officeDocument/2006/relationships/tags" Target="../tags/tag512.xml" /><Relationship Id="rId3" Type="http://schemas.openxmlformats.org/officeDocument/2006/relationships/tags" Target="../tags/tag491.xml" /><Relationship Id="rId4" Type="http://schemas.openxmlformats.org/officeDocument/2006/relationships/tags" Target="../tags/tag492.xml" /><Relationship Id="rId5" Type="http://schemas.openxmlformats.org/officeDocument/2006/relationships/tags" Target="../tags/tag493.xml" /><Relationship Id="rId6" Type="http://schemas.openxmlformats.org/officeDocument/2006/relationships/tags" Target="../tags/tag494.xml" /><Relationship Id="rId7" Type="http://schemas.openxmlformats.org/officeDocument/2006/relationships/tags" Target="../tags/tag495.xml" /><Relationship Id="rId8" Type="http://schemas.openxmlformats.org/officeDocument/2006/relationships/tags" Target="../tags/tag496.xml" /><Relationship Id="rId9" Type="http://schemas.openxmlformats.org/officeDocument/2006/relationships/tags" Target="../tags/tag497.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0.xml" /><Relationship Id="rId10" Type="http://schemas.openxmlformats.org/officeDocument/2006/relationships/tags" Target="../tags/tag521.xml" /><Relationship Id="rId11" Type="http://schemas.openxmlformats.org/officeDocument/2006/relationships/image" Target="../media/image17.png" /><Relationship Id="rId12" Type="http://schemas.openxmlformats.org/officeDocument/2006/relationships/tags" Target="../tags/tag522.xml" /><Relationship Id="rId13" Type="http://schemas.openxmlformats.org/officeDocument/2006/relationships/tags" Target="../tags/tag523.xml" /><Relationship Id="rId2" Type="http://schemas.openxmlformats.org/officeDocument/2006/relationships/tags" Target="../tags/tag513.xml" /><Relationship Id="rId3" Type="http://schemas.openxmlformats.org/officeDocument/2006/relationships/tags" Target="../tags/tag514.xml" /><Relationship Id="rId4" Type="http://schemas.openxmlformats.org/officeDocument/2006/relationships/tags" Target="../tags/tag515.xml" /><Relationship Id="rId5" Type="http://schemas.openxmlformats.org/officeDocument/2006/relationships/tags" Target="../tags/tag516.xml" /><Relationship Id="rId6" Type="http://schemas.openxmlformats.org/officeDocument/2006/relationships/tags" Target="../tags/tag517.xml" /><Relationship Id="rId7" Type="http://schemas.openxmlformats.org/officeDocument/2006/relationships/tags" Target="../tags/tag518.xml" /><Relationship Id="rId8" Type="http://schemas.openxmlformats.org/officeDocument/2006/relationships/tags" Target="../tags/tag519.xml" /><Relationship Id="rId9" Type="http://schemas.openxmlformats.org/officeDocument/2006/relationships/tags" Target="../tags/tag520.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524.xml" /><Relationship Id="rId3" Type="http://schemas.openxmlformats.org/officeDocument/2006/relationships/image" Target="../media/image18.png" /><Relationship Id="rId4" Type="http://schemas.openxmlformats.org/officeDocument/2006/relationships/tags" Target="../tags/tag525.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526.xml" /><Relationship Id="rId3" Type="http://schemas.openxmlformats.org/officeDocument/2006/relationships/image" Target="../media/image18.png" /><Relationship Id="rId4" Type="http://schemas.openxmlformats.org/officeDocument/2006/relationships/tags" Target="../tags/tag527.xml" /><Relationship Id="rId5" Type="http://schemas.openxmlformats.org/officeDocument/2006/relationships/image" Target="../media/image19.png" /><Relationship Id="rId6" Type="http://schemas.openxmlformats.org/officeDocument/2006/relationships/tags" Target="../tags/tag528.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529.xml" /><Relationship Id="rId3" Type="http://schemas.openxmlformats.org/officeDocument/2006/relationships/image" Target="../media/image20.png" /><Relationship Id="rId4" Type="http://schemas.openxmlformats.org/officeDocument/2006/relationships/tags" Target="../tags/tag530.xml" /><Relationship Id="rId5" Type="http://schemas.openxmlformats.org/officeDocument/2006/relationships/image" Target="../media/image21.png" /><Relationship Id="rId6" Type="http://schemas.openxmlformats.org/officeDocument/2006/relationships/tags" Target="../tags/tag531.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0.xml" /><Relationship Id="rId10" Type="http://schemas.openxmlformats.org/officeDocument/2006/relationships/tags" Target="../tags/tag542.xml" /><Relationship Id="rId11" Type="http://schemas.openxmlformats.org/officeDocument/2006/relationships/tags" Target="../tags/tag543.xml" /><Relationship Id="rId12" Type="http://schemas.openxmlformats.org/officeDocument/2006/relationships/tags" Target="../tags/tag544.xml" /><Relationship Id="rId13" Type="http://schemas.openxmlformats.org/officeDocument/2006/relationships/tags" Target="../tags/tag545.xml" /><Relationship Id="rId14" Type="http://schemas.openxmlformats.org/officeDocument/2006/relationships/tags" Target="../tags/tag546.xml" /><Relationship Id="rId15" Type="http://schemas.openxmlformats.org/officeDocument/2006/relationships/tags" Target="../tags/tag547.xml" /><Relationship Id="rId16" Type="http://schemas.openxmlformats.org/officeDocument/2006/relationships/tags" Target="../tags/tag548.xml" /><Relationship Id="rId17" Type="http://schemas.openxmlformats.org/officeDocument/2006/relationships/tags" Target="../tags/tag549.xml" /><Relationship Id="rId18" Type="http://schemas.openxmlformats.org/officeDocument/2006/relationships/tags" Target="../tags/tag550.xml" /><Relationship Id="rId19" Type="http://schemas.openxmlformats.org/officeDocument/2006/relationships/tags" Target="../tags/tag551.xml" /><Relationship Id="rId2" Type="http://schemas.openxmlformats.org/officeDocument/2006/relationships/notesSlide" Target="../notesSlides/notesSlide14.xml" /><Relationship Id="rId20" Type="http://schemas.openxmlformats.org/officeDocument/2006/relationships/tags" Target="../tags/tag552.xml" /><Relationship Id="rId21" Type="http://schemas.openxmlformats.org/officeDocument/2006/relationships/tags" Target="../tags/tag553.xml" /><Relationship Id="rId22" Type="http://schemas.openxmlformats.org/officeDocument/2006/relationships/tags" Target="../tags/tag554.xml" /><Relationship Id="rId23" Type="http://schemas.openxmlformats.org/officeDocument/2006/relationships/tags" Target="../tags/tag555.xml" /><Relationship Id="rId24" Type="http://schemas.openxmlformats.org/officeDocument/2006/relationships/tags" Target="../tags/tag556.xml" /><Relationship Id="rId25" Type="http://schemas.openxmlformats.org/officeDocument/2006/relationships/tags" Target="../tags/tag557.xml" /><Relationship Id="rId26" Type="http://schemas.openxmlformats.org/officeDocument/2006/relationships/tags" Target="../tags/tag558.xml" /><Relationship Id="rId27" Type="http://schemas.openxmlformats.org/officeDocument/2006/relationships/tags" Target="../tags/tag559.xml" /><Relationship Id="rId28" Type="http://schemas.openxmlformats.org/officeDocument/2006/relationships/tags" Target="../tags/tag560.xml" /><Relationship Id="rId29" Type="http://schemas.openxmlformats.org/officeDocument/2006/relationships/tags" Target="../tags/tag561.xml" /><Relationship Id="rId3" Type="http://schemas.openxmlformats.org/officeDocument/2006/relationships/tags" Target="../tags/tag535.xml" /><Relationship Id="rId30" Type="http://schemas.openxmlformats.org/officeDocument/2006/relationships/tags" Target="../tags/tag562.xml" /><Relationship Id="rId31" Type="http://schemas.openxmlformats.org/officeDocument/2006/relationships/tags" Target="../tags/tag563.xml" /><Relationship Id="rId32" Type="http://schemas.openxmlformats.org/officeDocument/2006/relationships/tags" Target="../tags/tag564.xml" /><Relationship Id="rId33" Type="http://schemas.openxmlformats.org/officeDocument/2006/relationships/tags" Target="../tags/tag565.xml" /><Relationship Id="rId34" Type="http://schemas.openxmlformats.org/officeDocument/2006/relationships/tags" Target="../tags/tag566.xml" /><Relationship Id="rId35" Type="http://schemas.openxmlformats.org/officeDocument/2006/relationships/tags" Target="../tags/tag567.xml" /><Relationship Id="rId36" Type="http://schemas.openxmlformats.org/officeDocument/2006/relationships/tags" Target="../tags/tag568.xml" /><Relationship Id="rId37" Type="http://schemas.openxmlformats.org/officeDocument/2006/relationships/tags" Target="../tags/tag569.xml" /><Relationship Id="rId38" Type="http://schemas.openxmlformats.org/officeDocument/2006/relationships/tags" Target="../tags/tag570.xml" /><Relationship Id="rId4" Type="http://schemas.openxmlformats.org/officeDocument/2006/relationships/tags" Target="../tags/tag536.xml" /><Relationship Id="rId5" Type="http://schemas.openxmlformats.org/officeDocument/2006/relationships/tags" Target="../tags/tag537.xml" /><Relationship Id="rId6" Type="http://schemas.openxmlformats.org/officeDocument/2006/relationships/tags" Target="../tags/tag538.xml" /><Relationship Id="rId7" Type="http://schemas.openxmlformats.org/officeDocument/2006/relationships/tags" Target="../tags/tag539.xml" /><Relationship Id="rId8" Type="http://schemas.openxmlformats.org/officeDocument/2006/relationships/tags" Target="../tags/tag540.xml" /><Relationship Id="rId9" Type="http://schemas.openxmlformats.org/officeDocument/2006/relationships/tags" Target="../tags/tag541.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15.xml" /><Relationship Id="rId3" Type="http://schemas.openxmlformats.org/officeDocument/2006/relationships/tags" Target="../tags/tag574.xml" /><Relationship Id="rId4" Type="http://schemas.openxmlformats.org/officeDocument/2006/relationships/tags" Target="../tags/tag575.xml" /><Relationship Id="rId5" Type="http://schemas.openxmlformats.org/officeDocument/2006/relationships/tags" Target="../tags/tag576.xml" /><Relationship Id="rId6" Type="http://schemas.openxmlformats.org/officeDocument/2006/relationships/tags" Target="../tags/tag577.xml" /><Relationship Id="rId7" Type="http://schemas.openxmlformats.org/officeDocument/2006/relationships/tags" Target="../tags/tag578.xml" /><Relationship Id="rId8" Type="http://schemas.openxmlformats.org/officeDocument/2006/relationships/tags" Target="../tags/tag579.xml" /><Relationship Id="rId9" Type="http://schemas.openxmlformats.org/officeDocument/2006/relationships/tags" Target="../tags/tag580.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0.xml" /><Relationship Id="rId10" Type="http://schemas.openxmlformats.org/officeDocument/2006/relationships/tags" Target="../tags/tag589.xml" /><Relationship Id="rId11" Type="http://schemas.openxmlformats.org/officeDocument/2006/relationships/tags" Target="../tags/tag590.xml" /><Relationship Id="rId2" Type="http://schemas.openxmlformats.org/officeDocument/2006/relationships/notesSlide" Target="../notesSlides/notesSlide16.xml" /><Relationship Id="rId3" Type="http://schemas.openxmlformats.org/officeDocument/2006/relationships/tags" Target="../tags/tag584.xml" /><Relationship Id="rId4" Type="http://schemas.openxmlformats.org/officeDocument/2006/relationships/tags" Target="../tags/tag585.xml" /><Relationship Id="rId5" Type="http://schemas.openxmlformats.org/officeDocument/2006/relationships/tags" Target="../tags/tag586.xml" /><Relationship Id="rId6" Type="http://schemas.openxmlformats.org/officeDocument/2006/relationships/tags" Target="../tags/tag587.xml" /><Relationship Id="rId7" Type="http://schemas.openxmlformats.org/officeDocument/2006/relationships/image" Target="../media/image22.png" /><Relationship Id="rId8" Type="http://schemas.openxmlformats.org/officeDocument/2006/relationships/tags" Target="../tags/tag588.xml" /><Relationship Id="rId9" Type="http://schemas.openxmlformats.org/officeDocument/2006/relationships/image" Target="../media/image23.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9" name="平行四边形 8"/>
          <p:cNvSpPr/>
          <p:nvPr>
            <p:custDataLst>
              <p:tags r:id="rId4"/>
            </p:custDataLst>
          </p:nvPr>
        </p:nvSpPr>
        <p:spPr>
          <a:xfrm>
            <a:off x="3472180" y="716915"/>
            <a:ext cx="3692525" cy="483235"/>
          </a:xfrm>
          <a:prstGeom prst="parallelogram">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800">
                <a:latin typeface="方正粗黑宋简体" panose="02000000000000000000" charset="-122"/>
                <a:ea typeface="方正粗黑宋简体" panose="02000000000000000000" charset="-122"/>
              </a:rPr>
              <a:t>概念解析</a:t>
            </a:r>
          </a:p>
        </p:txBody>
      </p:sp>
      <p:sp>
        <p:nvSpPr>
          <p:cNvPr id="11" name="AutoShape 5"/>
          <p:cNvSpPr>
            <a:spLocks noChangeArrowheads="1"/>
          </p:cNvSpPr>
          <p:nvPr>
            <p:custDataLst>
              <p:tags r:id="rId5"/>
            </p:custDataLst>
          </p:nvPr>
        </p:nvSpPr>
        <p:spPr bwMode="auto">
          <a:xfrm>
            <a:off x="726440" y="1773555"/>
            <a:ext cx="8686800" cy="4038600"/>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smtClean="0">
                <a:latin typeface="Times New Roman" pitchFamily="18" charset="0"/>
              </a:rPr>
              <a:t>    </a:t>
            </a:r>
            <a:endParaRPr lang="en-US" altLang="zh-CN" sz="2400" b="1">
              <a:latin typeface="Times New Roman" panose="02020603050405020304" pitchFamily="18" charset="0"/>
            </a:endParaRPr>
          </a:p>
        </p:txBody>
      </p:sp>
      <p:sp>
        <p:nvSpPr>
          <p:cNvPr id="12" name="TextBox 4"/>
          <p:cNvSpPr txBox="1">
            <a:spLocks noChangeArrowheads="1"/>
          </p:cNvSpPr>
          <p:nvPr>
            <p:custDataLst>
              <p:tags r:id="rId6"/>
            </p:custDataLst>
          </p:nvPr>
        </p:nvSpPr>
        <p:spPr bwMode="auto">
          <a:xfrm>
            <a:off x="1111250" y="2063750"/>
            <a:ext cx="8162290" cy="3107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ea typeface="宋体" pitchFamily="2" charset="-122"/>
              </a:defRPr>
            </a:lvl1pPr>
            <a:lvl2pPr marL="742950" indent="-285750">
              <a:defRPr>
                <a:solidFill>
                  <a:schemeClr val="tx1"/>
                </a:solidFill>
                <a:latin typeface="Verdana" panose="020b0604030504040204" pitchFamily="34" charset="0"/>
                <a:ea typeface="宋体" pitchFamily="2" charset="-122"/>
              </a:defRPr>
            </a:lvl2pPr>
            <a:lvl3pPr marL="1143000" indent="-228600">
              <a:defRPr>
                <a:solidFill>
                  <a:schemeClr val="tx1"/>
                </a:solidFill>
                <a:latin typeface="Verdana" panose="020b0604030504040204" pitchFamily="34" charset="0"/>
                <a:ea typeface="宋体" pitchFamily="2" charset="-122"/>
              </a:defRPr>
            </a:lvl3pPr>
            <a:lvl4pPr marL="1600200" indent="-228600">
              <a:defRPr>
                <a:solidFill>
                  <a:schemeClr val="tx1"/>
                </a:solidFill>
                <a:latin typeface="Verdana" panose="020b0604030504040204" pitchFamily="34" charset="0"/>
                <a:ea typeface="宋体" pitchFamily="2" charset="-122"/>
              </a:defRPr>
            </a:lvl4pPr>
            <a:lvl5pPr marL="2057400" indent="-228600">
              <a:defRPr>
                <a:solidFill>
                  <a:schemeClr val="tx1"/>
                </a:solidFill>
                <a:latin typeface="Verdana" panose="020b0604030504040204" pitchFamily="34" charset="0"/>
                <a:ea typeface="宋体"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itchFamily="2" charset="-122"/>
              </a:defRPr>
            </a:lvl9pPr>
          </a:lstStyle>
          <a:p>
            <a:pPr algn="ctr">
              <a:buFont typeface="Arial" pitchFamily="34" charset="0"/>
              <a:buNone/>
            </a:pPr>
            <a:r>
              <a:rPr lang="zh-CN" altLang="zh-CN" sz="3200" b="1">
                <a:solidFill>
                  <a:srgbClr val="1D41D5"/>
                </a:solidFill>
                <a:latin typeface="DFKai-SB" panose="03000509000000000000" charset="-120"/>
                <a:ea typeface="DFKai-SB" panose="03000509000000000000" charset="-120"/>
                <a:cs typeface="DFKai-SB" panose="03000509000000000000" charset="-120"/>
              </a:rPr>
              <a:t>共和</a:t>
            </a:r>
          </a:p>
          <a:p>
            <a:pPr eaLnBrk="1" hangingPunct="1">
              <a:buFont typeface="Arial" pitchFamily="34" charset="0"/>
              <a:buNone/>
            </a:pPr>
            <a:r>
              <a:rPr lang="zh-CN" altLang="zh-CN" sz="3200" b="1">
                <a:solidFill>
                  <a:srgbClr val="1D41D5"/>
                </a:solidFill>
                <a:latin typeface="DFKai-SB" panose="03000509000000000000" charset="-120"/>
                <a:ea typeface="DFKai-SB" panose="03000509000000000000" charset="-120"/>
                <a:cs typeface="DFKai-SB" panose="03000509000000000000" charset="-120"/>
              </a:rPr>
              <a:t>有两大基本特征：</a:t>
            </a:r>
            <a:endParaRPr lang="en-US" altLang="zh-CN" sz="3200" b="1">
              <a:solidFill>
                <a:srgbClr val="1D41D5"/>
              </a:solidFill>
              <a:latin typeface="DFKai-SB" panose="03000509000000000000" charset="-120"/>
              <a:ea typeface="DFKai-SB" panose="03000509000000000000" charset="-120"/>
              <a:cs typeface="DFKai-SB" panose="03000509000000000000" charset="-120"/>
            </a:endParaRPr>
          </a:p>
          <a:p>
            <a:pPr eaLnBrk="1" hangingPunct="1">
              <a:buFont typeface="Arial" pitchFamily="34" charset="0"/>
              <a:buNone/>
            </a:pPr>
            <a:r>
              <a:rPr lang="en-US" altLang="zh-CN" sz="3200" b="1">
                <a:solidFill>
                  <a:srgbClr val="1D41D5"/>
                </a:solidFill>
                <a:latin typeface="DFKai-SB" panose="03000509000000000000" charset="-120"/>
                <a:ea typeface="DFKai-SB" panose="03000509000000000000" charset="-120"/>
                <a:cs typeface="DFKai-SB" panose="03000509000000000000" charset="-120"/>
              </a:rPr>
              <a:t>1</a:t>
            </a:r>
            <a:r>
              <a:rPr lang="zh-CN" altLang="en-US" sz="3200" b="1">
                <a:solidFill>
                  <a:srgbClr val="1D41D5"/>
                </a:solidFill>
                <a:latin typeface="DFKai-SB" panose="03000509000000000000" charset="-120"/>
                <a:ea typeface="DFKai-SB" panose="03000509000000000000" charset="-120"/>
                <a:cs typeface="DFKai-SB" panose="03000509000000000000" charset="-120"/>
              </a:rPr>
              <a:t>、</a:t>
            </a:r>
            <a:r>
              <a:rPr lang="zh-CN" altLang="zh-CN" sz="3200" b="1">
                <a:solidFill>
                  <a:srgbClr val="1D41D5"/>
                </a:solidFill>
                <a:latin typeface="DFKai-SB" panose="03000509000000000000" charset="-120"/>
                <a:ea typeface="DFKai-SB" panose="03000509000000000000" charset="-120"/>
                <a:cs typeface="DFKai-SB" panose="03000509000000000000" charset="-120"/>
              </a:rPr>
              <a:t>政府机构和最高首脑由选举产生</a:t>
            </a:r>
          </a:p>
          <a:p>
            <a:pPr eaLnBrk="1" hangingPunct="1">
              <a:buFont typeface="Arial" pitchFamily="34" charset="0"/>
              <a:buNone/>
            </a:pPr>
            <a:r>
              <a:rPr lang="en-US" altLang="zh-CN" sz="3200" b="1">
                <a:solidFill>
                  <a:srgbClr val="1D41D5"/>
                </a:solidFill>
                <a:latin typeface="DFKai-SB" panose="03000509000000000000" charset="-120"/>
                <a:ea typeface="DFKai-SB" panose="03000509000000000000" charset="-120"/>
                <a:cs typeface="DFKai-SB" panose="03000509000000000000" charset="-120"/>
              </a:rPr>
              <a:t>2</a:t>
            </a:r>
            <a:r>
              <a:rPr lang="zh-CN" altLang="en-US" sz="3200" b="1">
                <a:solidFill>
                  <a:srgbClr val="1D41D5"/>
                </a:solidFill>
                <a:latin typeface="DFKai-SB" panose="03000509000000000000" charset="-120"/>
                <a:ea typeface="DFKai-SB" panose="03000509000000000000" charset="-120"/>
                <a:cs typeface="DFKai-SB" panose="03000509000000000000" charset="-120"/>
              </a:rPr>
              <a:t>、</a:t>
            </a:r>
            <a:r>
              <a:rPr lang="zh-CN" altLang="zh-CN" sz="3200" b="1">
                <a:solidFill>
                  <a:srgbClr val="1D41D5"/>
                </a:solidFill>
                <a:latin typeface="DFKai-SB" panose="03000509000000000000" charset="-120"/>
                <a:ea typeface="DFKai-SB" panose="03000509000000000000" charset="-120"/>
                <a:cs typeface="DFKai-SB" panose="03000509000000000000" charset="-120"/>
              </a:rPr>
              <a:t>民众参与国家事务</a:t>
            </a:r>
            <a:endParaRPr lang="en-US" altLang="zh-CN" sz="3200" b="1">
              <a:solidFill>
                <a:srgbClr val="1D41D5"/>
              </a:solidFill>
              <a:latin typeface="DFKai-SB" panose="03000509000000000000" charset="-120"/>
              <a:ea typeface="DFKai-SB" panose="03000509000000000000" charset="-120"/>
              <a:cs typeface="DFKai-SB" panose="03000509000000000000" charset="-120"/>
            </a:endParaRPr>
          </a:p>
          <a:p>
            <a:pPr eaLnBrk="1" hangingPunct="1">
              <a:buFont typeface="Arial" pitchFamily="34" charset="0"/>
              <a:buNone/>
            </a:pPr>
            <a:r>
              <a:rPr lang="en-US" altLang="zh-CN" sz="3200" b="1">
                <a:solidFill>
                  <a:srgbClr val="1D41D5"/>
                </a:solidFill>
                <a:latin typeface="华文新魏" panose="02010800040101010101" pitchFamily="2" charset="-122"/>
                <a:ea typeface="华文新魏" panose="02010800040101010101" pitchFamily="2" charset="-122"/>
              </a:rPr>
              <a:t>    </a:t>
            </a:r>
            <a:r>
              <a:rPr lang="en-US" altLang="zh-CN" sz="3200" b="1" smtClean="0">
                <a:solidFill>
                  <a:srgbClr val="1D41D5"/>
                </a:solidFill>
                <a:latin typeface="华文新魏" panose="02010800040101010101" pitchFamily="2" charset="-122"/>
                <a:ea typeface="华文新魏" panose="02010800040101010101" pitchFamily="2" charset="-122"/>
              </a:rPr>
              <a:t>     </a:t>
            </a:r>
            <a:r>
              <a:rPr lang="en-US" altLang="zh-CN" sz="2800" b="1" smtClean="0">
                <a:solidFill>
                  <a:srgbClr val="1D41D5"/>
                </a:solidFill>
                <a:latin typeface="楷体" panose="02010609060101010101" pitchFamily="49" charset="-122"/>
                <a:ea typeface="楷体" panose="02010609060101010101" pitchFamily="49" charset="-122"/>
                <a:cs typeface="楷体" panose="02010609060101010101" pitchFamily="49" charset="-122"/>
              </a:rPr>
              <a:t>---</a:t>
            </a:r>
            <a:r>
              <a:rPr lang="zh-CN" altLang="zh-CN" sz="2800" b="1">
                <a:solidFill>
                  <a:srgbClr val="1D41D5"/>
                </a:solidFill>
                <a:latin typeface="楷体" panose="02010609060101010101" pitchFamily="49" charset="-122"/>
                <a:ea typeface="楷体" panose="02010609060101010101" pitchFamily="49" charset="-122"/>
                <a:cs typeface="楷体" panose="02010609060101010101" pitchFamily="49" charset="-122"/>
              </a:rPr>
              <a:t>摘自金观涛《观念史研究》</a:t>
            </a:r>
            <a:endParaRPr lang="zh-CN" altLang="en-US" sz="3200" b="1">
              <a:solidFill>
                <a:srgbClr val="0000CC"/>
              </a:solidFill>
              <a:latin typeface="华文新魏" pitchFamily="2" charset="-122"/>
              <a:ea typeface="华文新魏" pitchFamily="2" charset="-122"/>
            </a:endParaRPr>
          </a:p>
          <a:p>
            <a:pPr eaLnBrk="1" hangingPunct="1">
              <a:buFont typeface="Arial" pitchFamily="34" charset="0"/>
              <a:buNone/>
            </a:pPr>
            <a:endParaRPr lang="zh-CN" altLang="en-US" sz="3200" b="1">
              <a:latin typeface="华文新魏" pitchFamily="2" charset="-122"/>
              <a:ea typeface="华文新魏" pitchFamily="2" charset="-122"/>
            </a:endParaRPr>
          </a:p>
        </p:txBody>
      </p:sp>
      <p:pic>
        <p:nvPicPr>
          <p:cNvPr id="16" name="图片 15"/>
          <p:cNvPicPr>
            <a:picLocks noChangeAspect="1"/>
          </p:cNvPicPr>
          <p:nvPr>
            <p:custDataLst>
              <p:tags r:id="rId8"/>
            </p:custDataLst>
          </p:nvPr>
        </p:nvPicPr>
        <p:blipFill>
          <a:blip r:embed="rId7"/>
          <a:stretch>
            <a:fillRect/>
          </a:stretch>
        </p:blipFill>
        <p:spPr>
          <a:xfrm>
            <a:off x="9431020" y="1772920"/>
            <a:ext cx="2717800" cy="4015105"/>
          </a:xfrm>
          <a:prstGeom prst="rect">
            <a:avLst/>
          </a:prstGeom>
          <a:effectLst>
            <a:softEdge rad="317500"/>
          </a:effectLst>
        </p:spPr>
      </p:pic>
      <p:sp>
        <p:nvSpPr>
          <p:cNvPr id="3" name="椭圆 2"/>
          <p:cNvSpPr/>
          <p:nvPr>
            <p:custDataLst>
              <p:tags r:id="rId9"/>
            </p:custDataLst>
          </p:nvPr>
        </p:nvSpPr>
        <p:spPr>
          <a:xfrm>
            <a:off x="5904865" y="2926080"/>
            <a:ext cx="827405" cy="810895"/>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4" name="椭圆 3"/>
          <p:cNvSpPr/>
          <p:nvPr>
            <p:custDataLst>
              <p:tags r:id="rId10"/>
            </p:custDataLst>
          </p:nvPr>
        </p:nvSpPr>
        <p:spPr>
          <a:xfrm>
            <a:off x="1680845" y="3499485"/>
            <a:ext cx="1791335" cy="810895"/>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Tree>
    <p:custDataLst>
      <p:tags r:id="rId1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2" name="图片 1"/>
          <p:cNvPicPr>
            <a:picLocks noChangeAspect="1"/>
          </p:cNvPicPr>
          <p:nvPr>
            <p:custDataLst>
              <p:tags r:id="rId4"/>
            </p:custDataLst>
          </p:nvPr>
        </p:nvPicPr>
        <p:blipFill>
          <a:blip r:embed="rId3"/>
          <a:stretch>
            <a:fillRect/>
          </a:stretch>
        </p:blipFill>
        <p:spPr>
          <a:xfrm>
            <a:off x="635" y="0"/>
            <a:ext cx="12191365" cy="6858635"/>
          </a:xfrm>
          <a:prstGeom prst="rect">
            <a:avLst/>
          </a:prstGeom>
        </p:spPr>
      </p:pic>
      <p:sp>
        <p:nvSpPr>
          <p:cNvPr id="3" name="矩形 2"/>
          <p:cNvSpPr/>
          <p:nvPr>
            <p:custDataLst>
              <p:tags r:id="rId5"/>
            </p:custDataLst>
          </p:nvPr>
        </p:nvSpPr>
        <p:spPr>
          <a:xfrm>
            <a:off x="8969375" y="1454150"/>
            <a:ext cx="1859915" cy="330835"/>
          </a:xfrm>
          <a:prstGeom prst="rect">
            <a:avLst/>
          </a:prstGeom>
          <a:solidFill>
            <a:srgbClr val="9412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2030780" y="4000970"/>
            <a:ext cx="4450080" cy="521970"/>
          </a:xfrm>
          <a:prstGeom prst="rect">
            <a:avLst/>
          </a:prstGeom>
        </p:spPr>
        <p:txBody>
          <a:bodyPr wrap="none">
            <a:spAutoFit/>
          </a:bodyPr>
          <a:lstStyle>
            <a:defPPr/>
          </a:lstStyle>
          <a:p>
            <a:pPr/>
            <a:r>
              <a:rPr lang="zh-CN" altLang="en-US" sz="2800" b="1">
                <a:solidFill>
                  <a:srgbClr val="C00000"/>
                </a:solidFill>
              </a:rPr>
              <a:t>中华人民共和国的政治制度</a:t>
            </a:r>
          </a:p>
        </p:txBody>
      </p:sp>
      <p:sp>
        <p:nvSpPr>
          <p:cNvPr id="7" name="矩形 6"/>
          <p:cNvSpPr/>
          <p:nvPr>
            <p:custDataLst>
              <p:tags r:id="rId4"/>
            </p:custDataLst>
          </p:nvPr>
        </p:nvSpPr>
        <p:spPr>
          <a:xfrm>
            <a:off x="2030780" y="2852195"/>
            <a:ext cx="6583680" cy="521970"/>
          </a:xfrm>
          <a:prstGeom prst="rect">
            <a:avLst/>
          </a:prstGeom>
        </p:spPr>
        <p:txBody>
          <a:bodyPr wrap="none">
            <a:spAutoFit/>
          </a:bodyPr>
          <a:lstStyle>
            <a:defPPr/>
          </a:lstStyle>
          <a:p>
            <a:pPr algn="just"/>
            <a:r>
              <a:rPr lang="zh-CN" altLang="en-US" sz="2800" b="1">
                <a:solidFill>
                  <a:srgbClr val="C00000"/>
                </a:solidFill>
              </a:rPr>
              <a:t>中国共产党在根据地和解放区的制度探索</a:t>
            </a:r>
          </a:p>
        </p:txBody>
      </p:sp>
      <p:sp>
        <p:nvSpPr>
          <p:cNvPr id="8" name="矩形 7"/>
          <p:cNvSpPr/>
          <p:nvPr>
            <p:custDataLst>
              <p:tags r:id="rId5"/>
            </p:custDataLst>
          </p:nvPr>
        </p:nvSpPr>
        <p:spPr>
          <a:xfrm>
            <a:off x="2030780" y="1697069"/>
            <a:ext cx="3383280" cy="521970"/>
          </a:xfrm>
          <a:prstGeom prst="rect">
            <a:avLst/>
          </a:prstGeom>
        </p:spPr>
        <p:txBody>
          <a:bodyPr wrap="none">
            <a:spAutoFit/>
          </a:bodyPr>
          <a:lstStyle>
            <a:defPPr/>
          </a:lstStyle>
          <a:p>
            <a:pPr/>
            <a:r>
              <a:rPr lang="zh-CN" altLang="en-US" sz="2800" b="1">
                <a:solidFill>
                  <a:srgbClr val="C00000"/>
                </a:solidFill>
              </a:rPr>
              <a:t>民国时期的政治制度</a:t>
            </a:r>
          </a:p>
        </p:txBody>
      </p:sp>
      <p:grpSp>
        <p:nvGrpSpPr>
          <p:cNvPr id="11" name="组合 10"/>
          <p:cNvGrpSpPr/>
          <p:nvPr>
            <p:custDataLst>
              <p:tags r:id="rId6"/>
            </p:custDataLst>
          </p:nvPr>
        </p:nvGrpSpPr>
        <p:grpSpPr>
          <a:xfrm>
            <a:off x="1433481" y="1697430"/>
            <a:ext cx="525439" cy="525439"/>
            <a:chOff x="1480782" y="2152725"/>
            <a:chExt cx="525439" cy="525439"/>
          </a:xfrm>
        </p:grpSpPr>
        <p:sp>
          <p:nvSpPr>
            <p:cNvPr id="9" name="矩形: 圆角 8"/>
            <p:cNvSpPr/>
            <p:nvPr>
              <p:custDataLst>
                <p:tags r:id="rId7"/>
              </p:custDataLst>
            </p:nvPr>
          </p:nvSpPr>
          <p:spPr>
            <a:xfrm>
              <a:off x="1480782" y="2152725"/>
              <a:ext cx="525439" cy="525439"/>
            </a:xfrm>
            <a:prstGeom prst="roundRect">
              <a:avLst>
                <a:gd name="adj" fmla="val 1017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0" name="矩形 9"/>
            <p:cNvSpPr/>
            <p:nvPr>
              <p:custDataLst>
                <p:tags r:id="rId8"/>
              </p:custDataLst>
            </p:nvPr>
          </p:nvSpPr>
          <p:spPr>
            <a:xfrm>
              <a:off x="1498883" y="2184611"/>
              <a:ext cx="489236" cy="461665"/>
            </a:xfrm>
            <a:prstGeom prst="rect">
              <a:avLst/>
            </a:prstGeom>
          </p:spPr>
          <p:txBody>
            <a:bodyPr wrap="none">
              <a:spAutoFit/>
            </a:bodyPr>
            <a:lstStyle>
              <a:defPPr/>
            </a:lstStyle>
            <a:p>
              <a:pPr/>
              <a:r>
                <a:rPr lang="en-US" altLang="zh-CN" sz="2400" b="1" spc="-150">
                  <a:solidFill>
                    <a:schemeClr val="bg1"/>
                  </a:solidFill>
                </a:rPr>
                <a:t>01</a:t>
              </a:r>
              <a:endParaRPr lang="zh-CN" altLang="en-US" sz="2400" b="1" spc="-150">
                <a:solidFill>
                  <a:schemeClr val="bg1"/>
                </a:solidFill>
              </a:endParaRPr>
            </a:p>
          </p:txBody>
        </p:sp>
      </p:grpSp>
      <p:grpSp>
        <p:nvGrpSpPr>
          <p:cNvPr id="12" name="组合 11"/>
          <p:cNvGrpSpPr/>
          <p:nvPr>
            <p:custDataLst>
              <p:tags r:id="rId9"/>
            </p:custDataLst>
          </p:nvPr>
        </p:nvGrpSpPr>
        <p:grpSpPr>
          <a:xfrm>
            <a:off x="1433481" y="2849381"/>
            <a:ext cx="525439" cy="525439"/>
            <a:chOff x="1480782" y="2152725"/>
            <a:chExt cx="525439" cy="525439"/>
          </a:xfrm>
        </p:grpSpPr>
        <p:sp>
          <p:nvSpPr>
            <p:cNvPr id="13" name="矩形: 圆角 12"/>
            <p:cNvSpPr/>
            <p:nvPr>
              <p:custDataLst>
                <p:tags r:id="rId10"/>
              </p:custDataLst>
            </p:nvPr>
          </p:nvSpPr>
          <p:spPr>
            <a:xfrm>
              <a:off x="1480782" y="2152725"/>
              <a:ext cx="525439" cy="525439"/>
            </a:xfrm>
            <a:prstGeom prst="roundRect">
              <a:avLst>
                <a:gd name="adj" fmla="val 1017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4" name="矩形 13"/>
            <p:cNvSpPr/>
            <p:nvPr>
              <p:custDataLst>
                <p:tags r:id="rId11"/>
              </p:custDataLst>
            </p:nvPr>
          </p:nvSpPr>
          <p:spPr>
            <a:xfrm>
              <a:off x="1498883" y="2184611"/>
              <a:ext cx="489236" cy="461665"/>
            </a:xfrm>
            <a:prstGeom prst="rect">
              <a:avLst/>
            </a:prstGeom>
          </p:spPr>
          <p:txBody>
            <a:bodyPr wrap="none">
              <a:spAutoFit/>
            </a:bodyPr>
            <a:lstStyle>
              <a:defPPr/>
            </a:lstStyle>
            <a:p>
              <a:pPr/>
              <a:r>
                <a:rPr lang="en-US" altLang="zh-CN" sz="2400" b="1" spc="-150">
                  <a:solidFill>
                    <a:schemeClr val="bg1"/>
                  </a:solidFill>
                </a:rPr>
                <a:t>02</a:t>
              </a:r>
              <a:endParaRPr lang="zh-CN" altLang="en-US" sz="2400" b="1" spc="-150">
                <a:solidFill>
                  <a:schemeClr val="bg1"/>
                </a:solidFill>
              </a:endParaRPr>
            </a:p>
          </p:txBody>
        </p:sp>
      </p:grpSp>
      <p:grpSp>
        <p:nvGrpSpPr>
          <p:cNvPr id="15" name="组合 14"/>
          <p:cNvGrpSpPr/>
          <p:nvPr>
            <p:custDataLst>
              <p:tags r:id="rId12"/>
            </p:custDataLst>
          </p:nvPr>
        </p:nvGrpSpPr>
        <p:grpSpPr>
          <a:xfrm>
            <a:off x="1433481" y="4001332"/>
            <a:ext cx="525439" cy="525439"/>
            <a:chOff x="1480782" y="2152725"/>
            <a:chExt cx="525439" cy="525439"/>
          </a:xfrm>
        </p:grpSpPr>
        <p:sp>
          <p:nvSpPr>
            <p:cNvPr id="16" name="矩形: 圆角 15"/>
            <p:cNvSpPr/>
            <p:nvPr>
              <p:custDataLst>
                <p:tags r:id="rId13"/>
              </p:custDataLst>
            </p:nvPr>
          </p:nvSpPr>
          <p:spPr>
            <a:xfrm>
              <a:off x="1480782" y="2152725"/>
              <a:ext cx="525439" cy="525439"/>
            </a:xfrm>
            <a:prstGeom prst="roundRect">
              <a:avLst>
                <a:gd name="adj" fmla="val 1017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7" name="矩形 16"/>
            <p:cNvSpPr/>
            <p:nvPr>
              <p:custDataLst>
                <p:tags r:id="rId14"/>
              </p:custDataLst>
            </p:nvPr>
          </p:nvSpPr>
          <p:spPr>
            <a:xfrm>
              <a:off x="1498883" y="2184611"/>
              <a:ext cx="489236" cy="461665"/>
            </a:xfrm>
            <a:prstGeom prst="rect">
              <a:avLst/>
            </a:prstGeom>
          </p:spPr>
          <p:txBody>
            <a:bodyPr wrap="none">
              <a:spAutoFit/>
            </a:bodyPr>
            <a:lstStyle>
              <a:defPPr/>
            </a:lstStyle>
            <a:p>
              <a:pPr/>
              <a:r>
                <a:rPr lang="en-US" altLang="zh-CN" sz="2400" b="1" spc="-150">
                  <a:solidFill>
                    <a:schemeClr val="bg1"/>
                  </a:solidFill>
                </a:rPr>
                <a:t>03</a:t>
              </a:r>
              <a:endParaRPr lang="zh-CN" altLang="en-US" sz="2400" b="1" spc="-150">
                <a:solidFill>
                  <a:schemeClr val="bg1"/>
                </a:solidFill>
              </a:endParaRPr>
            </a:p>
          </p:txBody>
        </p:sp>
      </p:grpSp>
      <p:sp>
        <p:nvSpPr>
          <p:cNvPr id="35" name="矩形 34"/>
          <p:cNvSpPr/>
          <p:nvPr>
            <p:custDataLst>
              <p:tags r:id="rId15"/>
            </p:custDataLst>
          </p:nvPr>
        </p:nvSpPr>
        <p:spPr>
          <a:xfrm>
            <a:off x="590304" y="330830"/>
            <a:ext cx="1587294" cy="830997"/>
          </a:xfrm>
          <a:prstGeom prst="rect">
            <a:avLst/>
          </a:prstGeom>
        </p:spPr>
        <p:txBody>
          <a:bodyPr wrap="none">
            <a:spAutoFit/>
          </a:bodyPr>
          <a:lstStyle>
            <a:defPPr/>
          </a:lstStyle>
          <a:p>
            <a:pPr/>
            <a:r>
              <a:rPr lang="zh-CN" altLang="en-US" sz="4800" b="1">
                <a:solidFill>
                  <a:srgbClr val="C00000"/>
                </a:solidFill>
              </a:rPr>
              <a:t>目 录</a:t>
            </a:r>
            <a:endParaRPr lang="zh-CN" altLang="en-US" sz="4000"/>
          </a:p>
        </p:txBody>
      </p:sp>
      <p:sp useBgFill="1">
        <p:nvSpPr>
          <p:cNvPr id="100" name="文本框 99"/>
          <p:cNvSpPr txBox="1"/>
          <p:nvPr>
            <p:custDataLst>
              <p:tags r:id="rId16"/>
            </p:custDataLst>
          </p:nvPr>
        </p:nvSpPr>
        <p:spPr>
          <a:xfrm>
            <a:off x="177800" y="5315585"/>
            <a:ext cx="9471025" cy="1210945"/>
          </a:xfrm>
          <a:prstGeom prst="rect">
            <a:avLst/>
          </a:prstGeom>
          <a:ln w="31750" cmpd="sng">
            <a:solidFill>
              <a:srgbClr val="C00000"/>
            </a:solidFill>
            <a:prstDash val="dashDot"/>
          </a:ln>
        </p:spPr>
        <p:txBody>
          <a:bodyPr wrap="square">
            <a:spAutoFit/>
          </a:bodyPr>
          <a:lstStyle>
            <a:defPPr/>
          </a:lstStyle>
          <a:p>
            <a:pPr indent="0" algn="just">
              <a:lnSpc>
                <a:spcPct val="130000"/>
              </a:lnSpc>
            </a:pPr>
            <a:r>
              <a:rPr lang="zh-CN" altLang="en-US" sz="2800" b="1">
                <a:solidFill>
                  <a:schemeClr val="tx1"/>
                </a:solidFill>
              </a:rPr>
              <a:t>【课程标准】</a:t>
            </a:r>
            <a:r>
              <a:rPr lang="zh-CN" altLang="en-US" sz="2800" b="1">
                <a:solidFill>
                  <a:schemeClr val="tx1"/>
                </a:solidFill>
                <a:sym typeface="+mn-ea"/>
              </a:rPr>
              <a:t>了解共和制在中国建立的曲折过程，理解中国政治道路发展的独特性。</a:t>
            </a:r>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ppt_x"/>
                                          </p:val>
                                        </p:tav>
                                        <p:tav tm="100000">
                                          <p:val>
                                            <p:strVal val="#ppt_x"/>
                                          </p:val>
                                        </p:tav>
                                      </p:tavLst>
                                    </p:anim>
                                    <p:anim calcmode="lin" valueType="num">
                                      <p:cBhvr additive="base">
                                        <p:cTn id="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2064435" y="4696295"/>
            <a:ext cx="4450080" cy="521970"/>
          </a:xfrm>
          <a:prstGeom prst="rect">
            <a:avLst/>
          </a:prstGeom>
        </p:spPr>
        <p:txBody>
          <a:bodyPr wrap="none">
            <a:spAutoFit/>
          </a:bodyPr>
          <a:lstStyle>
            <a:defPPr/>
          </a:lstStyle>
          <a:p>
            <a:pPr/>
            <a:r>
              <a:rPr lang="zh-CN" altLang="en-US" sz="2800" b="1">
                <a:solidFill>
                  <a:srgbClr val="C00000"/>
                </a:solidFill>
              </a:rPr>
              <a:t>中华人民共和国的政治制度</a:t>
            </a:r>
          </a:p>
        </p:txBody>
      </p:sp>
      <p:sp>
        <p:nvSpPr>
          <p:cNvPr id="7" name="矩形 6"/>
          <p:cNvSpPr/>
          <p:nvPr>
            <p:custDataLst>
              <p:tags r:id="rId4"/>
            </p:custDataLst>
          </p:nvPr>
        </p:nvSpPr>
        <p:spPr>
          <a:xfrm>
            <a:off x="2064435" y="3547520"/>
            <a:ext cx="6583680" cy="521970"/>
          </a:xfrm>
          <a:prstGeom prst="rect">
            <a:avLst/>
          </a:prstGeom>
        </p:spPr>
        <p:txBody>
          <a:bodyPr wrap="none">
            <a:spAutoFit/>
          </a:bodyPr>
          <a:lstStyle>
            <a:defPPr/>
          </a:lstStyle>
          <a:p>
            <a:pPr algn="just"/>
            <a:r>
              <a:rPr lang="zh-CN" altLang="en-US" sz="2800" b="1">
                <a:solidFill>
                  <a:srgbClr val="C00000"/>
                </a:solidFill>
              </a:rPr>
              <a:t>中国共产党在根据地和解放区的制度探索</a:t>
            </a:r>
          </a:p>
        </p:txBody>
      </p:sp>
      <p:sp>
        <p:nvSpPr>
          <p:cNvPr id="8" name="矩形 7"/>
          <p:cNvSpPr/>
          <p:nvPr>
            <p:custDataLst>
              <p:tags r:id="rId5"/>
            </p:custDataLst>
          </p:nvPr>
        </p:nvSpPr>
        <p:spPr>
          <a:xfrm>
            <a:off x="2064435" y="2392394"/>
            <a:ext cx="3383280" cy="521970"/>
          </a:xfrm>
          <a:prstGeom prst="rect">
            <a:avLst/>
          </a:prstGeom>
        </p:spPr>
        <p:txBody>
          <a:bodyPr wrap="none">
            <a:spAutoFit/>
          </a:bodyPr>
          <a:lstStyle>
            <a:defPPr/>
          </a:lstStyle>
          <a:p>
            <a:pPr/>
            <a:r>
              <a:rPr lang="zh-CN" altLang="en-US" sz="2800" b="1">
                <a:solidFill>
                  <a:srgbClr val="C00000"/>
                </a:solidFill>
              </a:rPr>
              <a:t>民国时期的政治制度</a:t>
            </a:r>
          </a:p>
        </p:txBody>
      </p:sp>
      <p:grpSp>
        <p:nvGrpSpPr>
          <p:cNvPr id="11" name="组合 10"/>
          <p:cNvGrpSpPr/>
          <p:nvPr>
            <p:custDataLst>
              <p:tags r:id="rId6"/>
            </p:custDataLst>
          </p:nvPr>
        </p:nvGrpSpPr>
        <p:grpSpPr>
          <a:xfrm>
            <a:off x="1467136" y="2392755"/>
            <a:ext cx="525439" cy="525439"/>
            <a:chOff x="1480782" y="2152725"/>
            <a:chExt cx="525439" cy="525439"/>
          </a:xfrm>
        </p:grpSpPr>
        <p:sp>
          <p:nvSpPr>
            <p:cNvPr id="9" name="矩形: 圆角 8"/>
            <p:cNvSpPr/>
            <p:nvPr>
              <p:custDataLst>
                <p:tags r:id="rId7"/>
              </p:custDataLst>
            </p:nvPr>
          </p:nvSpPr>
          <p:spPr>
            <a:xfrm>
              <a:off x="1480782" y="2152725"/>
              <a:ext cx="525439" cy="525439"/>
            </a:xfrm>
            <a:prstGeom prst="roundRect">
              <a:avLst>
                <a:gd name="adj" fmla="val 1017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0" name="矩形 9"/>
            <p:cNvSpPr/>
            <p:nvPr>
              <p:custDataLst>
                <p:tags r:id="rId8"/>
              </p:custDataLst>
            </p:nvPr>
          </p:nvSpPr>
          <p:spPr>
            <a:xfrm>
              <a:off x="1498883" y="2184611"/>
              <a:ext cx="489236" cy="461665"/>
            </a:xfrm>
            <a:prstGeom prst="rect">
              <a:avLst/>
            </a:prstGeom>
          </p:spPr>
          <p:txBody>
            <a:bodyPr wrap="none">
              <a:spAutoFit/>
            </a:bodyPr>
            <a:lstStyle>
              <a:defPPr/>
            </a:lstStyle>
            <a:p>
              <a:pPr/>
              <a:r>
                <a:rPr lang="en-US" altLang="zh-CN" sz="2400" b="1" spc="-150">
                  <a:solidFill>
                    <a:schemeClr val="bg1"/>
                  </a:solidFill>
                </a:rPr>
                <a:t>01</a:t>
              </a:r>
              <a:endParaRPr lang="zh-CN" altLang="en-US" sz="2400" b="1" spc="-150">
                <a:solidFill>
                  <a:schemeClr val="bg1"/>
                </a:solidFill>
              </a:endParaRPr>
            </a:p>
          </p:txBody>
        </p:sp>
      </p:grpSp>
      <p:grpSp>
        <p:nvGrpSpPr>
          <p:cNvPr id="12" name="组合 11"/>
          <p:cNvGrpSpPr/>
          <p:nvPr>
            <p:custDataLst>
              <p:tags r:id="rId9"/>
            </p:custDataLst>
          </p:nvPr>
        </p:nvGrpSpPr>
        <p:grpSpPr>
          <a:xfrm>
            <a:off x="1467136" y="3544706"/>
            <a:ext cx="525439" cy="525439"/>
            <a:chOff x="1480782" y="2152725"/>
            <a:chExt cx="525439" cy="525439"/>
          </a:xfrm>
        </p:grpSpPr>
        <p:sp>
          <p:nvSpPr>
            <p:cNvPr id="13" name="矩形: 圆角 12"/>
            <p:cNvSpPr/>
            <p:nvPr>
              <p:custDataLst>
                <p:tags r:id="rId10"/>
              </p:custDataLst>
            </p:nvPr>
          </p:nvSpPr>
          <p:spPr>
            <a:xfrm>
              <a:off x="1480782" y="2152725"/>
              <a:ext cx="525439" cy="525439"/>
            </a:xfrm>
            <a:prstGeom prst="roundRect">
              <a:avLst>
                <a:gd name="adj" fmla="val 1017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4" name="矩形 13"/>
            <p:cNvSpPr/>
            <p:nvPr>
              <p:custDataLst>
                <p:tags r:id="rId11"/>
              </p:custDataLst>
            </p:nvPr>
          </p:nvSpPr>
          <p:spPr>
            <a:xfrm>
              <a:off x="1498883" y="2184611"/>
              <a:ext cx="489236" cy="461665"/>
            </a:xfrm>
            <a:prstGeom prst="rect">
              <a:avLst/>
            </a:prstGeom>
          </p:spPr>
          <p:txBody>
            <a:bodyPr wrap="none">
              <a:spAutoFit/>
            </a:bodyPr>
            <a:lstStyle>
              <a:defPPr/>
            </a:lstStyle>
            <a:p>
              <a:pPr/>
              <a:r>
                <a:rPr lang="en-US" altLang="zh-CN" sz="2400" b="1" spc="-150">
                  <a:solidFill>
                    <a:schemeClr val="bg1"/>
                  </a:solidFill>
                </a:rPr>
                <a:t>02</a:t>
              </a:r>
              <a:endParaRPr lang="zh-CN" altLang="en-US" sz="2400" b="1" spc="-150">
                <a:solidFill>
                  <a:schemeClr val="bg1"/>
                </a:solidFill>
              </a:endParaRPr>
            </a:p>
          </p:txBody>
        </p:sp>
      </p:grpSp>
      <p:grpSp>
        <p:nvGrpSpPr>
          <p:cNvPr id="15" name="组合 14"/>
          <p:cNvGrpSpPr/>
          <p:nvPr>
            <p:custDataLst>
              <p:tags r:id="rId12"/>
            </p:custDataLst>
          </p:nvPr>
        </p:nvGrpSpPr>
        <p:grpSpPr>
          <a:xfrm>
            <a:off x="1467136" y="4696657"/>
            <a:ext cx="525439" cy="525439"/>
            <a:chOff x="1480782" y="2152725"/>
            <a:chExt cx="525439" cy="525439"/>
          </a:xfrm>
        </p:grpSpPr>
        <p:sp>
          <p:nvSpPr>
            <p:cNvPr id="16" name="矩形: 圆角 15"/>
            <p:cNvSpPr/>
            <p:nvPr>
              <p:custDataLst>
                <p:tags r:id="rId13"/>
              </p:custDataLst>
            </p:nvPr>
          </p:nvSpPr>
          <p:spPr>
            <a:xfrm>
              <a:off x="1480782" y="2152725"/>
              <a:ext cx="525439" cy="525439"/>
            </a:xfrm>
            <a:prstGeom prst="roundRect">
              <a:avLst>
                <a:gd name="adj" fmla="val 10173"/>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7" name="矩形 16"/>
            <p:cNvSpPr/>
            <p:nvPr>
              <p:custDataLst>
                <p:tags r:id="rId14"/>
              </p:custDataLst>
            </p:nvPr>
          </p:nvSpPr>
          <p:spPr>
            <a:xfrm>
              <a:off x="1498883" y="2184611"/>
              <a:ext cx="489236" cy="461665"/>
            </a:xfrm>
            <a:prstGeom prst="rect">
              <a:avLst/>
            </a:prstGeom>
          </p:spPr>
          <p:txBody>
            <a:bodyPr wrap="none">
              <a:spAutoFit/>
            </a:bodyPr>
            <a:lstStyle>
              <a:defPPr/>
            </a:lstStyle>
            <a:p>
              <a:pPr/>
              <a:r>
                <a:rPr lang="en-US" altLang="zh-CN" sz="2400" b="1" spc="-150">
                  <a:solidFill>
                    <a:schemeClr val="bg1"/>
                  </a:solidFill>
                </a:rPr>
                <a:t>03</a:t>
              </a:r>
              <a:endParaRPr lang="zh-CN" altLang="en-US" sz="2400" b="1" spc="-150">
                <a:solidFill>
                  <a:schemeClr val="bg1"/>
                </a:solidFill>
              </a:endParaRPr>
            </a:p>
          </p:txBody>
        </p:sp>
      </p:grpSp>
      <p:sp>
        <p:nvSpPr>
          <p:cNvPr id="35" name="矩形 34"/>
          <p:cNvSpPr/>
          <p:nvPr>
            <p:custDataLst>
              <p:tags r:id="rId15"/>
            </p:custDataLst>
          </p:nvPr>
        </p:nvSpPr>
        <p:spPr>
          <a:xfrm>
            <a:off x="673489" y="610230"/>
            <a:ext cx="1587294" cy="830997"/>
          </a:xfrm>
          <a:prstGeom prst="rect">
            <a:avLst/>
          </a:prstGeom>
        </p:spPr>
        <p:txBody>
          <a:bodyPr wrap="none">
            <a:spAutoFit/>
          </a:bodyPr>
          <a:lstStyle>
            <a:defPPr/>
          </a:lstStyle>
          <a:p>
            <a:pPr/>
            <a:r>
              <a:rPr lang="zh-CN" altLang="en-US" sz="4800" b="1">
                <a:solidFill>
                  <a:srgbClr val="C00000"/>
                </a:solidFill>
              </a:rPr>
              <a:t>目 录</a:t>
            </a:r>
            <a:endParaRPr lang="zh-CN" altLang="en-US" sz="4000"/>
          </a:p>
        </p:txBody>
      </p:sp>
      <p:sp>
        <p:nvSpPr>
          <p:cNvPr id="2" name="文本框 1"/>
          <p:cNvSpPr txBox="1"/>
          <p:nvPr>
            <p:custDataLst>
              <p:tags r:id="rId16"/>
            </p:custDataLst>
          </p:nvPr>
        </p:nvSpPr>
        <p:spPr>
          <a:xfrm>
            <a:off x="10108565" y="1160780"/>
            <a:ext cx="1511935" cy="5373370"/>
          </a:xfrm>
          <a:prstGeom prst="rect">
            <a:avLst/>
          </a:prstGeom>
          <a:noFill/>
        </p:spPr>
        <p:txBody>
          <a:bodyPr vert="eaVert" wrap="square" rtlCol="0">
            <a:spAutoFit/>
          </a:bodyPr>
          <a:lstStyle>
            <a:defPPr/>
          </a:lstStyle>
          <a:p>
            <a:pPr indent="0" algn="just">
              <a:lnSpc>
                <a:spcPct val="120000"/>
              </a:lnSpc>
            </a:pPr>
            <a:r>
              <a:rPr lang="en-US" altLang="zh-CN" sz="2400">
                <a:solidFill>
                  <a:schemeClr val="bg1"/>
                </a:solidFill>
                <a:latin typeface="黑体" pitchFamily="49" charset="-122"/>
                <a:ea typeface="黑体" pitchFamily="49" charset="-122"/>
                <a:sym typeface="+mn-ea"/>
              </a:rPr>
              <a:t>    </a:t>
            </a:r>
            <a:r>
              <a:rPr lang="zh-CN" sz="2400">
                <a:solidFill>
                  <a:schemeClr val="bg1"/>
                </a:solidFill>
                <a:latin typeface="黑体" pitchFamily="49" charset="-122"/>
                <a:ea typeface="黑体" pitchFamily="49" charset="-122"/>
                <a:sym typeface="+mn-ea"/>
              </a:rPr>
              <a:t>【课程标准】  了解共和制在中国建立的曲折过程，理解中国政治道路发展的独特性。</a:t>
            </a:r>
            <a:endParaRPr lang="zh-CN" altLang="en-US" sz="2400">
              <a:solidFill>
                <a:schemeClr val="bg1"/>
              </a:solidFill>
              <a:latin typeface="黑体" pitchFamily="49" charset="-122"/>
              <a:ea typeface="黑体" pitchFamily="49" charset="-122"/>
              <a:sym typeface="+mn-ea"/>
            </a:endParaRPr>
          </a:p>
        </p:txBody>
      </p:sp>
      <p:pic>
        <p:nvPicPr>
          <p:cNvPr id="3" name="图片 2"/>
          <p:cNvPicPr>
            <a:picLocks noChangeAspect="1"/>
          </p:cNvPicPr>
          <p:nvPr>
            <p:custDataLst>
              <p:tags r:id="rId18"/>
            </p:custDataLst>
          </p:nvPr>
        </p:nvPicPr>
        <p:blipFill>
          <a:blip r:embed="rId17"/>
          <a:stretch>
            <a:fillRect/>
          </a:stretch>
        </p:blipFill>
        <p:spPr>
          <a:xfrm>
            <a:off x="-659757" y="0"/>
            <a:ext cx="13160415" cy="7120934"/>
          </a:xfrm>
          <a:prstGeom prst="rect">
            <a:avLst/>
          </a:prstGeom>
        </p:spPr>
      </p:pic>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矩形 1"/>
          <p:cNvSpPr/>
          <p:nvPr>
            <p:custDataLst>
              <p:tags r:id="rId4"/>
            </p:custDataLst>
          </p:nvPr>
        </p:nvSpPr>
        <p:spPr>
          <a:xfrm>
            <a:off x="1198662" y="297537"/>
            <a:ext cx="5942965" cy="521970"/>
          </a:xfrm>
          <a:prstGeom prst="rect">
            <a:avLst/>
          </a:prstGeom>
        </p:spPr>
        <p:txBody>
          <a:bodyPr wrap="none">
            <a:spAutoFit/>
          </a:bodyPr>
          <a:lstStyle>
            <a:defPPr/>
          </a:lstStyle>
          <a:p>
            <a:pPr algn="just"/>
            <a:r>
              <a:rPr lang="zh-CN" altLang="en-US" sz="2800" b="1" spc="100">
                <a:solidFill>
                  <a:srgbClr val="C00000"/>
                </a:solidFill>
                <a:uFillTx/>
                <a:latin typeface="方正小标宋简体" panose="03000509000000000000" charset="-122"/>
                <a:ea typeface="方正小标宋简体" panose="03000509000000000000" charset="-122"/>
              </a:rPr>
              <a:t>民国时期（</a:t>
            </a:r>
            <a:r>
              <a:rPr lang="en-US" altLang="zh-CN" sz="2800" b="1" spc="100">
                <a:solidFill>
                  <a:srgbClr val="C00000"/>
                </a:solidFill>
                <a:uFillTx/>
                <a:latin typeface="方正小标宋简体" panose="03000509000000000000" charset="-122"/>
                <a:ea typeface="方正小标宋简体" panose="03000509000000000000" charset="-122"/>
              </a:rPr>
              <a:t>1912-1949</a:t>
            </a:r>
            <a:r>
              <a:rPr lang="zh-CN" altLang="en-US" sz="2800" b="1" spc="100">
                <a:solidFill>
                  <a:srgbClr val="C00000"/>
                </a:solidFill>
                <a:uFillTx/>
                <a:latin typeface="方正小标宋简体" panose="03000509000000000000" charset="-122"/>
                <a:ea typeface="方正小标宋简体" panose="03000509000000000000" charset="-122"/>
              </a:rPr>
              <a:t>）的政治制度</a:t>
            </a:r>
          </a:p>
        </p:txBody>
      </p:sp>
      <p:sp>
        <p:nvSpPr>
          <p:cNvPr id="3" name="文本框 2"/>
          <p:cNvSpPr txBox="1"/>
          <p:nvPr>
            <p:custDataLst>
              <p:tags r:id="rId5"/>
            </p:custDataLst>
          </p:nvPr>
        </p:nvSpPr>
        <p:spPr>
          <a:xfrm>
            <a:off x="275590" y="704215"/>
            <a:ext cx="10815955" cy="1014730"/>
          </a:xfrm>
          <a:prstGeom prst="rect">
            <a:avLst/>
          </a:prstGeom>
          <a:noFill/>
        </p:spPr>
        <p:txBody>
          <a:bodyPr wrap="square" rtlCol="0">
            <a:spAutoFit/>
          </a:bodyPr>
          <a:lstStyle>
            <a:defPPr/>
          </a:lstStyle>
          <a:p>
            <a:pPr>
              <a:lnSpc>
                <a:spcPct val="125000"/>
              </a:lnSpc>
              <a:spcBef>
                <a:spcPct val="0"/>
              </a:spcBef>
              <a:spcAft>
                <a:spcPct val="0"/>
              </a:spcAft>
            </a:pPr>
            <a:r>
              <a:rPr lang="zh-CN" altLang="en-US" sz="2400" b="1">
                <a:latin typeface="黑体" pitchFamily="49" charset="-122"/>
                <a:ea typeface="黑体" pitchFamily="49" charset="-122"/>
                <a:cs typeface="黑体" panose="02010609060101010101" pitchFamily="49" charset="-122"/>
              </a:rPr>
              <a:t>一</a:t>
            </a:r>
            <a:r>
              <a:rPr lang="en-US" altLang="zh-CN" sz="2400" b="1">
                <a:latin typeface="黑体" pitchFamily="49" charset="-122"/>
                <a:ea typeface="黑体" pitchFamily="49" charset="-122"/>
                <a:cs typeface="黑体" panose="02010609060101010101" pitchFamily="49" charset="-122"/>
              </a:rPr>
              <a:t>.</a:t>
            </a:r>
            <a:r>
              <a:rPr lang="zh-CN" altLang="en-US" sz="2400" b="1">
                <a:latin typeface="黑体" pitchFamily="49" charset="-122"/>
                <a:ea typeface="黑体" pitchFamily="49" charset="-122"/>
                <a:cs typeface="黑体" panose="02010609060101010101" pitchFamily="49" charset="-122"/>
              </a:rPr>
              <a:t>南京临时政府时期（</a:t>
            </a:r>
            <a:r>
              <a:rPr lang="en-US" altLang="zh-CN" sz="2400" b="1">
                <a:latin typeface="黑体" pitchFamily="49" charset="-122"/>
                <a:ea typeface="黑体" pitchFamily="49" charset="-122"/>
                <a:cs typeface="黑体" panose="02010609060101010101" pitchFamily="49" charset="-122"/>
              </a:rPr>
              <a:t>1912.1-3</a:t>
            </a:r>
            <a:r>
              <a:rPr lang="zh-CN" altLang="en-US" sz="2400" b="1">
                <a:latin typeface="黑体" pitchFamily="49" charset="-122"/>
                <a:ea typeface="黑体" pitchFamily="49" charset="-122"/>
                <a:cs typeface="黑体" panose="02010609060101010101" pitchFamily="49" charset="-122"/>
              </a:rPr>
              <a:t>）</a:t>
            </a:r>
            <a:r>
              <a:rPr lang="en-US" altLang="zh-CN" sz="2400" b="1">
                <a:latin typeface="黑体" pitchFamily="49" charset="-122"/>
                <a:ea typeface="黑体" pitchFamily="49" charset="-122"/>
                <a:cs typeface="黑体" panose="02010609060101010101" pitchFamily="49" charset="-122"/>
              </a:rPr>
              <a:t>——</a:t>
            </a:r>
            <a:r>
              <a:rPr lang="zh-CN" altLang="en-US" sz="2400" b="1">
                <a:solidFill>
                  <a:srgbClr val="FF0000"/>
                </a:solidFill>
                <a:uFillTx/>
                <a:latin typeface="黑体" pitchFamily="49" charset="-122"/>
                <a:ea typeface="黑体" pitchFamily="49" charset="-122"/>
                <a:cs typeface="黑体" panose="02010609060101010101" pitchFamily="49" charset="-122"/>
                <a:sym typeface="+mn-ea"/>
              </a:rPr>
              <a:t>初建资产阶级民主共和制度</a:t>
            </a:r>
            <a:endParaRPr lang="zh-CN" altLang="en-US" sz="2400" b="1" spc="0">
              <a:solidFill>
                <a:srgbClr val="FF0000"/>
              </a:solidFill>
              <a:uFillTx/>
              <a:latin typeface="黑体" pitchFamily="49" charset="-122"/>
              <a:ea typeface="黑体" pitchFamily="49" charset="-122"/>
              <a:cs typeface="黑体" panose="02010609060101010101" pitchFamily="49" charset="-122"/>
            </a:endParaRPr>
          </a:p>
          <a:p>
            <a:pPr>
              <a:lnSpc>
                <a:spcPct val="125000"/>
              </a:lnSpc>
              <a:spcBef>
                <a:spcPct val="0"/>
              </a:spcBef>
              <a:spcAft>
                <a:spcPct val="0"/>
              </a:spcAft>
            </a:pPr>
            <a:endParaRPr lang="zh-CN" altLang="en-US" sz="2400" b="1" spc="0">
              <a:solidFill>
                <a:srgbClr val="FF0000"/>
              </a:solidFill>
              <a:uFillTx/>
              <a:latin typeface="黑体" pitchFamily="49" charset="-122"/>
              <a:ea typeface="黑体" pitchFamily="49" charset="-122"/>
              <a:cs typeface="黑体" panose="02010609060101010101" pitchFamily="49" charset="-122"/>
            </a:endParaRPr>
          </a:p>
        </p:txBody>
      </p:sp>
      <p:sp>
        <p:nvSpPr>
          <p:cNvPr id="100" name="文本框 99"/>
          <p:cNvSpPr txBox="1"/>
          <p:nvPr>
            <p:custDataLst>
              <p:tags r:id="rId6"/>
            </p:custDataLst>
          </p:nvPr>
        </p:nvSpPr>
        <p:spPr>
          <a:xfrm>
            <a:off x="164465" y="1252726"/>
            <a:ext cx="11863070" cy="1091565"/>
          </a:xfrm>
          <a:prstGeom prst="rect">
            <a:avLst/>
          </a:prstGeom>
          <a:noFill/>
          <a:ln w="9525">
            <a:noFill/>
          </a:ln>
        </p:spPr>
        <p:txBody>
          <a:bodyPr wrap="square">
            <a:spAutoFit/>
          </a:bodyPr>
          <a:lstStyle>
            <a:defPPr/>
          </a:lstStyle>
          <a:p>
            <a:pPr indent="0" algn="just">
              <a:lnSpc>
                <a:spcPct val="125000"/>
              </a:lnSpc>
              <a:spcBef>
                <a:spcPct val="0"/>
              </a:spcBef>
              <a:spcAft>
                <a:spcPct val="0"/>
              </a:spcAft>
            </a:pPr>
            <a:r>
              <a:rPr lang="zh-CN" altLang="en-US" sz="2600" b="1">
                <a:solidFill>
                  <a:srgbClr val="FF0000"/>
                </a:solidFill>
                <a:uFillTx/>
                <a:latin typeface="黑体" pitchFamily="49" charset="-122"/>
                <a:ea typeface="黑体" pitchFamily="49" charset="-122"/>
                <a:cs typeface="黑体" panose="02010609060101010101" pitchFamily="49" charset="-122"/>
              </a:rPr>
              <a:t>(一)建立共和政体：</a:t>
            </a:r>
            <a:r>
              <a:rPr lang="zh-CN" altLang="en-US" sz="2600" b="0">
                <a:uFillTx/>
                <a:latin typeface="黑体" pitchFamily="49" charset="-122"/>
                <a:ea typeface="黑体" pitchFamily="49" charset="-122"/>
                <a:cs typeface="黑体" panose="02010609060101010101" pitchFamily="49" charset="-122"/>
              </a:rPr>
              <a:t>1912年1月1日，南京临时政府成立，孙中山就任临时大总统，中华民国建立。</a:t>
            </a:r>
            <a:r>
              <a:rPr lang="zh-CN" altLang="en-US" sz="2400" b="0">
                <a:uFillTx/>
                <a:latin typeface="黑体" pitchFamily="49" charset="-122"/>
                <a:ea typeface="黑体" pitchFamily="49" charset="-122"/>
                <a:cs typeface="黑体" panose="02010609060101010101" pitchFamily="49" charset="-122"/>
              </a:rPr>
              <a:t>（五色旗为国旗，改用阳历，以中华民国纪年，1912年为民国元年）</a:t>
            </a:r>
          </a:p>
        </p:txBody>
      </p:sp>
      <p:sp>
        <p:nvSpPr>
          <p:cNvPr id="5" name="文本框 4"/>
          <p:cNvSpPr txBox="1"/>
          <p:nvPr>
            <p:custDataLst>
              <p:tags r:id="rId7"/>
            </p:custDataLst>
          </p:nvPr>
        </p:nvSpPr>
        <p:spPr>
          <a:xfrm>
            <a:off x="164465" y="2344230"/>
            <a:ext cx="11863070" cy="3592195"/>
          </a:xfrm>
          <a:prstGeom prst="rect">
            <a:avLst/>
          </a:prstGeom>
          <a:noFill/>
          <a:ln w="9525">
            <a:noFill/>
          </a:ln>
        </p:spPr>
        <p:txBody>
          <a:bodyPr wrap="square">
            <a:spAutoFit/>
          </a:bodyPr>
          <a:lstStyle>
            <a:defPPr/>
          </a:lstStyle>
          <a:p>
            <a:pPr indent="0" algn="just">
              <a:lnSpc>
                <a:spcPct val="125000"/>
              </a:lnSpc>
              <a:spcBef>
                <a:spcPct val="0"/>
              </a:spcBef>
              <a:spcAft>
                <a:spcPct val="0"/>
              </a:spcAft>
            </a:pPr>
            <a:r>
              <a:rPr lang="en-US" sz="2600" b="1">
                <a:solidFill>
                  <a:srgbClr val="FF0000"/>
                </a:solidFill>
                <a:uFillTx/>
                <a:latin typeface="黑体" pitchFamily="49" charset="-122"/>
                <a:ea typeface="黑体" pitchFamily="49" charset="-122"/>
                <a:cs typeface="黑体" panose="02010609060101010101" pitchFamily="49" charset="-122"/>
              </a:rPr>
              <a:t>(</a:t>
            </a:r>
            <a:r>
              <a:rPr lang="zh-CN" altLang="en-US" sz="2600" b="1">
                <a:solidFill>
                  <a:srgbClr val="FF0000"/>
                </a:solidFill>
                <a:uFillTx/>
                <a:latin typeface="黑体" pitchFamily="49" charset="-122"/>
                <a:ea typeface="黑体" pitchFamily="49" charset="-122"/>
                <a:cs typeface="黑体" panose="02010609060101010101" pitchFamily="49" charset="-122"/>
              </a:rPr>
              <a:t>二</a:t>
            </a:r>
            <a:r>
              <a:rPr lang="en-US" sz="2600" b="1">
                <a:solidFill>
                  <a:srgbClr val="FF0000"/>
                </a:solidFill>
                <a:uFillTx/>
                <a:latin typeface="黑体" pitchFamily="49" charset="-122"/>
                <a:ea typeface="黑体" pitchFamily="49" charset="-122"/>
                <a:cs typeface="黑体" panose="02010609060101010101" pitchFamily="49" charset="-122"/>
              </a:rPr>
              <a:t>)</a:t>
            </a:r>
            <a:r>
              <a:rPr sz="2600" b="1">
                <a:solidFill>
                  <a:srgbClr val="FF0000"/>
                </a:solidFill>
                <a:uFillTx/>
                <a:latin typeface="黑体" pitchFamily="49" charset="-122"/>
                <a:ea typeface="黑体" pitchFamily="49" charset="-122"/>
                <a:cs typeface="黑体" panose="02010609060101010101" pitchFamily="49" charset="-122"/>
              </a:rPr>
              <a:t>《中华民国临时约法》</a:t>
            </a:r>
            <a:r>
              <a:rPr lang="zh-CN" sz="2600" b="1">
                <a:solidFill>
                  <a:srgbClr val="FF0000"/>
                </a:solidFill>
                <a:uFillTx/>
                <a:latin typeface="黑体" pitchFamily="49" charset="-122"/>
                <a:ea typeface="黑体" pitchFamily="49" charset="-122"/>
                <a:cs typeface="黑体" panose="02010609060101010101" pitchFamily="49" charset="-122"/>
              </a:rPr>
              <a:t>的颁布：</a:t>
            </a:r>
            <a:r>
              <a:rPr lang="en-US" altLang="zh-CN" sz="2600" b="1">
                <a:solidFill>
                  <a:srgbClr val="FF0000"/>
                </a:solidFill>
                <a:uFillTx/>
                <a:latin typeface="黑体" pitchFamily="49" charset="-122"/>
                <a:ea typeface="黑体" pitchFamily="49" charset="-122"/>
                <a:cs typeface="黑体" panose="02010609060101010101" pitchFamily="49" charset="-122"/>
              </a:rPr>
              <a:t>1912</a:t>
            </a:r>
            <a:r>
              <a:rPr lang="zh-CN" altLang="en-US" sz="2600" b="1">
                <a:solidFill>
                  <a:srgbClr val="FF0000"/>
                </a:solidFill>
                <a:uFillTx/>
                <a:latin typeface="黑体" pitchFamily="49" charset="-122"/>
                <a:ea typeface="黑体" pitchFamily="49" charset="-122"/>
                <a:cs typeface="黑体" panose="02010609060101010101" pitchFamily="49" charset="-122"/>
              </a:rPr>
              <a:t>年</a:t>
            </a:r>
            <a:r>
              <a:rPr lang="en-US" altLang="zh-CN" sz="2600" b="1">
                <a:solidFill>
                  <a:srgbClr val="FF0000"/>
                </a:solidFill>
                <a:uFillTx/>
                <a:latin typeface="黑体" pitchFamily="49" charset="-122"/>
                <a:ea typeface="黑体" pitchFamily="49" charset="-122"/>
                <a:cs typeface="黑体" panose="02010609060101010101" pitchFamily="49" charset="-122"/>
              </a:rPr>
              <a:t>3</a:t>
            </a:r>
            <a:r>
              <a:rPr lang="zh-CN" altLang="en-US" sz="2600" b="1">
                <a:solidFill>
                  <a:srgbClr val="FF0000"/>
                </a:solidFill>
                <a:uFillTx/>
                <a:latin typeface="黑体" pitchFamily="49" charset="-122"/>
                <a:ea typeface="黑体" pitchFamily="49" charset="-122"/>
                <a:cs typeface="黑体" panose="02010609060101010101" pitchFamily="49" charset="-122"/>
              </a:rPr>
              <a:t>月</a:t>
            </a:r>
            <a:r>
              <a:rPr lang="en-US" altLang="zh-CN" sz="2600" b="1">
                <a:solidFill>
                  <a:srgbClr val="FF0000"/>
                </a:solidFill>
                <a:uFillTx/>
                <a:latin typeface="黑体" pitchFamily="49" charset="-122"/>
                <a:ea typeface="黑体" pitchFamily="49" charset="-122"/>
                <a:cs typeface="黑体" panose="02010609060101010101" pitchFamily="49" charset="-122"/>
              </a:rPr>
              <a:t>11</a:t>
            </a:r>
            <a:r>
              <a:rPr lang="zh-CN" altLang="en-US" sz="2600" b="1">
                <a:solidFill>
                  <a:srgbClr val="FF0000"/>
                </a:solidFill>
                <a:uFillTx/>
                <a:latin typeface="黑体" pitchFamily="49" charset="-122"/>
                <a:ea typeface="黑体" pitchFamily="49" charset="-122"/>
                <a:cs typeface="黑体" panose="02010609060101010101" pitchFamily="49" charset="-122"/>
              </a:rPr>
              <a:t>日</a:t>
            </a:r>
            <a:endParaRPr lang="zh-CN" sz="2600" b="1">
              <a:solidFill>
                <a:srgbClr val="FF0000"/>
              </a:solidFill>
              <a:uFillTx/>
              <a:latin typeface="黑体" pitchFamily="49" charset="-122"/>
              <a:ea typeface="黑体" pitchFamily="49" charset="-122"/>
              <a:cs typeface="黑体" panose="02010609060101010101" pitchFamily="49" charset="-122"/>
            </a:endParaRPr>
          </a:p>
          <a:p>
            <a:pPr indent="0" algn="just">
              <a:lnSpc>
                <a:spcPct val="125000"/>
              </a:lnSpc>
              <a:spcBef>
                <a:spcPct val="0"/>
              </a:spcBef>
              <a:spcAft>
                <a:spcPct val="0"/>
              </a:spcAft>
            </a:pPr>
            <a:r>
              <a:rPr lang="zh-CN" sz="2600" b="0">
                <a:solidFill>
                  <a:schemeClr val="tx1"/>
                </a:solidFill>
                <a:uFillTx/>
                <a:latin typeface="黑体" pitchFamily="49" charset="-122"/>
                <a:ea typeface="黑体" pitchFamily="49" charset="-122"/>
                <a:cs typeface="黑体" panose="02010609060101010101" pitchFamily="49" charset="-122"/>
              </a:rPr>
              <a:t>  ①</a:t>
            </a:r>
            <a:r>
              <a:rPr lang="zh-CN" altLang="en-US" sz="2600" b="0">
                <a:solidFill>
                  <a:schemeClr val="tx1"/>
                </a:solidFill>
                <a:uFillTx/>
                <a:latin typeface="黑体" pitchFamily="49" charset="-122"/>
                <a:ea typeface="黑体" pitchFamily="49" charset="-122"/>
                <a:cs typeface="黑体" panose="02010609060101010101" pitchFamily="49" charset="-122"/>
              </a:rPr>
              <a:t>目的</a:t>
            </a:r>
            <a:r>
              <a:rPr lang="zh-CN" sz="2600" b="0">
                <a:solidFill>
                  <a:schemeClr val="tx1"/>
                </a:solidFill>
                <a:uFillTx/>
                <a:latin typeface="黑体" pitchFamily="49" charset="-122"/>
                <a:ea typeface="黑体" pitchFamily="49" charset="-122"/>
                <a:cs typeface="黑体" panose="02010609060101010101" pitchFamily="49" charset="-122"/>
              </a:rPr>
              <a:t>：</a:t>
            </a:r>
          </a:p>
          <a:p>
            <a:pPr indent="0" algn="just">
              <a:lnSpc>
                <a:spcPct val="125000"/>
              </a:lnSpc>
              <a:spcBef>
                <a:spcPct val="0"/>
              </a:spcBef>
              <a:spcAft>
                <a:spcPct val="0"/>
              </a:spcAft>
            </a:pPr>
            <a:r>
              <a:rPr lang="zh-CN" sz="2600" b="0">
                <a:solidFill>
                  <a:schemeClr val="tx1"/>
                </a:solidFill>
                <a:uFillTx/>
                <a:latin typeface="黑体" pitchFamily="49" charset="-122"/>
                <a:ea typeface="黑体" pitchFamily="49" charset="-122"/>
                <a:cs typeface="黑体" panose="02010609060101010101" pitchFamily="49" charset="-122"/>
              </a:rPr>
              <a:t>  ②内容</a:t>
            </a:r>
            <a:r>
              <a:rPr lang="zh-CN" altLang="en-US" sz="2600" b="0">
                <a:solidFill>
                  <a:schemeClr val="tx1"/>
                </a:solidFill>
                <a:uFillTx/>
                <a:latin typeface="黑体" pitchFamily="49" charset="-122"/>
                <a:ea typeface="黑体" pitchFamily="49" charset="-122"/>
                <a:cs typeface="黑体" panose="02010609060101010101" pitchFamily="49" charset="-122"/>
              </a:rPr>
              <a:t>与原则</a:t>
            </a:r>
            <a:r>
              <a:rPr lang="zh-CN" sz="2600" b="0">
                <a:solidFill>
                  <a:schemeClr val="tx1"/>
                </a:solidFill>
                <a:uFillTx/>
                <a:latin typeface="黑体" pitchFamily="49" charset="-122"/>
                <a:ea typeface="黑体" pitchFamily="49" charset="-122"/>
                <a:cs typeface="黑体" panose="02010609060101010101" pitchFamily="49" charset="-122"/>
              </a:rPr>
              <a:t>：                        </a:t>
            </a:r>
            <a:endParaRPr lang="en-US" altLang="zh-CN" sz="2600" b="0">
              <a:solidFill>
                <a:schemeClr val="tx1"/>
              </a:solidFill>
              <a:uFillTx/>
              <a:latin typeface="黑体" pitchFamily="49" charset="-122"/>
              <a:ea typeface="黑体" pitchFamily="49" charset="-122"/>
              <a:cs typeface="黑体" panose="02010609060101010101" pitchFamily="49" charset="-122"/>
            </a:endParaRPr>
          </a:p>
          <a:p>
            <a:pPr indent="0" algn="just">
              <a:lnSpc>
                <a:spcPct val="125000"/>
              </a:lnSpc>
              <a:spcBef>
                <a:spcPct val="0"/>
              </a:spcBef>
              <a:spcAft>
                <a:spcPct val="0"/>
              </a:spcAft>
            </a:pPr>
            <a:r>
              <a:rPr lang="en-US" altLang="zh-CN" sz="2600">
                <a:solidFill>
                  <a:schemeClr val="tx1"/>
                </a:solidFill>
                <a:uFillTx/>
                <a:latin typeface="黑体" pitchFamily="49" charset="-122"/>
                <a:ea typeface="黑体" pitchFamily="49" charset="-122"/>
                <a:cs typeface="黑体" panose="02010609060101010101" pitchFamily="49" charset="-122"/>
                <a:sym typeface="+mn-ea"/>
              </a:rPr>
              <a:t>  </a:t>
            </a:r>
            <a:r>
              <a:rPr lang="zh-CN" sz="2600">
                <a:solidFill>
                  <a:schemeClr val="tx1"/>
                </a:solidFill>
                <a:uFillTx/>
                <a:latin typeface="黑体" pitchFamily="49" charset="-122"/>
                <a:ea typeface="黑体" pitchFamily="49" charset="-122"/>
                <a:cs typeface="黑体" panose="02010609060101010101" pitchFamily="49" charset="-122"/>
                <a:sym typeface="+mn-ea"/>
              </a:rPr>
              <a:t>③</a:t>
            </a:r>
            <a:r>
              <a:rPr lang="zh-CN" altLang="en-US" sz="2600">
                <a:solidFill>
                  <a:schemeClr val="tx1"/>
                </a:solidFill>
                <a:uFillTx/>
                <a:latin typeface="黑体" pitchFamily="49" charset="-122"/>
                <a:ea typeface="黑体" pitchFamily="49" charset="-122"/>
                <a:cs typeface="黑体" panose="02010609060101010101" pitchFamily="49" charset="-122"/>
                <a:sym typeface="+mn-ea"/>
              </a:rPr>
              <a:t>地位：</a:t>
            </a:r>
            <a:endParaRPr lang="en-US" altLang="zh-CN" sz="2600" b="0">
              <a:solidFill>
                <a:schemeClr val="tx1"/>
              </a:solidFill>
              <a:uFillTx/>
              <a:latin typeface="黑体" pitchFamily="49" charset="-122"/>
              <a:ea typeface="黑体" pitchFamily="49" charset="-122"/>
              <a:cs typeface="黑体" panose="02010609060101010101" pitchFamily="49" charset="-122"/>
              <a:sym typeface="+mn-ea"/>
            </a:endParaRPr>
          </a:p>
          <a:p>
            <a:pPr indent="0" algn="just">
              <a:lnSpc>
                <a:spcPct val="125000"/>
              </a:lnSpc>
              <a:spcBef>
                <a:spcPct val="0"/>
              </a:spcBef>
              <a:spcAft>
                <a:spcPct val="0"/>
              </a:spcAft>
            </a:pPr>
            <a:r>
              <a:rPr lang="en-US" altLang="zh-CN" sz="2600">
                <a:solidFill>
                  <a:schemeClr val="tx1"/>
                </a:solidFill>
                <a:uFillTx/>
                <a:latin typeface="黑体" pitchFamily="49" charset="-122"/>
                <a:ea typeface="黑体" pitchFamily="49" charset="-122"/>
                <a:cs typeface="黑体" panose="02010609060101010101" pitchFamily="49" charset="-122"/>
                <a:sym typeface="+mn-ea"/>
              </a:rPr>
              <a:t>    </a:t>
            </a:r>
            <a:r>
              <a:rPr lang="zh-CN" altLang="en-US" sz="2600">
                <a:solidFill>
                  <a:schemeClr val="tx1"/>
                </a:solidFill>
                <a:uFillTx/>
                <a:latin typeface="黑体" pitchFamily="49" charset="-122"/>
                <a:ea typeface="黑体" pitchFamily="49" charset="-122"/>
                <a:cs typeface="黑体" panose="02010609060101010101" pitchFamily="49" charset="-122"/>
                <a:sym typeface="+mn-ea"/>
              </a:rPr>
              <a:t>中国历史上第一部具有资产阶级共和国宪法性质的重要文件，具有反对君主专制制度的进步意义。</a:t>
            </a:r>
            <a:endParaRPr lang="en-US" altLang="zh-CN" sz="2600" b="0">
              <a:solidFill>
                <a:schemeClr val="tx1"/>
              </a:solidFill>
              <a:uFillTx/>
              <a:latin typeface="黑体" pitchFamily="49" charset="-122"/>
              <a:ea typeface="黑体" pitchFamily="49" charset="-122"/>
              <a:cs typeface="黑体" panose="02010609060101010101" pitchFamily="49" charset="-122"/>
              <a:sym typeface="+mn-ea"/>
            </a:endParaRPr>
          </a:p>
          <a:p>
            <a:pPr indent="0" algn="just">
              <a:lnSpc>
                <a:spcPct val="125000"/>
              </a:lnSpc>
              <a:spcBef>
                <a:spcPct val="0"/>
              </a:spcBef>
              <a:spcAft>
                <a:spcPct val="0"/>
              </a:spcAft>
            </a:pPr>
            <a:endParaRPr lang="en-US" altLang="zh-CN" sz="2600" b="0">
              <a:solidFill>
                <a:schemeClr val="tx1"/>
              </a:solidFill>
              <a:uFillTx/>
              <a:latin typeface="黑体" pitchFamily="49" charset="-122"/>
              <a:ea typeface="黑体" pitchFamily="49" charset="-122"/>
              <a:cs typeface="黑体" panose="02010609060101010101" pitchFamily="49" charset="-122"/>
              <a:sym typeface="+mn-ea"/>
            </a:endParaRPr>
          </a:p>
        </p:txBody>
      </p:sp>
      <p:pic>
        <p:nvPicPr>
          <p:cNvPr id="14339" name="图片 1" descr="20190171[1]"/>
          <p:cNvPicPr>
            <a:picLocks noChangeAspect="1"/>
          </p:cNvPicPr>
          <p:nvPr>
            <p:custDataLst>
              <p:tags r:id="rId9"/>
            </p:custDataLst>
          </p:nvPr>
        </p:nvPicPr>
        <p:blipFill>
          <a:blip r:embed="rId8"/>
          <a:stretch>
            <a:fillRect/>
          </a:stretch>
        </p:blipFill>
        <p:spPr>
          <a:xfrm>
            <a:off x="8467725" y="2205082"/>
            <a:ext cx="3724115" cy="1818248"/>
          </a:xfrm>
          <a:prstGeom prst="rect">
            <a:avLst/>
          </a:prstGeom>
          <a:noFill/>
          <a:ln w="9525">
            <a:noFill/>
          </a:ln>
        </p:spPr>
      </p:pic>
      <p:sp>
        <p:nvSpPr>
          <p:cNvPr id="11" name="文本框 10"/>
          <p:cNvSpPr txBox="1"/>
          <p:nvPr>
            <p:custDataLst>
              <p:tags r:id="rId10"/>
            </p:custDataLst>
          </p:nvPr>
        </p:nvSpPr>
        <p:spPr>
          <a:xfrm>
            <a:off x="3014980" y="3459480"/>
            <a:ext cx="6162040" cy="460375"/>
          </a:xfrm>
          <a:prstGeom prst="rect">
            <a:avLst/>
          </a:prstGeom>
          <a:solidFill>
            <a:schemeClr val="bg1">
              <a:lumMod val="95000"/>
            </a:schemeClr>
          </a:solidFill>
        </p:spPr>
        <p:txBody>
          <a:bodyPr wrap="square" rtlCol="0">
            <a:spAutoFit/>
          </a:bodyPr>
          <a:lstStyle>
            <a:defPPr/>
          </a:lstStyle>
          <a:p>
            <a:pPr/>
            <a:r>
              <a:rPr lang="zh-CN" altLang="en-US" sz="2400" b="1">
                <a:solidFill>
                  <a:srgbClr val="FF0000"/>
                </a:solidFill>
                <a:latin typeface="方正兰亭超细黑简体" panose="02000000000000000000" charset="-122"/>
                <a:ea typeface="方正兰亭超细黑简体" panose="02000000000000000000" charset="-122"/>
              </a:rPr>
              <a:t>主权在民、平等自由、三权分立、责任内阁</a:t>
            </a:r>
          </a:p>
        </p:txBody>
      </p:sp>
      <p:sp>
        <p:nvSpPr>
          <p:cNvPr id="9" name="文本框 8"/>
          <p:cNvSpPr txBox="1"/>
          <p:nvPr>
            <p:custDataLst>
              <p:tags r:id="rId11"/>
            </p:custDataLst>
          </p:nvPr>
        </p:nvSpPr>
        <p:spPr>
          <a:xfrm>
            <a:off x="2353945" y="2884170"/>
            <a:ext cx="4456430" cy="460375"/>
          </a:xfrm>
          <a:prstGeom prst="rect">
            <a:avLst/>
          </a:prstGeom>
          <a:solidFill>
            <a:schemeClr val="bg1">
              <a:lumMod val="95000"/>
            </a:schemeClr>
          </a:solidFill>
        </p:spPr>
        <p:txBody>
          <a:bodyPr wrap="square" rtlCol="0">
            <a:spAutoFit/>
          </a:bodyPr>
          <a:lstStyle>
            <a:defPPr/>
          </a:lstStyle>
          <a:p>
            <a:pPr/>
            <a:r>
              <a:rPr lang="zh-CN" altLang="en-US" sz="2400" b="1">
                <a:solidFill>
                  <a:srgbClr val="FF0000"/>
                </a:solidFill>
                <a:latin typeface="方正兰亭超细黑简体" panose="02000000000000000000" charset="-122"/>
                <a:ea typeface="方正兰亭超细黑简体" panose="02000000000000000000" charset="-122"/>
              </a:rPr>
              <a:t>限制袁独裁，维护共和</a:t>
            </a:r>
          </a:p>
        </p:txBody>
      </p:sp>
      <p:sp>
        <p:nvSpPr>
          <p:cNvPr id="21" name="文本框 20"/>
          <p:cNvSpPr txBox="1"/>
          <p:nvPr>
            <p:custDataLst>
              <p:tags r:id="rId12"/>
            </p:custDataLst>
          </p:nvPr>
        </p:nvSpPr>
        <p:spPr>
          <a:xfrm>
            <a:off x="458470" y="4023540"/>
            <a:ext cx="11733530" cy="2306955"/>
          </a:xfrm>
          <a:prstGeom prst="rect">
            <a:avLst/>
          </a:prstGeom>
          <a:noFill/>
          <a:ln>
            <a:solidFill>
              <a:schemeClr val="accent1"/>
            </a:solidFill>
          </a:ln>
        </p:spPr>
        <p:txBody>
          <a:bodyPr wrap="square">
            <a:spAutoFit/>
          </a:bodyPr>
          <a:lstStyle>
            <a:defPPr/>
          </a:lstStyle>
          <a:p>
            <a:pPr indent="0" algn="just" fontAlgn="auto">
              <a:lnSpc>
                <a:spcPct val="100000"/>
              </a:lnSpc>
              <a:spcBef>
                <a:spcPct val="0"/>
              </a:spcBef>
              <a:spcAft>
                <a:spcPct val="0"/>
              </a:spcAft>
            </a:pPr>
            <a:r>
              <a:rPr lang="en-US" altLang="zh-CN" sz="2400">
                <a:latin typeface="黑体" pitchFamily="49" charset="-122"/>
                <a:ea typeface="黑体" pitchFamily="49" charset="-122"/>
                <a:cs typeface="楷体" panose="02010609060101010101" pitchFamily="49" charset="-122"/>
                <a:sym typeface="+mn-ea"/>
              </a:rPr>
              <a:t>   </a:t>
            </a:r>
            <a:r>
              <a:rPr lang="en-US" altLang="zh-CN" sz="2400" b="1">
                <a:latin typeface="黑体" pitchFamily="49" charset="-122"/>
                <a:ea typeface="黑体" pitchFamily="49" charset="-122"/>
                <a:cs typeface="楷体" panose="02010609060101010101" pitchFamily="49" charset="-122"/>
                <a:sym typeface="+mn-ea"/>
              </a:rPr>
              <a:t> </a:t>
            </a:r>
            <a:r>
              <a:rPr lang="zh-CN" sz="2400" b="1">
                <a:latin typeface="黑体" pitchFamily="49" charset="-122"/>
                <a:ea typeface="黑体" pitchFamily="49" charset="-122"/>
                <a:cs typeface="楷体" panose="02010609060101010101" pitchFamily="49" charset="-122"/>
                <a:sym typeface="+mn-ea"/>
              </a:rPr>
              <a:t>第一条</a:t>
            </a:r>
            <a:r>
              <a:rPr lang="zh-CN" sz="2400" b="1">
                <a:latin typeface="楷体" panose="02010609060101010101" pitchFamily="49" charset="-122"/>
                <a:ea typeface="楷体" panose="02010609060101010101" pitchFamily="49" charset="-122"/>
                <a:cs typeface="楷体" panose="02010609060101010101" pitchFamily="49" charset="-122"/>
                <a:sym typeface="+mn-ea"/>
              </a:rPr>
              <a:t>  中华民国由中华人民组织。</a:t>
            </a:r>
            <a:endParaRPr lang="zh-CN" sz="2400" b="1">
              <a:latin typeface="楷体" pitchFamily="49" charset="-122"/>
              <a:ea typeface="楷体" pitchFamily="49" charset="-122"/>
              <a:cs typeface="楷体" panose="02010609060101010101" pitchFamily="49" charset="-122"/>
            </a:endParaRPr>
          </a:p>
          <a:p>
            <a:pPr indent="0" algn="just" fontAlgn="auto">
              <a:lnSpc>
                <a:spcPct val="100000"/>
              </a:lnSpc>
              <a:spcBef>
                <a:spcPct val="0"/>
              </a:spcBef>
              <a:spcAft>
                <a:spcPct val="0"/>
              </a:spcAft>
            </a:pPr>
            <a:r>
              <a:rPr lang="zh-CN" sz="2400" b="1">
                <a:latin typeface="黑体" pitchFamily="49" charset="-122"/>
                <a:ea typeface="黑体" pitchFamily="49" charset="-122"/>
                <a:cs typeface="楷体" panose="02010609060101010101" pitchFamily="49" charset="-122"/>
                <a:sym typeface="+mn-ea"/>
              </a:rPr>
              <a:t>    第二条</a:t>
            </a:r>
            <a:r>
              <a:rPr lang="zh-CN" sz="2400" b="1">
                <a:latin typeface="楷体" panose="02010609060101010101" pitchFamily="49" charset="-122"/>
                <a:ea typeface="楷体" panose="02010609060101010101" pitchFamily="49" charset="-122"/>
                <a:cs typeface="楷体" panose="02010609060101010101" pitchFamily="49" charset="-122"/>
                <a:sym typeface="+mn-ea"/>
              </a:rPr>
              <a:t>  中华民国之主权属于国民全体。</a:t>
            </a:r>
            <a:endParaRPr lang="zh-CN" sz="2400" b="1">
              <a:latin typeface="楷体" panose="02010609060101010101" pitchFamily="49" charset="-122"/>
              <a:ea typeface="楷体" panose="02010609060101010101" pitchFamily="49" charset="-122"/>
              <a:cs typeface="楷体" panose="02010609060101010101" pitchFamily="49" charset="-122"/>
            </a:endParaRPr>
          </a:p>
          <a:p>
            <a:pPr indent="0" algn="just" fontAlgn="auto">
              <a:lnSpc>
                <a:spcPct val="100000"/>
              </a:lnSpc>
              <a:spcBef>
                <a:spcPct val="0"/>
              </a:spcBef>
              <a:spcAft>
                <a:spcPct val="0"/>
              </a:spcAft>
            </a:pPr>
            <a:r>
              <a:rPr lang="zh-CN" sz="2400" b="1">
                <a:latin typeface="黑体" pitchFamily="49" charset="-122"/>
                <a:ea typeface="黑体" pitchFamily="49" charset="-122"/>
                <a:cs typeface="楷体" panose="02010609060101010101" pitchFamily="49" charset="-122"/>
                <a:sym typeface="+mn-ea"/>
              </a:rPr>
              <a:t>    第四条</a:t>
            </a:r>
            <a:r>
              <a:rPr lang="zh-CN" sz="2400" b="1">
                <a:latin typeface="楷体" panose="02010609060101010101" pitchFamily="49" charset="-122"/>
                <a:ea typeface="楷体" panose="02010609060101010101" pitchFamily="49" charset="-122"/>
                <a:cs typeface="楷体" panose="02010609060101010101" pitchFamily="49" charset="-122"/>
                <a:sym typeface="+mn-ea"/>
              </a:rPr>
              <a:t>  中华民国以参议院、临时大总统、国务员、法院行使其统治权。</a:t>
            </a:r>
            <a:endParaRPr lang="zh-CN" sz="2400" b="1">
              <a:latin typeface="楷体" panose="02010609060101010101" pitchFamily="49" charset="-122"/>
              <a:ea typeface="楷体" panose="02010609060101010101" pitchFamily="49" charset="-122"/>
              <a:cs typeface="楷体" panose="02010609060101010101" pitchFamily="49" charset="-122"/>
            </a:endParaRPr>
          </a:p>
          <a:p>
            <a:pPr indent="0" algn="just" fontAlgn="auto">
              <a:lnSpc>
                <a:spcPct val="100000"/>
              </a:lnSpc>
              <a:spcBef>
                <a:spcPct val="0"/>
              </a:spcBef>
              <a:spcAft>
                <a:spcPct val="0"/>
              </a:spcAft>
            </a:pPr>
            <a:r>
              <a:rPr lang="zh-CN" sz="2400" b="1">
                <a:latin typeface="黑体" pitchFamily="49" charset="-122"/>
                <a:ea typeface="黑体" pitchFamily="49" charset="-122"/>
                <a:cs typeface="楷体" panose="02010609060101010101" pitchFamily="49" charset="-122"/>
                <a:sym typeface="+mn-ea"/>
              </a:rPr>
              <a:t>    第五条</a:t>
            </a:r>
            <a:r>
              <a:rPr lang="zh-CN" sz="2400" b="1">
                <a:latin typeface="楷体" panose="02010609060101010101" pitchFamily="49" charset="-122"/>
                <a:ea typeface="楷体" panose="02010609060101010101" pitchFamily="49" charset="-122"/>
                <a:cs typeface="楷体" panose="02010609060101010101" pitchFamily="49" charset="-122"/>
                <a:sym typeface="+mn-ea"/>
              </a:rPr>
              <a:t>  中华民国人民一律平等，无种族、阶级、宗教之区别。</a:t>
            </a:r>
            <a:endParaRPr lang="zh-CN" sz="2400" b="1">
              <a:latin typeface="楷体" panose="02010609060101010101" pitchFamily="49" charset="-122"/>
              <a:ea typeface="楷体" panose="02010609060101010101" pitchFamily="49" charset="-122"/>
              <a:cs typeface="楷体" panose="02010609060101010101" pitchFamily="49" charset="-122"/>
            </a:endParaRPr>
          </a:p>
          <a:p>
            <a:pPr indent="0" algn="just" fontAlgn="auto">
              <a:lnSpc>
                <a:spcPct val="100000"/>
              </a:lnSpc>
              <a:spcBef>
                <a:spcPct val="0"/>
              </a:spcBef>
              <a:spcAft>
                <a:spcPct val="0"/>
              </a:spcAft>
            </a:pPr>
            <a:r>
              <a:rPr lang="zh-CN" sz="2400" b="1">
                <a:latin typeface="黑体" pitchFamily="49" charset="-122"/>
                <a:ea typeface="黑体" pitchFamily="49" charset="-122"/>
                <a:cs typeface="楷体" panose="02010609060101010101" pitchFamily="49" charset="-122"/>
                <a:sym typeface="+mn-ea"/>
              </a:rPr>
              <a:t>    第四十五条</a:t>
            </a:r>
            <a:r>
              <a:rPr lang="zh-CN" sz="2400" b="1">
                <a:latin typeface="楷体" panose="02010609060101010101" pitchFamily="49" charset="-122"/>
                <a:ea typeface="楷体" panose="02010609060101010101" pitchFamily="49" charset="-122"/>
                <a:cs typeface="楷体" panose="02010609060101010101" pitchFamily="49" charset="-122"/>
                <a:sym typeface="+mn-ea"/>
              </a:rPr>
              <a:t>  国务员于临时大总统提出法律案公布法律及发布命令时须副署之。</a:t>
            </a:r>
            <a:r>
              <a:rPr lang="zh-CN" altLang="en-US" sz="2400" b="1">
                <a:latin typeface="楷体" panose="02010609060101010101" pitchFamily="49" charset="-122"/>
                <a:ea typeface="楷体" panose="02010609060101010101" pitchFamily="49" charset="-122"/>
              </a:rPr>
              <a:t>           </a:t>
            </a:r>
            <a:r>
              <a:rPr lang="en-US" altLang="zh-CN" sz="2400" b="1">
                <a:latin typeface="楷体" panose="02010609060101010101" pitchFamily="49" charset="-122"/>
                <a:ea typeface="楷体" panose="02010609060101010101" pitchFamily="49" charset="-122"/>
              </a:rPr>
              <a:t>——</a:t>
            </a:r>
            <a:r>
              <a:rPr lang="zh-CN" altLang="en-US" sz="2400" b="1">
                <a:latin typeface="楷体" panose="02010609060101010101" pitchFamily="49" charset="-122"/>
                <a:ea typeface="楷体" panose="02010609060101010101" pitchFamily="49" charset="-122"/>
              </a:rPr>
              <a:t>以上皆选自</a:t>
            </a:r>
            <a:r>
              <a:rPr lang="en-US" altLang="zh-CN" sz="2400" b="1">
                <a:latin typeface="楷体" panose="02010609060101010101" pitchFamily="49" charset="-122"/>
                <a:ea typeface="楷体" panose="02010609060101010101" pitchFamily="49" charset="-122"/>
              </a:rPr>
              <a:t>《</a:t>
            </a:r>
            <a:r>
              <a:rPr lang="zh-CN" altLang="en-US" sz="2400" b="1">
                <a:latin typeface="楷体" panose="02010609060101010101" pitchFamily="49" charset="-122"/>
                <a:ea typeface="楷体" panose="02010609060101010101" pitchFamily="49" charset="-122"/>
              </a:rPr>
              <a:t>中华民国临时约法</a:t>
            </a:r>
            <a:r>
              <a:rPr lang="en-US" altLang="zh-CN" sz="2400" b="1">
                <a:latin typeface="楷体" panose="02010609060101010101" pitchFamily="49" charset="-122"/>
                <a:ea typeface="楷体" panose="02010609060101010101" pitchFamily="49" charset="-122"/>
              </a:rPr>
              <a:t>》</a:t>
            </a:r>
            <a:endParaRPr lang="zh-CN" altLang="en-US" sz="2400" b="1"/>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1"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xit" presetSubtype="10" fill="hold" grpId="2" nodeType="clickEffect">
                                  <p:stCondLst>
                                    <p:cond delay="0"/>
                                  </p:stCondLst>
                                  <p:childTnLst>
                                    <p:animEffect transition="out" filter="blinds(horizontal)">
                                      <p:cBhvr>
                                        <p:cTn id="14" dur="500"/>
                                        <p:tgtEl>
                                          <p:spTgt spid="21"/>
                                        </p:tgtEl>
                                      </p:cBhvr>
                                    </p:animEffect>
                                    <p:set>
                                      <p:cBhvr>
                                        <p:cTn id="15" dur="1" fill="hold">
                                          <p:stCondLst>
                                            <p:cond delay="499"/>
                                          </p:stCondLst>
                                        </p:cTn>
                                        <p:tgtEl>
                                          <p:spTgt spid="21"/>
                                        </p:tgtEl>
                                        <p:attrNameLst>
                                          <p:attrName>style.visibility</p:attrName>
                                        </p:attrNameLst>
                                      </p:cBhvr>
                                      <p:to>
                                        <p:strVal val="hidden"/>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2" presetClass="entr" presetSubtype="4" fill="hold" nodeType="click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 calcmode="lin" valueType="num">
                                      <p:cBhvr additive="base">
                                        <p:cTn id="20"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5">
                                            <p:txEl>
                                              <p:pRg st="3" end="3"/>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 calcmode="lin" valueType="num">
                                      <p:cBhvr additive="base">
                                        <p:cTn id="24"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9" grpId="1"/>
      <p:bldP spid="21" grpId="2"/>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 name="文本框 3"/>
          <p:cNvSpPr txBox="1"/>
          <p:nvPr>
            <p:custDataLst>
              <p:tags r:id="rId4"/>
            </p:custDataLst>
          </p:nvPr>
        </p:nvSpPr>
        <p:spPr>
          <a:xfrm>
            <a:off x="275590" y="1471930"/>
            <a:ext cx="5555615" cy="553085"/>
          </a:xfrm>
          <a:prstGeom prst="rect">
            <a:avLst/>
          </a:prstGeom>
          <a:noFill/>
        </p:spPr>
        <p:txBody>
          <a:bodyPr wrap="square" rtlCol="0">
            <a:spAutoFit/>
          </a:bodyPr>
          <a:lstStyle>
            <a:defPPr/>
          </a:lstStyle>
          <a:p>
            <a:pPr>
              <a:lnSpc>
                <a:spcPct val="125000"/>
              </a:lnSpc>
              <a:spcBef>
                <a:spcPct val="0"/>
              </a:spcBef>
              <a:spcAft>
                <a:spcPct val="0"/>
              </a:spcAft>
            </a:pPr>
            <a:r>
              <a:rPr lang="en-US" sz="2400" b="1">
                <a:latin typeface="黑体" pitchFamily="49" charset="-122"/>
                <a:ea typeface="黑体" pitchFamily="49" charset="-122"/>
                <a:cs typeface="黑体" panose="02010609060101010101" pitchFamily="49" charset="-122"/>
              </a:rPr>
              <a:t>(</a:t>
            </a:r>
            <a:r>
              <a:rPr lang="zh-CN" altLang="en-US" sz="2400" b="1">
                <a:latin typeface="黑体" pitchFamily="49" charset="-122"/>
                <a:ea typeface="黑体" pitchFamily="49" charset="-122"/>
                <a:cs typeface="黑体" panose="02010609060101010101" pitchFamily="49" charset="-122"/>
              </a:rPr>
              <a:t>二</a:t>
            </a:r>
            <a:r>
              <a:rPr lang="en-US" sz="2400" b="1">
                <a:latin typeface="黑体" pitchFamily="49" charset="-122"/>
                <a:ea typeface="黑体" pitchFamily="49" charset="-122"/>
                <a:cs typeface="黑体" panose="02010609060101010101" pitchFamily="49" charset="-122"/>
              </a:rPr>
              <a:t>)</a:t>
            </a:r>
            <a:r>
              <a:rPr lang="zh-CN" altLang="en-US" sz="2400" b="1">
                <a:latin typeface="黑体" pitchFamily="49" charset="-122"/>
                <a:ea typeface="黑体" pitchFamily="49" charset="-122"/>
                <a:cs typeface="黑体" panose="02010609060101010101" pitchFamily="49" charset="-122"/>
              </a:rPr>
              <a:t>《</a:t>
            </a:r>
            <a:r>
              <a:rPr lang="zh-CN" sz="2400" b="1">
                <a:latin typeface="黑体" pitchFamily="49" charset="-122"/>
                <a:ea typeface="黑体" pitchFamily="49" charset="-122"/>
                <a:cs typeface="黑体" panose="02010609060101010101" pitchFamily="49" charset="-122"/>
              </a:rPr>
              <a:t>中华民国临时约法》的颁布</a:t>
            </a:r>
          </a:p>
        </p:txBody>
      </p:sp>
      <p:sp>
        <p:nvSpPr>
          <p:cNvPr id="56" name="文本框 55"/>
          <p:cNvSpPr txBox="1"/>
          <p:nvPr>
            <p:custDataLst>
              <p:tags r:id="rId5"/>
            </p:custDataLst>
          </p:nvPr>
        </p:nvSpPr>
        <p:spPr>
          <a:xfrm>
            <a:off x="426720" y="2275205"/>
            <a:ext cx="11338560" cy="2306955"/>
          </a:xfrm>
          <a:prstGeom prst="rect">
            <a:avLst/>
          </a:prstGeom>
          <a:noFill/>
          <a:ln>
            <a:solidFill>
              <a:schemeClr val="tx1"/>
            </a:solidFill>
          </a:ln>
          <a:extLst>
            <a:ext uri="{909E8E84-426E-40DD-AFC4-6F175D3DCCD1}">
              <a14:hiddenFill xmlns:a14="http://schemas.microsoft.com/office/drawing/2010/main">
                <a:solidFill>
                  <a:schemeClr val="bg2">
                    <a:lumMod val="75000"/>
                    <a:alpha val="40000"/>
                  </a:schemeClr>
                </a:solidFill>
              </a14:hiddenFill>
            </a:ext>
          </a:extLst>
        </p:spPr>
        <p:txBody>
          <a:bodyPr wrap="square">
            <a:spAutoFit/>
          </a:bodyPr>
          <a:lstStyle>
            <a:defPPr/>
          </a:lstStyle>
          <a:p>
            <a:pPr algn="just">
              <a:spcBef>
                <a:spcPct val="0"/>
              </a:spcBef>
              <a:spcAft>
                <a:spcPct val="0"/>
              </a:spcAft>
            </a:pPr>
            <a:r>
              <a:rPr lang="en-US" altLang="zh-CN" sz="2400" b="1">
                <a:latin typeface="方正宋刻本秀楷简体" panose="02000000000000000000" pitchFamily="2" charset="-122"/>
                <a:ea typeface="方正宋刻本秀楷简体" panose="02000000000000000000" pitchFamily="2" charset="-122"/>
                <a:cs typeface="楷体" panose="02010609060101010101" pitchFamily="49" charset="-122"/>
              </a:rPr>
              <a:t>       </a:t>
            </a:r>
            <a:r>
              <a:rPr lang="zh-CN" altLang="en-US" sz="2400" b="1">
                <a:latin typeface="楷体" panose="02010609060101010101" pitchFamily="49" charset="-122"/>
                <a:ea typeface="楷体" panose="02010609060101010101" pitchFamily="49" charset="-122"/>
                <a:cs typeface="楷体" panose="02010609060101010101" pitchFamily="49" charset="-122"/>
              </a:rPr>
              <a:t>材料：</a:t>
            </a:r>
            <a:r>
              <a:rPr lang="zh-CN" altLang="zh-CN" sz="2400" b="1">
                <a:latin typeface="楷体" panose="02010609060101010101" pitchFamily="49" charset="-122"/>
                <a:ea typeface="楷体" panose="02010609060101010101" pitchFamily="49" charset="-122"/>
                <a:cs typeface="楷体" panose="02010609060101010101" pitchFamily="49" charset="-122"/>
              </a:rPr>
              <a:t>在总统之外复设总理，是为总统制改为责任内阁制的标志。但规定的责任内阁制并不完备，其要害在于改制之后，未能确定总统府与国务院孰为最高行政中枢。由于总统府和国务院都被赋予了相当的行政权，而《临时约法》又</a:t>
            </a:r>
            <a:r>
              <a:rPr lang="en-US" altLang="zh-CN" sz="2400" b="1">
                <a:latin typeface="楷体" panose="02010609060101010101" pitchFamily="49" charset="-122"/>
                <a:ea typeface="楷体" panose="02010609060101010101" pitchFamily="49" charset="-122"/>
                <a:cs typeface="楷体" panose="02010609060101010101" pitchFamily="49" charset="-122"/>
              </a:rPr>
              <a:t>“</a:t>
            </a:r>
            <a:r>
              <a:rPr lang="zh-CN" altLang="en-US" sz="2400" b="1">
                <a:latin typeface="楷体" panose="02010609060101010101" pitchFamily="49" charset="-122"/>
                <a:ea typeface="楷体" panose="02010609060101010101" pitchFamily="49" charset="-122"/>
                <a:cs typeface="楷体" panose="02010609060101010101" pitchFamily="49" charset="-122"/>
              </a:rPr>
              <a:t>并未说明内阁是对总统或是对议会承担责任</a:t>
            </a:r>
            <a:r>
              <a:rPr lang="en-US" altLang="zh-CN" sz="2400" b="1">
                <a:latin typeface="楷体" panose="02010609060101010101" pitchFamily="49" charset="-122"/>
                <a:ea typeface="楷体" panose="02010609060101010101" pitchFamily="49" charset="-122"/>
                <a:cs typeface="楷体" panose="02010609060101010101" pitchFamily="49" charset="-122"/>
              </a:rPr>
              <a:t>”</a:t>
            </a:r>
            <a:r>
              <a:rPr lang="zh-CN" altLang="en-US" sz="2400" b="1">
                <a:latin typeface="楷体" panose="02010609060101010101" pitchFamily="49" charset="-122"/>
                <a:ea typeface="楷体" panose="02010609060101010101" pitchFamily="49" charset="-122"/>
                <a:cs typeface="楷体" panose="02010609060101010101" pitchFamily="49" charset="-122"/>
              </a:rPr>
              <a:t>，于是导致了一国之内同时具有两个行政中枢的二元化政体格局。</a:t>
            </a:r>
            <a:r>
              <a:rPr lang="en-US" altLang="zh-CN" sz="2400" b="1">
                <a:latin typeface="楷体" panose="02010609060101010101" pitchFamily="49" charset="-122"/>
                <a:ea typeface="楷体" panose="02010609060101010101" pitchFamily="49" charset="-122"/>
                <a:cs typeface="楷体" panose="02010609060101010101" pitchFamily="49" charset="-122"/>
              </a:rPr>
              <a:t>……</a:t>
            </a:r>
            <a:r>
              <a:rPr lang="zh-CN" altLang="en-US" sz="2400" b="1">
                <a:latin typeface="楷体" panose="02010609060101010101" pitchFamily="49" charset="-122"/>
                <a:ea typeface="楷体" panose="02010609060101010101" pitchFamily="49" charset="-122"/>
                <a:cs typeface="楷体" panose="02010609060101010101" pitchFamily="49" charset="-122"/>
              </a:rPr>
              <a:t>从民初政治的实践上看，斯时真可谓政争不断。</a:t>
            </a:r>
            <a:endParaRPr lang="zh-CN" altLang="en-US" sz="2400" b="1">
              <a:latin typeface="楷体" pitchFamily="49" charset="-122"/>
              <a:ea typeface="楷体" pitchFamily="49" charset="-122"/>
              <a:cs typeface="黑体" panose="02010609060101010101" pitchFamily="49" charset="-122"/>
            </a:endParaRPr>
          </a:p>
          <a:p>
            <a:pPr algn="r">
              <a:spcBef>
                <a:spcPct val="0"/>
              </a:spcBef>
              <a:spcAft>
                <a:spcPct val="0"/>
              </a:spcAft>
            </a:pPr>
            <a:r>
              <a:rPr lang="en-US" altLang="zh-CN" sz="2400" b="1">
                <a:latin typeface="楷体" panose="02010609060101010101" pitchFamily="49" charset="-122"/>
                <a:ea typeface="楷体" panose="02010609060101010101" pitchFamily="49" charset="-122"/>
                <a:cs typeface="宋体" panose="02010600030101010101" pitchFamily="2" charset="-122"/>
              </a:rPr>
              <a:t>——</a:t>
            </a:r>
            <a:r>
              <a:rPr lang="zh-CN" altLang="en-US" sz="2400" b="1">
                <a:latin typeface="楷体" panose="02010609060101010101" pitchFamily="49" charset="-122"/>
                <a:ea typeface="楷体" panose="02010609060101010101" pitchFamily="49" charset="-122"/>
                <a:cs typeface="宋体" panose="02010600030101010101" pitchFamily="2" charset="-122"/>
              </a:rPr>
              <a:t>杨天宏《论</a:t>
            </a:r>
            <a:r>
              <a:rPr lang="en-US" altLang="zh-CN" sz="2400" b="1">
                <a:latin typeface="楷体" panose="02010609060101010101" pitchFamily="49" charset="-122"/>
                <a:ea typeface="楷体" panose="02010609060101010101" pitchFamily="49" charset="-122"/>
                <a:cs typeface="宋体" panose="02010600030101010101" pitchFamily="2" charset="-122"/>
              </a:rPr>
              <a:t>&lt;</a:t>
            </a:r>
            <a:r>
              <a:rPr lang="zh-CN" altLang="en-US" sz="2400" b="1">
                <a:latin typeface="楷体" panose="02010609060101010101" pitchFamily="49" charset="-122"/>
                <a:ea typeface="楷体" panose="02010609060101010101" pitchFamily="49" charset="-122"/>
                <a:cs typeface="宋体" panose="02010600030101010101" pitchFamily="2" charset="-122"/>
              </a:rPr>
              <a:t>临时约法</a:t>
            </a:r>
            <a:r>
              <a:rPr lang="en-US" altLang="zh-CN" sz="2400" b="1">
                <a:latin typeface="楷体" panose="02010609060101010101" pitchFamily="49" charset="-122"/>
                <a:ea typeface="楷体" panose="02010609060101010101" pitchFamily="49" charset="-122"/>
                <a:cs typeface="宋体" panose="02010600030101010101" pitchFamily="2" charset="-122"/>
              </a:rPr>
              <a:t>&gt;</a:t>
            </a:r>
            <a:r>
              <a:rPr lang="zh-CN" altLang="en-US" sz="2400" b="1">
                <a:latin typeface="楷体" panose="02010609060101010101" pitchFamily="49" charset="-122"/>
                <a:ea typeface="楷体" panose="02010609060101010101" pitchFamily="49" charset="-122"/>
                <a:cs typeface="宋体" panose="02010600030101010101" pitchFamily="2" charset="-122"/>
              </a:rPr>
              <a:t>对民国政体的设计规划</a:t>
            </a:r>
            <a:r>
              <a:rPr lang="en-US" altLang="zh-CN" sz="2400" b="1">
                <a:latin typeface="楷体" panose="02010609060101010101" pitchFamily="49" charset="-122"/>
                <a:ea typeface="楷体" panose="02010609060101010101" pitchFamily="49" charset="-122"/>
                <a:cs typeface="宋体" panose="02010600030101010101" pitchFamily="2" charset="-122"/>
              </a:rPr>
              <a:t>》</a:t>
            </a:r>
            <a:endParaRPr lang="zh-CN" altLang="en-US" sz="2400" b="1">
              <a:latin typeface="楷体" pitchFamily="49" charset="-122"/>
              <a:ea typeface="楷体" pitchFamily="49" charset="-122"/>
              <a:cs typeface="宋体" panose="02010600030101010101" pitchFamily="2" charset="-122"/>
            </a:endParaRPr>
          </a:p>
        </p:txBody>
      </p:sp>
      <p:sp>
        <p:nvSpPr>
          <p:cNvPr id="5" name="文本框 4"/>
          <p:cNvSpPr txBox="1"/>
          <p:nvPr>
            <p:custDataLst>
              <p:tags r:id="rId6"/>
            </p:custDataLst>
          </p:nvPr>
        </p:nvSpPr>
        <p:spPr>
          <a:xfrm>
            <a:off x="426720" y="4999990"/>
            <a:ext cx="11337925" cy="460375"/>
          </a:xfrm>
          <a:prstGeom prst="rect">
            <a:avLst/>
          </a:prstGeom>
          <a:noFill/>
        </p:spPr>
        <p:txBody>
          <a:bodyPr wrap="square" rtlCol="0" anchor="t">
            <a:spAutoFit/>
          </a:bodyPr>
          <a:lstStyle>
            <a:defPPr/>
          </a:lstStyle>
          <a:p>
            <a:pPr/>
            <a:r>
              <a:rPr lang="zh-CN" altLang="en-US" sz="2400" b="1">
                <a:solidFill>
                  <a:srgbClr val="C00000"/>
                </a:solidFill>
                <a:latin typeface="楷体" panose="02010609060101010101" pitchFamily="49" charset="-122"/>
                <a:ea typeface="楷体" panose="02010609060101010101" pitchFamily="49" charset="-122"/>
                <a:sym typeface="+mn-ea"/>
              </a:rPr>
              <a:t>局限性：        </a:t>
            </a:r>
            <a:endParaRPr lang="zh-CN" altLang="en-US" sz="2400"/>
          </a:p>
        </p:txBody>
      </p:sp>
      <p:sp>
        <p:nvSpPr>
          <p:cNvPr id="10" name="文本框 9"/>
          <p:cNvSpPr txBox="1"/>
          <p:nvPr>
            <p:custDataLst>
              <p:tags r:id="rId7"/>
            </p:custDataLst>
          </p:nvPr>
        </p:nvSpPr>
        <p:spPr>
          <a:xfrm>
            <a:off x="1691005" y="4999990"/>
            <a:ext cx="8535670" cy="460375"/>
          </a:xfrm>
          <a:prstGeom prst="rect">
            <a:avLst/>
          </a:prstGeom>
          <a:noFill/>
        </p:spPr>
        <p:txBody>
          <a:bodyPr wrap="square" rtlCol="0">
            <a:spAutoFit/>
          </a:bodyPr>
          <a:lstStyle>
            <a:defPPr/>
          </a:lstStyle>
          <a:p>
            <a:pPr/>
            <a:r>
              <a:rPr lang="zh-CN" altLang="en-US" sz="2400" b="1">
                <a:solidFill>
                  <a:srgbClr val="C00000"/>
                </a:solidFill>
                <a:latin typeface="Calibri"/>
                <a:ea typeface="楷体" panose="02010609060101010101" pitchFamily="49" charset="-122"/>
                <a:sym typeface="+mn-ea"/>
              </a:rPr>
              <a:t>①</a:t>
            </a:r>
            <a:r>
              <a:rPr lang="zh-CN" altLang="en-US" sz="2400" b="1">
                <a:solidFill>
                  <a:srgbClr val="C00000"/>
                </a:solidFill>
                <a:latin typeface="楷体" panose="02010609060101010101" pitchFamily="49" charset="-122"/>
                <a:ea typeface="楷体" panose="02010609060101010101" pitchFamily="49" charset="-122"/>
                <a:sym typeface="+mn-ea"/>
              </a:rPr>
              <a:t>体制不完备，职权不明确，未能真正限制袁世凯权力；</a:t>
            </a:r>
            <a:endParaRPr lang="zh-CN" altLang="en-US" sz="2400"/>
          </a:p>
        </p:txBody>
      </p:sp>
      <p:sp>
        <p:nvSpPr>
          <p:cNvPr id="11" name="文本框 10"/>
          <p:cNvSpPr txBox="1"/>
          <p:nvPr>
            <p:custDataLst>
              <p:tags r:id="rId8"/>
            </p:custDataLst>
          </p:nvPr>
        </p:nvSpPr>
        <p:spPr>
          <a:xfrm>
            <a:off x="1691005" y="5460365"/>
            <a:ext cx="5604510" cy="460375"/>
          </a:xfrm>
          <a:prstGeom prst="rect">
            <a:avLst/>
          </a:prstGeom>
          <a:noFill/>
        </p:spPr>
        <p:txBody>
          <a:bodyPr wrap="square" rtlCol="0">
            <a:spAutoFit/>
          </a:bodyPr>
          <a:lstStyle>
            <a:defPPr/>
          </a:lstStyle>
          <a:p>
            <a:pPr/>
            <a:r>
              <a:rPr lang="zh-CN" altLang="en-US" sz="2400" b="1">
                <a:solidFill>
                  <a:srgbClr val="C00000"/>
                </a:solidFill>
                <a:latin typeface="Calibri"/>
                <a:ea typeface="楷体" panose="02010609060101010101" pitchFamily="49" charset="-122"/>
                <a:sym typeface="+mn-ea"/>
              </a:rPr>
              <a:t>②</a:t>
            </a:r>
            <a:r>
              <a:rPr lang="zh-CN" altLang="en-US" sz="2400" b="1">
                <a:solidFill>
                  <a:srgbClr val="C00000"/>
                </a:solidFill>
                <a:latin typeface="楷体" panose="02010609060101010101" pitchFamily="49" charset="-122"/>
                <a:ea typeface="楷体" panose="02010609060101010101" pitchFamily="49" charset="-122"/>
                <a:sym typeface="+mn-ea"/>
              </a:rPr>
              <a:t>导致政争不断、政局动荡；</a:t>
            </a:r>
            <a:endParaRPr lang="zh-CN" altLang="en-US" sz="2400"/>
          </a:p>
        </p:txBody>
      </p:sp>
      <p:sp>
        <p:nvSpPr>
          <p:cNvPr id="12" name="文本框 11"/>
          <p:cNvSpPr txBox="1"/>
          <p:nvPr>
            <p:custDataLst>
              <p:tags r:id="rId9"/>
            </p:custDataLst>
          </p:nvPr>
        </p:nvSpPr>
        <p:spPr>
          <a:xfrm>
            <a:off x="1691005" y="5920740"/>
            <a:ext cx="5008245" cy="460375"/>
          </a:xfrm>
          <a:prstGeom prst="rect">
            <a:avLst/>
          </a:prstGeom>
          <a:noFill/>
        </p:spPr>
        <p:txBody>
          <a:bodyPr wrap="square" rtlCol="0">
            <a:spAutoFit/>
          </a:bodyPr>
          <a:lstStyle>
            <a:defPPr/>
          </a:lstStyle>
          <a:p>
            <a:pPr/>
            <a:r>
              <a:rPr lang="zh-CN" altLang="en-US" sz="2400" b="1">
                <a:solidFill>
                  <a:srgbClr val="C00000"/>
                </a:solidFill>
                <a:latin typeface="Calibri"/>
                <a:ea typeface="楷体" panose="02010609060101010101" pitchFamily="49" charset="-122"/>
                <a:sym typeface="+mn-ea"/>
              </a:rPr>
              <a:t>③</a:t>
            </a:r>
            <a:r>
              <a:rPr lang="zh-CN" altLang="en-US" sz="2400" b="1">
                <a:solidFill>
                  <a:srgbClr val="C00000"/>
                </a:solidFill>
                <a:latin typeface="楷体" panose="02010609060101010101" pitchFamily="49" charset="-122"/>
                <a:ea typeface="楷体" panose="02010609060101010101" pitchFamily="49" charset="-122"/>
                <a:sym typeface="+mn-ea"/>
              </a:rPr>
              <a:t>存在“因人设法”的局限；</a:t>
            </a:r>
            <a:endParaRPr lang="zh-CN" altLang="en-US" sz="2400"/>
          </a:p>
        </p:txBody>
      </p:sp>
      <p:sp>
        <p:nvSpPr>
          <p:cNvPr id="6" name="矩形 5"/>
          <p:cNvSpPr/>
          <p:nvPr>
            <p:custDataLst>
              <p:tags r:id="rId10"/>
            </p:custDataLst>
          </p:nvPr>
        </p:nvSpPr>
        <p:spPr>
          <a:xfrm>
            <a:off x="1198662" y="297537"/>
            <a:ext cx="5942965" cy="521970"/>
          </a:xfrm>
          <a:prstGeom prst="rect">
            <a:avLst/>
          </a:prstGeom>
        </p:spPr>
        <p:txBody>
          <a:bodyPr wrap="none">
            <a:spAutoFit/>
          </a:bodyPr>
          <a:lstStyle>
            <a:defPPr/>
          </a:lstStyle>
          <a:p>
            <a:pPr algn="just"/>
            <a:r>
              <a:rPr lang="zh-CN" altLang="en-US" sz="2800" b="1" spc="100">
                <a:solidFill>
                  <a:srgbClr val="C00000"/>
                </a:solidFill>
                <a:uFillTx/>
                <a:latin typeface="方正小标宋简体" panose="03000509000000000000" charset="-122"/>
                <a:ea typeface="方正小标宋简体" panose="03000509000000000000" charset="-122"/>
              </a:rPr>
              <a:t>民国时期（</a:t>
            </a:r>
            <a:r>
              <a:rPr lang="en-US" altLang="zh-CN" sz="2800" b="1" spc="100">
                <a:solidFill>
                  <a:srgbClr val="C00000"/>
                </a:solidFill>
                <a:uFillTx/>
                <a:latin typeface="方正小标宋简体" panose="03000509000000000000" charset="-122"/>
                <a:ea typeface="方正小标宋简体" panose="03000509000000000000" charset="-122"/>
              </a:rPr>
              <a:t>1912-1949</a:t>
            </a:r>
            <a:r>
              <a:rPr lang="zh-CN" altLang="en-US" sz="2800" b="1" spc="100">
                <a:solidFill>
                  <a:srgbClr val="C00000"/>
                </a:solidFill>
                <a:uFillTx/>
                <a:latin typeface="方正小标宋简体" panose="03000509000000000000" charset="-122"/>
                <a:ea typeface="方正小标宋简体" panose="03000509000000000000" charset="-122"/>
              </a:rPr>
              <a:t>）的政治制度</a:t>
            </a:r>
          </a:p>
        </p:txBody>
      </p:sp>
      <p:sp>
        <p:nvSpPr>
          <p:cNvPr id="8" name="文本框 7"/>
          <p:cNvSpPr txBox="1"/>
          <p:nvPr>
            <p:custDataLst>
              <p:tags r:id="rId11"/>
            </p:custDataLst>
          </p:nvPr>
        </p:nvSpPr>
        <p:spPr>
          <a:xfrm>
            <a:off x="275590" y="918845"/>
            <a:ext cx="10815955" cy="1014730"/>
          </a:xfrm>
          <a:prstGeom prst="rect">
            <a:avLst/>
          </a:prstGeom>
          <a:noFill/>
        </p:spPr>
        <p:txBody>
          <a:bodyPr wrap="square" rtlCol="0">
            <a:spAutoFit/>
          </a:bodyPr>
          <a:lstStyle>
            <a:defPPr/>
          </a:lstStyle>
          <a:p>
            <a:pPr>
              <a:lnSpc>
                <a:spcPct val="125000"/>
              </a:lnSpc>
              <a:spcBef>
                <a:spcPct val="0"/>
              </a:spcBef>
              <a:spcAft>
                <a:spcPct val="0"/>
              </a:spcAft>
            </a:pPr>
            <a:r>
              <a:rPr lang="zh-CN" altLang="en-US" sz="2400" b="1">
                <a:latin typeface="黑体" pitchFamily="49" charset="-122"/>
                <a:ea typeface="黑体" pitchFamily="49" charset="-122"/>
                <a:cs typeface="黑体" panose="02010609060101010101" pitchFamily="49" charset="-122"/>
              </a:rPr>
              <a:t>一</a:t>
            </a:r>
            <a:r>
              <a:rPr lang="en-US" altLang="zh-CN" sz="2400" b="1">
                <a:latin typeface="黑体" pitchFamily="49" charset="-122"/>
                <a:ea typeface="黑体" pitchFamily="49" charset="-122"/>
                <a:cs typeface="黑体" panose="02010609060101010101" pitchFamily="49" charset="-122"/>
              </a:rPr>
              <a:t>.</a:t>
            </a:r>
            <a:r>
              <a:rPr lang="zh-CN" altLang="en-US" sz="2400" b="1">
                <a:latin typeface="黑体" pitchFamily="49" charset="-122"/>
                <a:ea typeface="黑体" pitchFamily="49" charset="-122"/>
                <a:cs typeface="黑体" panose="02010609060101010101" pitchFamily="49" charset="-122"/>
              </a:rPr>
              <a:t>南京临时政府时期（</a:t>
            </a:r>
            <a:r>
              <a:rPr lang="en-US" altLang="zh-CN" sz="2400" b="1">
                <a:latin typeface="黑体" pitchFamily="49" charset="-122"/>
                <a:ea typeface="黑体" pitchFamily="49" charset="-122"/>
                <a:cs typeface="黑体" panose="02010609060101010101" pitchFamily="49" charset="-122"/>
              </a:rPr>
              <a:t>1912.1-3</a:t>
            </a:r>
            <a:r>
              <a:rPr lang="zh-CN" altLang="en-US" sz="2400" b="1">
                <a:latin typeface="黑体" pitchFamily="49" charset="-122"/>
                <a:ea typeface="黑体" pitchFamily="49" charset="-122"/>
                <a:cs typeface="黑体" panose="02010609060101010101" pitchFamily="49" charset="-122"/>
              </a:rPr>
              <a:t>）</a:t>
            </a:r>
            <a:r>
              <a:rPr lang="en-US" altLang="zh-CN" sz="2400" b="1">
                <a:latin typeface="黑体" pitchFamily="49" charset="-122"/>
                <a:ea typeface="黑体" pitchFamily="49" charset="-122"/>
                <a:cs typeface="黑体" panose="02010609060101010101" pitchFamily="49" charset="-122"/>
              </a:rPr>
              <a:t>——</a:t>
            </a:r>
            <a:r>
              <a:rPr lang="zh-CN" altLang="en-US" sz="2400" b="1">
                <a:solidFill>
                  <a:srgbClr val="FF0000"/>
                </a:solidFill>
                <a:uFillTx/>
                <a:latin typeface="黑体" pitchFamily="49" charset="-122"/>
                <a:ea typeface="黑体" pitchFamily="49" charset="-122"/>
                <a:cs typeface="黑体" panose="02010609060101010101" pitchFamily="49" charset="-122"/>
                <a:sym typeface="+mn-ea"/>
              </a:rPr>
              <a:t>初建资产阶级民主共和制度</a:t>
            </a:r>
            <a:endParaRPr lang="zh-CN" altLang="en-US" sz="2400" b="1" spc="0">
              <a:solidFill>
                <a:srgbClr val="FF0000"/>
              </a:solidFill>
              <a:uFillTx/>
              <a:latin typeface="黑体" pitchFamily="49" charset="-122"/>
              <a:ea typeface="黑体" pitchFamily="49" charset="-122"/>
              <a:cs typeface="黑体" panose="02010609060101010101" pitchFamily="49" charset="-122"/>
            </a:endParaRPr>
          </a:p>
          <a:p>
            <a:pPr>
              <a:lnSpc>
                <a:spcPct val="125000"/>
              </a:lnSpc>
              <a:spcBef>
                <a:spcPct val="0"/>
              </a:spcBef>
              <a:spcAft>
                <a:spcPct val="0"/>
              </a:spcAft>
            </a:pPr>
            <a:endParaRPr lang="zh-CN" altLang="en-US" sz="2400" b="1" spc="0">
              <a:solidFill>
                <a:srgbClr val="FF0000"/>
              </a:solidFill>
              <a:uFillTx/>
              <a:latin typeface="黑体" pitchFamily="49" charset="-122"/>
              <a:ea typeface="黑体" pitchFamily="49" charset="-122"/>
              <a:cs typeface="黑体" panose="02010609060101010101" pitchFamily="49" charset="-122"/>
            </a:endParaRPr>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1"/>
      <p:bldP spid="12" grpId="2"/>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275590" y="918845"/>
            <a:ext cx="9577705" cy="1014730"/>
          </a:xfrm>
          <a:prstGeom prst="rect">
            <a:avLst/>
          </a:prstGeom>
          <a:noFill/>
        </p:spPr>
        <p:txBody>
          <a:bodyPr wrap="square" rtlCol="0">
            <a:spAutoFit/>
          </a:bodyPr>
          <a:lstStyle>
            <a:defPPr/>
          </a:lstStyle>
          <a:p>
            <a:pPr>
              <a:lnSpc>
                <a:spcPct val="125000"/>
              </a:lnSpc>
              <a:spcBef>
                <a:spcPct val="0"/>
              </a:spcBef>
              <a:spcAft>
                <a:spcPct val="0"/>
              </a:spcAft>
            </a:pPr>
            <a:r>
              <a:rPr lang="zh-CN" altLang="en-US" sz="2400" b="1">
                <a:latin typeface="黑体" pitchFamily="49" charset="-122"/>
                <a:ea typeface="黑体" pitchFamily="49" charset="-122"/>
                <a:cs typeface="黑体" panose="02010609060101010101" pitchFamily="49" charset="-122"/>
              </a:rPr>
              <a:t>二</a:t>
            </a:r>
            <a:r>
              <a:rPr lang="en-US" altLang="zh-CN" sz="2400" b="1">
                <a:latin typeface="黑体" pitchFamily="49" charset="-122"/>
                <a:ea typeface="黑体" pitchFamily="49" charset="-122"/>
                <a:cs typeface="黑体" panose="02010609060101010101" pitchFamily="49" charset="-122"/>
              </a:rPr>
              <a:t>.</a:t>
            </a:r>
            <a:r>
              <a:rPr lang="zh-CN" altLang="en-US" sz="2400" b="1">
                <a:latin typeface="黑体" pitchFamily="49" charset="-122"/>
                <a:ea typeface="黑体" pitchFamily="49" charset="-122"/>
                <a:cs typeface="黑体" panose="02010609060101010101" pitchFamily="49" charset="-122"/>
              </a:rPr>
              <a:t>北洋政府时期（</a:t>
            </a:r>
            <a:r>
              <a:rPr lang="en-US" altLang="zh-CN" sz="2400" b="1">
                <a:latin typeface="黑体" pitchFamily="49" charset="-122"/>
                <a:ea typeface="黑体" pitchFamily="49" charset="-122"/>
                <a:cs typeface="黑体" panose="02010609060101010101" pitchFamily="49" charset="-122"/>
              </a:rPr>
              <a:t>1912——1928</a:t>
            </a:r>
            <a:r>
              <a:rPr lang="zh-CN" altLang="en-US" sz="2400" b="1">
                <a:latin typeface="黑体" pitchFamily="49" charset="-122"/>
                <a:ea typeface="黑体" pitchFamily="49" charset="-122"/>
                <a:cs typeface="黑体" panose="02010609060101010101" pitchFamily="49" charset="-122"/>
              </a:rPr>
              <a:t>）</a:t>
            </a:r>
            <a:r>
              <a:rPr lang="zh-CN" altLang="en-US" sz="2400" b="1">
                <a:solidFill>
                  <a:srgbClr val="FF0000"/>
                </a:solidFill>
                <a:uFillTx/>
                <a:latin typeface="黑体" pitchFamily="49" charset="-122"/>
                <a:ea typeface="黑体" pitchFamily="49" charset="-122"/>
                <a:cs typeface="黑体" panose="02010609060101010101" pitchFamily="49" charset="-122"/>
                <a:sym typeface="+mn-ea"/>
              </a:rPr>
              <a:t>共和制度的波折</a:t>
            </a:r>
            <a:r>
              <a:rPr lang="en-US" altLang="zh-CN" sz="2400" b="1">
                <a:solidFill>
                  <a:srgbClr val="FF0000"/>
                </a:solidFill>
                <a:uFillTx/>
                <a:latin typeface="黑体" pitchFamily="49" charset="-122"/>
                <a:ea typeface="黑体" pitchFamily="49" charset="-122"/>
                <a:cs typeface="黑体" panose="02010609060101010101" pitchFamily="49" charset="-122"/>
                <a:sym typeface="+mn-ea"/>
              </a:rPr>
              <a:t>——</a:t>
            </a:r>
            <a:r>
              <a:rPr lang="zh-CN" altLang="en-US" sz="2400" b="1">
                <a:solidFill>
                  <a:srgbClr val="FF0000"/>
                </a:solidFill>
                <a:uFillTx/>
                <a:latin typeface="黑体" pitchFamily="49" charset="-122"/>
                <a:ea typeface="黑体" pitchFamily="49" charset="-122"/>
                <a:cs typeface="黑体" panose="02010609060101010101" pitchFamily="49" charset="-122"/>
                <a:sym typeface="+mn-ea"/>
              </a:rPr>
              <a:t>政党政治破产</a:t>
            </a:r>
            <a:endParaRPr lang="zh-CN" altLang="en-US" sz="2400" b="1" spc="0">
              <a:solidFill>
                <a:srgbClr val="FF0000"/>
              </a:solidFill>
              <a:uFillTx/>
              <a:latin typeface="黑体" pitchFamily="49" charset="-122"/>
              <a:ea typeface="黑体" pitchFamily="49" charset="-122"/>
              <a:cs typeface="黑体" panose="02010609060101010101" pitchFamily="49" charset="-122"/>
            </a:endParaRPr>
          </a:p>
          <a:p>
            <a:pPr>
              <a:lnSpc>
                <a:spcPct val="125000"/>
              </a:lnSpc>
              <a:spcBef>
                <a:spcPct val="0"/>
              </a:spcBef>
              <a:spcAft>
                <a:spcPct val="0"/>
              </a:spcAft>
            </a:pPr>
            <a:endParaRPr lang="zh-CN" altLang="en-US" sz="2400" b="1" spc="0">
              <a:solidFill>
                <a:srgbClr val="FF0000"/>
              </a:solidFill>
              <a:uFillTx/>
              <a:latin typeface="黑体" pitchFamily="49" charset="-122"/>
              <a:ea typeface="黑体" pitchFamily="49" charset="-122"/>
              <a:cs typeface="黑体" panose="02010609060101010101" pitchFamily="49" charset="-122"/>
            </a:endParaRPr>
          </a:p>
        </p:txBody>
      </p:sp>
      <p:sp>
        <p:nvSpPr>
          <p:cNvPr id="5" name="矩形 4"/>
          <p:cNvSpPr/>
          <p:nvPr>
            <p:custDataLst>
              <p:tags r:id="rId5"/>
            </p:custDataLst>
          </p:nvPr>
        </p:nvSpPr>
        <p:spPr>
          <a:xfrm>
            <a:off x="1198662" y="297537"/>
            <a:ext cx="5942965" cy="521970"/>
          </a:xfrm>
          <a:prstGeom prst="rect">
            <a:avLst/>
          </a:prstGeom>
        </p:spPr>
        <p:txBody>
          <a:bodyPr wrap="none">
            <a:spAutoFit/>
          </a:bodyPr>
          <a:lstStyle>
            <a:defPPr/>
          </a:lstStyle>
          <a:p>
            <a:pPr algn="just"/>
            <a:r>
              <a:rPr lang="zh-CN" altLang="en-US" sz="2800" b="1" spc="100">
                <a:solidFill>
                  <a:srgbClr val="C00000"/>
                </a:solidFill>
                <a:uFillTx/>
                <a:latin typeface="方正小标宋简体" panose="03000509000000000000" charset="-122"/>
                <a:ea typeface="方正小标宋简体" panose="03000509000000000000" charset="-122"/>
              </a:rPr>
              <a:t>民国时期（</a:t>
            </a:r>
            <a:r>
              <a:rPr lang="en-US" altLang="zh-CN" sz="2800" b="1" spc="100">
                <a:solidFill>
                  <a:srgbClr val="C00000"/>
                </a:solidFill>
                <a:uFillTx/>
                <a:latin typeface="方正小标宋简体" panose="03000509000000000000" charset="-122"/>
                <a:ea typeface="方正小标宋简体" panose="03000509000000000000" charset="-122"/>
              </a:rPr>
              <a:t>1912-1949</a:t>
            </a:r>
            <a:r>
              <a:rPr lang="zh-CN" altLang="en-US" sz="2800" b="1" spc="100">
                <a:solidFill>
                  <a:srgbClr val="C00000"/>
                </a:solidFill>
                <a:uFillTx/>
                <a:latin typeface="方正小标宋简体" panose="03000509000000000000" charset="-122"/>
                <a:ea typeface="方正小标宋简体" panose="03000509000000000000" charset="-122"/>
              </a:rPr>
              <a:t>）的政治制度</a:t>
            </a:r>
          </a:p>
        </p:txBody>
      </p:sp>
      <p:sp>
        <p:nvSpPr>
          <p:cNvPr id="6" name="平行四边形 5"/>
          <p:cNvSpPr/>
          <p:nvPr>
            <p:custDataLst>
              <p:tags r:id="rId6"/>
            </p:custDataLst>
          </p:nvPr>
        </p:nvSpPr>
        <p:spPr>
          <a:xfrm>
            <a:off x="275590" y="1450340"/>
            <a:ext cx="3692525" cy="483235"/>
          </a:xfrm>
          <a:prstGeom prst="parallelogram">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800">
                <a:latin typeface="方正粗黑宋简体" panose="02000000000000000000" charset="-122"/>
                <a:ea typeface="方正粗黑宋简体" panose="02000000000000000000" charset="-122"/>
              </a:rPr>
              <a:t>概念解析</a:t>
            </a:r>
          </a:p>
        </p:txBody>
      </p:sp>
      <p:sp>
        <p:nvSpPr>
          <p:cNvPr id="12" name="AutoShape 5"/>
          <p:cNvSpPr>
            <a:spLocks noChangeArrowheads="1"/>
          </p:cNvSpPr>
          <p:nvPr>
            <p:custDataLst>
              <p:tags r:id="rId7"/>
            </p:custDataLst>
          </p:nvPr>
        </p:nvSpPr>
        <p:spPr bwMode="auto">
          <a:xfrm>
            <a:off x="347345" y="2119630"/>
            <a:ext cx="8968740" cy="4020185"/>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zh-CN" altLang="zh-CN" sz="2800">
                <a:solidFill>
                  <a:srgbClr val="C00000"/>
                </a:solidFill>
                <a:latin typeface="微软雅黑" panose="020b0503020204020204" pitchFamily="34" charset="-122"/>
                <a:ea typeface="微软雅黑" panose="020b0503020204020204" pitchFamily="34" charset="-122"/>
                <a:cs typeface="DFKai-SB" panose="03000509000000000000" charset="-120"/>
                <a:sym typeface="+mn-ea"/>
              </a:rPr>
              <a:t>北洋政府：</a:t>
            </a:r>
            <a:r>
              <a:rPr lang="zh-CN" altLang="zh-CN" sz="2800">
                <a:solidFill>
                  <a:schemeClr val="tx1"/>
                </a:solidFill>
                <a:latin typeface="微软雅黑" panose="020b0503020204020204" pitchFamily="34" charset="-122"/>
                <a:ea typeface="微软雅黑" panose="020b0503020204020204" pitchFamily="34" charset="-122"/>
                <a:cs typeface="DFKai-SB" panose="03000509000000000000" charset="-120"/>
                <a:sym typeface="+mn-ea"/>
              </a:rPr>
              <a:t>是指中华民国前期以袁世凯为首的晚清北洋军阀在政治格局中占主导地位的中央政府。</a:t>
            </a:r>
          </a:p>
          <a:p>
            <a:pPr algn="just">
              <a:lnSpc>
                <a:spcPct val="168000"/>
              </a:lnSpc>
            </a:pPr>
            <a:r>
              <a:rPr lang="zh-CN" altLang="zh-CN" sz="2800">
                <a:solidFill>
                  <a:srgbClr val="C00000"/>
                </a:solidFill>
                <a:latin typeface="微软雅黑" panose="020b0503020204020204" pitchFamily="34" charset="-122"/>
                <a:ea typeface="微软雅黑" panose="020b0503020204020204" pitchFamily="34" charset="-122"/>
                <a:cs typeface="DFKai-SB" panose="03000509000000000000" charset="-120"/>
                <a:sym typeface="+mn-ea"/>
              </a:rPr>
              <a:t>政党政治：</a:t>
            </a:r>
            <a:r>
              <a:rPr lang="zh-CN" altLang="zh-CN" sz="2800">
                <a:solidFill>
                  <a:schemeClr val="tx1"/>
                </a:solidFill>
                <a:latin typeface="微软雅黑" panose="020b0503020204020204" pitchFamily="34" charset="-122"/>
                <a:ea typeface="微软雅黑" panose="020b0503020204020204" pitchFamily="34" charset="-122"/>
                <a:cs typeface="DFKai-SB" panose="03000509000000000000" charset="-120"/>
                <a:sym typeface="+mn-ea"/>
              </a:rPr>
              <a:t>通常指一个国家通过政党行使国家政权的形式。广义包括各国政党为实现其政纲和主张而展开的一切政治活动和斗争。</a:t>
            </a:r>
            <a:endParaRPr lang="zh-CN" altLang="en-US" sz="2800" kern="1200">
              <a:latin typeface="微软雅黑" panose="020b0503020204020204" pitchFamily="34" charset="-122"/>
              <a:ea typeface="微软雅黑" panose="020b0503020204020204" pitchFamily="34" charset="-122"/>
              <a:cs typeface="+mn-cs"/>
            </a:endParaRPr>
          </a:p>
          <a:p>
            <a:pPr algn="just">
              <a:lnSpc>
                <a:spcPct val="168000"/>
              </a:lnSpc>
            </a:pPr>
            <a:endParaRPr lang="zh-CN" altLang="en-US" sz="2800" kern="1200">
              <a:latin typeface="微软雅黑" panose="020b0503020204020204" pitchFamily="34" charset="-122"/>
              <a:ea typeface="微软雅黑" panose="020b0503020204020204" pitchFamily="34" charset="-122"/>
              <a:cs typeface="+mn-cs"/>
              <a:sym typeface="+mn-ea"/>
            </a:endParaRPr>
          </a:p>
        </p:txBody>
      </p:sp>
      <p:pic>
        <p:nvPicPr>
          <p:cNvPr id="14" name="图片 13" descr="C:/Users/ASUS/AppData/Local/Temp/kaimatting_20190927141314/output_20190927141334..pngoutput_20190927141334."/>
          <p:cNvPicPr>
            <a:picLocks noChangeAspect="1"/>
          </p:cNvPicPr>
          <p:nvPr>
            <p:custDataLst>
              <p:tags r:id="rId9"/>
            </p:custDataLst>
          </p:nvPr>
        </p:nvPicPr>
        <p:blipFill>
          <a:blip r:embed="rId8"/>
          <a:srcRect l="27042" r="23124" b="6212"/>
          <a:stretch>
            <a:fillRect/>
          </a:stretch>
        </p:blipFill>
        <p:spPr>
          <a:xfrm>
            <a:off x="9716770" y="812800"/>
            <a:ext cx="2376805" cy="6066790"/>
          </a:xfrm>
          <a:prstGeom prst="rect">
            <a:avLst/>
          </a:prstGeom>
        </p:spPr>
      </p:pic>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1"/>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292100" y="819785"/>
            <a:ext cx="9111615" cy="553085"/>
          </a:xfrm>
          <a:prstGeom prst="rect">
            <a:avLst/>
          </a:prstGeom>
          <a:noFill/>
        </p:spPr>
        <p:txBody>
          <a:bodyPr wrap="square" rtlCol="0">
            <a:spAutoFit/>
          </a:bodyPr>
          <a:lstStyle>
            <a:defPPr/>
          </a:lstStyle>
          <a:p>
            <a:pPr>
              <a:lnSpc>
                <a:spcPct val="125000"/>
              </a:lnSpc>
              <a:spcBef>
                <a:spcPct val="0"/>
              </a:spcBef>
              <a:spcAft>
                <a:spcPct val="0"/>
              </a:spcAft>
            </a:pPr>
            <a:r>
              <a:rPr lang="zh-CN" altLang="en-US" sz="2400" b="1">
                <a:latin typeface="黑体" pitchFamily="49" charset="-122"/>
                <a:ea typeface="黑体" pitchFamily="49" charset="-122"/>
                <a:cs typeface="黑体" panose="02010609060101010101" pitchFamily="49" charset="-122"/>
              </a:rPr>
              <a:t>二</a:t>
            </a:r>
            <a:r>
              <a:rPr lang="en-US" altLang="zh-CN" sz="2400" b="1">
                <a:latin typeface="黑体" pitchFamily="49" charset="-122"/>
                <a:ea typeface="黑体" pitchFamily="49" charset="-122"/>
                <a:cs typeface="黑体" panose="02010609060101010101" pitchFamily="49" charset="-122"/>
              </a:rPr>
              <a:t>.</a:t>
            </a:r>
            <a:r>
              <a:rPr lang="zh-CN" altLang="en-US" sz="2400" b="1">
                <a:latin typeface="黑体" pitchFamily="49" charset="-122"/>
                <a:ea typeface="黑体" pitchFamily="49" charset="-122"/>
                <a:cs typeface="黑体" panose="02010609060101010101" pitchFamily="49" charset="-122"/>
              </a:rPr>
              <a:t>北洋政府时期（</a:t>
            </a:r>
            <a:r>
              <a:rPr lang="en-US" altLang="zh-CN" sz="2400" b="1">
                <a:latin typeface="黑体" pitchFamily="49" charset="-122"/>
                <a:ea typeface="黑体" pitchFamily="49" charset="-122"/>
                <a:cs typeface="黑体" panose="02010609060101010101" pitchFamily="49" charset="-122"/>
              </a:rPr>
              <a:t>1912——1928</a:t>
            </a:r>
            <a:r>
              <a:rPr lang="zh-CN" altLang="en-US" sz="2400" b="1" smtClean="0">
                <a:latin typeface="黑体" pitchFamily="49" charset="-122"/>
                <a:ea typeface="黑体" pitchFamily="49" charset="-122"/>
                <a:cs typeface="黑体" panose="02010609060101010101" pitchFamily="49" charset="-122"/>
              </a:rPr>
              <a:t>）</a:t>
            </a:r>
            <a:r>
              <a:rPr lang="en-US" altLang="zh-CN" sz="2400" b="1" smtClean="0">
                <a:latin typeface="黑体" pitchFamily="49" charset="-122"/>
                <a:ea typeface="黑体" pitchFamily="49" charset="-122"/>
                <a:cs typeface="黑体" panose="02010609060101010101" pitchFamily="49" charset="-122"/>
              </a:rPr>
              <a:t>——</a:t>
            </a:r>
            <a:r>
              <a:rPr lang="zh-CN" altLang="en-US" sz="2400" b="1" smtClean="0">
                <a:solidFill>
                  <a:srgbClr val="FF0000"/>
                </a:solidFill>
                <a:uFillTx/>
                <a:latin typeface="黑体" pitchFamily="49" charset="-122"/>
                <a:ea typeface="黑体" pitchFamily="49" charset="-122"/>
                <a:cs typeface="黑体" panose="02010609060101010101" pitchFamily="49" charset="-122"/>
                <a:sym typeface="+mn-ea"/>
              </a:rPr>
              <a:t>政</a:t>
            </a:r>
            <a:r>
              <a:rPr lang="zh-CN" altLang="en-US" sz="2400" b="1">
                <a:solidFill>
                  <a:srgbClr val="FF0000"/>
                </a:solidFill>
                <a:uFillTx/>
                <a:latin typeface="黑体" pitchFamily="49" charset="-122"/>
                <a:ea typeface="黑体" pitchFamily="49" charset="-122"/>
                <a:cs typeface="黑体" panose="02010609060101010101" pitchFamily="49" charset="-122"/>
                <a:sym typeface="+mn-ea"/>
              </a:rPr>
              <a:t>党政治破产</a:t>
            </a:r>
            <a:endParaRPr lang="zh-CN" altLang="en-US" sz="2400" b="1" spc="0">
              <a:solidFill>
                <a:srgbClr val="FF0000"/>
              </a:solidFill>
              <a:uFillTx/>
              <a:latin typeface="黑体" pitchFamily="49" charset="-122"/>
              <a:ea typeface="黑体" pitchFamily="49" charset="-122"/>
              <a:cs typeface="黑体" panose="02010609060101010101" pitchFamily="49" charset="-122"/>
            </a:endParaRPr>
          </a:p>
        </p:txBody>
      </p:sp>
      <p:sp>
        <p:nvSpPr>
          <p:cNvPr id="5" name="矩形 4"/>
          <p:cNvSpPr/>
          <p:nvPr>
            <p:custDataLst>
              <p:tags r:id="rId5"/>
            </p:custDataLst>
          </p:nvPr>
        </p:nvSpPr>
        <p:spPr>
          <a:xfrm>
            <a:off x="1198662" y="297537"/>
            <a:ext cx="5942965" cy="521970"/>
          </a:xfrm>
          <a:prstGeom prst="rect">
            <a:avLst/>
          </a:prstGeom>
        </p:spPr>
        <p:txBody>
          <a:bodyPr wrap="none">
            <a:spAutoFit/>
          </a:bodyPr>
          <a:lstStyle>
            <a:defPPr/>
          </a:lstStyle>
          <a:p>
            <a:pPr algn="just"/>
            <a:r>
              <a:rPr lang="zh-CN" altLang="en-US" sz="2800" b="1" spc="100">
                <a:solidFill>
                  <a:srgbClr val="C00000"/>
                </a:solidFill>
                <a:uFillTx/>
                <a:latin typeface="方正小标宋简体" panose="03000509000000000000" charset="-122"/>
                <a:ea typeface="方正小标宋简体" panose="03000509000000000000" charset="-122"/>
              </a:rPr>
              <a:t>民国时期（</a:t>
            </a:r>
            <a:r>
              <a:rPr lang="en-US" altLang="zh-CN" sz="2800" b="1" spc="100">
                <a:solidFill>
                  <a:srgbClr val="C00000"/>
                </a:solidFill>
                <a:uFillTx/>
                <a:latin typeface="方正小标宋简体" panose="03000509000000000000" charset="-122"/>
                <a:ea typeface="方正小标宋简体" panose="03000509000000000000" charset="-122"/>
              </a:rPr>
              <a:t>1912-1949</a:t>
            </a:r>
            <a:r>
              <a:rPr lang="zh-CN" altLang="en-US" sz="2800" b="1" spc="100">
                <a:solidFill>
                  <a:srgbClr val="C00000"/>
                </a:solidFill>
                <a:uFillTx/>
                <a:latin typeface="方正小标宋简体" panose="03000509000000000000" charset="-122"/>
                <a:ea typeface="方正小标宋简体" panose="03000509000000000000" charset="-122"/>
              </a:rPr>
              <a:t>）的政治制度</a:t>
            </a:r>
          </a:p>
        </p:txBody>
      </p:sp>
      <p:graphicFrame>
        <p:nvGraphicFramePr>
          <p:cNvPr id="10" name="表格 9"/>
          <p:cNvGraphicFramePr>
            <a:graphicFrameLocks noGrp="1"/>
          </p:cNvGraphicFramePr>
          <p:nvPr>
            <p:custDataLst>
              <p:tags r:id="rId6"/>
            </p:custDataLst>
          </p:nvPr>
        </p:nvGraphicFramePr>
        <p:xfrm>
          <a:off x="5293360" y="2482850"/>
          <a:ext cx="6710680" cy="3336925"/>
        </p:xfrm>
        <a:graphic>
          <a:graphicData uri="http://schemas.openxmlformats.org/drawingml/2006/table">
            <a:tbl>
              <a:tblPr firstRow="1" bandRow="1">
                <a:tableStyleId>{5C22544A-7EE6-4342-B048-85BDC9FD1C3A}</a:tableStyleId>
              </a:tblPr>
              <a:tblGrid>
                <a:gridCol w="1477645"/>
                <a:gridCol w="1139825"/>
                <a:gridCol w="2633980"/>
                <a:gridCol w="1459230"/>
              </a:tblGrid>
              <a:tr h="667385">
                <a:tc>
                  <a:txBody>
                    <a:bodyPr vert="horz" wrap="square"/>
                    <a:lstStyle>
                      <a:defPPr/>
                    </a:lstStyle>
                    <a:p>
                      <a:pPr algn="ctr">
                        <a:buNone/>
                      </a:pPr>
                      <a:r>
                        <a:rPr lang="zh-CN" altLang="en-US" sz="2400">
                          <a:solidFill>
                            <a:schemeClr val="bg1"/>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rPr>
                        <a:t>党派名称</a:t>
                      </a:r>
                    </a:p>
                  </a:txBody>
                  <a:tcPr anchor="ctr">
                    <a:lnL>
                      <a:noFill/>
                    </a:lnL>
                    <a:lnR>
                      <a:noFill/>
                    </a:lnR>
                    <a:lnT>
                      <a:noFill/>
                    </a:lnT>
                    <a:lnB>
                      <a:noFill/>
                    </a:lnB>
                    <a:solidFill>
                      <a:srgbClr val="595959"/>
                    </a:solidFill>
                  </a:tcPr>
                </a:tc>
                <a:tc>
                  <a:txBody>
                    <a:bodyPr vert="horz" wrap="square"/>
                    <a:lstStyle>
                      <a:defPPr/>
                    </a:lstStyle>
                    <a:p>
                      <a:pPr algn="ctr">
                        <a:buNone/>
                      </a:pPr>
                      <a:r>
                        <a:rPr lang="zh-CN" altLang="en-US" sz="2400">
                          <a:solidFill>
                            <a:schemeClr val="bg1"/>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rPr>
                        <a:t>发起人</a:t>
                      </a:r>
                    </a:p>
                  </a:txBody>
                  <a:tcPr anchor="ctr">
                    <a:lnL>
                      <a:noFill/>
                    </a:lnL>
                    <a:lnR>
                      <a:noFill/>
                    </a:lnR>
                    <a:lnT>
                      <a:noFill/>
                    </a:lnT>
                    <a:lnB>
                      <a:noFill/>
                    </a:lnB>
                    <a:solidFill>
                      <a:srgbClr val="E34D4D"/>
                    </a:solidFill>
                  </a:tcPr>
                </a:tc>
                <a:tc>
                  <a:txBody>
                    <a:bodyPr vert="horz" wrap="square"/>
                    <a:lstStyle>
                      <a:defPPr/>
                    </a:lstStyle>
                    <a:p>
                      <a:pPr algn="ctr">
                        <a:buNone/>
                      </a:pPr>
                      <a:r>
                        <a:rPr lang="zh-CN" altLang="en-US" sz="2400">
                          <a:solidFill>
                            <a:schemeClr val="bg1"/>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rPr>
                        <a:t>在议会中所占席位</a:t>
                      </a:r>
                    </a:p>
                  </a:txBody>
                  <a:tcPr anchor="ctr">
                    <a:lnL>
                      <a:noFill/>
                    </a:lnL>
                    <a:lnR>
                      <a:noFill/>
                    </a:lnR>
                    <a:lnT>
                      <a:noFill/>
                    </a:lnT>
                    <a:lnB>
                      <a:noFill/>
                    </a:lnB>
                    <a:solidFill>
                      <a:srgbClr val="E67A4A"/>
                    </a:solidFill>
                  </a:tcPr>
                </a:tc>
                <a:tc>
                  <a:txBody>
                    <a:bodyPr vert="horz" wrap="square"/>
                    <a:lstStyle>
                      <a:defPPr/>
                    </a:lstStyle>
                    <a:p>
                      <a:pPr algn="ctr">
                        <a:buNone/>
                      </a:pPr>
                      <a:r>
                        <a:rPr lang="zh-CN" altLang="en-US" sz="2400">
                          <a:solidFill>
                            <a:schemeClr val="bg1"/>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rPr>
                        <a:t>政治派别</a:t>
                      </a:r>
                    </a:p>
                  </a:txBody>
                  <a:tcPr anchor="ctr">
                    <a:lnL>
                      <a:noFill/>
                    </a:lnL>
                    <a:lnR>
                      <a:noFill/>
                    </a:lnR>
                    <a:lnT>
                      <a:noFill/>
                    </a:lnT>
                    <a:lnB>
                      <a:noFill/>
                    </a:lnB>
                    <a:solidFill>
                      <a:srgbClr val="ECAF40"/>
                    </a:solidFill>
                  </a:tcPr>
                </a:tc>
              </a:tr>
              <a:tr h="667385">
                <a:tc>
                  <a:txBody>
                    <a:bodyPr vert="horz" wrap="square"/>
                    <a:lstStyle>
                      <a:defPPr/>
                    </a:lstStyle>
                    <a:p>
                      <a:pPr algn="ctr">
                        <a:buNone/>
                      </a:pPr>
                      <a:r>
                        <a:rPr lang="zh-CN" altLang="en-US" sz="2400">
                          <a:solidFill>
                            <a:schemeClr val="tx1"/>
                          </a:solidFill>
                          <a:latin typeface="楷体" panose="02010609060101010101" pitchFamily="49" charset="-122"/>
                          <a:ea typeface="楷体" panose="02010609060101010101" pitchFamily="49" charset="-122"/>
                        </a:rPr>
                        <a:t>国民党</a:t>
                      </a:r>
                    </a:p>
                  </a:txBody>
                  <a:tcPr anchor="ctr">
                    <a:lnL>
                      <a:noFill/>
                    </a:lnL>
                    <a:lnR w="12700">
                      <a:solidFill>
                        <a:srgbClr val="D9D9D9"/>
                      </a:solidFill>
                      <a:prstDash val="solid"/>
                    </a:lnR>
                    <a:lnT>
                      <a:noFill/>
                    </a:lnT>
                    <a:lnB>
                      <a:noFill/>
                    </a:lnB>
                    <a:solidFill>
                      <a:srgbClr val="FFFFFF"/>
                    </a:solidFill>
                  </a:tcPr>
                </a:tc>
                <a:tc>
                  <a:txBody>
                    <a:bodyPr vert="horz" wrap="square"/>
                    <a:lstStyle>
                      <a:defPPr/>
                    </a:lstStyle>
                    <a:p>
                      <a:pPr algn="ctr">
                        <a:buNone/>
                      </a:pPr>
                      <a:r>
                        <a:rPr lang="zh-CN" altLang="en-US" sz="2400">
                          <a:solidFill>
                            <a:schemeClr val="tx1"/>
                          </a:solidFill>
                          <a:latin typeface="楷体" panose="02010609060101010101" pitchFamily="49" charset="-122"/>
                          <a:ea typeface="楷体" panose="02010609060101010101" pitchFamily="49" charset="-122"/>
                        </a:rPr>
                        <a:t>宋教仁</a:t>
                      </a:r>
                    </a:p>
                  </a:txBody>
                  <a:tcPr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defPPr/>
                    </a:lstStyle>
                    <a:p>
                      <a:pPr algn="ctr">
                        <a:buNone/>
                      </a:pPr>
                      <a:r>
                        <a:rPr lang="en-US" altLang="zh-CN" sz="2400">
                          <a:solidFill>
                            <a:schemeClr val="tx1"/>
                          </a:solidFill>
                          <a:latin typeface="楷体" panose="02010609060101010101" pitchFamily="49" charset="-122"/>
                          <a:ea typeface="楷体" panose="02010609060101010101" pitchFamily="49" charset="-122"/>
                        </a:rPr>
                        <a:t>392</a:t>
                      </a:r>
                    </a:p>
                  </a:txBody>
                  <a:tcPr anchor="ctr">
                    <a:lnL w="635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defPPr/>
                    </a:lstStyle>
                    <a:p>
                      <a:pPr algn="ctr">
                        <a:buNone/>
                      </a:pPr>
                      <a:r>
                        <a:rPr lang="zh-CN" altLang="en-US" sz="2400">
                          <a:solidFill>
                            <a:schemeClr val="tx1"/>
                          </a:solidFill>
                          <a:latin typeface="楷体" panose="02010609060101010101" pitchFamily="49" charset="-122"/>
                          <a:ea typeface="楷体" panose="02010609060101010101" pitchFamily="49" charset="-122"/>
                        </a:rPr>
                        <a:t>革命派</a:t>
                      </a:r>
                    </a:p>
                  </a:txBody>
                  <a:tcPr anchor="ctr">
                    <a:lnL w="6350">
                      <a:solidFill>
                        <a:srgbClr val="D9D9D9"/>
                      </a:solidFill>
                      <a:prstDash val="solid"/>
                    </a:lnL>
                    <a:lnR>
                      <a:noFill/>
                    </a:lnR>
                    <a:lnT>
                      <a:noFill/>
                    </a:lnT>
                    <a:lnB>
                      <a:noFill/>
                    </a:lnB>
                    <a:solidFill>
                      <a:srgbClr val="FFFFFF"/>
                    </a:solidFill>
                  </a:tcPr>
                </a:tc>
              </a:tr>
              <a:tr h="667385">
                <a:tc>
                  <a:txBody>
                    <a:bodyPr vert="horz" wrap="square"/>
                    <a:lstStyle>
                      <a:defPPr/>
                    </a:lstStyle>
                    <a:p>
                      <a:pPr algn="ctr">
                        <a:buNone/>
                      </a:pPr>
                      <a:r>
                        <a:rPr lang="zh-CN" altLang="en-US" sz="2400">
                          <a:solidFill>
                            <a:schemeClr val="tx1"/>
                          </a:solidFill>
                          <a:latin typeface="楷体" panose="02010609060101010101" pitchFamily="49" charset="-122"/>
                          <a:ea typeface="楷体" panose="02010609060101010101" pitchFamily="49" charset="-122"/>
                        </a:rPr>
                        <a:t>共和党</a:t>
                      </a:r>
                    </a:p>
                  </a:txBody>
                  <a:tcPr anchor="ctr">
                    <a:lnL>
                      <a:noFill/>
                    </a:lnL>
                    <a:lnR w="12700">
                      <a:solidFill>
                        <a:srgbClr val="D9D9D9"/>
                      </a:solidFill>
                      <a:prstDash val="solid"/>
                    </a:lnR>
                    <a:lnT>
                      <a:noFill/>
                    </a:lnT>
                    <a:lnB>
                      <a:noFill/>
                    </a:lnB>
                    <a:solidFill>
                      <a:srgbClr val="F2F2F2"/>
                    </a:solidFill>
                  </a:tcPr>
                </a:tc>
                <a:tc>
                  <a:txBody>
                    <a:bodyPr vert="horz" wrap="square"/>
                    <a:lstStyle>
                      <a:defPPr/>
                    </a:lstStyle>
                    <a:p>
                      <a:pPr algn="ctr">
                        <a:buNone/>
                      </a:pPr>
                      <a:r>
                        <a:rPr lang="zh-CN" altLang="en-US" sz="2400">
                          <a:solidFill>
                            <a:schemeClr val="tx1"/>
                          </a:solidFill>
                          <a:latin typeface="楷体" panose="02010609060101010101" pitchFamily="49" charset="-122"/>
                          <a:ea typeface="楷体" panose="02010609060101010101" pitchFamily="49" charset="-122"/>
                        </a:rPr>
                        <a:t>黎元洪</a:t>
                      </a:r>
                    </a:p>
                  </a:txBody>
                  <a:tcPr anchor="ctr">
                    <a:lnL w="1270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defPPr/>
                    </a:lstStyle>
                    <a:p>
                      <a:pPr algn="ctr">
                        <a:buNone/>
                      </a:pPr>
                      <a:r>
                        <a:rPr lang="en-US" altLang="zh-CN" sz="2400">
                          <a:solidFill>
                            <a:schemeClr val="tx1"/>
                          </a:solidFill>
                          <a:latin typeface="楷体" panose="02010609060101010101" pitchFamily="49" charset="-122"/>
                          <a:ea typeface="楷体" panose="02010609060101010101" pitchFamily="49" charset="-122"/>
                        </a:rPr>
                        <a:t>176</a:t>
                      </a:r>
                    </a:p>
                  </a:txBody>
                  <a:tcPr anchor="ctr">
                    <a:lnL w="635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defPPr/>
                    </a:lstStyle>
                    <a:p>
                      <a:pPr algn="ctr">
                        <a:buNone/>
                      </a:pPr>
                      <a:r>
                        <a:rPr lang="zh-CN" altLang="en-US" sz="2400">
                          <a:solidFill>
                            <a:schemeClr val="tx1"/>
                          </a:solidFill>
                          <a:latin typeface="楷体" panose="02010609060101010101" pitchFamily="49" charset="-122"/>
                          <a:ea typeface="楷体" panose="02010609060101010101" pitchFamily="49" charset="-122"/>
                        </a:rPr>
                        <a:t>旧官僚</a:t>
                      </a:r>
                    </a:p>
                  </a:txBody>
                  <a:tcPr anchor="ctr">
                    <a:lnL w="6350">
                      <a:solidFill>
                        <a:srgbClr val="D9D9D9"/>
                      </a:solidFill>
                      <a:prstDash val="solid"/>
                    </a:lnL>
                    <a:lnR>
                      <a:noFill/>
                    </a:lnR>
                    <a:lnT>
                      <a:noFill/>
                    </a:lnT>
                    <a:lnB>
                      <a:noFill/>
                    </a:lnB>
                    <a:solidFill>
                      <a:srgbClr val="F2F2F2"/>
                    </a:solidFill>
                  </a:tcPr>
                </a:tc>
              </a:tr>
              <a:tr h="667385">
                <a:tc>
                  <a:txBody>
                    <a:bodyPr vert="horz" wrap="square"/>
                    <a:lstStyle>
                      <a:defPPr/>
                    </a:lstStyle>
                    <a:p>
                      <a:pPr algn="ctr">
                        <a:buNone/>
                      </a:pPr>
                      <a:r>
                        <a:rPr lang="zh-CN" altLang="en-US" sz="2400">
                          <a:solidFill>
                            <a:schemeClr val="tx1"/>
                          </a:solidFill>
                          <a:latin typeface="楷体" panose="02010609060101010101" pitchFamily="49" charset="-122"/>
                          <a:ea typeface="楷体" panose="02010609060101010101" pitchFamily="49" charset="-122"/>
                        </a:rPr>
                        <a:t>统一党</a:t>
                      </a:r>
                    </a:p>
                  </a:txBody>
                  <a:tcPr anchor="ctr">
                    <a:lnL>
                      <a:noFill/>
                    </a:lnL>
                    <a:lnR w="12700">
                      <a:solidFill>
                        <a:srgbClr val="D9D9D9"/>
                      </a:solidFill>
                      <a:prstDash val="solid"/>
                    </a:lnR>
                    <a:lnT>
                      <a:noFill/>
                    </a:lnT>
                    <a:lnB>
                      <a:noFill/>
                    </a:lnB>
                    <a:solidFill>
                      <a:srgbClr val="FFFFFF"/>
                    </a:solidFill>
                  </a:tcPr>
                </a:tc>
                <a:tc>
                  <a:txBody>
                    <a:bodyPr vert="horz" wrap="square"/>
                    <a:lstStyle>
                      <a:defPPr/>
                    </a:lstStyle>
                    <a:p>
                      <a:pPr algn="ctr">
                        <a:buNone/>
                      </a:pPr>
                      <a:r>
                        <a:rPr lang="zh-CN" altLang="en-US" sz="2400">
                          <a:solidFill>
                            <a:schemeClr val="tx1"/>
                          </a:solidFill>
                          <a:latin typeface="楷体" panose="02010609060101010101" pitchFamily="49" charset="-122"/>
                          <a:ea typeface="楷体" panose="02010609060101010101" pitchFamily="49" charset="-122"/>
                        </a:rPr>
                        <a:t>程德全</a:t>
                      </a:r>
                    </a:p>
                  </a:txBody>
                  <a:tcPr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defPPr/>
                    </a:lstStyle>
                    <a:p>
                      <a:pPr algn="ctr">
                        <a:buNone/>
                      </a:pPr>
                      <a:r>
                        <a:rPr lang="en-US" altLang="zh-CN" sz="2400">
                          <a:solidFill>
                            <a:schemeClr val="tx1"/>
                          </a:solidFill>
                          <a:latin typeface="楷体" panose="02010609060101010101" pitchFamily="49" charset="-122"/>
                          <a:ea typeface="楷体" panose="02010609060101010101" pitchFamily="49" charset="-122"/>
                        </a:rPr>
                        <a:t>24</a:t>
                      </a:r>
                    </a:p>
                  </a:txBody>
                  <a:tcPr anchor="ctr">
                    <a:lnL w="635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defPPr/>
                    </a:lstStyle>
                    <a:p>
                      <a:pPr algn="ctr">
                        <a:buNone/>
                      </a:pPr>
                      <a:r>
                        <a:rPr lang="zh-CN" altLang="en-US" sz="2400">
                          <a:solidFill>
                            <a:schemeClr val="tx1"/>
                          </a:solidFill>
                          <a:latin typeface="楷体" panose="02010609060101010101" pitchFamily="49" charset="-122"/>
                          <a:ea typeface="楷体" panose="02010609060101010101" pitchFamily="49" charset="-122"/>
                        </a:rPr>
                        <a:t>旧官僚</a:t>
                      </a:r>
                    </a:p>
                  </a:txBody>
                  <a:tcPr anchor="ctr">
                    <a:lnL w="6350">
                      <a:solidFill>
                        <a:srgbClr val="D9D9D9"/>
                      </a:solidFill>
                      <a:prstDash val="solid"/>
                    </a:lnL>
                    <a:lnR>
                      <a:noFill/>
                    </a:lnR>
                    <a:lnT>
                      <a:noFill/>
                    </a:lnT>
                    <a:lnB>
                      <a:noFill/>
                    </a:lnB>
                    <a:solidFill>
                      <a:srgbClr val="FFFFFF"/>
                    </a:solidFill>
                  </a:tcPr>
                </a:tc>
              </a:tr>
              <a:tr h="667385">
                <a:tc>
                  <a:txBody>
                    <a:bodyPr vert="horz" wrap="square"/>
                    <a:lstStyle>
                      <a:defPPr/>
                    </a:lstStyle>
                    <a:p>
                      <a:pPr algn="ctr">
                        <a:buNone/>
                      </a:pPr>
                      <a:r>
                        <a:rPr lang="zh-CN" altLang="en-US" sz="2400">
                          <a:solidFill>
                            <a:schemeClr val="tx1"/>
                          </a:solidFill>
                          <a:latin typeface="楷体" panose="02010609060101010101" pitchFamily="49" charset="-122"/>
                          <a:ea typeface="楷体" panose="02010609060101010101" pitchFamily="49" charset="-122"/>
                        </a:rPr>
                        <a:t>民主党</a:t>
                      </a:r>
                    </a:p>
                  </a:txBody>
                  <a:tcPr anchor="ctr">
                    <a:lnL>
                      <a:noFill/>
                    </a:lnL>
                    <a:lnR w="12700">
                      <a:solidFill>
                        <a:srgbClr val="D9D9D9"/>
                      </a:solidFill>
                      <a:prstDash val="solid"/>
                    </a:lnR>
                    <a:lnT>
                      <a:noFill/>
                    </a:lnT>
                    <a:lnB w="19050">
                      <a:solidFill>
                        <a:srgbClr val="595959"/>
                      </a:solidFill>
                      <a:prstDash val="solid"/>
                    </a:lnB>
                    <a:solidFill>
                      <a:srgbClr val="F2F2F2"/>
                    </a:solidFill>
                  </a:tcPr>
                </a:tc>
                <a:tc>
                  <a:txBody>
                    <a:bodyPr vert="horz" wrap="square"/>
                    <a:lstStyle>
                      <a:defPPr/>
                    </a:lstStyle>
                    <a:p>
                      <a:pPr algn="ctr">
                        <a:buNone/>
                      </a:pPr>
                      <a:r>
                        <a:rPr lang="zh-CN" altLang="en-US" sz="2400">
                          <a:solidFill>
                            <a:schemeClr val="tx1"/>
                          </a:solidFill>
                          <a:latin typeface="楷体" panose="02010609060101010101" pitchFamily="49" charset="-122"/>
                          <a:ea typeface="楷体" panose="02010609060101010101" pitchFamily="49" charset="-122"/>
                        </a:rPr>
                        <a:t>汤化龙</a:t>
                      </a:r>
                    </a:p>
                  </a:txBody>
                  <a:tcPr anchor="ctr">
                    <a:lnL w="12700">
                      <a:solidFill>
                        <a:srgbClr val="D9D9D9"/>
                      </a:solidFill>
                      <a:prstDash val="solid"/>
                    </a:lnL>
                    <a:lnR w="6350">
                      <a:solidFill>
                        <a:srgbClr val="D9D9D9"/>
                      </a:solidFill>
                      <a:prstDash val="solid"/>
                    </a:lnR>
                    <a:lnT>
                      <a:noFill/>
                    </a:lnT>
                    <a:lnB w="19050">
                      <a:solidFill>
                        <a:srgbClr val="595959"/>
                      </a:solidFill>
                      <a:prstDash val="solid"/>
                    </a:lnB>
                    <a:solidFill>
                      <a:srgbClr val="F2F2F2"/>
                    </a:solidFill>
                  </a:tcPr>
                </a:tc>
                <a:tc>
                  <a:txBody>
                    <a:bodyPr vert="horz" wrap="square"/>
                    <a:lstStyle>
                      <a:defPPr/>
                    </a:lstStyle>
                    <a:p>
                      <a:pPr algn="ctr">
                        <a:buNone/>
                      </a:pPr>
                      <a:r>
                        <a:rPr lang="en-US" altLang="zh-CN" sz="2400">
                          <a:solidFill>
                            <a:schemeClr val="tx1"/>
                          </a:solidFill>
                          <a:latin typeface="楷体" panose="02010609060101010101" pitchFamily="49" charset="-122"/>
                          <a:ea typeface="楷体" panose="02010609060101010101" pitchFamily="49" charset="-122"/>
                        </a:rPr>
                        <a:t>24</a:t>
                      </a:r>
                    </a:p>
                  </a:txBody>
                  <a:tcPr anchor="ctr">
                    <a:lnL w="6350">
                      <a:solidFill>
                        <a:srgbClr val="D9D9D9"/>
                      </a:solidFill>
                      <a:prstDash val="solid"/>
                    </a:lnL>
                    <a:lnR w="6350">
                      <a:solidFill>
                        <a:srgbClr val="D9D9D9"/>
                      </a:solidFill>
                      <a:prstDash val="solid"/>
                    </a:lnR>
                    <a:lnT>
                      <a:noFill/>
                    </a:lnT>
                    <a:lnB w="19050">
                      <a:solidFill>
                        <a:srgbClr val="595959"/>
                      </a:solidFill>
                      <a:prstDash val="solid"/>
                    </a:lnB>
                    <a:solidFill>
                      <a:srgbClr val="F2F2F2"/>
                    </a:solidFill>
                  </a:tcPr>
                </a:tc>
                <a:tc>
                  <a:txBody>
                    <a:bodyPr vert="horz" wrap="square"/>
                    <a:lstStyle>
                      <a:defPPr/>
                    </a:lstStyle>
                    <a:p>
                      <a:pPr algn="ctr">
                        <a:buNone/>
                      </a:pPr>
                      <a:r>
                        <a:rPr lang="zh-CN" altLang="en-US" sz="2400">
                          <a:solidFill>
                            <a:schemeClr val="tx1"/>
                          </a:solidFill>
                          <a:latin typeface="楷体" panose="02010609060101010101" pitchFamily="49" charset="-122"/>
                          <a:ea typeface="楷体" panose="02010609060101010101" pitchFamily="49" charset="-122"/>
                        </a:rPr>
                        <a:t>立宪派</a:t>
                      </a:r>
                    </a:p>
                  </a:txBody>
                  <a:tcPr anchor="ctr">
                    <a:lnL w="6350">
                      <a:solidFill>
                        <a:srgbClr val="D9D9D9"/>
                      </a:solidFill>
                      <a:prstDash val="solid"/>
                    </a:lnL>
                    <a:lnR>
                      <a:noFill/>
                    </a:lnR>
                    <a:lnT>
                      <a:noFill/>
                    </a:lnT>
                    <a:lnB w="19050">
                      <a:solidFill>
                        <a:srgbClr val="595959"/>
                      </a:solidFill>
                      <a:prstDash val="solid"/>
                    </a:lnB>
                    <a:solidFill>
                      <a:srgbClr val="F2F2F2"/>
                    </a:solidFill>
                  </a:tcPr>
                </a:tc>
              </a:tr>
            </a:tbl>
          </a:graphicData>
        </a:graphic>
      </p:graphicFrame>
      <p:sp>
        <p:nvSpPr>
          <p:cNvPr id="9" name="文本框 8"/>
          <p:cNvSpPr txBox="1"/>
          <p:nvPr>
            <p:custDataLst>
              <p:tags r:id="rId7"/>
            </p:custDataLst>
          </p:nvPr>
        </p:nvSpPr>
        <p:spPr>
          <a:xfrm>
            <a:off x="5293360" y="1929765"/>
            <a:ext cx="6710680" cy="553085"/>
          </a:xfrm>
          <a:prstGeom prst="rect">
            <a:avLst/>
          </a:prstGeom>
          <a:noFill/>
        </p:spPr>
        <p:txBody>
          <a:bodyPr wrap="square" rtlCol="0">
            <a:spAutoFit/>
          </a:bodyPr>
          <a:lstStyle>
            <a:defPPr/>
          </a:lstStyle>
          <a:p>
            <a:pPr algn="ctr">
              <a:lnSpc>
                <a:spcPct val="125000"/>
              </a:lnSpc>
              <a:spcBef>
                <a:spcPct val="0"/>
              </a:spcBef>
              <a:spcAft>
                <a:spcPct val="0"/>
              </a:spcAft>
            </a:pPr>
            <a:r>
              <a:rPr lang="en-US" sz="2400">
                <a:latin typeface="方正小标宋简体" panose="03000509000000000000" charset="-122"/>
                <a:ea typeface="方正小标宋简体" panose="03000509000000000000" charset="-122"/>
                <a:cs typeface="方正小标宋简体" panose="03000509000000000000" charset="-122"/>
              </a:rPr>
              <a:t>1912</a:t>
            </a:r>
            <a:r>
              <a:rPr lang="zh-CN" altLang="en-US" sz="2400">
                <a:latin typeface="方正小标宋简体" panose="03000509000000000000" charset="-122"/>
                <a:ea typeface="方正小标宋简体" panose="03000509000000000000" charset="-122"/>
                <a:cs typeface="方正小标宋简体" panose="03000509000000000000" charset="-122"/>
              </a:rPr>
              <a:t>年</a:t>
            </a:r>
            <a:r>
              <a:rPr lang="en-US" altLang="zh-CN" sz="2400">
                <a:latin typeface="方正小标宋简体" panose="03000509000000000000" charset="-122"/>
                <a:ea typeface="方正小标宋简体" panose="03000509000000000000" charset="-122"/>
                <a:cs typeface="方正小标宋简体" panose="03000509000000000000" charset="-122"/>
              </a:rPr>
              <a:t>12</a:t>
            </a:r>
            <a:r>
              <a:rPr lang="zh-CN" altLang="en-US" sz="2400">
                <a:latin typeface="方正小标宋简体" panose="03000509000000000000" charset="-122"/>
                <a:ea typeface="方正小标宋简体" panose="03000509000000000000" charset="-122"/>
                <a:cs typeface="方正小标宋简体" panose="03000509000000000000" charset="-122"/>
              </a:rPr>
              <a:t>月至</a:t>
            </a:r>
            <a:r>
              <a:rPr lang="en-US" altLang="zh-CN" sz="2400">
                <a:latin typeface="方正小标宋简体" panose="03000509000000000000" charset="-122"/>
                <a:ea typeface="方正小标宋简体" panose="03000509000000000000" charset="-122"/>
                <a:cs typeface="方正小标宋简体" panose="03000509000000000000" charset="-122"/>
              </a:rPr>
              <a:t>1913</a:t>
            </a:r>
            <a:r>
              <a:rPr lang="zh-CN" altLang="en-US" sz="2400">
                <a:latin typeface="方正小标宋简体" panose="03000509000000000000" charset="-122"/>
                <a:ea typeface="方正小标宋简体" panose="03000509000000000000" charset="-122"/>
                <a:cs typeface="方正小标宋简体" panose="03000509000000000000" charset="-122"/>
              </a:rPr>
              <a:t>年初国会议席分配表</a:t>
            </a:r>
          </a:p>
        </p:txBody>
      </p:sp>
      <p:sp>
        <p:nvSpPr>
          <p:cNvPr id="15" name="文本框 14"/>
          <p:cNvSpPr txBox="1"/>
          <p:nvPr>
            <p:custDataLst>
              <p:tags r:id="rId8"/>
            </p:custDataLst>
          </p:nvPr>
        </p:nvSpPr>
        <p:spPr>
          <a:xfrm>
            <a:off x="292100" y="1929765"/>
            <a:ext cx="4701540" cy="3107690"/>
          </a:xfrm>
          <a:prstGeom prst="rect">
            <a:avLst/>
          </a:prstGeom>
          <a:noFill/>
        </p:spPr>
        <p:txBody>
          <a:bodyPr wrap="square" rtlCol="0">
            <a:spAutoFit/>
          </a:bodyPr>
          <a:lstStyle>
            <a:defPPr/>
          </a:lstStyle>
          <a:p>
            <a:pPr/>
            <a:r>
              <a:rPr lang="zh-CN" altLang="en-US" sz="2800" b="1">
                <a:solidFill>
                  <a:schemeClr val="tx1"/>
                </a:solidFill>
                <a:latin typeface="黑体" pitchFamily="49" charset="-122"/>
                <a:ea typeface="黑体" pitchFamily="49" charset="-122"/>
                <a:cs typeface="黑体" panose="02010609060101010101" pitchFamily="49" charset="-122"/>
              </a:rPr>
              <a:t>（一）背景：</a:t>
            </a:r>
          </a:p>
          <a:p>
            <a:pPr/>
            <a:r>
              <a:rPr lang="zh-CN" altLang="en-US" sz="2800" b="1">
                <a:solidFill>
                  <a:schemeClr val="tx1"/>
                </a:solidFill>
                <a:latin typeface="黑体" pitchFamily="49" charset="-122"/>
                <a:ea typeface="黑体" pitchFamily="49" charset="-122"/>
                <a:cs typeface="黑体" panose="02010609060101010101" pitchFamily="49" charset="-122"/>
              </a:rPr>
              <a:t>  辛亥革命后，专制政权土崩瓦解，各类政党社团成立，各派政治力量迅速分化和重组。为谋求议会席位，展开激烈竞争，开始政党政治的尝试。</a:t>
            </a:r>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292100" y="819785"/>
            <a:ext cx="9286240" cy="553085"/>
          </a:xfrm>
          <a:prstGeom prst="rect">
            <a:avLst/>
          </a:prstGeom>
          <a:noFill/>
        </p:spPr>
        <p:txBody>
          <a:bodyPr wrap="square" rtlCol="0">
            <a:spAutoFit/>
          </a:bodyPr>
          <a:lstStyle>
            <a:defPPr/>
          </a:lstStyle>
          <a:p>
            <a:pPr>
              <a:lnSpc>
                <a:spcPct val="125000"/>
              </a:lnSpc>
              <a:spcBef>
                <a:spcPct val="0"/>
              </a:spcBef>
              <a:spcAft>
                <a:spcPct val="0"/>
              </a:spcAft>
            </a:pPr>
            <a:r>
              <a:rPr lang="zh-CN" altLang="en-US" sz="2400" b="1">
                <a:latin typeface="黑体" pitchFamily="49" charset="-122"/>
                <a:ea typeface="黑体" pitchFamily="49" charset="-122"/>
                <a:cs typeface="黑体" panose="02010609060101010101" pitchFamily="49" charset="-122"/>
              </a:rPr>
              <a:t>二</a:t>
            </a:r>
            <a:r>
              <a:rPr lang="en-US" altLang="zh-CN" sz="2400" b="1">
                <a:latin typeface="黑体" pitchFamily="49" charset="-122"/>
                <a:ea typeface="黑体" pitchFamily="49" charset="-122"/>
                <a:cs typeface="黑体" panose="02010609060101010101" pitchFamily="49" charset="-122"/>
              </a:rPr>
              <a:t>.</a:t>
            </a:r>
            <a:r>
              <a:rPr lang="zh-CN" altLang="en-US" sz="2400" b="1">
                <a:latin typeface="黑体" pitchFamily="49" charset="-122"/>
                <a:ea typeface="黑体" pitchFamily="49" charset="-122"/>
                <a:cs typeface="黑体" panose="02010609060101010101" pitchFamily="49" charset="-122"/>
              </a:rPr>
              <a:t>北洋政府时期（</a:t>
            </a:r>
            <a:r>
              <a:rPr lang="en-US" altLang="zh-CN" sz="2400" b="1">
                <a:latin typeface="黑体" pitchFamily="49" charset="-122"/>
                <a:ea typeface="黑体" pitchFamily="49" charset="-122"/>
                <a:cs typeface="黑体" panose="02010609060101010101" pitchFamily="49" charset="-122"/>
              </a:rPr>
              <a:t>1912——1928</a:t>
            </a:r>
            <a:r>
              <a:rPr lang="zh-CN" altLang="en-US" sz="2400" b="1" smtClean="0">
                <a:latin typeface="黑体" pitchFamily="49" charset="-122"/>
                <a:ea typeface="黑体" pitchFamily="49" charset="-122"/>
                <a:cs typeface="黑体" panose="02010609060101010101" pitchFamily="49" charset="-122"/>
              </a:rPr>
              <a:t>）</a:t>
            </a:r>
            <a:r>
              <a:rPr lang="zh-CN" altLang="en-US" sz="2400" b="1" smtClean="0">
                <a:solidFill>
                  <a:srgbClr val="FF0000"/>
                </a:solidFill>
                <a:uFillTx/>
                <a:latin typeface="黑体" pitchFamily="49" charset="-122"/>
                <a:ea typeface="黑体" pitchFamily="49" charset="-122"/>
                <a:cs typeface="黑体" panose="02010609060101010101" pitchFamily="49" charset="-122"/>
                <a:sym typeface="+mn-ea"/>
              </a:rPr>
              <a:t>政</a:t>
            </a:r>
            <a:r>
              <a:rPr lang="zh-CN" altLang="en-US" sz="2400" b="1">
                <a:solidFill>
                  <a:srgbClr val="FF0000"/>
                </a:solidFill>
                <a:uFillTx/>
                <a:latin typeface="黑体" pitchFamily="49" charset="-122"/>
                <a:ea typeface="黑体" pitchFamily="49" charset="-122"/>
                <a:cs typeface="黑体" panose="02010609060101010101" pitchFamily="49" charset="-122"/>
                <a:sym typeface="+mn-ea"/>
              </a:rPr>
              <a:t>党政</a:t>
            </a:r>
            <a:r>
              <a:rPr lang="zh-CN" altLang="en-US" sz="2400" b="1" smtClean="0">
                <a:solidFill>
                  <a:srgbClr val="FF0000"/>
                </a:solidFill>
                <a:uFillTx/>
                <a:latin typeface="黑体" pitchFamily="49" charset="-122"/>
                <a:ea typeface="黑体" pitchFamily="49" charset="-122"/>
                <a:cs typeface="黑体" panose="02010609060101010101" pitchFamily="49" charset="-122"/>
                <a:sym typeface="+mn-ea"/>
              </a:rPr>
              <a:t>治</a:t>
            </a:r>
            <a:endParaRPr lang="zh-CN" altLang="en-US" sz="2400" b="1" spc="0">
              <a:solidFill>
                <a:srgbClr val="FF0000"/>
              </a:solidFill>
              <a:uFillTx/>
              <a:latin typeface="黑体" pitchFamily="49" charset="-122"/>
              <a:ea typeface="黑体" pitchFamily="49" charset="-122"/>
              <a:cs typeface="黑体" panose="02010609060101010101" pitchFamily="49" charset="-122"/>
            </a:endParaRPr>
          </a:p>
        </p:txBody>
      </p:sp>
      <p:sp>
        <p:nvSpPr>
          <p:cNvPr id="5" name="矩形 4"/>
          <p:cNvSpPr/>
          <p:nvPr>
            <p:custDataLst>
              <p:tags r:id="rId5"/>
            </p:custDataLst>
          </p:nvPr>
        </p:nvSpPr>
        <p:spPr>
          <a:xfrm>
            <a:off x="1198662" y="297537"/>
            <a:ext cx="5942965" cy="521970"/>
          </a:xfrm>
          <a:prstGeom prst="rect">
            <a:avLst/>
          </a:prstGeom>
        </p:spPr>
        <p:txBody>
          <a:bodyPr wrap="none">
            <a:spAutoFit/>
          </a:bodyPr>
          <a:lstStyle>
            <a:defPPr/>
          </a:lstStyle>
          <a:p>
            <a:pPr algn="just"/>
            <a:r>
              <a:rPr lang="zh-CN" altLang="en-US" sz="2800" b="1" spc="100">
                <a:solidFill>
                  <a:srgbClr val="C00000"/>
                </a:solidFill>
                <a:uFillTx/>
                <a:latin typeface="方正小标宋简体" panose="03000509000000000000" charset="-122"/>
                <a:ea typeface="方正小标宋简体" panose="03000509000000000000" charset="-122"/>
              </a:rPr>
              <a:t>民国时期（</a:t>
            </a:r>
            <a:r>
              <a:rPr lang="en-US" altLang="zh-CN" sz="2800" b="1" spc="100">
                <a:solidFill>
                  <a:srgbClr val="C00000"/>
                </a:solidFill>
                <a:uFillTx/>
                <a:latin typeface="方正小标宋简体" panose="03000509000000000000" charset="-122"/>
                <a:ea typeface="方正小标宋简体" panose="03000509000000000000" charset="-122"/>
              </a:rPr>
              <a:t>1912-1949</a:t>
            </a:r>
            <a:r>
              <a:rPr lang="zh-CN" altLang="en-US" sz="2800" b="1" spc="100">
                <a:solidFill>
                  <a:srgbClr val="C00000"/>
                </a:solidFill>
                <a:uFillTx/>
                <a:latin typeface="方正小标宋简体" panose="03000509000000000000" charset="-122"/>
                <a:ea typeface="方正小标宋简体" panose="03000509000000000000" charset="-122"/>
              </a:rPr>
              <a:t>）的政治制度</a:t>
            </a:r>
          </a:p>
        </p:txBody>
      </p:sp>
      <p:sp>
        <p:nvSpPr>
          <p:cNvPr id="2" name="文本框 1"/>
          <p:cNvSpPr txBox="1"/>
          <p:nvPr>
            <p:custDataLst>
              <p:tags r:id="rId6"/>
            </p:custDataLst>
          </p:nvPr>
        </p:nvSpPr>
        <p:spPr>
          <a:xfrm>
            <a:off x="193040" y="1372870"/>
            <a:ext cx="4701540" cy="521970"/>
          </a:xfrm>
          <a:prstGeom prst="rect">
            <a:avLst/>
          </a:prstGeom>
          <a:noFill/>
        </p:spPr>
        <p:txBody>
          <a:bodyPr wrap="square" rtlCol="0">
            <a:spAutoFit/>
          </a:bodyPr>
          <a:lstStyle>
            <a:defPPr/>
          </a:lstStyle>
          <a:p>
            <a:pPr/>
            <a:r>
              <a:rPr lang="zh-CN" altLang="en-US" sz="2400" b="1">
                <a:solidFill>
                  <a:schemeClr val="tx1"/>
                </a:solidFill>
                <a:latin typeface="黑体" pitchFamily="49" charset="-122"/>
                <a:ea typeface="黑体" pitchFamily="49" charset="-122"/>
                <a:cs typeface="黑体" panose="02010609060101010101" pitchFamily="49" charset="-122"/>
              </a:rPr>
              <a:t>（一）背景：</a:t>
            </a:r>
          </a:p>
        </p:txBody>
      </p:sp>
      <p:sp>
        <p:nvSpPr>
          <p:cNvPr id="4" name="文本框 3"/>
          <p:cNvSpPr txBox="1"/>
          <p:nvPr>
            <p:custDataLst>
              <p:tags r:id="rId7"/>
            </p:custDataLst>
          </p:nvPr>
        </p:nvSpPr>
        <p:spPr>
          <a:xfrm>
            <a:off x="193040" y="1704340"/>
            <a:ext cx="6520815" cy="460375"/>
          </a:xfrm>
          <a:prstGeom prst="rect">
            <a:avLst/>
          </a:prstGeom>
          <a:noFill/>
        </p:spPr>
        <p:txBody>
          <a:bodyPr wrap="square" rtlCol="0">
            <a:spAutoFit/>
          </a:bodyPr>
          <a:lstStyle>
            <a:defPPr/>
          </a:lstStyle>
          <a:p>
            <a:pPr/>
            <a:r>
              <a:rPr lang="zh-CN" altLang="en-US" sz="2400" b="1">
                <a:solidFill>
                  <a:schemeClr val="tx1"/>
                </a:solidFill>
                <a:latin typeface="黑体" pitchFamily="49" charset="-122"/>
                <a:ea typeface="黑体" pitchFamily="49" charset="-122"/>
                <a:cs typeface="黑体" panose="02010609060101010101" pitchFamily="49" charset="-122"/>
              </a:rPr>
              <a:t>（二）政党政治历程：</a:t>
            </a:r>
          </a:p>
        </p:txBody>
      </p:sp>
      <p:graphicFrame>
        <p:nvGraphicFramePr>
          <p:cNvPr id="11" name="图示 10"/>
          <p:cNvGraphicFramePr/>
          <p:nvPr>
            <p:custDataLst>
              <p:tags r:id="rId8"/>
            </p:custDataLst>
          </p:nvPr>
        </p:nvGraphicFramePr>
        <p:xfrm>
          <a:off x="-304165" y="2164715"/>
          <a:ext cx="5695950" cy="4025900"/>
        </p:xfrm>
        <a:graphic>
          <a:graphicData uri="http://schemas.openxmlformats.org/drawingml/2006/diagram">
            <dgm:relIds xmlns:dgm="http://schemas.openxmlformats.org/drawingml/2006/diagram" r:dm="rId10" r:lo="rId11" r:qs="rId12" r:cs="rId13"/>
          </a:graphicData>
        </a:graphic>
      </p:graphicFrame>
      <p:sp>
        <p:nvSpPr>
          <p:cNvPr id="12" name="文本框 11"/>
          <p:cNvSpPr txBox="1"/>
          <p:nvPr>
            <p:custDataLst>
              <p:tags r:id="rId14"/>
            </p:custDataLst>
          </p:nvPr>
        </p:nvSpPr>
        <p:spPr>
          <a:xfrm>
            <a:off x="1819275" y="2164715"/>
            <a:ext cx="7584440" cy="768350"/>
          </a:xfrm>
          <a:prstGeom prst="rect">
            <a:avLst/>
          </a:prstGeom>
          <a:noFill/>
        </p:spPr>
        <p:txBody>
          <a:bodyPr wrap="square" rtlCol="0">
            <a:spAutoFit/>
          </a:bodyPr>
          <a:lstStyle>
            <a:defPPr/>
          </a:lstStyle>
          <a:p>
            <a:pPr/>
            <a:r>
              <a:rPr lang="zh-CN" altLang="en-US" sz="2200" b="1">
                <a:solidFill>
                  <a:schemeClr val="tx1"/>
                </a:solidFill>
                <a:uFillTx/>
              </a:rPr>
              <a:t>1912年8月国民党成立后，宋教仁等人想通过议会斗争实现资产阶级民主政治。</a:t>
            </a:r>
          </a:p>
        </p:txBody>
      </p:sp>
      <p:sp>
        <p:nvSpPr>
          <p:cNvPr id="13" name="文本框 12"/>
          <p:cNvSpPr txBox="1"/>
          <p:nvPr>
            <p:custDataLst>
              <p:tags r:id="rId15"/>
            </p:custDataLst>
          </p:nvPr>
        </p:nvSpPr>
        <p:spPr>
          <a:xfrm>
            <a:off x="2731770" y="3044825"/>
            <a:ext cx="7961630" cy="768350"/>
          </a:xfrm>
          <a:prstGeom prst="rect">
            <a:avLst/>
          </a:prstGeom>
          <a:noFill/>
        </p:spPr>
        <p:txBody>
          <a:bodyPr wrap="square" rtlCol="0" anchor="t">
            <a:spAutoFit/>
          </a:bodyPr>
          <a:lstStyle>
            <a:defPPr/>
          </a:lstStyle>
          <a:p>
            <a:pPr/>
            <a:r>
              <a:rPr lang="zh-CN" altLang="en-US" sz="2200" b="1">
                <a:uFillTx/>
              </a:rPr>
              <a:t>宋教仁组阁威胁袁世凯独裁统治，1913年春，宋教仁在上海火车站被刺杀。</a:t>
            </a:r>
          </a:p>
        </p:txBody>
      </p:sp>
      <p:sp>
        <p:nvSpPr>
          <p:cNvPr id="14" name="文本框 13"/>
          <p:cNvSpPr txBox="1"/>
          <p:nvPr>
            <p:custDataLst>
              <p:tags r:id="rId16"/>
            </p:custDataLst>
          </p:nvPr>
        </p:nvSpPr>
        <p:spPr>
          <a:xfrm>
            <a:off x="3838575" y="4534535"/>
            <a:ext cx="8353425" cy="429895"/>
          </a:xfrm>
          <a:prstGeom prst="rect">
            <a:avLst/>
          </a:prstGeom>
          <a:noFill/>
        </p:spPr>
        <p:txBody>
          <a:bodyPr wrap="square" rtlCol="0" anchor="t">
            <a:spAutoFit/>
          </a:bodyPr>
          <a:lstStyle>
            <a:defPPr/>
          </a:lstStyle>
          <a:p>
            <a:pPr algn="l"/>
            <a:r>
              <a:rPr lang="zh-CN" altLang="en-US" sz="2200" b="1" smtClean="0">
                <a:solidFill>
                  <a:srgbClr val="FF0000"/>
                </a:solidFill>
                <a:latin typeface="微软雅黑" panose="020b0503020204020204" pitchFamily="34" charset="-122"/>
                <a:ea typeface="微软雅黑" panose="020b0503020204020204" pitchFamily="34" charset="-122"/>
                <a:sym typeface="+mn-ea"/>
              </a:rPr>
              <a:t>“宋案”后，</a:t>
            </a:r>
            <a:r>
              <a:rPr lang="zh-CN" altLang="en-US" sz="2200" b="1" smtClean="0">
                <a:solidFill>
                  <a:schemeClr val="tx1"/>
                </a:solidFill>
                <a:latin typeface="微软雅黑" panose="020b0503020204020204" pitchFamily="34" charset="-122"/>
                <a:ea typeface="微软雅黑" panose="020b0503020204020204" pitchFamily="34" charset="-122"/>
                <a:sym typeface="+mn-ea"/>
              </a:rPr>
              <a:t>国民党发动了</a:t>
            </a:r>
            <a:r>
              <a:rPr lang="en-US" altLang="zh-CN" sz="2200" b="1" smtClean="0">
                <a:solidFill>
                  <a:schemeClr val="tx1"/>
                </a:solidFill>
                <a:latin typeface="微软雅黑" panose="020b0503020204020204" pitchFamily="34" charset="-122"/>
                <a:ea typeface="微软雅黑" panose="020b0503020204020204" pitchFamily="34" charset="-122"/>
                <a:sym typeface="+mn-ea"/>
              </a:rPr>
              <a:t>“</a:t>
            </a:r>
            <a:r>
              <a:rPr lang="zh-CN" altLang="en-US" sz="2200" b="1" smtClean="0">
                <a:solidFill>
                  <a:schemeClr val="tx1"/>
                </a:solidFill>
                <a:latin typeface="微软雅黑" panose="020b0503020204020204" pitchFamily="34" charset="-122"/>
                <a:ea typeface="微软雅黑" panose="020b0503020204020204" pitchFamily="34" charset="-122"/>
                <a:sym typeface="+mn-ea"/>
              </a:rPr>
              <a:t>二次革命</a:t>
            </a:r>
            <a:r>
              <a:rPr lang="en-US" altLang="zh-CN" sz="2200" b="1" smtClean="0">
                <a:solidFill>
                  <a:schemeClr val="tx1"/>
                </a:solidFill>
                <a:latin typeface="微软雅黑" panose="020b0503020204020204" pitchFamily="34" charset="-122"/>
                <a:ea typeface="微软雅黑" panose="020b0503020204020204" pitchFamily="34" charset="-122"/>
                <a:sym typeface="+mn-ea"/>
              </a:rPr>
              <a:t>”</a:t>
            </a:r>
            <a:r>
              <a:rPr lang="zh-CN" altLang="en-US" sz="2200" b="1" smtClean="0">
                <a:solidFill>
                  <a:schemeClr val="tx1"/>
                </a:solidFill>
                <a:latin typeface="微软雅黑" panose="020b0503020204020204" pitchFamily="34" charset="-122"/>
                <a:ea typeface="微软雅黑" panose="020b0503020204020204" pitchFamily="34" charset="-122"/>
                <a:sym typeface="+mn-ea"/>
              </a:rPr>
              <a:t>，很快被镇压下去。</a:t>
            </a:r>
            <a:r>
              <a:rPr lang="en-US" altLang="zh-CN" sz="2200" b="1" smtClean="0">
                <a:solidFill>
                  <a:schemeClr val="tx1"/>
                </a:solidFill>
                <a:latin typeface="微软雅黑" panose="020b0503020204020204" pitchFamily="34" charset="-122"/>
                <a:ea typeface="微软雅黑" panose="020b0503020204020204" pitchFamily="34" charset="-122"/>
                <a:sym typeface="+mn-ea"/>
              </a:rPr>
              <a:t> </a:t>
            </a:r>
          </a:p>
        </p:txBody>
      </p:sp>
      <p:pic>
        <p:nvPicPr>
          <p:cNvPr id="16" name="图片 15" descr="135050244"/>
          <p:cNvPicPr>
            <a:picLocks noChangeAspect="1"/>
          </p:cNvPicPr>
          <p:nvPr>
            <p:custDataLst>
              <p:tags r:id="rId19"/>
            </p:custDataLst>
          </p:nvPr>
        </p:nvPicPr>
        <p:blipFill>
          <a:blip r:embed="rId17">
            <a:extLst>
              <a:ext uri="{BEBA8EAE-BF5A-486C-A8C5-ECC9F3942E4B}">
                <a14:imgProps xmlns:a14="http://schemas.microsoft.com/office/drawing/2010/main">
                  <a14:imgLayer r:embed="rId18">
                    <a14:imgEffect>
                      <a14:backgroundRemoval t="9955" b="98869" l="4000" r="95500">
                        <a14:foregroundMark x1="56250" y1="39593" x2="82000" y2="33937"/>
                        <a14:foregroundMark x1="84000" y1="47738" x2="72000" y2="77149"/>
                        <a14:foregroundMark x1="47500" y1="85973" x2="73500" y2="92308"/>
                        <a14:foregroundMark x1="46000" y1="88462" x2="65000" y2="98869"/>
                        <a14:foregroundMark x1="6500" y1="49321" x2="14250" y2="50000"/>
                        <a14:foregroundMark x1="8000" y1="73756" x2="4000" y2="84615"/>
                        <a14:foregroundMark x1="13250" y1="39593" x2="43500" y2="19231"/>
                        <a14:foregroundMark x1="56750" y1="19683" x2="88250" y2="24661"/>
                        <a14:foregroundMark x1="91250" y1="32127" x2="95500" y2="46833"/>
                        <a14:foregroundMark x1="46000" y1="51357" x2="34500" y2="60407"/>
                        <a14:foregroundMark x1="42000" y1="62896" x2="44750" y2="61312"/>
                        <a14:foregroundMark x1="55000" y1="64480" x2="59000" y2="64480"/>
                        <a14:foregroundMark x1="36250" y1="74434" x2="39750" y2="80317"/>
                        <a14:foregroundMark x1="82500" y1="75566" x2="85750" y2="90045"/>
                        <a14:foregroundMark x1="88250" y1="76244" x2="93250" y2="81900"/>
                        <a14:foregroundMark x1="86500" y1="96833" x2="93000" y2="96606"/>
                        <a14:foregroundMark x1="52250" y1="23982" x2="53750" y2="15837"/>
                      </a14:backgroundRemoval>
                    </a14:imgEffect>
                  </a14:imgLayer>
                </a14:imgProps>
              </a:ext>
            </a:extLst>
          </a:blip>
          <a:srcRect t="17309"/>
          <a:stretch>
            <a:fillRect/>
          </a:stretch>
        </p:blipFill>
        <p:spPr>
          <a:xfrm>
            <a:off x="9652000" y="708025"/>
            <a:ext cx="2025015" cy="1851025"/>
          </a:xfrm>
          <a:prstGeom prst="rect">
            <a:avLst/>
          </a:prstGeom>
        </p:spPr>
      </p:pic>
      <p:sp>
        <p:nvSpPr>
          <p:cNvPr id="18" name="文本框 17"/>
          <p:cNvSpPr txBox="1"/>
          <p:nvPr>
            <p:custDataLst>
              <p:tags r:id="rId20"/>
            </p:custDataLst>
          </p:nvPr>
        </p:nvSpPr>
        <p:spPr>
          <a:xfrm>
            <a:off x="9789954" y="2559050"/>
            <a:ext cx="1750060" cy="337185"/>
          </a:xfrm>
          <a:prstGeom prst="rect">
            <a:avLst/>
          </a:prstGeom>
          <a:noFill/>
        </p:spPr>
        <p:txBody>
          <a:bodyPr wrap="square" rtlCol="0">
            <a:spAutoFit/>
          </a:bodyPr>
          <a:lstStyle>
            <a:defPPr/>
          </a:lstStyle>
          <a:p>
            <a:pPr/>
            <a:r>
              <a:rPr lang="zh-CN" altLang="en-US" sz="1600" b="1">
                <a:latin typeface="Yu Gothic UI Semilight" panose="020b0400000000000000" pitchFamily="34" charset="-128"/>
                <a:ea typeface="Yu Gothic UI Semilight" panose="020b0400000000000000" pitchFamily="34" charset="-128"/>
              </a:rPr>
              <a:t>宋教仁遗像</a:t>
            </a:r>
          </a:p>
        </p:txBody>
      </p:sp>
      <p:pic>
        <p:nvPicPr>
          <p:cNvPr id="56" name="图片 55"/>
          <p:cNvPicPr>
            <a:picLocks noChangeAspect="1"/>
          </p:cNvPicPr>
          <p:nvPr>
            <p:custDataLst>
              <p:tags r:id="rId22"/>
            </p:custDataLst>
          </p:nvPr>
        </p:nvPicPr>
        <p:blipFill>
          <a:blip r:embed="rId21"/>
          <a:stretch>
            <a:fillRect/>
          </a:stretch>
        </p:blipFill>
        <p:spPr>
          <a:xfrm>
            <a:off x="4248150" y="3599815"/>
            <a:ext cx="7943850" cy="3027045"/>
          </a:xfrm>
          <a:prstGeom prst="rect">
            <a:avLst/>
          </a:prstGeom>
        </p:spPr>
      </p:pic>
      <p:sp>
        <p:nvSpPr>
          <p:cNvPr id="6" name="文本框 5"/>
          <p:cNvSpPr txBox="1"/>
          <p:nvPr>
            <p:custDataLst>
              <p:tags r:id="rId23"/>
            </p:custDataLst>
          </p:nvPr>
        </p:nvSpPr>
        <p:spPr>
          <a:xfrm>
            <a:off x="5733415" y="5483860"/>
            <a:ext cx="5555615" cy="706755"/>
          </a:xfrm>
          <a:prstGeom prst="rect">
            <a:avLst/>
          </a:prstGeom>
          <a:solidFill>
            <a:schemeClr val="bg1">
              <a:alpha val="92000"/>
            </a:schemeClr>
          </a:solidFill>
        </p:spPr>
        <p:txBody>
          <a:bodyPr wrap="square" rtlCol="0">
            <a:spAutoFit/>
          </a:bodyPr>
          <a:lstStyle>
            <a:defPPr/>
          </a:lstStyle>
          <a:p>
            <a:pPr algn="ctr">
              <a:lnSpc>
                <a:spcPct val="125000"/>
              </a:lnSpc>
              <a:spcBef>
                <a:spcPct val="0"/>
              </a:spcBef>
              <a:spcAft>
                <a:spcPct val="0"/>
              </a:spcAft>
            </a:pPr>
            <a:r>
              <a:rPr lang="zh-CN" altLang="en-US" sz="3200">
                <a:solidFill>
                  <a:srgbClr val="FF0000"/>
                </a:solidFill>
                <a:latin typeface="黑体" pitchFamily="49" charset="-122"/>
                <a:ea typeface="黑体" pitchFamily="49" charset="-122"/>
                <a:cs typeface="黑体" panose="02010609060101010101" pitchFamily="49" charset="-122"/>
              </a:rPr>
              <a:t>共和制名存实亡</a:t>
            </a:r>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2" presetClass="entr" presetSubtype="4"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p:tgtEl>
                                          <p:spTgt spid="11"/>
                                        </p:tgtEl>
                                        <p:attrNameLst>
                                          <p:attrName>ppt_y</p:attrName>
                                        </p:attrNameLst>
                                      </p:cBhvr>
                                      <p:tavLst>
                                        <p:tav tm="0">
                                          <p:val>
                                            <p:strVal val="#ppt_y+#ppt_h*1.125000"/>
                                          </p:val>
                                        </p:tav>
                                        <p:tav tm="100000">
                                          <p:val>
                                            <p:strVal val="#ppt_y"/>
                                          </p:val>
                                        </p:tav>
                                      </p:tavLst>
                                    </p:anim>
                                    <p:animEffect transition="in" filter="wipe(up)">
                                      <p:cBhvr>
                                        <p:cTn id="16" dur="500"/>
                                        <p:tgtEl>
                                          <p:spTgt spid="11"/>
                                        </p:tgtEl>
                                      </p:cBhvr>
                                    </p:animEffect>
                                  </p:childTnLst>
                                </p:cTn>
                              </p:par>
                            </p:childTnLst>
                          </p:cTn>
                        </p:par>
                        <p:par>
                          <p:cTn id="17" fill="hold" nodeType="afterGroup">
                            <p:stCondLst>
                              <p:cond delay="500"/>
                            </p:stCondLst>
                            <p:childTnLst>
                              <p:par>
                                <p:cTn id="18" presetID="12" presetClass="entr" presetSubtype="4" fill="hold" grpId="2" nodeType="afterEffect">
                                  <p:stCondLst>
                                    <p:cond delay="50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p:tgtEl>
                                          <p:spTgt spid="12"/>
                                        </p:tgtEl>
                                        <p:attrNameLst>
                                          <p:attrName>ppt_y</p:attrName>
                                        </p:attrNameLst>
                                      </p:cBhvr>
                                      <p:tavLst>
                                        <p:tav tm="0">
                                          <p:val>
                                            <p:strVal val="#ppt_y+#ppt_h*1.125000"/>
                                          </p:val>
                                        </p:tav>
                                        <p:tav tm="100000">
                                          <p:val>
                                            <p:strVal val="#ppt_y"/>
                                          </p:val>
                                        </p:tav>
                                      </p:tavLst>
                                    </p:anim>
                                    <p:animEffect transition="in" filter="wipe(up)">
                                      <p:cBhvr>
                                        <p:cTn id="21" dur="500"/>
                                        <p:tgtEl>
                                          <p:spTgt spid="12"/>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12" presetClass="entr" presetSubtype="4" fill="hold" grpId="4" nodeType="click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 presetClass="entr" presetSubtype="4" fill="hold" nodeType="click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par>
                                <p:cTn id="34" presetID="2" presetClass="entr" presetSubtype="4" fill="hold" grpId="8" nodeType="with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fill="hold"/>
                                        <p:tgtEl>
                                          <p:spTgt spid="18"/>
                                        </p:tgtEl>
                                        <p:attrNameLst>
                                          <p:attrName>ppt_x</p:attrName>
                                        </p:attrNameLst>
                                      </p:cBhvr>
                                      <p:tavLst>
                                        <p:tav tm="0">
                                          <p:val>
                                            <p:strVal val="#ppt_x"/>
                                          </p:val>
                                        </p:tav>
                                        <p:tav tm="100000">
                                          <p:val>
                                            <p:strVal val="#ppt_x"/>
                                          </p:val>
                                        </p:tav>
                                      </p:tavLst>
                                    </p:anim>
                                    <p:anim calcmode="lin" valueType="num">
                                      <p:cBhvr additive="base">
                                        <p:cTn id="37"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12" presetClass="entr" presetSubtype="4" fill="hold" grpId="6" nodeType="click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p:tgtEl>
                                          <p:spTgt spid="14"/>
                                        </p:tgtEl>
                                        <p:attrNameLst>
                                          <p:attrName>ppt_y</p:attrName>
                                        </p:attrNameLst>
                                      </p:cBhvr>
                                      <p:tavLst>
                                        <p:tav tm="0">
                                          <p:val>
                                            <p:strVal val="#ppt_y+#ppt_h*1.125000"/>
                                          </p:val>
                                        </p:tav>
                                        <p:tav tm="100000">
                                          <p:val>
                                            <p:strVal val="#ppt_y"/>
                                          </p:val>
                                        </p:tav>
                                      </p:tavLst>
                                    </p:anim>
                                    <p:animEffect transition="in" filter="wipe(up)">
                                      <p:cBhvr>
                                        <p:cTn id="43" dur="500"/>
                                        <p:tgtEl>
                                          <p:spTgt spid="14"/>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2" presetClass="exit" presetSubtype="4" fill="hold" grpId="3" nodeType="clickEffect">
                                  <p:stCondLst>
                                    <p:cond delay="0"/>
                                  </p:stCondLst>
                                  <p:childTnLst>
                                    <p:anim calcmode="lin" valueType="num">
                                      <p:cBhvr additive="base">
                                        <p:cTn id="47" dur="500"/>
                                        <p:tgtEl>
                                          <p:spTgt spid="12"/>
                                        </p:tgtEl>
                                        <p:attrNameLst>
                                          <p:attrName>ppt_x</p:attrName>
                                        </p:attrNameLst>
                                      </p:cBhvr>
                                      <p:tavLst>
                                        <p:tav tm="0">
                                          <p:val>
                                            <p:strVal val="ppt_x"/>
                                          </p:val>
                                        </p:tav>
                                        <p:tav tm="100000">
                                          <p:val>
                                            <p:strVal val="ppt_x"/>
                                          </p:val>
                                        </p:tav>
                                      </p:tavLst>
                                    </p:anim>
                                    <p:anim calcmode="lin" valueType="num">
                                      <p:cBhvr additive="base">
                                        <p:cTn id="48" dur="500"/>
                                        <p:tgtEl>
                                          <p:spTgt spid="12"/>
                                        </p:tgtEl>
                                        <p:attrNameLst>
                                          <p:attrName>ppt_y</p:attrName>
                                        </p:attrNameLst>
                                      </p:cBhvr>
                                      <p:tavLst>
                                        <p:tav tm="0">
                                          <p:val>
                                            <p:strVal val="ppt_y"/>
                                          </p:val>
                                        </p:tav>
                                        <p:tav tm="100000">
                                          <p:val>
                                            <p:strVal val="1+ppt_h/2"/>
                                          </p:val>
                                        </p:tav>
                                      </p:tavLst>
                                    </p:anim>
                                    <p:set>
                                      <p:cBhvr>
                                        <p:cTn id="49" dur="1" fill="hold">
                                          <p:stCondLst>
                                            <p:cond delay="499"/>
                                          </p:stCondLst>
                                        </p:cTn>
                                        <p:tgtEl>
                                          <p:spTgt spid="12"/>
                                        </p:tgtEl>
                                        <p:attrNameLst>
                                          <p:attrName>style.visibility</p:attrName>
                                        </p:attrNameLst>
                                      </p:cBhvr>
                                      <p:to>
                                        <p:strVal val="hidden"/>
                                      </p:to>
                                    </p:set>
                                  </p:childTnLst>
                                </p:cTn>
                              </p:par>
                              <p:par>
                                <p:cTn id="50" presetID="2" presetClass="exit" presetSubtype="4" fill="hold" grpId="5" nodeType="withEffect">
                                  <p:stCondLst>
                                    <p:cond delay="0"/>
                                  </p:stCondLst>
                                  <p:childTnLst>
                                    <p:anim calcmode="lin" valueType="num">
                                      <p:cBhvr additive="base">
                                        <p:cTn id="51" dur="500"/>
                                        <p:tgtEl>
                                          <p:spTgt spid="13"/>
                                        </p:tgtEl>
                                        <p:attrNameLst>
                                          <p:attrName>ppt_x</p:attrName>
                                        </p:attrNameLst>
                                      </p:cBhvr>
                                      <p:tavLst>
                                        <p:tav tm="0">
                                          <p:val>
                                            <p:strVal val="ppt_x"/>
                                          </p:val>
                                        </p:tav>
                                        <p:tav tm="100000">
                                          <p:val>
                                            <p:strVal val="ppt_x"/>
                                          </p:val>
                                        </p:tav>
                                      </p:tavLst>
                                    </p:anim>
                                    <p:anim calcmode="lin" valueType="num">
                                      <p:cBhvr additive="base">
                                        <p:cTn id="52" dur="500"/>
                                        <p:tgtEl>
                                          <p:spTgt spid="13"/>
                                        </p:tgtEl>
                                        <p:attrNameLst>
                                          <p:attrName>ppt_y</p:attrName>
                                        </p:attrNameLst>
                                      </p:cBhvr>
                                      <p:tavLst>
                                        <p:tav tm="0">
                                          <p:val>
                                            <p:strVal val="ppt_y"/>
                                          </p:val>
                                        </p:tav>
                                        <p:tav tm="100000">
                                          <p:val>
                                            <p:strVal val="1+ppt_h/2"/>
                                          </p:val>
                                        </p:tav>
                                      </p:tavLst>
                                    </p:anim>
                                    <p:set>
                                      <p:cBhvr>
                                        <p:cTn id="53" dur="1" fill="hold">
                                          <p:stCondLst>
                                            <p:cond delay="499"/>
                                          </p:stCondLst>
                                        </p:cTn>
                                        <p:tgtEl>
                                          <p:spTgt spid="13"/>
                                        </p:tgtEl>
                                        <p:attrNameLst>
                                          <p:attrName>style.visibility</p:attrName>
                                        </p:attrNameLst>
                                      </p:cBhvr>
                                      <p:to>
                                        <p:strVal val="hidden"/>
                                      </p:to>
                                    </p:set>
                                  </p:childTnLst>
                                </p:cTn>
                              </p:par>
                              <p:par>
                                <p:cTn id="54" presetID="2" presetClass="exit" presetSubtype="4" fill="hold" grpId="7" nodeType="withEffect">
                                  <p:stCondLst>
                                    <p:cond delay="0"/>
                                  </p:stCondLst>
                                  <p:childTnLst>
                                    <p:anim calcmode="lin" valueType="num">
                                      <p:cBhvr additive="base">
                                        <p:cTn id="55" dur="500"/>
                                        <p:tgtEl>
                                          <p:spTgt spid="14"/>
                                        </p:tgtEl>
                                        <p:attrNameLst>
                                          <p:attrName>ppt_x</p:attrName>
                                        </p:attrNameLst>
                                      </p:cBhvr>
                                      <p:tavLst>
                                        <p:tav tm="0">
                                          <p:val>
                                            <p:strVal val="ppt_x"/>
                                          </p:val>
                                        </p:tav>
                                        <p:tav tm="100000">
                                          <p:val>
                                            <p:strVal val="ppt_x"/>
                                          </p:val>
                                        </p:tav>
                                      </p:tavLst>
                                    </p:anim>
                                    <p:anim calcmode="lin" valueType="num">
                                      <p:cBhvr additive="base">
                                        <p:cTn id="56" dur="500"/>
                                        <p:tgtEl>
                                          <p:spTgt spid="14"/>
                                        </p:tgtEl>
                                        <p:attrNameLst>
                                          <p:attrName>ppt_y</p:attrName>
                                        </p:attrNameLst>
                                      </p:cBhvr>
                                      <p:tavLst>
                                        <p:tav tm="0">
                                          <p:val>
                                            <p:strVal val="ppt_y"/>
                                          </p:val>
                                        </p:tav>
                                        <p:tav tm="100000">
                                          <p:val>
                                            <p:strVal val="1+ppt_h/2"/>
                                          </p:val>
                                        </p:tav>
                                      </p:tavLst>
                                    </p:anim>
                                    <p:set>
                                      <p:cBhvr>
                                        <p:cTn id="57" dur="1" fill="hold">
                                          <p:stCondLst>
                                            <p:cond delay="499"/>
                                          </p:stCondLst>
                                        </p:cTn>
                                        <p:tgtEl>
                                          <p:spTgt spid="14"/>
                                        </p:tgtEl>
                                        <p:attrNameLst>
                                          <p:attrName>style.visibility</p:attrName>
                                        </p:attrNameLst>
                                      </p:cBhvr>
                                      <p:to>
                                        <p:strVal val="hidden"/>
                                      </p:to>
                                    </p:set>
                                  </p:childTnLst>
                                </p:cTn>
                              </p:par>
                            </p:childTnLst>
                          </p:cTn>
                        </p:par>
                      </p:childTnLst>
                    </p:cTn>
                  </p:par>
                  <p:par>
                    <p:cTn id="58" fill="hold" nodeType="clickPar">
                      <p:stCondLst>
                        <p:cond delay="indefinite"/>
                      </p:stCondLst>
                      <p:childTnLst>
                        <p:par>
                          <p:cTn id="59" fill="hold" nodeType="afterGroup">
                            <p:stCondLst>
                              <p:cond delay="0"/>
                            </p:stCondLst>
                            <p:childTnLst>
                              <p:par>
                                <p:cTn id="60" presetID="12" presetClass="entr" presetSubtype="4" fill="hold" nodeType="clickEffect">
                                  <p:stCondLst>
                                    <p:cond delay="0"/>
                                  </p:stCondLst>
                                  <p:childTnLst>
                                    <p:set>
                                      <p:cBhvr>
                                        <p:cTn id="61" dur="1" fill="hold">
                                          <p:stCondLst>
                                            <p:cond delay="0"/>
                                          </p:stCondLst>
                                        </p:cTn>
                                        <p:tgtEl>
                                          <p:spTgt spid="56"/>
                                        </p:tgtEl>
                                        <p:attrNameLst>
                                          <p:attrName>style.visibility</p:attrName>
                                        </p:attrNameLst>
                                      </p:cBhvr>
                                      <p:to>
                                        <p:strVal val="visible"/>
                                      </p:to>
                                    </p:set>
                                    <p:anim calcmode="lin" valueType="num">
                                      <p:cBhvr additive="base">
                                        <p:cTn id="62" dur="500"/>
                                        <p:tgtEl>
                                          <p:spTgt spid="56"/>
                                        </p:tgtEl>
                                        <p:attrNameLst>
                                          <p:attrName>ppt_y</p:attrName>
                                        </p:attrNameLst>
                                      </p:cBhvr>
                                      <p:tavLst>
                                        <p:tav tm="0">
                                          <p:val>
                                            <p:strVal val="#ppt_y+#ppt_h*1.125000"/>
                                          </p:val>
                                        </p:tav>
                                        <p:tav tm="100000">
                                          <p:val>
                                            <p:strVal val="#ppt_y"/>
                                          </p:val>
                                        </p:tav>
                                      </p:tavLst>
                                    </p:anim>
                                    <p:animEffect transition="in" filter="wipe(up)">
                                      <p:cBhvr>
                                        <p:cTn id="63" dur="500"/>
                                        <p:tgtEl>
                                          <p:spTgt spid="56"/>
                                        </p:tgtEl>
                                      </p:cBhvr>
                                    </p:animEffect>
                                  </p:childTnLst>
                                </p:cTn>
                              </p:par>
                            </p:childTnLst>
                          </p:cTn>
                        </p:par>
                      </p:childTnLst>
                    </p:cTn>
                  </p:par>
                  <p:par>
                    <p:cTn id="64" fill="hold" nodeType="clickPar">
                      <p:stCondLst>
                        <p:cond delay="indefinite"/>
                      </p:stCondLst>
                      <p:childTnLst>
                        <p:par>
                          <p:cTn id="65" fill="hold" nodeType="afterGroup">
                            <p:stCondLst>
                              <p:cond delay="0"/>
                            </p:stCondLst>
                            <p:childTnLst>
                              <p:par>
                                <p:cTn id="66" presetID="2" presetClass="entr" presetSubtype="4" fill="hold" grpId="9" nodeType="click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additive="base">
                                        <p:cTn id="68" dur="500" fill="hold"/>
                                        <p:tgtEl>
                                          <p:spTgt spid="6"/>
                                        </p:tgtEl>
                                        <p:attrNameLst>
                                          <p:attrName>ppt_x</p:attrName>
                                        </p:attrNameLst>
                                      </p:cBhvr>
                                      <p:tavLst>
                                        <p:tav tm="0">
                                          <p:val>
                                            <p:strVal val="#ppt_x"/>
                                          </p:val>
                                        </p:tav>
                                        <p:tav tm="100000">
                                          <p:val>
                                            <p:strVal val="#ppt_x"/>
                                          </p:val>
                                        </p:tav>
                                      </p:tavLst>
                                    </p:anim>
                                    <p:anim calcmode="lin" valueType="num">
                                      <p:cBhvr additive="base">
                                        <p:cTn id="6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1"/>
      <p:bldP spid="12" grpId="2"/>
      <p:bldP spid="12" grpId="3"/>
      <p:bldP spid="13" grpId="4"/>
      <p:bldP spid="13" grpId="5"/>
      <p:bldP spid="14" grpId="6"/>
      <p:bldP spid="14" grpId="7"/>
      <p:bldP spid="18" grpId="8"/>
      <p:bldP spid="6" grpId="9"/>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 name="矩形 3"/>
          <p:cNvSpPr/>
          <p:nvPr>
            <p:custDataLst>
              <p:tags r:id="rId4"/>
            </p:custDataLst>
          </p:nvPr>
        </p:nvSpPr>
        <p:spPr>
          <a:xfrm>
            <a:off x="1198662" y="297537"/>
            <a:ext cx="5942965" cy="521970"/>
          </a:xfrm>
          <a:prstGeom prst="rect">
            <a:avLst/>
          </a:prstGeom>
        </p:spPr>
        <p:txBody>
          <a:bodyPr wrap="none">
            <a:spAutoFit/>
          </a:bodyPr>
          <a:lstStyle>
            <a:defPPr/>
          </a:lstStyle>
          <a:p>
            <a:pPr algn="just"/>
            <a:r>
              <a:rPr lang="zh-CN" altLang="en-US" sz="2800" b="1" spc="100">
                <a:solidFill>
                  <a:srgbClr val="C00000"/>
                </a:solidFill>
                <a:uFillTx/>
                <a:latin typeface="方正小标宋简体" panose="03000509000000000000" charset="-122"/>
                <a:ea typeface="方正小标宋简体" panose="03000509000000000000" charset="-122"/>
              </a:rPr>
              <a:t>民国时期（</a:t>
            </a:r>
            <a:r>
              <a:rPr lang="en-US" altLang="zh-CN" sz="2800" b="1" spc="100">
                <a:solidFill>
                  <a:srgbClr val="C00000"/>
                </a:solidFill>
                <a:uFillTx/>
                <a:latin typeface="方正小标宋简体" panose="03000509000000000000" charset="-122"/>
                <a:ea typeface="方正小标宋简体" panose="03000509000000000000" charset="-122"/>
              </a:rPr>
              <a:t>1912-1949</a:t>
            </a:r>
            <a:r>
              <a:rPr lang="zh-CN" altLang="en-US" sz="2800" b="1" spc="100">
                <a:solidFill>
                  <a:srgbClr val="C00000"/>
                </a:solidFill>
                <a:uFillTx/>
                <a:latin typeface="方正小标宋简体" panose="03000509000000000000" charset="-122"/>
                <a:ea typeface="方正小标宋简体" panose="03000509000000000000" charset="-122"/>
              </a:rPr>
              <a:t>）的政治制度</a:t>
            </a:r>
          </a:p>
        </p:txBody>
      </p:sp>
      <p:sp>
        <p:nvSpPr>
          <p:cNvPr id="2" name="平行四边形 1"/>
          <p:cNvSpPr/>
          <p:nvPr>
            <p:custDataLst>
              <p:tags r:id="rId5"/>
            </p:custDataLst>
          </p:nvPr>
        </p:nvSpPr>
        <p:spPr>
          <a:xfrm>
            <a:off x="3238500" y="1233805"/>
            <a:ext cx="5947410" cy="534670"/>
          </a:xfrm>
          <a:prstGeom prst="parallelogram">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400" b="1">
                <a:sym typeface="+mn-ea"/>
              </a:rPr>
              <a:t>孙中山的“革命程序”论</a:t>
            </a:r>
            <a:endParaRPr lang="zh-CN" altLang="en-US" sz="2400" b="1">
              <a:latin typeface="方正粗黑宋简体" panose="02000000000000000000" charset="-122"/>
              <a:ea typeface="方正粗黑宋简体" panose="02000000000000000000" charset="-122"/>
            </a:endParaRPr>
          </a:p>
        </p:txBody>
      </p:sp>
      <p:sp>
        <p:nvSpPr>
          <p:cNvPr id="12" name="AutoShape 5"/>
          <p:cNvSpPr>
            <a:spLocks noChangeArrowheads="1"/>
          </p:cNvSpPr>
          <p:nvPr>
            <p:custDataLst>
              <p:tags r:id="rId6"/>
            </p:custDataLst>
          </p:nvPr>
        </p:nvSpPr>
        <p:spPr bwMode="auto">
          <a:xfrm>
            <a:off x="96520" y="1761490"/>
            <a:ext cx="11998325" cy="4806950"/>
          </a:xfrm>
          <a:prstGeom prst="roundRect">
            <a:avLst>
              <a:gd name="adj" fmla="val 8185"/>
            </a:avLst>
          </a:prstGeom>
          <a:solidFill>
            <a:srgbClr val="FFFFFF"/>
          </a:solidFill>
          <a:ln w="9525">
            <a:solidFill>
              <a:srgbClr val="000000"/>
            </a:solidFill>
            <a:round/>
          </a:ln>
        </p:spPr>
        <p:txBody>
          <a:bodyPr/>
          <a:lstStyle>
            <a:defPPr/>
          </a:lstStyle>
          <a:p>
            <a:pPr algn="just">
              <a:lnSpc>
                <a:spcPct val="125000"/>
              </a:lnSpc>
              <a:spcBef>
                <a:spcPct val="0"/>
              </a:spcBef>
              <a:spcAft>
                <a:spcPct val="0"/>
              </a:spcAft>
            </a:pPr>
            <a:r>
              <a:rPr lang="zh-CN" altLang="zh-CN"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“军政”时期</a:t>
            </a:r>
            <a:r>
              <a:rPr lang="zh-CN" altLang="zh-CN" sz="2400">
                <a:gradFill>
                  <a:gsLst>
                    <a:gs pos="0">
                      <a:srgbClr val="007BD3"/>
                    </a:gs>
                    <a:gs pos="100000">
                      <a:srgbClr val="034373"/>
                    </a:gs>
                  </a:gsLst>
                  <a:lin scaled="0"/>
                </a:gradFill>
                <a:latin typeface="微软雅黑" panose="020b0503020204020204" pitchFamily="34" charset="-122"/>
                <a:ea typeface="微软雅黑" panose="020b0503020204020204" pitchFamily="34" charset="-122"/>
                <a:cs typeface="微软雅黑" panose="020b0503020204020204" pitchFamily="34" charset="-122"/>
                <a:sym typeface="+mn-ea"/>
              </a:rPr>
              <a:t>（1924年国民党一大到1928年北伐成功），早期是指在国民党的领导下，以革命的手段推翻清王朝的统治，建立资产阶级共和国，后来指通过武装革命彻底打到军阀，实现国家的统一和独立。</a:t>
            </a:r>
            <a:endParaRPr lang="zh-CN" altLang="zh-CN" sz="2400">
              <a:gradFill>
                <a:gsLst>
                  <a:gs pos="0">
                    <a:srgbClr val="007BD3"/>
                  </a:gs>
                  <a:gs pos="100000">
                    <a:srgbClr val="034373"/>
                  </a:gs>
                </a:gsLst>
                <a:lin scaled="0"/>
              </a:gra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algn="just">
              <a:lnSpc>
                <a:spcPct val="125000"/>
              </a:lnSpc>
              <a:spcBef>
                <a:spcPct val="0"/>
              </a:spcBef>
              <a:spcAft>
                <a:spcPct val="0"/>
              </a:spcAft>
            </a:pPr>
            <a:r>
              <a:rPr lang="zh-CN" altLang="zh-CN"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“训政”时期</a:t>
            </a:r>
            <a:r>
              <a:rPr lang="zh-CN" altLang="zh-CN" sz="2400" b="1">
                <a:gradFill>
                  <a:gsLst>
                    <a:gs pos="0">
                      <a:srgbClr val="007BD3"/>
                    </a:gs>
                    <a:gs pos="100000">
                      <a:srgbClr val="034373"/>
                    </a:gs>
                  </a:gsLst>
                  <a:lin scaled="0"/>
                </a:gra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zh-CN" sz="2400">
                <a:gradFill>
                  <a:gsLst>
                    <a:gs pos="0">
                      <a:srgbClr val="007BD3"/>
                    </a:gs>
                    <a:gs pos="100000">
                      <a:srgbClr val="034373"/>
                    </a:gs>
                  </a:gsLst>
                  <a:lin scaled="0"/>
                </a:gradFill>
                <a:latin typeface="微软雅黑" panose="020b0503020204020204" pitchFamily="34" charset="-122"/>
                <a:ea typeface="微软雅黑" panose="020b0503020204020204" pitchFamily="34" charset="-122"/>
                <a:cs typeface="微软雅黑" panose="020b0503020204020204" pitchFamily="34" charset="-122"/>
                <a:sym typeface="+mn-ea"/>
              </a:rPr>
              <a:t>1928年国民党完成形式上统一到1948年国民政府改组为总统府），以“军政”统一全国后，需要在国民党的领导下，</a:t>
            </a:r>
            <a:r>
              <a:rPr lang="zh-CN" altLang="zh-CN" sz="2400">
                <a:gradFill>
                  <a:gsLst>
                    <a:gs pos="0">
                      <a:srgbClr val="E30000"/>
                    </a:gs>
                    <a:gs pos="100000">
                      <a:srgbClr val="760303"/>
                    </a:gs>
                  </a:gsLst>
                  <a:lin scaled="0"/>
                </a:gradFill>
                <a:latin typeface="微软雅黑" panose="020b0503020204020204" pitchFamily="34" charset="-122"/>
                <a:ea typeface="微软雅黑" panose="020b0503020204020204" pitchFamily="34" charset="-122"/>
                <a:cs typeface="微软雅黑" panose="020b0503020204020204" pitchFamily="34" charset="-122"/>
                <a:sym typeface="+mn-ea"/>
              </a:rPr>
              <a:t>以“训政”来开启民智，培养民众的民主意识</a:t>
            </a:r>
            <a:r>
              <a:rPr lang="zh-CN" altLang="zh-CN" sz="2400">
                <a:gradFill>
                  <a:gsLst>
                    <a:gs pos="0">
                      <a:srgbClr val="007BD3"/>
                    </a:gs>
                    <a:gs pos="100000">
                      <a:srgbClr val="034373"/>
                    </a:gs>
                  </a:gsLst>
                  <a:lin scaled="0"/>
                </a:gradFill>
                <a:latin typeface="微软雅黑" panose="020b0503020204020204" pitchFamily="34" charset="-122"/>
                <a:ea typeface="微软雅黑" panose="020b0503020204020204" pitchFamily="34" charset="-122"/>
                <a:cs typeface="微软雅黑" panose="020b0503020204020204" pitchFamily="34" charset="-122"/>
                <a:sym typeface="+mn-ea"/>
              </a:rPr>
              <a:t>。届时要实行约法，由政府派出经过训练、考试合格的人员，到各县筹备地方自治，并</a:t>
            </a:r>
            <a:r>
              <a:rPr lang="zh-CN" altLang="zh-CN" sz="2400">
                <a:gradFill>
                  <a:gsLst>
                    <a:gs pos="0">
                      <a:srgbClr val="E30000"/>
                    </a:gs>
                    <a:gs pos="100000">
                      <a:srgbClr val="760303"/>
                    </a:gs>
                  </a:gsLst>
                  <a:lin scaled="0"/>
                </a:gradFill>
                <a:latin typeface="微软雅黑" panose="020b0503020204020204" pitchFamily="34" charset="-122"/>
                <a:ea typeface="微软雅黑" panose="020b0503020204020204" pitchFamily="34" charset="-122"/>
                <a:cs typeface="微软雅黑" panose="020b0503020204020204" pitchFamily="34" charset="-122"/>
                <a:sym typeface="+mn-ea"/>
              </a:rPr>
              <a:t>对人民进行使用民权和承担义务的训练</a:t>
            </a:r>
            <a:r>
              <a:rPr lang="zh-CN" altLang="zh-CN" sz="2400">
                <a:gradFill>
                  <a:gsLst>
                    <a:gs pos="0">
                      <a:srgbClr val="007BD3"/>
                    </a:gs>
                    <a:gs pos="100000">
                      <a:srgbClr val="034373"/>
                    </a:gs>
                  </a:gsLst>
                  <a:lin scaled="0"/>
                </a:gra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zh-CN" altLang="zh-CN" sz="2400">
              <a:gradFill>
                <a:gsLst>
                  <a:gs pos="0">
                    <a:srgbClr val="007BD3"/>
                  </a:gs>
                  <a:gs pos="100000">
                    <a:srgbClr val="034373"/>
                  </a:gs>
                </a:gsLst>
                <a:lin scaled="0"/>
              </a:gra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algn="just">
              <a:lnSpc>
                <a:spcPct val="125000"/>
              </a:lnSpc>
              <a:spcBef>
                <a:spcPct val="0"/>
              </a:spcBef>
              <a:spcAft>
                <a:spcPct val="0"/>
              </a:spcAft>
            </a:pPr>
            <a:r>
              <a:rPr lang="zh-CN" altLang="zh-CN"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“宪政”时期</a:t>
            </a:r>
            <a:r>
              <a:rPr lang="zh-CN" altLang="zh-CN" sz="2400">
                <a:gradFill>
                  <a:gsLst>
                    <a:gs pos="0">
                      <a:srgbClr val="007BD3"/>
                    </a:gs>
                    <a:gs pos="100000">
                      <a:srgbClr val="034373"/>
                    </a:gs>
                  </a:gsLst>
                  <a:lin scaled="0"/>
                </a:gradFill>
                <a:latin typeface="微软雅黑" panose="020b0503020204020204" pitchFamily="34" charset="-122"/>
                <a:ea typeface="微软雅黑" panose="020b0503020204020204" pitchFamily="34" charset="-122"/>
                <a:cs typeface="微软雅黑" panose="020b0503020204020204" pitchFamily="34" charset="-122"/>
                <a:sym typeface="+mn-ea"/>
              </a:rPr>
              <a:t>（1948年国民政府改组为总统府以后），孙中山认为，凡一省之内全部的县已实行自治，就可结束训政，开始宪政阶段。“宪政”是“</a:t>
            </a:r>
            <a:r>
              <a:rPr lang="zh-CN" altLang="zh-CN" sz="2400">
                <a:gradFill>
                  <a:gsLst>
                    <a:gs pos="0">
                      <a:srgbClr val="E30000"/>
                    </a:gs>
                    <a:gs pos="100000">
                      <a:srgbClr val="760303"/>
                    </a:gs>
                  </a:gsLst>
                  <a:lin scaled="0"/>
                </a:gradFill>
                <a:latin typeface="微软雅黑" panose="020b0503020204020204" pitchFamily="34" charset="-122"/>
                <a:ea typeface="微软雅黑" panose="020b0503020204020204" pitchFamily="34" charset="-122"/>
                <a:cs typeface="微软雅黑" panose="020b0503020204020204" pitchFamily="34" charset="-122"/>
                <a:sym typeface="+mn-ea"/>
              </a:rPr>
              <a:t>还政于民</a:t>
            </a:r>
            <a:r>
              <a:rPr lang="zh-CN" altLang="zh-CN" sz="2400">
                <a:gradFill>
                  <a:gsLst>
                    <a:gs pos="0">
                      <a:srgbClr val="007BD3"/>
                    </a:gs>
                    <a:gs pos="100000">
                      <a:srgbClr val="034373"/>
                    </a:gs>
                  </a:gsLst>
                  <a:lin scaled="0"/>
                </a:gradFill>
                <a:latin typeface="微软雅黑" panose="020b0503020204020204" pitchFamily="34" charset="-122"/>
                <a:ea typeface="微软雅黑" panose="020b0503020204020204" pitchFamily="34" charset="-122"/>
                <a:cs typeface="微软雅黑" panose="020b0503020204020204" pitchFamily="34" charset="-122"/>
                <a:sym typeface="+mn-ea"/>
              </a:rPr>
              <a:t>”的宪政民主时期。</a:t>
            </a:r>
            <a:endParaRPr lang="zh-CN" altLang="zh-CN" sz="2400" kern="1200">
              <a:gradFill>
                <a:gsLst>
                  <a:gs pos="0">
                    <a:srgbClr val="007BD3"/>
                  </a:gs>
                  <a:gs pos="100000">
                    <a:srgbClr val="034373"/>
                  </a:gs>
                </a:gsLst>
                <a:lin scaled="0"/>
              </a:gra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3" name="文本框 2"/>
          <p:cNvSpPr txBox="1"/>
          <p:nvPr>
            <p:custDataLst>
              <p:tags r:id="rId7"/>
            </p:custDataLst>
          </p:nvPr>
        </p:nvSpPr>
        <p:spPr>
          <a:xfrm>
            <a:off x="259080" y="680720"/>
            <a:ext cx="9112885" cy="553085"/>
          </a:xfrm>
          <a:prstGeom prst="rect">
            <a:avLst/>
          </a:prstGeom>
          <a:noFill/>
        </p:spPr>
        <p:txBody>
          <a:bodyPr wrap="square" rtlCol="0">
            <a:spAutoFit/>
          </a:bodyPr>
          <a:lstStyle>
            <a:defPPr/>
          </a:lstStyle>
          <a:p>
            <a:pPr>
              <a:lnSpc>
                <a:spcPct val="125000"/>
              </a:lnSpc>
              <a:spcBef>
                <a:spcPct val="0"/>
              </a:spcBef>
              <a:spcAft>
                <a:spcPct val="0"/>
              </a:spcAft>
            </a:pPr>
            <a:r>
              <a:rPr lang="zh-CN" altLang="en-US" sz="2400" b="1">
                <a:latin typeface="黑体" pitchFamily="49" charset="-122"/>
                <a:ea typeface="黑体" pitchFamily="49" charset="-122"/>
                <a:cs typeface="黑体" panose="02010609060101010101" pitchFamily="49" charset="-122"/>
              </a:rPr>
              <a:t>三</a:t>
            </a:r>
            <a:r>
              <a:rPr lang="en-US" altLang="zh-CN" sz="2400" b="1">
                <a:latin typeface="黑体" pitchFamily="49" charset="-122"/>
                <a:ea typeface="黑体" pitchFamily="49" charset="-122"/>
                <a:cs typeface="黑体" panose="02010609060101010101" pitchFamily="49" charset="-122"/>
              </a:rPr>
              <a:t>.</a:t>
            </a:r>
            <a:r>
              <a:rPr lang="zh-CN" altLang="en-US" sz="2400" b="1">
                <a:latin typeface="黑体" pitchFamily="49" charset="-122"/>
                <a:ea typeface="黑体" pitchFamily="49" charset="-122"/>
                <a:cs typeface="黑体" panose="02010609060101010101" pitchFamily="49" charset="-122"/>
              </a:rPr>
              <a:t>南京国民政府时期（</a:t>
            </a:r>
            <a:r>
              <a:rPr lang="en-US" altLang="zh-CN" sz="2400" b="1">
                <a:latin typeface="黑体" pitchFamily="49" charset="-122"/>
                <a:ea typeface="黑体" pitchFamily="49" charset="-122"/>
                <a:cs typeface="黑体" panose="02010609060101010101" pitchFamily="49" charset="-122"/>
              </a:rPr>
              <a:t>1927-1949</a:t>
            </a:r>
            <a:r>
              <a:rPr lang="zh-CN" altLang="en-US" sz="2400" b="1">
                <a:latin typeface="黑体" pitchFamily="49" charset="-122"/>
                <a:ea typeface="黑体" pitchFamily="49" charset="-122"/>
                <a:cs typeface="黑体" panose="02010609060101010101" pitchFamily="49" charset="-122"/>
              </a:rPr>
              <a:t>）</a:t>
            </a:r>
            <a:r>
              <a:rPr lang="en-US" altLang="zh-CN" sz="2400" b="1">
                <a:solidFill>
                  <a:srgbClr val="0E5572"/>
                </a:solidFill>
                <a:uFillTx/>
                <a:latin typeface="黑体" pitchFamily="49" charset="-122"/>
                <a:ea typeface="黑体" pitchFamily="49" charset="-122"/>
                <a:cs typeface="黑体" panose="02010609060101010101" pitchFamily="49" charset="-122"/>
                <a:sym typeface="+mn-ea"/>
              </a:rPr>
              <a:t>——</a:t>
            </a:r>
            <a:r>
              <a:rPr lang="zh-CN" altLang="en-US" sz="2400" b="1">
                <a:solidFill>
                  <a:srgbClr val="FF0000"/>
                </a:solidFill>
                <a:uFillTx/>
                <a:latin typeface="黑体" pitchFamily="49" charset="-122"/>
                <a:ea typeface="黑体" pitchFamily="49" charset="-122"/>
                <a:cs typeface="黑体" panose="02010609060101010101" pitchFamily="49" charset="-122"/>
                <a:sym typeface="+mn-ea"/>
              </a:rPr>
              <a:t>一党专政（实行训政）</a:t>
            </a:r>
            <a:endParaRPr lang="zh-CN" altLang="en-US" sz="2400" b="1" spc="0">
              <a:solidFill>
                <a:srgbClr val="FF0000"/>
              </a:solidFill>
              <a:uFillTx/>
              <a:latin typeface="黑体" pitchFamily="49" charset="-122"/>
              <a:ea typeface="黑体" pitchFamily="49" charset="-122"/>
              <a:cs typeface="黑体" panose="02010609060101010101" pitchFamily="49" charset="-122"/>
            </a:endParaRPr>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1"/>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 name="矩形 3"/>
          <p:cNvSpPr/>
          <p:nvPr>
            <p:custDataLst>
              <p:tags r:id="rId4"/>
            </p:custDataLst>
          </p:nvPr>
        </p:nvSpPr>
        <p:spPr>
          <a:xfrm>
            <a:off x="1198662" y="297537"/>
            <a:ext cx="5942965" cy="521970"/>
          </a:xfrm>
          <a:prstGeom prst="rect">
            <a:avLst/>
          </a:prstGeom>
        </p:spPr>
        <p:txBody>
          <a:bodyPr wrap="none">
            <a:spAutoFit/>
          </a:bodyPr>
          <a:lstStyle>
            <a:defPPr/>
          </a:lstStyle>
          <a:p>
            <a:pPr algn="just"/>
            <a:r>
              <a:rPr lang="zh-CN" altLang="en-US" sz="2800" b="1" spc="100">
                <a:solidFill>
                  <a:srgbClr val="C00000"/>
                </a:solidFill>
                <a:uFillTx/>
                <a:latin typeface="方正小标宋简体" panose="03000509000000000000" charset="-122"/>
                <a:ea typeface="方正小标宋简体" panose="03000509000000000000" charset="-122"/>
              </a:rPr>
              <a:t>民国时期（</a:t>
            </a:r>
            <a:r>
              <a:rPr lang="en-US" altLang="zh-CN" sz="2800" b="1" spc="100">
                <a:solidFill>
                  <a:srgbClr val="C00000"/>
                </a:solidFill>
                <a:uFillTx/>
                <a:latin typeface="方正小标宋简体" panose="03000509000000000000" charset="-122"/>
                <a:ea typeface="方正小标宋简体" panose="03000509000000000000" charset="-122"/>
              </a:rPr>
              <a:t>1912-1949</a:t>
            </a:r>
            <a:r>
              <a:rPr lang="zh-CN" altLang="en-US" sz="2800" b="1" spc="100">
                <a:solidFill>
                  <a:srgbClr val="C00000"/>
                </a:solidFill>
                <a:uFillTx/>
                <a:latin typeface="方正小标宋简体" panose="03000509000000000000" charset="-122"/>
                <a:ea typeface="方正小标宋简体" panose="03000509000000000000" charset="-122"/>
              </a:rPr>
              <a:t>）的政治制度</a:t>
            </a:r>
          </a:p>
        </p:txBody>
      </p:sp>
      <p:sp>
        <p:nvSpPr>
          <p:cNvPr id="3" name="文本框 2"/>
          <p:cNvSpPr txBox="1"/>
          <p:nvPr>
            <p:custDataLst>
              <p:tags r:id="rId5"/>
            </p:custDataLst>
          </p:nvPr>
        </p:nvSpPr>
        <p:spPr>
          <a:xfrm>
            <a:off x="259080" y="680720"/>
            <a:ext cx="9112885" cy="553085"/>
          </a:xfrm>
          <a:prstGeom prst="rect">
            <a:avLst/>
          </a:prstGeom>
          <a:noFill/>
        </p:spPr>
        <p:txBody>
          <a:bodyPr wrap="square" rtlCol="0">
            <a:spAutoFit/>
          </a:bodyPr>
          <a:lstStyle>
            <a:defPPr/>
          </a:lstStyle>
          <a:p>
            <a:pPr>
              <a:lnSpc>
                <a:spcPct val="125000"/>
              </a:lnSpc>
              <a:spcBef>
                <a:spcPct val="0"/>
              </a:spcBef>
              <a:spcAft>
                <a:spcPct val="0"/>
              </a:spcAft>
            </a:pPr>
            <a:r>
              <a:rPr lang="zh-CN" altLang="en-US" sz="2400" b="1">
                <a:latin typeface="黑体" pitchFamily="49" charset="-122"/>
                <a:ea typeface="黑体" pitchFamily="49" charset="-122"/>
                <a:cs typeface="黑体" panose="02010609060101010101" pitchFamily="49" charset="-122"/>
              </a:rPr>
              <a:t>三</a:t>
            </a:r>
            <a:r>
              <a:rPr lang="en-US" altLang="zh-CN" sz="2400" b="1">
                <a:latin typeface="黑体" pitchFamily="49" charset="-122"/>
                <a:ea typeface="黑体" pitchFamily="49" charset="-122"/>
                <a:cs typeface="黑体" panose="02010609060101010101" pitchFamily="49" charset="-122"/>
              </a:rPr>
              <a:t>.</a:t>
            </a:r>
            <a:r>
              <a:rPr lang="zh-CN" altLang="en-US" sz="2400" b="1">
                <a:latin typeface="黑体" pitchFamily="49" charset="-122"/>
                <a:ea typeface="黑体" pitchFamily="49" charset="-122"/>
                <a:cs typeface="黑体" panose="02010609060101010101" pitchFamily="49" charset="-122"/>
              </a:rPr>
              <a:t>南京国民政府时期（</a:t>
            </a:r>
            <a:r>
              <a:rPr lang="en-US" altLang="zh-CN" sz="2400" b="1">
                <a:latin typeface="黑体" pitchFamily="49" charset="-122"/>
                <a:ea typeface="黑体" pitchFamily="49" charset="-122"/>
                <a:cs typeface="黑体" panose="02010609060101010101" pitchFamily="49" charset="-122"/>
              </a:rPr>
              <a:t>1927-1949</a:t>
            </a:r>
            <a:r>
              <a:rPr lang="zh-CN" altLang="en-US" sz="2400" b="1">
                <a:latin typeface="黑体" pitchFamily="49" charset="-122"/>
                <a:ea typeface="黑体" pitchFamily="49" charset="-122"/>
                <a:cs typeface="黑体" panose="02010609060101010101" pitchFamily="49" charset="-122"/>
              </a:rPr>
              <a:t>）</a:t>
            </a:r>
            <a:r>
              <a:rPr lang="en-US" altLang="zh-CN" sz="2400" b="1">
                <a:solidFill>
                  <a:srgbClr val="0E5572"/>
                </a:solidFill>
                <a:uFillTx/>
                <a:latin typeface="黑体" pitchFamily="49" charset="-122"/>
                <a:ea typeface="黑体" pitchFamily="49" charset="-122"/>
                <a:cs typeface="黑体" panose="02010609060101010101" pitchFamily="49" charset="-122"/>
                <a:sym typeface="+mn-ea"/>
              </a:rPr>
              <a:t>——</a:t>
            </a:r>
            <a:r>
              <a:rPr lang="zh-CN" altLang="en-US" sz="2400" b="1">
                <a:solidFill>
                  <a:srgbClr val="FF0000"/>
                </a:solidFill>
                <a:uFillTx/>
                <a:latin typeface="黑体" pitchFamily="49" charset="-122"/>
                <a:ea typeface="黑体" pitchFamily="49" charset="-122"/>
                <a:cs typeface="黑体" panose="02010609060101010101" pitchFamily="49" charset="-122"/>
                <a:sym typeface="+mn-ea"/>
              </a:rPr>
              <a:t>一党专政（实行训政）</a:t>
            </a:r>
            <a:endParaRPr lang="zh-CN" altLang="en-US" sz="2400" b="1" spc="0">
              <a:solidFill>
                <a:srgbClr val="FF0000"/>
              </a:solidFill>
              <a:uFillTx/>
              <a:latin typeface="黑体" pitchFamily="49" charset="-122"/>
              <a:ea typeface="黑体" pitchFamily="49" charset="-122"/>
              <a:cs typeface="黑体" panose="02010609060101010101" pitchFamily="49" charset="-122"/>
            </a:endParaRPr>
          </a:p>
        </p:txBody>
      </p:sp>
      <p:sp>
        <p:nvSpPr>
          <p:cNvPr id="7" name="文本框 6"/>
          <p:cNvSpPr txBox="1"/>
          <p:nvPr>
            <p:custDataLst>
              <p:tags r:id="rId6"/>
            </p:custDataLst>
          </p:nvPr>
        </p:nvSpPr>
        <p:spPr>
          <a:xfrm>
            <a:off x="366727" y="1334723"/>
            <a:ext cx="11257886" cy="1667764"/>
          </a:xfrm>
          <a:prstGeom prst="rect">
            <a:avLst/>
          </a:prstGeom>
          <a:noFill/>
        </p:spPr>
        <p:txBody>
          <a:bodyPr wrap="square" rtlCol="0">
            <a:spAutoFit/>
          </a:bodyPr>
          <a:lstStyle>
            <a:defPPr/>
          </a:lstStyle>
          <a:p>
            <a:pPr>
              <a:lnSpc>
                <a:spcPct val="150000"/>
              </a:lnSpc>
            </a:pPr>
            <a:r>
              <a:rPr lang="zh-CN" altLang="en-US" sz="2400">
                <a:latin typeface="黑体" pitchFamily="49" charset="-122"/>
                <a:ea typeface="黑体" pitchFamily="49" charset="-122"/>
                <a:cs typeface="黑体" panose="02010609060101010101" pitchFamily="49" charset="-122"/>
              </a:rPr>
              <a:t>（</a:t>
            </a:r>
            <a:r>
              <a:rPr lang="en-US" altLang="zh-CN" sz="2400">
                <a:latin typeface="黑体" pitchFamily="49" charset="-122"/>
                <a:ea typeface="黑体" pitchFamily="49" charset="-122"/>
                <a:cs typeface="黑体" panose="02010609060101010101" pitchFamily="49" charset="-122"/>
              </a:rPr>
              <a:t>1</a:t>
            </a:r>
            <a:r>
              <a:rPr lang="zh-CN" altLang="en-US" sz="2400">
                <a:latin typeface="黑体" pitchFamily="49" charset="-122"/>
                <a:ea typeface="黑体" pitchFamily="49" charset="-122"/>
                <a:cs typeface="黑体" panose="02010609060101010101" pitchFamily="49" charset="-122"/>
              </a:rPr>
              <a:t>）训政时期</a:t>
            </a:r>
            <a:endParaRPr lang="en-US" altLang="zh-CN" sz="2400">
              <a:latin typeface="黑体" pitchFamily="49" charset="-122"/>
              <a:ea typeface="黑体" pitchFamily="49" charset="-122"/>
              <a:cs typeface="黑体" panose="02010609060101010101" pitchFamily="49" charset="-122"/>
            </a:endParaRPr>
          </a:p>
          <a:p>
            <a:pPr>
              <a:lnSpc>
                <a:spcPct val="150000"/>
              </a:lnSpc>
            </a:pPr>
            <a:r>
              <a:rPr lang="zh-CN" altLang="en-US" sz="2400">
                <a:latin typeface="黑体" pitchFamily="49" charset="-122"/>
                <a:ea typeface="黑体" pitchFamily="49" charset="-122"/>
                <a:cs typeface="黑体" panose="02010609060101010101" pitchFamily="49" charset="-122"/>
              </a:rPr>
              <a:t>①背景：</a:t>
            </a:r>
            <a:r>
              <a:rPr lang="en-US" altLang="zh-CN" sz="2400">
                <a:latin typeface="黑体" pitchFamily="49" charset="-122"/>
                <a:ea typeface="黑体" pitchFamily="49" charset="-122"/>
                <a:cs typeface="黑体" panose="02010609060101010101" pitchFamily="49" charset="-122"/>
              </a:rPr>
              <a:t>1927</a:t>
            </a:r>
            <a:r>
              <a:rPr lang="zh-CN" altLang="en-US" sz="2400">
                <a:latin typeface="黑体" pitchFamily="49" charset="-122"/>
                <a:ea typeface="黑体" pitchFamily="49" charset="-122"/>
                <a:cs typeface="黑体" panose="02010609060101010101" pitchFamily="49" charset="-122"/>
              </a:rPr>
              <a:t>年</a:t>
            </a:r>
            <a:r>
              <a:rPr lang="en-US" altLang="zh-CN" sz="2400">
                <a:latin typeface="黑体" pitchFamily="49" charset="-122"/>
                <a:ea typeface="黑体" pitchFamily="49" charset="-122"/>
                <a:cs typeface="黑体" panose="02010609060101010101" pitchFamily="49" charset="-122"/>
              </a:rPr>
              <a:t>4</a:t>
            </a:r>
            <a:r>
              <a:rPr lang="zh-CN" altLang="en-US" sz="2400">
                <a:latin typeface="黑体" pitchFamily="49" charset="-122"/>
                <a:ea typeface="黑体" pitchFamily="49" charset="-122"/>
                <a:cs typeface="黑体" panose="02010609060101010101" pitchFamily="49" charset="-122"/>
              </a:rPr>
              <a:t>月，南京国民政府成立；北洋政府统治结束。</a:t>
            </a:r>
          </a:p>
          <a:p>
            <a:pPr>
              <a:lnSpc>
                <a:spcPct val="150000"/>
              </a:lnSpc>
            </a:pPr>
            <a:r>
              <a:rPr lang="zh-CN" altLang="en-US" sz="2400">
                <a:latin typeface="黑体" pitchFamily="49" charset="-122"/>
                <a:ea typeface="黑体" pitchFamily="49" charset="-122"/>
                <a:cs typeface="黑体" panose="02010609060101010101" pitchFamily="49" charset="-122"/>
              </a:rPr>
              <a:t>②开始：</a:t>
            </a:r>
            <a:r>
              <a:rPr lang="en-US" altLang="zh-CN" sz="2400">
                <a:latin typeface="黑体" pitchFamily="49" charset="-122"/>
                <a:ea typeface="黑体" pitchFamily="49" charset="-122"/>
                <a:cs typeface="黑体" panose="02010609060101010101" pitchFamily="49" charset="-122"/>
              </a:rPr>
              <a:t>1928</a:t>
            </a:r>
            <a:r>
              <a:rPr lang="zh-CN" altLang="en-US" sz="2400">
                <a:latin typeface="黑体" pitchFamily="49" charset="-122"/>
                <a:ea typeface="黑体" pitchFamily="49" charset="-122"/>
                <a:cs typeface="黑体" panose="02010609060101010101" pitchFamily="49" charset="-122"/>
              </a:rPr>
              <a:t>年，</a:t>
            </a:r>
            <a:r>
              <a:rPr lang="en-US" altLang="zh-CN" sz="2400">
                <a:latin typeface="黑体" pitchFamily="49" charset="-122"/>
                <a:ea typeface="黑体" pitchFamily="49" charset="-122"/>
                <a:cs typeface="黑体" panose="02010609060101010101" pitchFamily="49" charset="-122"/>
              </a:rPr>
              <a:t>《</a:t>
            </a:r>
            <a:r>
              <a:rPr lang="zh-CN" altLang="en-US" sz="2400">
                <a:latin typeface="黑体" pitchFamily="49" charset="-122"/>
                <a:ea typeface="黑体" pitchFamily="49" charset="-122"/>
                <a:cs typeface="黑体" panose="02010609060101010101" pitchFamily="49" charset="-122"/>
              </a:rPr>
              <a:t>训政纲领</a:t>
            </a:r>
            <a:r>
              <a:rPr lang="en-US" altLang="zh-CN" sz="2400">
                <a:latin typeface="黑体" pitchFamily="49" charset="-122"/>
                <a:ea typeface="黑体" pitchFamily="49" charset="-122"/>
                <a:cs typeface="黑体" panose="02010609060101010101" pitchFamily="49" charset="-122"/>
              </a:rPr>
              <a:t>》</a:t>
            </a:r>
            <a:r>
              <a:rPr lang="zh-CN" altLang="en-US" sz="2400">
                <a:latin typeface="黑体" pitchFamily="49" charset="-122"/>
                <a:ea typeface="黑体" pitchFamily="49" charset="-122"/>
                <a:cs typeface="黑体" panose="02010609060101010101" pitchFamily="49" charset="-122"/>
              </a:rPr>
              <a:t>宣告军政时期结束，训政时期开始。</a:t>
            </a:r>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 name="矩形 3"/>
          <p:cNvSpPr/>
          <p:nvPr>
            <p:custDataLst>
              <p:tags r:id="rId4"/>
            </p:custDataLst>
          </p:nvPr>
        </p:nvSpPr>
        <p:spPr>
          <a:xfrm>
            <a:off x="1198662" y="297537"/>
            <a:ext cx="5942965" cy="521970"/>
          </a:xfrm>
          <a:prstGeom prst="rect">
            <a:avLst/>
          </a:prstGeom>
        </p:spPr>
        <p:txBody>
          <a:bodyPr wrap="none">
            <a:spAutoFit/>
          </a:bodyPr>
          <a:lstStyle>
            <a:defPPr/>
          </a:lstStyle>
          <a:p>
            <a:pPr algn="just"/>
            <a:r>
              <a:rPr lang="zh-CN" altLang="en-US" sz="2800" b="1" spc="100">
                <a:solidFill>
                  <a:srgbClr val="C00000"/>
                </a:solidFill>
                <a:uFillTx/>
                <a:latin typeface="方正小标宋简体" panose="03000509000000000000" charset="-122"/>
                <a:ea typeface="方正小标宋简体" panose="03000509000000000000" charset="-122"/>
              </a:rPr>
              <a:t>民国时期（</a:t>
            </a:r>
            <a:r>
              <a:rPr lang="en-US" altLang="zh-CN" sz="2800" b="1" spc="100">
                <a:solidFill>
                  <a:srgbClr val="C00000"/>
                </a:solidFill>
                <a:uFillTx/>
                <a:latin typeface="方正小标宋简体" panose="03000509000000000000" charset="-122"/>
                <a:ea typeface="方正小标宋简体" panose="03000509000000000000" charset="-122"/>
              </a:rPr>
              <a:t>1912-1949</a:t>
            </a:r>
            <a:r>
              <a:rPr lang="zh-CN" altLang="en-US" sz="2800" b="1" spc="100">
                <a:solidFill>
                  <a:srgbClr val="C00000"/>
                </a:solidFill>
                <a:uFillTx/>
                <a:latin typeface="方正小标宋简体" panose="03000509000000000000" charset="-122"/>
                <a:ea typeface="方正小标宋简体" panose="03000509000000000000" charset="-122"/>
              </a:rPr>
              <a:t>）的政治制度</a:t>
            </a:r>
          </a:p>
        </p:txBody>
      </p:sp>
      <p:sp>
        <p:nvSpPr>
          <p:cNvPr id="9" name="文本框 8"/>
          <p:cNvSpPr txBox="1"/>
          <p:nvPr>
            <p:custDataLst>
              <p:tags r:id="rId5"/>
            </p:custDataLst>
          </p:nvPr>
        </p:nvSpPr>
        <p:spPr>
          <a:xfrm>
            <a:off x="275590" y="918845"/>
            <a:ext cx="9112885" cy="553085"/>
          </a:xfrm>
          <a:prstGeom prst="rect">
            <a:avLst/>
          </a:prstGeom>
          <a:noFill/>
        </p:spPr>
        <p:txBody>
          <a:bodyPr wrap="square" rtlCol="0">
            <a:spAutoFit/>
          </a:bodyPr>
          <a:lstStyle>
            <a:defPPr/>
          </a:lstStyle>
          <a:p>
            <a:pPr>
              <a:lnSpc>
                <a:spcPct val="125000"/>
              </a:lnSpc>
              <a:spcBef>
                <a:spcPct val="0"/>
              </a:spcBef>
              <a:spcAft>
                <a:spcPct val="0"/>
              </a:spcAft>
            </a:pPr>
            <a:r>
              <a:rPr lang="zh-CN" altLang="en-US" sz="2400" b="1">
                <a:latin typeface="黑体" pitchFamily="49" charset="-122"/>
                <a:ea typeface="黑体" pitchFamily="49" charset="-122"/>
                <a:cs typeface="黑体" panose="02010609060101010101" pitchFamily="49" charset="-122"/>
              </a:rPr>
              <a:t>三</a:t>
            </a:r>
            <a:r>
              <a:rPr lang="en-US" altLang="zh-CN" sz="2400" b="1">
                <a:latin typeface="黑体" pitchFamily="49" charset="-122"/>
                <a:ea typeface="黑体" pitchFamily="49" charset="-122"/>
                <a:cs typeface="黑体" panose="02010609060101010101" pitchFamily="49" charset="-122"/>
              </a:rPr>
              <a:t>.</a:t>
            </a:r>
            <a:r>
              <a:rPr lang="zh-CN" altLang="en-US" sz="2400" b="1">
                <a:latin typeface="黑体" pitchFamily="49" charset="-122"/>
                <a:ea typeface="黑体" pitchFamily="49" charset="-122"/>
                <a:cs typeface="黑体" panose="02010609060101010101" pitchFamily="49" charset="-122"/>
              </a:rPr>
              <a:t>南京国民政府时期（</a:t>
            </a:r>
            <a:r>
              <a:rPr lang="en-US" altLang="zh-CN" sz="2400" b="1">
                <a:latin typeface="黑体" pitchFamily="49" charset="-122"/>
                <a:ea typeface="黑体" pitchFamily="49" charset="-122"/>
                <a:cs typeface="黑体" panose="02010609060101010101" pitchFamily="49" charset="-122"/>
              </a:rPr>
              <a:t>1927-1949</a:t>
            </a:r>
            <a:r>
              <a:rPr lang="zh-CN" altLang="en-US" sz="2400" b="1">
                <a:latin typeface="黑体" pitchFamily="49" charset="-122"/>
                <a:ea typeface="黑体" pitchFamily="49" charset="-122"/>
                <a:cs typeface="黑体" panose="02010609060101010101" pitchFamily="49" charset="-122"/>
              </a:rPr>
              <a:t>）</a:t>
            </a:r>
            <a:r>
              <a:rPr lang="en-US" altLang="zh-CN" sz="2400" b="1">
                <a:solidFill>
                  <a:srgbClr val="0E5572"/>
                </a:solidFill>
                <a:uFillTx/>
                <a:latin typeface="黑体" pitchFamily="49" charset="-122"/>
                <a:ea typeface="黑体" pitchFamily="49" charset="-122"/>
                <a:cs typeface="黑体" panose="02010609060101010101" pitchFamily="49" charset="-122"/>
                <a:sym typeface="+mn-ea"/>
              </a:rPr>
              <a:t>——</a:t>
            </a:r>
            <a:r>
              <a:rPr lang="zh-CN" altLang="en-US" sz="2400" b="1">
                <a:solidFill>
                  <a:srgbClr val="FF0000"/>
                </a:solidFill>
                <a:uFillTx/>
                <a:latin typeface="黑体" pitchFamily="49" charset="-122"/>
                <a:ea typeface="黑体" pitchFamily="49" charset="-122"/>
                <a:cs typeface="黑体" panose="02010609060101010101" pitchFamily="49" charset="-122"/>
                <a:sym typeface="+mn-ea"/>
              </a:rPr>
              <a:t>一党专政（实行训政）</a:t>
            </a:r>
            <a:endParaRPr lang="zh-CN" altLang="en-US" sz="2400" b="1" spc="0">
              <a:solidFill>
                <a:srgbClr val="FF0000"/>
              </a:solidFill>
              <a:uFillTx/>
              <a:latin typeface="黑体" pitchFamily="49" charset="-122"/>
              <a:ea typeface="黑体" pitchFamily="49" charset="-122"/>
              <a:cs typeface="黑体" panose="02010609060101010101" pitchFamily="49" charset="-122"/>
            </a:endParaRPr>
          </a:p>
        </p:txBody>
      </p:sp>
      <p:cxnSp>
        <p:nvCxnSpPr>
          <p:cNvPr id="8" name="直线连接符 5"/>
          <p:cNvCxnSpPr/>
          <p:nvPr>
            <p:custDataLst>
              <p:tags r:id="rId6"/>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custDataLst>
              <p:tags r:id="rId7"/>
            </p:custDataLst>
          </p:nvPr>
        </p:nvSpPr>
        <p:spPr>
          <a:xfrm>
            <a:off x="20955" y="1489276"/>
            <a:ext cx="11257886" cy="460375"/>
          </a:xfrm>
          <a:prstGeom prst="rect">
            <a:avLst/>
          </a:prstGeom>
          <a:noFill/>
        </p:spPr>
        <p:txBody>
          <a:bodyPr wrap="square" rtlCol="0">
            <a:spAutoFit/>
          </a:bodyPr>
          <a:lstStyle>
            <a:defPPr/>
          </a:lstStyle>
          <a:p>
            <a:pPr fontAlgn="auto">
              <a:lnSpc>
                <a:spcPct val="100000"/>
              </a:lnSpc>
            </a:pPr>
            <a:r>
              <a:rPr lang="zh-CN" altLang="en-US" sz="2400">
                <a:latin typeface="黑体" pitchFamily="49" charset="-122"/>
                <a:ea typeface="黑体" pitchFamily="49" charset="-122"/>
                <a:cs typeface="黑体" panose="02010609060101010101" pitchFamily="49" charset="-122"/>
              </a:rPr>
              <a:t>（</a:t>
            </a:r>
            <a:r>
              <a:rPr lang="en-US" altLang="zh-CN" sz="2400">
                <a:latin typeface="黑体" pitchFamily="49" charset="-122"/>
                <a:ea typeface="黑体" pitchFamily="49" charset="-122"/>
                <a:cs typeface="黑体" panose="02010609060101010101" pitchFamily="49" charset="-122"/>
              </a:rPr>
              <a:t>1</a:t>
            </a:r>
            <a:r>
              <a:rPr lang="zh-CN" altLang="en-US" sz="2400">
                <a:latin typeface="黑体" pitchFamily="49" charset="-122"/>
                <a:ea typeface="黑体" pitchFamily="49" charset="-122"/>
                <a:cs typeface="黑体" panose="02010609060101010101" pitchFamily="49" charset="-122"/>
              </a:rPr>
              <a:t>）训政时期：③实质：</a:t>
            </a:r>
          </a:p>
        </p:txBody>
      </p:sp>
      <p:sp>
        <p:nvSpPr>
          <p:cNvPr id="15" name="任意多边形: 形状 49"/>
          <p:cNvSpPr/>
          <p:nvPr>
            <p:custDataLst>
              <p:tags r:id="rId8"/>
            </p:custDataLst>
          </p:nvPr>
        </p:nvSpPr>
        <p:spPr>
          <a:xfrm rot="10800000">
            <a:off x="120015" y="1949450"/>
            <a:ext cx="6164580" cy="3683635"/>
          </a:xfrm>
          <a:custGeom>
            <a:gdLst>
              <a:gd name="connsiteX0" fmla="*/ 0 w 7449642"/>
              <a:gd name="connsiteY0" fmla="*/ 0 h 4225704"/>
              <a:gd name="connsiteX1" fmla="*/ 198821 w 7449642"/>
              <a:gd name="connsiteY1" fmla="*/ 0 h 4225704"/>
              <a:gd name="connsiteX2" fmla="*/ 3676719 w 7449642"/>
              <a:gd name="connsiteY2" fmla="*/ 0 h 4225704"/>
              <a:gd name="connsiteX3" fmla="*/ 3875540 w 7449642"/>
              <a:gd name="connsiteY3" fmla="*/ 0 h 4225704"/>
              <a:gd name="connsiteX4" fmla="*/ 6348626 w 7449642"/>
              <a:gd name="connsiteY4" fmla="*/ 0 h 4225704"/>
              <a:gd name="connsiteX5" fmla="*/ 6547447 w 7449642"/>
              <a:gd name="connsiteY5" fmla="*/ 0 h 4225704"/>
              <a:gd name="connsiteX6" fmla="*/ 7449642 w 7449642"/>
              <a:gd name="connsiteY6" fmla="*/ 0 h 4225704"/>
              <a:gd name="connsiteX7" fmla="*/ 7449642 w 7449642"/>
              <a:gd name="connsiteY7" fmla="*/ 4225704 h 4225704"/>
              <a:gd name="connsiteX8" fmla="*/ 7197412 w 7449642"/>
              <a:gd name="connsiteY8" fmla="*/ 4225704 h 4225704"/>
              <a:gd name="connsiteX9" fmla="*/ 6998591 w 7449642"/>
              <a:gd name="connsiteY9" fmla="*/ 4225704 h 4225704"/>
              <a:gd name="connsiteX10" fmla="*/ 3875540 w 7449642"/>
              <a:gd name="connsiteY10" fmla="*/ 4225704 h 4225704"/>
              <a:gd name="connsiteX11" fmla="*/ 3676719 w 7449642"/>
              <a:gd name="connsiteY11" fmla="*/ 4225704 h 4225704"/>
              <a:gd name="connsiteX12" fmla="*/ 848785 w 7449642"/>
              <a:gd name="connsiteY12" fmla="*/ 4225704 h 4225704"/>
              <a:gd name="connsiteX13" fmla="*/ 649965 w 7449642"/>
              <a:gd name="connsiteY13" fmla="*/ 4225704 h 42257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49642" h="4225704">
                <a:moveTo>
                  <a:pt x="0" y="0"/>
                </a:moveTo>
                <a:lnTo>
                  <a:pt x="198821" y="0"/>
                </a:lnTo>
                <a:lnTo>
                  <a:pt x="3676719" y="0"/>
                </a:lnTo>
                <a:lnTo>
                  <a:pt x="3875540" y="0"/>
                </a:lnTo>
                <a:lnTo>
                  <a:pt x="6348626" y="0"/>
                </a:lnTo>
                <a:lnTo>
                  <a:pt x="6547447" y="0"/>
                </a:lnTo>
                <a:lnTo>
                  <a:pt x="7449642" y="0"/>
                </a:lnTo>
                <a:lnTo>
                  <a:pt x="7449642" y="4225704"/>
                </a:lnTo>
                <a:lnTo>
                  <a:pt x="7197412" y="4225704"/>
                </a:lnTo>
                <a:lnTo>
                  <a:pt x="6998591" y="4225704"/>
                </a:lnTo>
                <a:lnTo>
                  <a:pt x="3875540" y="4225704"/>
                </a:lnTo>
                <a:lnTo>
                  <a:pt x="3676719" y="4225704"/>
                </a:lnTo>
                <a:lnTo>
                  <a:pt x="848785" y="4225704"/>
                </a:lnTo>
                <a:lnTo>
                  <a:pt x="649965" y="4225704"/>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lstStyle>
          <a:p>
            <a:pPr algn="ctr"/>
            <a:endParaRPr kumimoji="1" lang="zh-CN" altLang="en-US" sz="1600" b="1">
              <a:solidFill>
                <a:schemeClr val="bg1"/>
              </a:solidFill>
              <a:latin typeface="+mn-ea"/>
            </a:endParaRPr>
          </a:p>
        </p:txBody>
      </p:sp>
      <p:sp>
        <p:nvSpPr>
          <p:cNvPr id="20" name="任意多边形: 形状 49"/>
          <p:cNvSpPr/>
          <p:nvPr>
            <p:custDataLst>
              <p:tags r:id="rId9"/>
            </p:custDataLst>
          </p:nvPr>
        </p:nvSpPr>
        <p:spPr>
          <a:xfrm>
            <a:off x="6024880" y="1932940"/>
            <a:ext cx="6295390" cy="3626485"/>
          </a:xfrm>
          <a:custGeom>
            <a:gdLst>
              <a:gd name="connsiteX0" fmla="*/ 0 w 7449642"/>
              <a:gd name="connsiteY0" fmla="*/ 0 h 4225704"/>
              <a:gd name="connsiteX1" fmla="*/ 198821 w 7449642"/>
              <a:gd name="connsiteY1" fmla="*/ 0 h 4225704"/>
              <a:gd name="connsiteX2" fmla="*/ 3676719 w 7449642"/>
              <a:gd name="connsiteY2" fmla="*/ 0 h 4225704"/>
              <a:gd name="connsiteX3" fmla="*/ 3875540 w 7449642"/>
              <a:gd name="connsiteY3" fmla="*/ 0 h 4225704"/>
              <a:gd name="connsiteX4" fmla="*/ 6348626 w 7449642"/>
              <a:gd name="connsiteY4" fmla="*/ 0 h 4225704"/>
              <a:gd name="connsiteX5" fmla="*/ 6547447 w 7449642"/>
              <a:gd name="connsiteY5" fmla="*/ 0 h 4225704"/>
              <a:gd name="connsiteX6" fmla="*/ 7449642 w 7449642"/>
              <a:gd name="connsiteY6" fmla="*/ 0 h 4225704"/>
              <a:gd name="connsiteX7" fmla="*/ 7449642 w 7449642"/>
              <a:gd name="connsiteY7" fmla="*/ 4225704 h 4225704"/>
              <a:gd name="connsiteX8" fmla="*/ 7197412 w 7449642"/>
              <a:gd name="connsiteY8" fmla="*/ 4225704 h 4225704"/>
              <a:gd name="connsiteX9" fmla="*/ 6998591 w 7449642"/>
              <a:gd name="connsiteY9" fmla="*/ 4225704 h 4225704"/>
              <a:gd name="connsiteX10" fmla="*/ 3875540 w 7449642"/>
              <a:gd name="connsiteY10" fmla="*/ 4225704 h 4225704"/>
              <a:gd name="connsiteX11" fmla="*/ 3676719 w 7449642"/>
              <a:gd name="connsiteY11" fmla="*/ 4225704 h 4225704"/>
              <a:gd name="connsiteX12" fmla="*/ 848785 w 7449642"/>
              <a:gd name="connsiteY12" fmla="*/ 4225704 h 4225704"/>
              <a:gd name="connsiteX13" fmla="*/ 649965 w 7449642"/>
              <a:gd name="connsiteY13" fmla="*/ 4225704 h 42257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49642" h="4225704">
                <a:moveTo>
                  <a:pt x="0" y="0"/>
                </a:moveTo>
                <a:lnTo>
                  <a:pt x="198821" y="0"/>
                </a:lnTo>
                <a:lnTo>
                  <a:pt x="3676719" y="0"/>
                </a:lnTo>
                <a:lnTo>
                  <a:pt x="3875540" y="0"/>
                </a:lnTo>
                <a:lnTo>
                  <a:pt x="6348626" y="0"/>
                </a:lnTo>
                <a:lnTo>
                  <a:pt x="6547447" y="0"/>
                </a:lnTo>
                <a:lnTo>
                  <a:pt x="7449642" y="0"/>
                </a:lnTo>
                <a:lnTo>
                  <a:pt x="7449642" y="4225704"/>
                </a:lnTo>
                <a:lnTo>
                  <a:pt x="7197412" y="4225704"/>
                </a:lnTo>
                <a:lnTo>
                  <a:pt x="6998591" y="4225704"/>
                </a:lnTo>
                <a:lnTo>
                  <a:pt x="3875540" y="4225704"/>
                </a:lnTo>
                <a:lnTo>
                  <a:pt x="3676719" y="4225704"/>
                </a:lnTo>
                <a:lnTo>
                  <a:pt x="848785" y="4225704"/>
                </a:lnTo>
                <a:lnTo>
                  <a:pt x="649965" y="4225704"/>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lstStyle>
          <a:p>
            <a:pPr algn="ctr"/>
            <a:endParaRPr kumimoji="1" lang="zh-CN" altLang="en-US" sz="1600" b="1">
              <a:solidFill>
                <a:schemeClr val="bg1"/>
              </a:solidFill>
              <a:latin typeface="+mn-ea"/>
            </a:endParaRPr>
          </a:p>
        </p:txBody>
      </p:sp>
      <p:cxnSp>
        <p:nvCxnSpPr>
          <p:cNvPr id="21" name="直线连接符 5"/>
          <p:cNvCxnSpPr/>
          <p:nvPr>
            <p:custDataLst>
              <p:tags r:id="rId10"/>
            </p:custDataLst>
          </p:nvPr>
        </p:nvCxnSpPr>
        <p:spPr>
          <a:xfrm flipV="1">
            <a:off x="226060" y="69850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22" name="Text Box 6"/>
          <p:cNvSpPr txBox="1">
            <a:spLocks noChangeArrowheads="1"/>
          </p:cNvSpPr>
          <p:nvPr>
            <p:custDataLst>
              <p:tags r:id="rId11"/>
            </p:custDataLst>
          </p:nvPr>
        </p:nvSpPr>
        <p:spPr bwMode="auto">
          <a:xfrm>
            <a:off x="6636385" y="2707640"/>
            <a:ext cx="5653405" cy="2676525"/>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defPPr/>
            <a:lvl1pPr eaLnBrk="0" hangingPunct="0">
              <a:defRPr kumimoji="1" sz="3200">
                <a:solidFill>
                  <a:schemeClr val="bg1"/>
                </a:solidFill>
                <a:latin typeface="Times New Roman" pitchFamily="18" charset="0"/>
                <a:ea typeface="华文新魏" panose="02010800040101010101" pitchFamily="2" charset="-122"/>
              </a:defRPr>
            </a:lvl1pPr>
            <a:lvl2pPr marL="742950" indent="-285750" eaLnBrk="0" hangingPunct="0">
              <a:defRPr kumimoji="1" sz="3200">
                <a:solidFill>
                  <a:schemeClr val="bg1"/>
                </a:solidFill>
                <a:latin typeface="Times New Roman" pitchFamily="18" charset="0"/>
                <a:ea typeface="华文新魏" panose="02010800040101010101" pitchFamily="2" charset="-122"/>
              </a:defRPr>
            </a:lvl2pPr>
            <a:lvl3pPr marL="1143000" indent="-228600" eaLnBrk="0" hangingPunct="0">
              <a:defRPr kumimoji="1" sz="3200">
                <a:solidFill>
                  <a:schemeClr val="bg1"/>
                </a:solidFill>
                <a:latin typeface="Times New Roman" pitchFamily="18" charset="0"/>
                <a:ea typeface="华文新魏" panose="02010800040101010101" pitchFamily="2" charset="-122"/>
              </a:defRPr>
            </a:lvl3pPr>
            <a:lvl4pPr marL="1600200" indent="-228600" eaLnBrk="0" hangingPunct="0">
              <a:defRPr kumimoji="1" sz="3200">
                <a:solidFill>
                  <a:schemeClr val="bg1"/>
                </a:solidFill>
                <a:latin typeface="Times New Roman" pitchFamily="18" charset="0"/>
                <a:ea typeface="华文新魏" panose="02010800040101010101" pitchFamily="2" charset="-122"/>
              </a:defRPr>
            </a:lvl4pPr>
            <a:lvl5pPr marL="2057400" indent="-228600" eaLnBrk="0" hangingPunct="0">
              <a:defRPr kumimoji="1" sz="3200">
                <a:solidFill>
                  <a:schemeClr val="bg1"/>
                </a:solidFill>
                <a:latin typeface="Times New Roman" pitchFamily="18" charset="0"/>
                <a:ea typeface="华文新魏" panose="02010800040101010101" pitchFamily="2" charset="-122"/>
              </a:defRPr>
            </a:lvl5pPr>
            <a:lvl6pPr marL="2514600" indent="-228600" eaLnBrk="0" fontAlgn="base" hangingPunct="0">
              <a:spcBef>
                <a:spcPct val="0"/>
              </a:spcBef>
              <a:spcAft>
                <a:spcPct val="0"/>
              </a:spcAft>
              <a:defRPr kumimoji="1" sz="3200">
                <a:solidFill>
                  <a:schemeClr val="bg1"/>
                </a:solidFill>
                <a:latin typeface="Times New Roman" pitchFamily="18" charset="0"/>
                <a:ea typeface="华文新魏" panose="02010800040101010101" pitchFamily="2" charset="-122"/>
              </a:defRPr>
            </a:lvl6pPr>
            <a:lvl7pPr marL="2971800" indent="-228600" eaLnBrk="0" fontAlgn="base" hangingPunct="0">
              <a:spcBef>
                <a:spcPct val="0"/>
              </a:spcBef>
              <a:spcAft>
                <a:spcPct val="0"/>
              </a:spcAft>
              <a:defRPr kumimoji="1" sz="3200">
                <a:solidFill>
                  <a:schemeClr val="bg1"/>
                </a:solidFill>
                <a:latin typeface="Times New Roman" pitchFamily="18" charset="0"/>
                <a:ea typeface="华文新魏" panose="02010800040101010101" pitchFamily="2" charset="-122"/>
              </a:defRPr>
            </a:lvl7pPr>
            <a:lvl8pPr marL="3429000" indent="-228600" eaLnBrk="0" fontAlgn="base" hangingPunct="0">
              <a:spcBef>
                <a:spcPct val="0"/>
              </a:spcBef>
              <a:spcAft>
                <a:spcPct val="0"/>
              </a:spcAft>
              <a:defRPr kumimoji="1" sz="3200">
                <a:solidFill>
                  <a:schemeClr val="bg1"/>
                </a:solidFill>
                <a:latin typeface="Times New Roman" pitchFamily="18" charset="0"/>
                <a:ea typeface="华文新魏" panose="02010800040101010101" pitchFamily="2" charset="-122"/>
              </a:defRPr>
            </a:lvl8pPr>
            <a:lvl9pPr marL="3886200" indent="-228600" eaLnBrk="0" fontAlgn="base" hangingPunct="0">
              <a:spcBef>
                <a:spcPct val="0"/>
              </a:spcBef>
              <a:spcAft>
                <a:spcPct val="0"/>
              </a:spcAft>
              <a:defRPr kumimoji="1" sz="3200">
                <a:solidFill>
                  <a:schemeClr val="bg1"/>
                </a:solidFill>
                <a:latin typeface="Times New Roman" pitchFamily="18" charset="0"/>
                <a:ea typeface="华文新魏" panose="02010800040101010101" pitchFamily="2" charset="-122"/>
              </a:defRPr>
            </a:lvl9pPr>
          </a:lstStyle>
          <a:p>
            <a:pPr eaLnBrk="1" hangingPunct="1"/>
            <a:r>
              <a:rPr lang="en-US" altLang="zh-CN" sz="2400" smtClean="0">
                <a:solidFill>
                  <a:schemeClr val="bg1"/>
                </a:solidFill>
                <a:latin typeface="楷体" panose="02010609060101010101" pitchFamily="49" charset="-122"/>
                <a:ea typeface="楷体" panose="02010609060101010101" pitchFamily="49" charset="-122"/>
                <a:cs typeface="楷体" panose="02010609060101010101" pitchFamily="49" charset="-122"/>
              </a:rPr>
              <a:t>    </a:t>
            </a:r>
            <a:r>
              <a:rPr lang="zh-CN" altLang="en-US" sz="2400" smtClean="0">
                <a:solidFill>
                  <a:schemeClr val="bg1"/>
                </a:solidFill>
                <a:latin typeface="楷体" panose="02010609060101010101" pitchFamily="49" charset="-122"/>
                <a:ea typeface="楷体" panose="02010609060101010101" pitchFamily="49" charset="-122"/>
                <a:cs typeface="楷体" panose="02010609060101010101" pitchFamily="49" charset="-122"/>
              </a:rPr>
              <a:t>在训政时期，由中国国民党全国代表大会代表国民大会领导行使政权；大会闭会期间，把政权付托国民党中央执行委员会；治权之行政、立法、司法、考试和监察五权，由国民党政府独揽执行。</a:t>
            </a:r>
            <a:endParaRPr lang="en-US" altLang="zh-CN" sz="2400" smtClean="0">
              <a:solidFill>
                <a:schemeClr val="bg1"/>
              </a:solidFill>
              <a:latin typeface="楷体" pitchFamily="49" charset="-122"/>
              <a:ea typeface="楷体" pitchFamily="49" charset="-122"/>
              <a:cs typeface="楷体" panose="02010609060101010101" pitchFamily="49" charset="-122"/>
            </a:endParaRPr>
          </a:p>
          <a:p>
            <a:pPr eaLnBrk="1" hangingPunct="1"/>
            <a:r>
              <a:rPr lang="en-US" altLang="zh-CN" sz="2400">
                <a:solidFill>
                  <a:schemeClr val="bg1"/>
                </a:solidFill>
                <a:latin typeface="楷体" panose="02010609060101010101" pitchFamily="49" charset="-122"/>
                <a:ea typeface="楷体" panose="02010609060101010101" pitchFamily="49" charset="-122"/>
                <a:cs typeface="楷体" panose="02010609060101010101" pitchFamily="49" charset="-122"/>
              </a:rPr>
              <a:t> </a:t>
            </a:r>
            <a:r>
              <a:rPr lang="en-US" altLang="zh-CN" sz="2400" smtClean="0">
                <a:solidFill>
                  <a:schemeClr val="bg1"/>
                </a:solidFill>
                <a:latin typeface="楷体" panose="02010609060101010101" pitchFamily="49" charset="-122"/>
                <a:ea typeface="楷体" panose="02010609060101010101" pitchFamily="49" charset="-122"/>
                <a:cs typeface="楷体" panose="02010609060101010101" pitchFamily="49" charset="-122"/>
              </a:rPr>
              <a:t>             --《</a:t>
            </a:r>
            <a:r>
              <a:rPr lang="zh-CN" altLang="en-US" sz="2400">
                <a:solidFill>
                  <a:schemeClr val="bg1"/>
                </a:solidFill>
                <a:latin typeface="楷体" panose="02010609060101010101" pitchFamily="49" charset="-122"/>
                <a:ea typeface="楷体" panose="02010609060101010101" pitchFamily="49" charset="-122"/>
                <a:cs typeface="楷体" panose="02010609060101010101" pitchFamily="49" charset="-122"/>
              </a:rPr>
              <a:t>训政纲领</a:t>
            </a:r>
            <a:r>
              <a:rPr lang="en-US" altLang="zh-CN" sz="2400">
                <a:solidFill>
                  <a:schemeClr val="bg1"/>
                </a:solidFill>
                <a:latin typeface="楷体" panose="02010609060101010101" pitchFamily="49" charset="-122"/>
                <a:ea typeface="楷体" panose="02010609060101010101" pitchFamily="49" charset="-122"/>
                <a:cs typeface="楷体" panose="02010609060101010101" pitchFamily="49" charset="-122"/>
              </a:rPr>
              <a:t>》</a:t>
            </a:r>
            <a:r>
              <a:rPr lang="zh-CN" altLang="en-US" sz="2400">
                <a:solidFill>
                  <a:schemeClr val="bg1"/>
                </a:solidFill>
                <a:latin typeface="楷体" panose="02010609060101010101" pitchFamily="49" charset="-122"/>
                <a:ea typeface="楷体" panose="02010609060101010101" pitchFamily="49" charset="-122"/>
                <a:cs typeface="楷体" panose="02010609060101010101" pitchFamily="49" charset="-122"/>
              </a:rPr>
              <a:t>（</a:t>
            </a:r>
            <a:r>
              <a:rPr lang="en-US" altLang="zh-CN" sz="2400">
                <a:solidFill>
                  <a:schemeClr val="bg1"/>
                </a:solidFill>
                <a:latin typeface="楷体" panose="02010609060101010101" pitchFamily="49" charset="-122"/>
                <a:ea typeface="楷体" panose="02010609060101010101" pitchFamily="49" charset="-122"/>
                <a:cs typeface="楷体" panose="02010609060101010101" pitchFamily="49" charset="-122"/>
              </a:rPr>
              <a:t>1928</a:t>
            </a:r>
            <a:r>
              <a:rPr lang="zh-CN" altLang="en-US" sz="2400" smtClean="0">
                <a:solidFill>
                  <a:schemeClr val="bg1"/>
                </a:solidFill>
                <a:latin typeface="楷体" panose="02010609060101010101" pitchFamily="49" charset="-122"/>
                <a:ea typeface="楷体" panose="02010609060101010101" pitchFamily="49" charset="-122"/>
                <a:cs typeface="楷体" panose="02010609060101010101" pitchFamily="49" charset="-122"/>
              </a:rPr>
              <a:t>）</a:t>
            </a:r>
          </a:p>
        </p:txBody>
      </p:sp>
      <p:sp>
        <p:nvSpPr>
          <p:cNvPr id="23" name="Text Box 7"/>
          <p:cNvSpPr txBox="1">
            <a:spLocks noChangeArrowheads="1"/>
          </p:cNvSpPr>
          <p:nvPr>
            <p:custDataLst>
              <p:tags r:id="rId12"/>
            </p:custDataLst>
          </p:nvPr>
        </p:nvSpPr>
        <p:spPr bwMode="auto">
          <a:xfrm>
            <a:off x="259080" y="2707640"/>
            <a:ext cx="4954905" cy="2676525"/>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defPPr/>
            <a:lvl1pPr eaLnBrk="0" hangingPunct="0">
              <a:defRPr kumimoji="1" sz="3200">
                <a:solidFill>
                  <a:schemeClr val="bg1"/>
                </a:solidFill>
                <a:latin typeface="Times New Roman" pitchFamily="18" charset="0"/>
                <a:ea typeface="华文新魏" panose="02010800040101010101" pitchFamily="2" charset="-122"/>
              </a:defRPr>
            </a:lvl1pPr>
            <a:lvl2pPr marL="742950" indent="-285750" eaLnBrk="0" hangingPunct="0">
              <a:defRPr kumimoji="1" sz="3200">
                <a:solidFill>
                  <a:schemeClr val="bg1"/>
                </a:solidFill>
                <a:latin typeface="Times New Roman" pitchFamily="18" charset="0"/>
                <a:ea typeface="华文新魏" panose="02010800040101010101" pitchFamily="2" charset="-122"/>
              </a:defRPr>
            </a:lvl2pPr>
            <a:lvl3pPr marL="1143000" indent="-228600" eaLnBrk="0" hangingPunct="0">
              <a:defRPr kumimoji="1" sz="3200">
                <a:solidFill>
                  <a:schemeClr val="bg1"/>
                </a:solidFill>
                <a:latin typeface="Times New Roman" pitchFamily="18" charset="0"/>
                <a:ea typeface="华文新魏" panose="02010800040101010101" pitchFamily="2" charset="-122"/>
              </a:defRPr>
            </a:lvl3pPr>
            <a:lvl4pPr marL="1600200" indent="-228600" eaLnBrk="0" hangingPunct="0">
              <a:defRPr kumimoji="1" sz="3200">
                <a:solidFill>
                  <a:schemeClr val="bg1"/>
                </a:solidFill>
                <a:latin typeface="Times New Roman" pitchFamily="18" charset="0"/>
                <a:ea typeface="华文新魏" panose="02010800040101010101" pitchFamily="2" charset="-122"/>
              </a:defRPr>
            </a:lvl4pPr>
            <a:lvl5pPr marL="2057400" indent="-228600" eaLnBrk="0" hangingPunct="0">
              <a:defRPr kumimoji="1" sz="3200">
                <a:solidFill>
                  <a:schemeClr val="bg1"/>
                </a:solidFill>
                <a:latin typeface="Times New Roman" pitchFamily="18" charset="0"/>
                <a:ea typeface="华文新魏" panose="02010800040101010101" pitchFamily="2" charset="-122"/>
              </a:defRPr>
            </a:lvl5pPr>
            <a:lvl6pPr marL="2514600" indent="-228600" eaLnBrk="0" fontAlgn="base" hangingPunct="0">
              <a:spcBef>
                <a:spcPct val="0"/>
              </a:spcBef>
              <a:spcAft>
                <a:spcPct val="0"/>
              </a:spcAft>
              <a:defRPr kumimoji="1" sz="3200">
                <a:solidFill>
                  <a:schemeClr val="bg1"/>
                </a:solidFill>
                <a:latin typeface="Times New Roman" pitchFamily="18" charset="0"/>
                <a:ea typeface="华文新魏" panose="02010800040101010101" pitchFamily="2" charset="-122"/>
              </a:defRPr>
            </a:lvl6pPr>
            <a:lvl7pPr marL="2971800" indent="-228600" eaLnBrk="0" fontAlgn="base" hangingPunct="0">
              <a:spcBef>
                <a:spcPct val="0"/>
              </a:spcBef>
              <a:spcAft>
                <a:spcPct val="0"/>
              </a:spcAft>
              <a:defRPr kumimoji="1" sz="3200">
                <a:solidFill>
                  <a:schemeClr val="bg1"/>
                </a:solidFill>
                <a:latin typeface="Times New Roman" pitchFamily="18" charset="0"/>
                <a:ea typeface="华文新魏" panose="02010800040101010101" pitchFamily="2" charset="-122"/>
              </a:defRPr>
            </a:lvl7pPr>
            <a:lvl8pPr marL="3429000" indent="-228600" eaLnBrk="0" fontAlgn="base" hangingPunct="0">
              <a:spcBef>
                <a:spcPct val="0"/>
              </a:spcBef>
              <a:spcAft>
                <a:spcPct val="0"/>
              </a:spcAft>
              <a:defRPr kumimoji="1" sz="3200">
                <a:solidFill>
                  <a:schemeClr val="bg1"/>
                </a:solidFill>
                <a:latin typeface="Times New Roman" pitchFamily="18" charset="0"/>
                <a:ea typeface="华文新魏" panose="02010800040101010101" pitchFamily="2" charset="-122"/>
              </a:defRPr>
            </a:lvl8pPr>
            <a:lvl9pPr marL="3886200" indent="-228600" eaLnBrk="0" fontAlgn="base" hangingPunct="0">
              <a:spcBef>
                <a:spcPct val="0"/>
              </a:spcBef>
              <a:spcAft>
                <a:spcPct val="0"/>
              </a:spcAft>
              <a:defRPr kumimoji="1" sz="3200">
                <a:solidFill>
                  <a:schemeClr val="bg1"/>
                </a:solidFill>
                <a:latin typeface="Times New Roman" pitchFamily="18" charset="0"/>
                <a:ea typeface="华文新魏" panose="02010800040101010101" pitchFamily="2" charset="-122"/>
              </a:defRPr>
            </a:lvl9pPr>
          </a:lstStyle>
          <a:p>
            <a:pPr eaLnBrk="1" hangingPunct="1"/>
            <a:r>
              <a:rPr lang="zh-CN" altLang="en-US" sz="2400" smtClean="0">
                <a:solidFill>
                  <a:schemeClr val="bg1"/>
                </a:solidFill>
                <a:latin typeface="楷体" panose="02010609060101010101" pitchFamily="49" charset="-122"/>
                <a:ea typeface="楷体" panose="02010609060101010101" pitchFamily="49" charset="-122"/>
                <a:cs typeface="楷体" panose="02010609060101010101" pitchFamily="49" charset="-122"/>
              </a:rPr>
              <a:t>九、一完全自治之县，其国民有直接选举官员之权，有直接罢免官员之权。</a:t>
            </a:r>
            <a:r>
              <a:rPr lang="en-US" altLang="zh-CN" sz="2400" smtClean="0">
                <a:solidFill>
                  <a:schemeClr val="bg1"/>
                </a:solidFill>
                <a:latin typeface="楷体" panose="02010609060101010101" pitchFamily="49" charset="-122"/>
                <a:ea typeface="楷体" panose="02010609060101010101" pitchFamily="49" charset="-122"/>
                <a:cs typeface="楷体" panose="02010609060101010101" pitchFamily="49" charset="-122"/>
              </a:rPr>
              <a:t>……</a:t>
            </a:r>
          </a:p>
          <a:p>
            <a:pPr eaLnBrk="1" hangingPunct="1"/>
            <a:r>
              <a:rPr lang="zh-CN" altLang="en-US" sz="2400" smtClean="0">
                <a:solidFill>
                  <a:schemeClr val="bg1"/>
                </a:solidFill>
                <a:latin typeface="楷体" panose="02010609060101010101" pitchFamily="49" charset="-122"/>
                <a:ea typeface="楷体" panose="02010609060101010101" pitchFamily="49" charset="-122"/>
                <a:cs typeface="楷体" panose="02010609060101010101" pitchFamily="49" charset="-122"/>
              </a:rPr>
              <a:t>十四、每县地方自治政府成立之后，得选国民代表一员，以组织代表会，参预中央政事。</a:t>
            </a:r>
            <a:endParaRPr lang="en-US" altLang="zh-CN" sz="2400" smtClean="0">
              <a:solidFill>
                <a:schemeClr val="bg1"/>
              </a:solidFill>
              <a:latin typeface="楷体" panose="02010609060101010101" pitchFamily="49" charset="-122"/>
              <a:ea typeface="楷体" panose="02010609060101010101" pitchFamily="49" charset="-122"/>
              <a:cs typeface="楷体" panose="02010609060101010101" pitchFamily="49" charset="-122"/>
            </a:endParaRPr>
          </a:p>
          <a:p>
            <a:pPr eaLnBrk="1" hangingPunct="1"/>
            <a:r>
              <a:rPr lang="en-US" altLang="zh-CN" sz="2400" smtClean="0">
                <a:solidFill>
                  <a:schemeClr val="bg1"/>
                </a:solidFill>
                <a:latin typeface="楷体" panose="02010609060101010101" pitchFamily="49" charset="-122"/>
                <a:ea typeface="楷体" panose="02010609060101010101" pitchFamily="49" charset="-122"/>
                <a:cs typeface="楷体" panose="02010609060101010101" pitchFamily="49" charset="-122"/>
              </a:rPr>
              <a:t>     --《</a:t>
            </a:r>
            <a:r>
              <a:rPr lang="zh-CN" altLang="en-US" sz="2400">
                <a:solidFill>
                  <a:schemeClr val="bg1"/>
                </a:solidFill>
                <a:latin typeface="楷体" panose="02010609060101010101" pitchFamily="49" charset="-122"/>
                <a:ea typeface="楷体" panose="02010609060101010101" pitchFamily="49" charset="-122"/>
                <a:cs typeface="楷体" panose="02010609060101010101" pitchFamily="49" charset="-122"/>
              </a:rPr>
              <a:t>国民政府建国大</a:t>
            </a:r>
            <a:r>
              <a:rPr lang="zh-CN" altLang="en-US" sz="2400" smtClean="0">
                <a:solidFill>
                  <a:schemeClr val="bg1"/>
                </a:solidFill>
                <a:latin typeface="楷体" panose="02010609060101010101" pitchFamily="49" charset="-122"/>
                <a:ea typeface="楷体" panose="02010609060101010101" pitchFamily="49" charset="-122"/>
                <a:cs typeface="楷体" panose="02010609060101010101" pitchFamily="49" charset="-122"/>
              </a:rPr>
              <a:t>纲</a:t>
            </a:r>
            <a:r>
              <a:rPr lang="en-US" altLang="zh-CN" sz="2400" smtClean="0">
                <a:solidFill>
                  <a:schemeClr val="bg1"/>
                </a:solidFill>
                <a:latin typeface="楷体" panose="02010609060101010101" pitchFamily="49" charset="-122"/>
                <a:ea typeface="楷体" panose="02010609060101010101" pitchFamily="49" charset="-122"/>
                <a:cs typeface="楷体" panose="02010609060101010101" pitchFamily="49" charset="-122"/>
              </a:rPr>
              <a:t>(1924)</a:t>
            </a:r>
          </a:p>
        </p:txBody>
      </p:sp>
      <p:sp>
        <p:nvSpPr>
          <p:cNvPr id="24" name="矩形 23"/>
          <p:cNvSpPr/>
          <p:nvPr>
            <p:custDataLst>
              <p:tags r:id="rId13"/>
            </p:custDataLst>
          </p:nvPr>
        </p:nvSpPr>
        <p:spPr>
          <a:xfrm>
            <a:off x="1538605" y="2010410"/>
            <a:ext cx="2396490" cy="521970"/>
          </a:xfrm>
          <a:prstGeom prst="rect">
            <a:avLst/>
          </a:prstGeom>
        </p:spPr>
        <p:txBody>
          <a:bodyPr wrap="square">
            <a:spAutoFit/>
          </a:bodyPr>
          <a:lstStyle>
            <a:defPPr/>
          </a:lstStyle>
          <a:p>
            <a:pPr/>
            <a:r>
              <a:rPr lang="zh-CN" altLang="en-US" sz="2800" b="1" smtClean="0">
                <a:solidFill>
                  <a:schemeClr val="accent4"/>
                </a:solidFill>
                <a:latin typeface="微软雅黑" panose="020b0503020204020204" pitchFamily="34" charset="-122"/>
                <a:ea typeface="微软雅黑" panose="020b0503020204020204" pitchFamily="34" charset="-122"/>
              </a:rPr>
              <a:t>孙中山的理想</a:t>
            </a:r>
          </a:p>
        </p:txBody>
      </p:sp>
      <p:sp>
        <p:nvSpPr>
          <p:cNvPr id="25" name="矩形 24"/>
          <p:cNvSpPr/>
          <p:nvPr>
            <p:custDataLst>
              <p:tags r:id="rId14"/>
            </p:custDataLst>
          </p:nvPr>
        </p:nvSpPr>
        <p:spPr>
          <a:xfrm>
            <a:off x="8049895" y="2010410"/>
            <a:ext cx="2578100" cy="521970"/>
          </a:xfrm>
          <a:prstGeom prst="rect">
            <a:avLst/>
          </a:prstGeom>
        </p:spPr>
        <p:txBody>
          <a:bodyPr wrap="square">
            <a:spAutoFit/>
          </a:bodyPr>
          <a:lstStyle>
            <a:defPPr/>
          </a:lstStyle>
          <a:p>
            <a:pPr/>
            <a:r>
              <a:rPr lang="zh-CN" altLang="en-US" sz="2800" b="1" smtClean="0">
                <a:solidFill>
                  <a:schemeClr val="accent4"/>
                </a:solidFill>
                <a:latin typeface="微软雅黑" panose="020b0503020204020204" pitchFamily="34" charset="-122"/>
                <a:ea typeface="微软雅黑" panose="020b0503020204020204" pitchFamily="34" charset="-122"/>
                <a:cs typeface="微软雅黑" panose="020b0503020204020204" pitchFamily="34" charset="-122"/>
              </a:rPr>
              <a:t>国民党的现实 </a:t>
            </a:r>
          </a:p>
        </p:txBody>
      </p:sp>
      <p:sp>
        <p:nvSpPr>
          <p:cNvPr id="26" name="矩形 25"/>
          <p:cNvSpPr/>
          <p:nvPr>
            <p:custDataLst>
              <p:tags r:id="rId15"/>
            </p:custDataLst>
          </p:nvPr>
        </p:nvSpPr>
        <p:spPr>
          <a:xfrm>
            <a:off x="4983480" y="3213735"/>
            <a:ext cx="1924050" cy="1106805"/>
          </a:xfrm>
          <a:prstGeom prst="rect">
            <a:avLst/>
          </a:prstGeom>
          <a:noFill/>
          <a:ln>
            <a:noFill/>
          </a:ln>
        </p:spPr>
        <p:txBody>
          <a:bodyPr wrap="square" rtlCol="0" anchor="t">
            <a:spAutoFit/>
            <a:scene3d>
              <a:camera prst="orthographicFront"/>
              <a:lightRig rig="threePt" dir="t"/>
            </a:scene3d>
          </a:bodyPr>
          <a:lstStyle>
            <a:defPPr/>
          </a:lstStyle>
          <a:p>
            <a:pPr algn="ctr"/>
            <a:r>
              <a:rPr lang="en-US" altLang="zh-CN" sz="6600" b="1">
                <a:ln w="9525" cmpd="sng">
                  <a:solidFill>
                    <a:schemeClr val="accent1"/>
                  </a:solidFill>
                  <a:prstDash val="solid"/>
                </a:ln>
                <a:solidFill>
                  <a:srgbClr val="FFFF00"/>
                </a:solidFill>
                <a:effectLst>
                  <a:glow rad="38100">
                    <a:schemeClr val="accent1">
                      <a:alpha val="40000"/>
                    </a:schemeClr>
                  </a:glow>
                </a:effectLst>
              </a:rPr>
              <a:t>VS</a:t>
            </a:r>
            <a:endParaRPr lang="en-US" altLang="zh-CN" sz="6600" b="1">
              <a:ln w="9525" cmpd="sng">
                <a:solidFill>
                  <a:schemeClr val="accent1"/>
                </a:solidFill>
                <a:prstDash val="solid"/>
              </a:ln>
              <a:solidFill>
                <a:srgbClr val="FFFF00"/>
              </a:solidFill>
              <a:effectLst>
                <a:glow rad="38100">
                  <a:schemeClr val="accent1">
                    <a:alpha val="40000"/>
                  </a:schemeClr>
                </a:glow>
              </a:effectLst>
            </a:endParaRPr>
          </a:p>
        </p:txBody>
      </p:sp>
      <p:sp>
        <p:nvSpPr>
          <p:cNvPr id="27" name="文本框 26"/>
          <p:cNvSpPr txBox="1"/>
          <p:nvPr>
            <p:custDataLst>
              <p:tags r:id="rId16"/>
            </p:custDataLst>
          </p:nvPr>
        </p:nvSpPr>
        <p:spPr>
          <a:xfrm>
            <a:off x="250825" y="5732780"/>
            <a:ext cx="11917045" cy="829945"/>
          </a:xfrm>
          <a:prstGeom prst="rect">
            <a:avLst/>
          </a:prstGeom>
          <a:noFill/>
        </p:spPr>
        <p:txBody>
          <a:bodyPr wrap="square" rtlCol="0" anchor="t">
            <a:spAutoFit/>
          </a:bodyPr>
          <a:lstStyle>
            <a:defPPr/>
          </a:lstStyle>
          <a:p>
            <a:pPr defTabSz="914400">
              <a:buSzTx/>
            </a:pPr>
            <a:r>
              <a:rPr lang="zh-CN" altLang="en-US" sz="2400" b="1">
                <a:latin typeface="黑体" pitchFamily="49" charset="-122"/>
                <a:ea typeface="黑体" pitchFamily="49" charset="-122"/>
                <a:cs typeface="方正兰亭超细黑简体" panose="02000000000000000000" charset="-122"/>
                <a:sym typeface="+mn-ea"/>
              </a:rPr>
              <a:t>【课堂探究】</a:t>
            </a:r>
            <a:r>
              <a:rPr lang="zh-CN" altLang="en-US" sz="2400">
                <a:latin typeface="黑体" pitchFamily="49" charset="-122"/>
                <a:ea typeface="黑体" pitchFamily="49" charset="-122"/>
                <a:cs typeface="黑体" panose="02010609060101010101" pitchFamily="49" charset="-122"/>
                <a:sym typeface="+mn-ea"/>
              </a:rPr>
              <a:t>孙中山的“训政”理论，主要体现了怎样的民主政治原则？《训政纲领》反映出国民党的“训政”实质是什么？</a:t>
            </a:r>
          </a:p>
        </p:txBody>
      </p:sp>
      <p:sp>
        <p:nvSpPr>
          <p:cNvPr id="28" name="文本框 27"/>
          <p:cNvSpPr txBox="1"/>
          <p:nvPr>
            <p:custDataLst>
              <p:tags r:id="rId17"/>
            </p:custDataLst>
          </p:nvPr>
        </p:nvSpPr>
        <p:spPr>
          <a:xfrm>
            <a:off x="2048510" y="4862195"/>
            <a:ext cx="2536825" cy="521970"/>
          </a:xfrm>
          <a:prstGeom prst="rect">
            <a:avLst/>
          </a:prstGeom>
          <a:solidFill>
            <a:schemeClr val="bg2">
              <a:lumMod val="90000"/>
            </a:schemeClr>
          </a:solidFill>
        </p:spPr>
        <p:txBody>
          <a:bodyPr wrap="square" rtlCol="0">
            <a:spAutoFit/>
          </a:bodyPr>
          <a:lstStyle>
            <a:defPPr/>
          </a:lstStyle>
          <a:p>
            <a:pPr/>
            <a:r>
              <a:rPr lang="en-US" altLang="zh-CN"/>
              <a:t>  </a:t>
            </a:r>
            <a:r>
              <a:rPr lang="zh-CN" altLang="en-US" sz="2800" b="1">
                <a:solidFill>
                  <a:srgbClr val="FF0000"/>
                </a:solidFill>
                <a:latin typeface="方正兰亭超细黑简体" panose="02000000000000000000" charset="-122"/>
                <a:ea typeface="方正兰亭超细黑简体" panose="02000000000000000000" charset="-122"/>
              </a:rPr>
              <a:t>主权在民原则</a:t>
            </a:r>
          </a:p>
        </p:txBody>
      </p:sp>
      <p:sp>
        <p:nvSpPr>
          <p:cNvPr id="29" name="文本框 28"/>
          <p:cNvSpPr txBox="1"/>
          <p:nvPr>
            <p:custDataLst>
              <p:tags r:id="rId18"/>
            </p:custDataLst>
          </p:nvPr>
        </p:nvSpPr>
        <p:spPr>
          <a:xfrm>
            <a:off x="7463790" y="5037455"/>
            <a:ext cx="4704080" cy="521970"/>
          </a:xfrm>
          <a:prstGeom prst="rect">
            <a:avLst/>
          </a:prstGeom>
          <a:solidFill>
            <a:schemeClr val="bg2">
              <a:lumMod val="90000"/>
            </a:schemeClr>
          </a:solidFill>
        </p:spPr>
        <p:txBody>
          <a:bodyPr wrap="square" rtlCol="0">
            <a:spAutoFit/>
          </a:bodyPr>
          <a:lstStyle>
            <a:defPPr/>
          </a:lstStyle>
          <a:p>
            <a:pPr/>
            <a:r>
              <a:rPr lang="en-US" altLang="zh-CN" sz="2000" b="1">
                <a:solidFill>
                  <a:srgbClr val="FF0000"/>
                </a:solidFill>
                <a:latin typeface="方正兰亭超细黑简体" panose="02000000000000000000" charset="-122"/>
                <a:ea typeface="方正兰亭超细黑简体" panose="02000000000000000000" charset="-122"/>
              </a:rPr>
              <a:t>   </a:t>
            </a:r>
            <a:r>
              <a:rPr lang="zh-CN" altLang="en-US" sz="2800" b="1">
                <a:solidFill>
                  <a:srgbClr val="FF0000"/>
                </a:solidFill>
                <a:latin typeface="方正兰亭超细黑简体" panose="02000000000000000000" charset="-122"/>
                <a:ea typeface="方正兰亭超细黑简体" panose="02000000000000000000" charset="-122"/>
              </a:rPr>
              <a:t>一党专政，独裁统治</a:t>
            </a:r>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2" nodeType="click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1"/>
      <p:bldP spid="29" grpId="2"/>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 name="矩形 3"/>
          <p:cNvSpPr/>
          <p:nvPr>
            <p:custDataLst>
              <p:tags r:id="rId4"/>
            </p:custDataLst>
          </p:nvPr>
        </p:nvSpPr>
        <p:spPr>
          <a:xfrm>
            <a:off x="1198662" y="297537"/>
            <a:ext cx="5942965" cy="521970"/>
          </a:xfrm>
          <a:prstGeom prst="rect">
            <a:avLst/>
          </a:prstGeom>
        </p:spPr>
        <p:txBody>
          <a:bodyPr wrap="none">
            <a:spAutoFit/>
          </a:bodyPr>
          <a:lstStyle>
            <a:defPPr/>
          </a:lstStyle>
          <a:p>
            <a:pPr algn="just"/>
            <a:r>
              <a:rPr lang="zh-CN" altLang="en-US" sz="2800" b="1" spc="100">
                <a:solidFill>
                  <a:srgbClr val="C00000"/>
                </a:solidFill>
                <a:uFillTx/>
                <a:latin typeface="方正小标宋简体" panose="03000509000000000000" charset="-122"/>
                <a:ea typeface="方正小标宋简体" panose="03000509000000000000" charset="-122"/>
              </a:rPr>
              <a:t>民国时期（</a:t>
            </a:r>
            <a:r>
              <a:rPr lang="en-US" altLang="zh-CN" sz="2800" b="1" spc="100">
                <a:solidFill>
                  <a:srgbClr val="C00000"/>
                </a:solidFill>
                <a:uFillTx/>
                <a:latin typeface="方正小标宋简体" panose="03000509000000000000" charset="-122"/>
                <a:ea typeface="方正小标宋简体" panose="03000509000000000000" charset="-122"/>
              </a:rPr>
              <a:t>1912-1949</a:t>
            </a:r>
            <a:r>
              <a:rPr lang="zh-CN" altLang="en-US" sz="2800" b="1" spc="100">
                <a:solidFill>
                  <a:srgbClr val="C00000"/>
                </a:solidFill>
                <a:uFillTx/>
                <a:latin typeface="方正小标宋简体" panose="03000509000000000000" charset="-122"/>
                <a:ea typeface="方正小标宋简体" panose="03000509000000000000" charset="-122"/>
              </a:rPr>
              <a:t>）的政治制度</a:t>
            </a:r>
          </a:p>
        </p:txBody>
      </p:sp>
      <p:sp>
        <p:nvSpPr>
          <p:cNvPr id="3" name="文本框 2"/>
          <p:cNvSpPr txBox="1"/>
          <p:nvPr>
            <p:custDataLst>
              <p:tags r:id="rId5"/>
            </p:custDataLst>
          </p:nvPr>
        </p:nvSpPr>
        <p:spPr>
          <a:xfrm>
            <a:off x="259080" y="680720"/>
            <a:ext cx="9112885" cy="553085"/>
          </a:xfrm>
          <a:prstGeom prst="rect">
            <a:avLst/>
          </a:prstGeom>
          <a:noFill/>
        </p:spPr>
        <p:txBody>
          <a:bodyPr wrap="square" rtlCol="0">
            <a:spAutoFit/>
          </a:bodyPr>
          <a:lstStyle>
            <a:defPPr/>
          </a:lstStyle>
          <a:p>
            <a:pPr>
              <a:lnSpc>
                <a:spcPct val="125000"/>
              </a:lnSpc>
              <a:spcBef>
                <a:spcPct val="0"/>
              </a:spcBef>
              <a:spcAft>
                <a:spcPct val="0"/>
              </a:spcAft>
            </a:pPr>
            <a:r>
              <a:rPr lang="zh-CN" altLang="en-US" sz="2400" b="1">
                <a:latin typeface="黑体" pitchFamily="49" charset="-122"/>
                <a:ea typeface="黑体" pitchFamily="49" charset="-122"/>
                <a:cs typeface="黑体" panose="02010609060101010101" pitchFamily="49" charset="-122"/>
              </a:rPr>
              <a:t>三</a:t>
            </a:r>
            <a:r>
              <a:rPr lang="en-US" altLang="zh-CN" sz="2400" b="1">
                <a:latin typeface="黑体" pitchFamily="49" charset="-122"/>
                <a:ea typeface="黑体" pitchFamily="49" charset="-122"/>
                <a:cs typeface="黑体" panose="02010609060101010101" pitchFamily="49" charset="-122"/>
              </a:rPr>
              <a:t>.</a:t>
            </a:r>
            <a:r>
              <a:rPr lang="zh-CN" altLang="en-US" sz="2400" b="1">
                <a:latin typeface="黑体" pitchFamily="49" charset="-122"/>
                <a:ea typeface="黑体" pitchFamily="49" charset="-122"/>
                <a:cs typeface="黑体" panose="02010609060101010101" pitchFamily="49" charset="-122"/>
              </a:rPr>
              <a:t>南京国民政府时期（</a:t>
            </a:r>
            <a:r>
              <a:rPr lang="en-US" altLang="zh-CN" sz="2400" b="1">
                <a:latin typeface="黑体" pitchFamily="49" charset="-122"/>
                <a:ea typeface="黑体" pitchFamily="49" charset="-122"/>
                <a:cs typeface="黑体" panose="02010609060101010101" pitchFamily="49" charset="-122"/>
              </a:rPr>
              <a:t>1927-1949</a:t>
            </a:r>
            <a:r>
              <a:rPr lang="zh-CN" altLang="en-US" sz="2400" b="1">
                <a:latin typeface="黑体" pitchFamily="49" charset="-122"/>
                <a:ea typeface="黑体" pitchFamily="49" charset="-122"/>
                <a:cs typeface="黑体" panose="02010609060101010101" pitchFamily="49" charset="-122"/>
              </a:rPr>
              <a:t>）</a:t>
            </a:r>
            <a:r>
              <a:rPr lang="en-US" altLang="zh-CN" sz="2400" b="1">
                <a:solidFill>
                  <a:srgbClr val="0E5572"/>
                </a:solidFill>
                <a:uFillTx/>
                <a:latin typeface="黑体" pitchFamily="49" charset="-122"/>
                <a:ea typeface="黑体" pitchFamily="49" charset="-122"/>
                <a:cs typeface="黑体" panose="02010609060101010101" pitchFamily="49" charset="-122"/>
                <a:sym typeface="+mn-ea"/>
              </a:rPr>
              <a:t>——</a:t>
            </a:r>
            <a:r>
              <a:rPr lang="zh-CN" altLang="en-US" sz="2400" b="1">
                <a:solidFill>
                  <a:srgbClr val="FF0000"/>
                </a:solidFill>
                <a:uFillTx/>
                <a:latin typeface="黑体" pitchFamily="49" charset="-122"/>
                <a:ea typeface="黑体" pitchFamily="49" charset="-122"/>
                <a:cs typeface="黑体" panose="02010609060101010101" pitchFamily="49" charset="-122"/>
                <a:sym typeface="+mn-ea"/>
              </a:rPr>
              <a:t>一党专政（实行训政）</a:t>
            </a:r>
            <a:endParaRPr lang="zh-CN" altLang="en-US" sz="2400" b="1" spc="0">
              <a:solidFill>
                <a:srgbClr val="FF0000"/>
              </a:solidFill>
              <a:uFillTx/>
              <a:latin typeface="黑体" pitchFamily="49" charset="-122"/>
              <a:ea typeface="黑体" pitchFamily="49" charset="-122"/>
              <a:cs typeface="黑体" panose="02010609060101010101" pitchFamily="49" charset="-122"/>
            </a:endParaRPr>
          </a:p>
        </p:txBody>
      </p:sp>
      <p:cxnSp>
        <p:nvCxnSpPr>
          <p:cNvPr id="6" name="直线连接符 5"/>
          <p:cNvCxnSpPr/>
          <p:nvPr>
            <p:custDataLst>
              <p:tags r:id="rId6"/>
            </p:custDataLst>
          </p:nvPr>
        </p:nvCxnSpPr>
        <p:spPr>
          <a:xfrm flipV="1">
            <a:off x="5080" y="498475"/>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2" name="文本框 1"/>
          <p:cNvSpPr txBox="1"/>
          <p:nvPr>
            <p:custDataLst>
              <p:tags r:id="rId7"/>
            </p:custDataLst>
          </p:nvPr>
        </p:nvSpPr>
        <p:spPr>
          <a:xfrm>
            <a:off x="347980" y="3319908"/>
            <a:ext cx="3956050" cy="460375"/>
          </a:xfrm>
          <a:prstGeom prst="rect">
            <a:avLst/>
          </a:prstGeom>
          <a:noFill/>
        </p:spPr>
        <p:txBody>
          <a:bodyPr wrap="square" rtlCol="0">
            <a:spAutoFit/>
          </a:bodyPr>
          <a:lstStyle>
            <a:defPPr/>
          </a:lstStyle>
          <a:p>
            <a:pPr/>
            <a:r>
              <a:rPr lang="zh-CN" altLang="en-US" sz="2400" b="1">
                <a:latin typeface="黑体" pitchFamily="49" charset="-122"/>
                <a:ea typeface="黑体" pitchFamily="49" charset="-122"/>
                <a:cs typeface="黑体" panose="02010609060101010101" pitchFamily="49" charset="-122"/>
              </a:rPr>
              <a:t>（2）宪政时期</a:t>
            </a:r>
          </a:p>
        </p:txBody>
      </p:sp>
      <p:sp>
        <p:nvSpPr>
          <p:cNvPr id="8" name="文本框 7"/>
          <p:cNvSpPr txBox="1"/>
          <p:nvPr>
            <p:custDataLst>
              <p:tags r:id="rId8"/>
            </p:custDataLst>
          </p:nvPr>
        </p:nvSpPr>
        <p:spPr>
          <a:xfrm>
            <a:off x="259080" y="3813073"/>
            <a:ext cx="10912445" cy="829945"/>
          </a:xfrm>
          <a:prstGeom prst="rect">
            <a:avLst/>
          </a:prstGeom>
          <a:noFill/>
        </p:spPr>
        <p:txBody>
          <a:bodyPr wrap="square" rtlCol="0">
            <a:spAutoFit/>
          </a:bodyPr>
          <a:lstStyle>
            <a:defPPr/>
          </a:lstStyle>
          <a:p>
            <a:pPr/>
            <a:r>
              <a:rPr lang="en-US" altLang="zh-CN" sz="2400" b="1">
                <a:solidFill>
                  <a:schemeClr val="tx1"/>
                </a:solidFill>
                <a:latin typeface="黑体" pitchFamily="49" charset="-122"/>
                <a:ea typeface="黑体" pitchFamily="49" charset="-122"/>
                <a:cs typeface="黑体" panose="02010609060101010101" pitchFamily="49" charset="-122"/>
              </a:rPr>
              <a:t>    1948</a:t>
            </a:r>
            <a:r>
              <a:rPr lang="zh-CN" altLang="en-US" sz="2400" b="1">
                <a:solidFill>
                  <a:schemeClr val="tx1"/>
                </a:solidFill>
                <a:latin typeface="黑体" pitchFamily="49" charset="-122"/>
                <a:ea typeface="黑体" pitchFamily="49" charset="-122"/>
                <a:cs typeface="黑体" panose="02010609060101010101" pitchFamily="49" charset="-122"/>
              </a:rPr>
              <a:t>年，国民党 </a:t>
            </a:r>
            <a:r>
              <a:rPr lang="en-US" altLang="zh-CN" sz="2400" b="1">
                <a:solidFill>
                  <a:schemeClr val="tx1"/>
                </a:solidFill>
                <a:latin typeface="黑体" pitchFamily="49" charset="-122"/>
                <a:ea typeface="黑体" pitchFamily="49" charset="-122"/>
                <a:cs typeface="黑体" panose="02010609060101010101" pitchFamily="49" charset="-122"/>
              </a:rPr>
              <a:t>“</a:t>
            </a:r>
            <a:r>
              <a:rPr lang="zh-CN" altLang="en-US" sz="2400" b="1">
                <a:solidFill>
                  <a:schemeClr val="tx1"/>
                </a:solidFill>
                <a:latin typeface="黑体" pitchFamily="49" charset="-122"/>
                <a:ea typeface="黑体" pitchFamily="49" charset="-122"/>
                <a:cs typeface="黑体" panose="02010609060101010101" pitchFamily="49" charset="-122"/>
              </a:rPr>
              <a:t>行宪</a:t>
            </a:r>
            <a:r>
              <a:rPr lang="en-US" altLang="zh-CN" sz="2400" b="1">
                <a:solidFill>
                  <a:schemeClr val="tx1"/>
                </a:solidFill>
                <a:latin typeface="黑体" pitchFamily="49" charset="-122"/>
                <a:ea typeface="黑体" pitchFamily="49" charset="-122"/>
                <a:cs typeface="黑体" panose="02010609060101010101" pitchFamily="49" charset="-122"/>
              </a:rPr>
              <a:t>”</a:t>
            </a:r>
            <a:r>
              <a:rPr lang="zh-CN" altLang="en-US" sz="2400" b="1">
                <a:solidFill>
                  <a:schemeClr val="tx1"/>
                </a:solidFill>
                <a:latin typeface="黑体" pitchFamily="49" charset="-122"/>
                <a:ea typeface="黑体" pitchFamily="49" charset="-122"/>
                <a:cs typeface="黑体" panose="02010609060101010101" pitchFamily="49" charset="-122"/>
              </a:rPr>
              <a:t> ，召开</a:t>
            </a:r>
            <a:r>
              <a:rPr lang="en-US" altLang="zh-CN" sz="2400" b="1">
                <a:solidFill>
                  <a:schemeClr val="tx1"/>
                </a:solidFill>
                <a:latin typeface="黑体" pitchFamily="49" charset="-122"/>
                <a:ea typeface="黑体" pitchFamily="49" charset="-122"/>
                <a:cs typeface="黑体" panose="02010609060101010101" pitchFamily="49" charset="-122"/>
              </a:rPr>
              <a:t>“</a:t>
            </a:r>
            <a:r>
              <a:rPr lang="zh-CN" altLang="en-US" sz="2400" b="1">
                <a:solidFill>
                  <a:schemeClr val="tx1"/>
                </a:solidFill>
                <a:latin typeface="黑体" pitchFamily="49" charset="-122"/>
                <a:ea typeface="黑体" pitchFamily="49" charset="-122"/>
                <a:cs typeface="黑体" panose="02010609060101010101" pitchFamily="49" charset="-122"/>
              </a:rPr>
              <a:t>国民大会</a:t>
            </a:r>
            <a:r>
              <a:rPr lang="en-US" altLang="zh-CN" sz="2400" b="1">
                <a:solidFill>
                  <a:schemeClr val="tx1"/>
                </a:solidFill>
                <a:latin typeface="黑体" pitchFamily="49" charset="-122"/>
                <a:ea typeface="黑体" pitchFamily="49" charset="-122"/>
                <a:cs typeface="黑体" panose="02010609060101010101" pitchFamily="49" charset="-122"/>
              </a:rPr>
              <a:t>”</a:t>
            </a:r>
            <a:r>
              <a:rPr lang="zh-CN" altLang="en-US" sz="2400" b="1">
                <a:solidFill>
                  <a:schemeClr val="tx1"/>
                </a:solidFill>
                <a:latin typeface="黑体" pitchFamily="49" charset="-122"/>
                <a:ea typeface="黑体" pitchFamily="49" charset="-122"/>
                <a:cs typeface="黑体" panose="02010609060101010101" pitchFamily="49" charset="-122"/>
              </a:rPr>
              <a:t>，选举蒋介石、李宗仁为总统、副总统，建立总统府，取代国民政府，为其独裁统治披上</a:t>
            </a:r>
            <a:r>
              <a:rPr lang="en-US" altLang="zh-CN" sz="2400" b="1">
                <a:solidFill>
                  <a:schemeClr val="tx1"/>
                </a:solidFill>
                <a:latin typeface="黑体" pitchFamily="49" charset="-122"/>
                <a:ea typeface="黑体" pitchFamily="49" charset="-122"/>
                <a:cs typeface="黑体" panose="02010609060101010101" pitchFamily="49" charset="-122"/>
              </a:rPr>
              <a:t>“</a:t>
            </a:r>
            <a:r>
              <a:rPr lang="zh-CN" altLang="en-US" sz="2400" b="1">
                <a:solidFill>
                  <a:schemeClr val="tx1"/>
                </a:solidFill>
                <a:latin typeface="黑体" pitchFamily="49" charset="-122"/>
                <a:ea typeface="黑体" pitchFamily="49" charset="-122"/>
                <a:cs typeface="黑体" panose="02010609060101010101" pitchFamily="49" charset="-122"/>
              </a:rPr>
              <a:t>宪政</a:t>
            </a:r>
            <a:r>
              <a:rPr lang="en-US" altLang="zh-CN" sz="2400" b="1">
                <a:solidFill>
                  <a:schemeClr val="tx1"/>
                </a:solidFill>
                <a:latin typeface="黑体" pitchFamily="49" charset="-122"/>
                <a:ea typeface="黑体" pitchFamily="49" charset="-122"/>
                <a:cs typeface="黑体" panose="02010609060101010101" pitchFamily="49" charset="-122"/>
              </a:rPr>
              <a:t>”</a:t>
            </a:r>
            <a:r>
              <a:rPr lang="zh-CN" altLang="en-US" sz="2400" b="1">
                <a:solidFill>
                  <a:schemeClr val="tx1"/>
                </a:solidFill>
                <a:latin typeface="黑体" pitchFamily="49" charset="-122"/>
                <a:ea typeface="黑体" pitchFamily="49" charset="-122"/>
                <a:cs typeface="黑体" panose="02010609060101010101" pitchFamily="49" charset="-122"/>
              </a:rPr>
              <a:t>的外衣。</a:t>
            </a:r>
          </a:p>
        </p:txBody>
      </p:sp>
      <p:sp>
        <p:nvSpPr>
          <p:cNvPr id="5" name="文本框 4"/>
          <p:cNvSpPr txBox="1"/>
          <p:nvPr>
            <p:custDataLst>
              <p:tags r:id="rId9"/>
            </p:custDataLst>
          </p:nvPr>
        </p:nvSpPr>
        <p:spPr>
          <a:xfrm>
            <a:off x="347980" y="1086803"/>
            <a:ext cx="11257886" cy="2306955"/>
          </a:xfrm>
          <a:prstGeom prst="rect">
            <a:avLst/>
          </a:prstGeom>
          <a:noFill/>
        </p:spPr>
        <p:txBody>
          <a:bodyPr wrap="square" rtlCol="0">
            <a:spAutoFit/>
          </a:bodyPr>
          <a:lstStyle>
            <a:defPPr/>
          </a:lstStyle>
          <a:p>
            <a:pPr>
              <a:lnSpc>
                <a:spcPct val="150000"/>
              </a:lnSpc>
            </a:pPr>
            <a:r>
              <a:rPr lang="zh-CN" altLang="en-US" sz="2400" b="1">
                <a:latin typeface="黑体" pitchFamily="49" charset="-122"/>
                <a:ea typeface="黑体" pitchFamily="49" charset="-122"/>
                <a:cs typeface="黑体" panose="02010609060101010101" pitchFamily="49" charset="-122"/>
              </a:rPr>
              <a:t>（</a:t>
            </a:r>
            <a:r>
              <a:rPr lang="en-US" altLang="zh-CN" sz="2400" b="1">
                <a:latin typeface="黑体" pitchFamily="49" charset="-122"/>
                <a:ea typeface="黑体" pitchFamily="49" charset="-122"/>
                <a:cs typeface="黑体" panose="02010609060101010101" pitchFamily="49" charset="-122"/>
              </a:rPr>
              <a:t>1</a:t>
            </a:r>
            <a:r>
              <a:rPr lang="zh-CN" altLang="en-US" sz="2400" b="1">
                <a:latin typeface="黑体" pitchFamily="49" charset="-122"/>
                <a:ea typeface="黑体" pitchFamily="49" charset="-122"/>
                <a:cs typeface="黑体" panose="02010609060101010101" pitchFamily="49" charset="-122"/>
              </a:rPr>
              <a:t>）训政时期</a:t>
            </a:r>
            <a:endParaRPr lang="en-US" altLang="zh-CN" sz="2400" b="1">
              <a:latin typeface="黑体" pitchFamily="49" charset="-122"/>
              <a:ea typeface="黑体" pitchFamily="49" charset="-122"/>
              <a:cs typeface="黑体" panose="02010609060101010101" pitchFamily="49" charset="-122"/>
            </a:endParaRPr>
          </a:p>
          <a:p>
            <a:pPr>
              <a:lnSpc>
                <a:spcPct val="150000"/>
              </a:lnSpc>
            </a:pPr>
            <a:r>
              <a:rPr lang="zh-CN" altLang="en-US" sz="2400" b="1">
                <a:latin typeface="黑体" pitchFamily="49" charset="-122"/>
                <a:ea typeface="黑体" pitchFamily="49" charset="-122"/>
                <a:cs typeface="黑体" panose="02010609060101010101" pitchFamily="49" charset="-122"/>
              </a:rPr>
              <a:t>①背景：</a:t>
            </a:r>
            <a:r>
              <a:rPr lang="en-US" altLang="zh-CN" sz="2400" b="1">
                <a:latin typeface="黑体" pitchFamily="49" charset="-122"/>
                <a:ea typeface="黑体" pitchFamily="49" charset="-122"/>
                <a:cs typeface="黑体" panose="02010609060101010101" pitchFamily="49" charset="-122"/>
              </a:rPr>
              <a:t>1927</a:t>
            </a:r>
            <a:r>
              <a:rPr lang="zh-CN" altLang="en-US" sz="2400" b="1">
                <a:latin typeface="黑体" pitchFamily="49" charset="-122"/>
                <a:ea typeface="黑体" pitchFamily="49" charset="-122"/>
                <a:cs typeface="黑体" panose="02010609060101010101" pitchFamily="49" charset="-122"/>
              </a:rPr>
              <a:t>年</a:t>
            </a:r>
            <a:r>
              <a:rPr lang="en-US" altLang="zh-CN" sz="2400" b="1">
                <a:latin typeface="黑体" pitchFamily="49" charset="-122"/>
                <a:ea typeface="黑体" pitchFamily="49" charset="-122"/>
                <a:cs typeface="黑体" panose="02010609060101010101" pitchFamily="49" charset="-122"/>
              </a:rPr>
              <a:t>4</a:t>
            </a:r>
            <a:r>
              <a:rPr lang="zh-CN" altLang="en-US" sz="2400" b="1">
                <a:latin typeface="黑体" pitchFamily="49" charset="-122"/>
                <a:ea typeface="黑体" pitchFamily="49" charset="-122"/>
                <a:cs typeface="黑体" panose="02010609060101010101" pitchFamily="49" charset="-122"/>
              </a:rPr>
              <a:t>月，南京国民政府成立；北洋政府统治结束。</a:t>
            </a:r>
          </a:p>
          <a:p>
            <a:pPr>
              <a:lnSpc>
                <a:spcPct val="150000"/>
              </a:lnSpc>
            </a:pPr>
            <a:r>
              <a:rPr lang="zh-CN" altLang="en-US" sz="2400" b="1">
                <a:latin typeface="黑体" pitchFamily="49" charset="-122"/>
                <a:ea typeface="黑体" pitchFamily="49" charset="-122"/>
                <a:cs typeface="黑体" panose="02010609060101010101" pitchFamily="49" charset="-122"/>
              </a:rPr>
              <a:t>②开始：</a:t>
            </a:r>
            <a:r>
              <a:rPr lang="en-US" altLang="zh-CN" sz="2400" b="1">
                <a:latin typeface="黑体" pitchFamily="49" charset="-122"/>
                <a:ea typeface="黑体" pitchFamily="49" charset="-122"/>
                <a:cs typeface="黑体" panose="02010609060101010101" pitchFamily="49" charset="-122"/>
              </a:rPr>
              <a:t>1928</a:t>
            </a:r>
            <a:r>
              <a:rPr lang="zh-CN" altLang="en-US" sz="2400" b="1">
                <a:latin typeface="黑体" pitchFamily="49" charset="-122"/>
                <a:ea typeface="黑体" pitchFamily="49" charset="-122"/>
                <a:cs typeface="黑体" panose="02010609060101010101" pitchFamily="49" charset="-122"/>
              </a:rPr>
              <a:t>年，</a:t>
            </a:r>
            <a:r>
              <a:rPr lang="en-US" altLang="zh-CN" sz="2400" b="1">
                <a:latin typeface="黑体" pitchFamily="49" charset="-122"/>
                <a:ea typeface="黑体" pitchFamily="49" charset="-122"/>
                <a:cs typeface="黑体" panose="02010609060101010101" pitchFamily="49" charset="-122"/>
              </a:rPr>
              <a:t>《</a:t>
            </a:r>
            <a:r>
              <a:rPr lang="zh-CN" altLang="en-US" sz="2400" b="1">
                <a:latin typeface="黑体" pitchFamily="49" charset="-122"/>
                <a:ea typeface="黑体" pitchFamily="49" charset="-122"/>
                <a:cs typeface="黑体" panose="02010609060101010101" pitchFamily="49" charset="-122"/>
              </a:rPr>
              <a:t>训政纲领</a:t>
            </a:r>
            <a:r>
              <a:rPr lang="en-US" altLang="zh-CN" sz="2400" b="1">
                <a:latin typeface="黑体" pitchFamily="49" charset="-122"/>
                <a:ea typeface="黑体" pitchFamily="49" charset="-122"/>
                <a:cs typeface="黑体" panose="02010609060101010101" pitchFamily="49" charset="-122"/>
              </a:rPr>
              <a:t>》</a:t>
            </a:r>
            <a:r>
              <a:rPr lang="zh-CN" altLang="en-US" sz="2400" b="1">
                <a:latin typeface="黑体" pitchFamily="49" charset="-122"/>
                <a:ea typeface="黑体" pitchFamily="49" charset="-122"/>
                <a:cs typeface="黑体" panose="02010609060101010101" pitchFamily="49" charset="-122"/>
              </a:rPr>
              <a:t>宣告军政时期结束，训政时期开始。</a:t>
            </a:r>
            <a:endParaRPr lang="en-US" altLang="zh-CN" sz="2400" b="1">
              <a:latin typeface="黑体" pitchFamily="49" charset="-122"/>
              <a:ea typeface="黑体" pitchFamily="49" charset="-122"/>
              <a:cs typeface="黑体" panose="02010609060101010101" pitchFamily="49" charset="-122"/>
            </a:endParaRPr>
          </a:p>
          <a:p>
            <a:pPr>
              <a:lnSpc>
                <a:spcPct val="150000"/>
              </a:lnSpc>
            </a:pPr>
            <a:r>
              <a:rPr lang="zh-CN" altLang="en-US" sz="2400" b="1">
                <a:latin typeface="黑体" pitchFamily="49" charset="-122"/>
                <a:ea typeface="黑体" pitchFamily="49" charset="-122"/>
                <a:cs typeface="黑体" panose="02010609060101010101" pitchFamily="49" charset="-122"/>
              </a:rPr>
              <a:t>③实质：一党专政，独裁统治</a:t>
            </a:r>
          </a:p>
        </p:txBody>
      </p:sp>
      <p:sp>
        <p:nvSpPr>
          <p:cNvPr id="10" name="TextBox 12"/>
          <p:cNvSpPr txBox="1"/>
          <p:nvPr>
            <p:custDataLst>
              <p:tags r:id="rId10"/>
            </p:custDataLst>
          </p:nvPr>
        </p:nvSpPr>
        <p:spPr>
          <a:xfrm>
            <a:off x="837595" y="5148578"/>
            <a:ext cx="3570208" cy="461665"/>
          </a:xfrm>
          <a:prstGeom prst="rect">
            <a:avLst/>
          </a:prstGeom>
          <a:noFill/>
        </p:spPr>
        <p:txBody>
          <a:bodyPr wrap="none" rtlCol="0">
            <a:spAutoFit/>
          </a:bodyPr>
          <a:lstStyle>
            <a:defPPr/>
          </a:lstStyle>
          <a:p>
            <a:pPr/>
            <a:r>
              <a:rPr lang="zh-CN" altLang="en-US" sz="2400" b="1"/>
              <a:t>中国宪政为何如此艰难？</a:t>
            </a:r>
          </a:p>
        </p:txBody>
      </p:sp>
      <p:sp>
        <p:nvSpPr>
          <p:cNvPr id="11" name="TextBox 13"/>
          <p:cNvSpPr txBox="1"/>
          <p:nvPr>
            <p:custDataLst>
              <p:tags r:id="rId11"/>
            </p:custDataLst>
          </p:nvPr>
        </p:nvSpPr>
        <p:spPr>
          <a:xfrm>
            <a:off x="4407852" y="4643120"/>
            <a:ext cx="5974080" cy="1938020"/>
          </a:xfrm>
          <a:prstGeom prst="rect">
            <a:avLst/>
          </a:prstGeom>
          <a:noFill/>
        </p:spPr>
        <p:txBody>
          <a:bodyPr wrap="none" rtlCol="0">
            <a:spAutoFit/>
          </a:bodyPr>
          <a:lstStyle>
            <a:defPPr/>
          </a:lstStyle>
          <a:p>
            <a:pPr/>
            <a:r>
              <a:rPr lang="zh-CN" altLang="en-US" sz="2400" b="1">
                <a:solidFill>
                  <a:srgbClr val="0070C0"/>
                </a:solidFill>
              </a:rPr>
              <a:t>半殖民地半封建社会决定；</a:t>
            </a:r>
            <a:endParaRPr lang="en-US" altLang="zh-CN" sz="2400" b="1">
              <a:solidFill>
                <a:srgbClr val="0070C0"/>
              </a:solidFill>
            </a:endParaRPr>
          </a:p>
          <a:p>
            <a:pPr/>
            <a:r>
              <a:rPr lang="zh-CN" altLang="en-US" sz="2400" b="1">
                <a:solidFill>
                  <a:srgbClr val="0070C0"/>
                </a:solidFill>
              </a:rPr>
              <a:t>列强侵略，民族危机深重；</a:t>
            </a:r>
            <a:endParaRPr lang="en-US" altLang="zh-CN" sz="2400" b="1">
              <a:solidFill>
                <a:srgbClr val="0070C0"/>
              </a:solidFill>
            </a:endParaRPr>
          </a:p>
          <a:p>
            <a:pPr/>
            <a:r>
              <a:rPr lang="zh-CN" altLang="en-US" sz="2400" b="1">
                <a:solidFill>
                  <a:srgbClr val="0070C0"/>
                </a:solidFill>
              </a:rPr>
              <a:t>军阀混战，政局动荡；</a:t>
            </a:r>
            <a:endParaRPr lang="en-US" altLang="zh-CN" sz="2400" b="1">
              <a:solidFill>
                <a:srgbClr val="0070C0"/>
              </a:solidFill>
            </a:endParaRPr>
          </a:p>
          <a:p>
            <a:pPr/>
            <a:r>
              <a:rPr lang="zh-CN" altLang="en-US" sz="2400" b="1">
                <a:solidFill>
                  <a:srgbClr val="0070C0"/>
                </a:solidFill>
              </a:rPr>
              <a:t>资本主义发展不充分，资产阶级力量弱小；</a:t>
            </a:r>
            <a:endParaRPr lang="en-US" altLang="zh-CN" sz="2400" b="1">
              <a:solidFill>
                <a:srgbClr val="0070C0"/>
              </a:solidFill>
            </a:endParaRPr>
          </a:p>
          <a:p>
            <a:pPr/>
            <a:r>
              <a:rPr lang="zh-CN" altLang="en-US" sz="2400" b="1">
                <a:solidFill>
                  <a:srgbClr val="0070C0"/>
                </a:solidFill>
              </a:rPr>
              <a:t>传统守旧思想根深蒂固。</a:t>
            </a:r>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1"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1"/>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8" name="图片 7"/>
          <p:cNvPicPr>
            <a:picLocks noChangeAspect="1"/>
          </p:cNvPicPr>
          <p:nvPr>
            <p:custDataLst>
              <p:tags r:id="rId4"/>
            </p:custDataLst>
          </p:nvPr>
        </p:nvPicPr>
        <p:blipFill>
          <a:blip r:embed="rId3"/>
          <a:stretch>
            <a:fillRect/>
          </a:stretch>
        </p:blipFill>
        <p:spPr>
          <a:xfrm>
            <a:off x="-250685" y="0"/>
            <a:ext cx="12531424" cy="7053506"/>
          </a:xfrm>
          <a:prstGeom prst="rect">
            <a:avLst/>
          </a:prstGeom>
        </p:spPr>
      </p:pic>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1196340" y="29845"/>
            <a:ext cx="6846570" cy="521970"/>
          </a:xfrm>
          <a:prstGeom prst="rect">
            <a:avLst/>
          </a:prstGeom>
          <a:noFill/>
        </p:spPr>
        <p:txBody>
          <a:bodyPr wrap="none" rtlCol="0" anchor="t">
            <a:spAutoFit/>
          </a:bodyPr>
          <a:lstStyle>
            <a:defPPr/>
          </a:lstStyle>
          <a:p>
            <a:pPr/>
            <a:r>
              <a:rPr lang="zh-CN" altLang="en-US" sz="2800" b="1" spc="100">
                <a:solidFill>
                  <a:srgbClr val="C00000"/>
                </a:solidFill>
                <a:uFillTx/>
                <a:latin typeface="方正小标宋简体" panose="03000509000000000000" charset="-122"/>
                <a:ea typeface="方正小标宋简体" panose="03000509000000000000" charset="-122"/>
                <a:sym typeface="+mn-ea"/>
              </a:rPr>
              <a:t>中国共产党在根据地和解放区的制度探索</a:t>
            </a:r>
            <a:endParaRPr lang="zh-CN" altLang="en-US" sz="2800"/>
          </a:p>
        </p:txBody>
      </p:sp>
      <p:sp>
        <p:nvSpPr>
          <p:cNvPr id="14" name="内容占位符 2"/>
          <p:cNvSpPr txBox="1"/>
          <p:nvPr>
            <p:custDataLst>
              <p:tags r:id="rId4"/>
            </p:custDataLst>
          </p:nvPr>
        </p:nvSpPr>
        <p:spPr>
          <a:xfrm>
            <a:off x="322065" y="947019"/>
            <a:ext cx="6426830" cy="557357"/>
          </a:xfrm>
          <a:prstGeom prst="rect">
            <a:avLst/>
          </a:prstGeom>
        </p:spPr>
        <p:txBody>
          <a:bodyPr vert="horz" lIns="91440" tIns="45720" rIns="91440" bIns="45720" rtlCol="0">
            <a:normAutofit fontScale="82500" lnSpcReduction="10000"/>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marL="0" indent="0">
              <a:buFont typeface="Arial" pitchFamily="34" charset="0"/>
              <a:buNone/>
            </a:pPr>
            <a:r>
              <a:rPr lang="zh-CN" altLang="en-US" sz="2665" b="1">
                <a:solidFill>
                  <a:schemeClr val="tx1">
                    <a:lumMod val="95000"/>
                    <a:lumOff val="5000"/>
                  </a:schemeClr>
                </a:solidFill>
                <a:latin typeface="+mj-ea"/>
                <a:ea typeface="+mj-ea"/>
                <a:cs typeface="+mj-ea"/>
              </a:rPr>
              <a:t>一、土地革命时期 </a:t>
            </a:r>
            <a:r>
              <a:rPr lang="en-US" altLang="zh-CN" sz="2665" b="1">
                <a:solidFill>
                  <a:schemeClr val="tx1">
                    <a:lumMod val="95000"/>
                    <a:lumOff val="5000"/>
                  </a:schemeClr>
                </a:solidFill>
                <a:latin typeface="+mj-ea"/>
                <a:ea typeface="+mj-ea"/>
                <a:cs typeface="+mj-ea"/>
              </a:rPr>
              <a:t>· </a:t>
            </a:r>
            <a:r>
              <a:rPr lang="zh-CN" altLang="en-US" sz="2665" b="1">
                <a:solidFill>
                  <a:schemeClr val="tx1">
                    <a:lumMod val="95000"/>
                    <a:lumOff val="5000"/>
                  </a:schemeClr>
                </a:solidFill>
                <a:latin typeface="+mj-ea"/>
                <a:ea typeface="+mj-ea"/>
                <a:cs typeface="+mj-ea"/>
              </a:rPr>
              <a:t>创建人民革命政权的尝试</a:t>
            </a:r>
          </a:p>
        </p:txBody>
      </p:sp>
      <p:sp>
        <p:nvSpPr>
          <p:cNvPr id="8" name="燕尾形 7"/>
          <p:cNvSpPr/>
          <p:nvPr>
            <p:custDataLst>
              <p:tags r:id="rId5"/>
            </p:custDataLst>
          </p:nvPr>
        </p:nvSpPr>
        <p:spPr>
          <a:xfrm>
            <a:off x="321945" y="41275"/>
            <a:ext cx="402590" cy="499745"/>
          </a:xfrm>
          <a:prstGeom prst="chevron">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9" name="燕尾形 8"/>
          <p:cNvSpPr/>
          <p:nvPr>
            <p:custDataLst>
              <p:tags r:id="rId6"/>
            </p:custDataLst>
          </p:nvPr>
        </p:nvSpPr>
        <p:spPr>
          <a:xfrm>
            <a:off x="583565" y="29845"/>
            <a:ext cx="402590" cy="499745"/>
          </a:xfrm>
          <a:prstGeom prst="chevron">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pic>
        <p:nvPicPr>
          <p:cNvPr id="15" name="图片 14"/>
          <p:cNvPicPr>
            <a:picLocks noChangeAspect="1"/>
          </p:cNvPicPr>
          <p:nvPr>
            <p:custDataLst>
              <p:tags r:id="rId8"/>
            </p:custDataLst>
          </p:nvPr>
        </p:nvPicPr>
        <p:blipFill>
          <a:blip r:embed="rId7"/>
          <a:stretch>
            <a:fillRect/>
          </a:stretch>
        </p:blipFill>
        <p:spPr>
          <a:xfrm>
            <a:off x="321945" y="1697355"/>
            <a:ext cx="7529195" cy="4368800"/>
          </a:xfrm>
          <a:prstGeom prst="rect">
            <a:avLst/>
          </a:prstGeom>
        </p:spPr>
      </p:pic>
      <p:sp>
        <p:nvSpPr>
          <p:cNvPr id="10" name="文本框 9"/>
          <p:cNvSpPr txBox="1"/>
          <p:nvPr>
            <p:custDataLst>
              <p:tags r:id="rId9"/>
            </p:custDataLst>
          </p:nvPr>
        </p:nvSpPr>
        <p:spPr>
          <a:xfrm>
            <a:off x="7851140" y="1769110"/>
            <a:ext cx="4152265" cy="4225925"/>
          </a:xfrm>
          <a:prstGeom prst="rect">
            <a:avLst/>
          </a:prstGeom>
          <a:noFill/>
        </p:spPr>
        <p:txBody>
          <a:bodyPr wrap="square" rtlCol="0" anchor="t">
            <a:spAutoFit/>
          </a:bodyPr>
          <a:lstStyle>
            <a:defPPr/>
          </a:lstStyle>
          <a:p>
            <a:pPr>
              <a:lnSpc>
                <a:spcPct val="120000"/>
              </a:lnSpc>
            </a:pPr>
            <a:r>
              <a:rPr lang="zh-CN" altLang="en-US" sz="2800" b="1">
                <a:solidFill>
                  <a:srgbClr val="C00000"/>
                </a:solidFill>
              </a:rPr>
              <a:t>（一）背景：</a:t>
            </a:r>
          </a:p>
          <a:p>
            <a:pPr>
              <a:lnSpc>
                <a:spcPct val="120000"/>
              </a:lnSpc>
            </a:pPr>
            <a:r>
              <a:rPr lang="zh-CN" altLang="en-US" sz="2800">
                <a:latin typeface="Calibri"/>
              </a:rPr>
              <a:t>①</a:t>
            </a:r>
            <a:r>
              <a:rPr lang="zh-CN" altLang="en-US" sz="2800"/>
              <a:t>1927—1930年夏，全国已经建立起大小十几块农村革命根据地，分布在十多个省</a:t>
            </a:r>
          </a:p>
          <a:p>
            <a:pPr>
              <a:lnSpc>
                <a:spcPct val="120000"/>
              </a:lnSpc>
            </a:pPr>
            <a:r>
              <a:rPr lang="zh-CN" altLang="en-US" sz="2800">
                <a:latin typeface="Calibri"/>
              </a:rPr>
              <a:t>②在各个革命根据地，各级苏维埃政权陆续建立起来</a:t>
            </a:r>
            <a:endParaRPr lang="zh-CN" altLang="en-US" sz="2800" b="1">
              <a:latin typeface="Calibri"/>
            </a:endParaRPr>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文本框 1"/>
          <p:cNvSpPr txBox="1"/>
          <p:nvPr>
            <p:custDataLst>
              <p:tags r:id="rId4"/>
            </p:custDataLst>
          </p:nvPr>
        </p:nvSpPr>
        <p:spPr>
          <a:xfrm>
            <a:off x="321945" y="1108710"/>
            <a:ext cx="11642090" cy="5846445"/>
          </a:xfrm>
          <a:prstGeom prst="rect">
            <a:avLst/>
          </a:prstGeom>
          <a:noFill/>
          <a:ln w="12700" cmpd="sng">
            <a:noFill/>
            <a:prstDash val="solid"/>
          </a:ln>
        </p:spPr>
        <p:txBody>
          <a:bodyPr wrap="square" rtlCol="0" anchor="t">
            <a:spAutoFit/>
          </a:bodyPr>
          <a:lstStyle>
            <a:defPPr/>
          </a:lstStyle>
          <a:p>
            <a:pPr>
              <a:lnSpc>
                <a:spcPct val="130000"/>
              </a:lnSpc>
            </a:pPr>
            <a:r>
              <a:rPr lang="zh-CN" altLang="en-US" sz="2400" b="1">
                <a:solidFill>
                  <a:srgbClr val="C00000"/>
                </a:solidFill>
              </a:rPr>
              <a:t>（二）探索：</a:t>
            </a:r>
            <a:r>
              <a:rPr lang="zh-CN" altLang="en-US" sz="2400"/>
              <a:t>1931年11月，召开中华苏维埃大会</a:t>
            </a:r>
          </a:p>
          <a:p>
            <a:pPr>
              <a:lnSpc>
                <a:spcPct val="130000"/>
              </a:lnSpc>
            </a:pPr>
            <a:r>
              <a:rPr lang="zh-CN" altLang="en-US" sz="2400" b="1">
                <a:solidFill>
                  <a:srgbClr val="0070C0"/>
                </a:solidFill>
              </a:rPr>
              <a:t>1、宣布中华苏维埃共和国临时中央政府成立</a:t>
            </a:r>
          </a:p>
          <a:p>
            <a:pPr>
              <a:lnSpc>
                <a:spcPct val="130000"/>
              </a:lnSpc>
            </a:pPr>
            <a:r>
              <a:rPr lang="en-US" altLang="zh-CN" sz="2400" b="1">
                <a:solidFill>
                  <a:srgbClr val="0070C0"/>
                </a:solidFill>
              </a:rPr>
              <a:t>2</a:t>
            </a:r>
            <a:r>
              <a:rPr lang="zh-CN" altLang="en-US" sz="2400" b="1">
                <a:solidFill>
                  <a:srgbClr val="0070C0"/>
                </a:solidFill>
              </a:rPr>
              <a:t>、</a:t>
            </a:r>
            <a:r>
              <a:rPr lang="zh-CN" altLang="en-US" sz="2400" b="1">
                <a:solidFill>
                  <a:srgbClr val="0070C0"/>
                </a:solidFill>
                <a:sym typeface="+mn-ea"/>
              </a:rPr>
              <a:t>大会选举产生了毛泽东临时政府主席</a:t>
            </a:r>
            <a:endParaRPr lang="zh-CN" altLang="en-US" sz="2400" b="1">
              <a:solidFill>
                <a:srgbClr val="0070C0"/>
              </a:solidFill>
            </a:endParaRPr>
          </a:p>
          <a:p>
            <a:pPr>
              <a:lnSpc>
                <a:spcPct val="130000"/>
              </a:lnSpc>
            </a:pPr>
            <a:r>
              <a:rPr lang="en-US" altLang="zh-CN" sz="2400" b="1">
                <a:solidFill>
                  <a:srgbClr val="0070C0"/>
                </a:solidFill>
              </a:rPr>
              <a:t>3</a:t>
            </a:r>
            <a:r>
              <a:rPr lang="zh-CN" altLang="en-US" sz="2400" b="1">
                <a:solidFill>
                  <a:srgbClr val="0070C0"/>
                </a:solidFill>
              </a:rPr>
              <a:t>、</a:t>
            </a:r>
            <a:r>
              <a:rPr lang="zh-CN" altLang="en-US" sz="2400" b="1">
                <a:solidFill>
                  <a:srgbClr val="0070C0"/>
                </a:solidFill>
                <a:sym typeface="+mn-ea"/>
              </a:rPr>
              <a:t>制定了宪法大纲，通过了土地法、劳动法等法令</a:t>
            </a:r>
            <a:endParaRPr lang="zh-CN" altLang="en-US" sz="2400" b="1">
              <a:solidFill>
                <a:srgbClr val="00B050"/>
              </a:solidFill>
              <a:sym typeface="+mn-ea"/>
            </a:endParaRPr>
          </a:p>
          <a:p>
            <a:pPr>
              <a:lnSpc>
                <a:spcPct val="130000"/>
              </a:lnSpc>
            </a:pPr>
            <a:r>
              <a:rPr lang="zh-CN" altLang="en-US" sz="2400" b="1">
                <a:sym typeface="+mn-ea"/>
              </a:rPr>
              <a:t>大纲规定</a:t>
            </a:r>
            <a:r>
              <a:rPr lang="zh-CN" altLang="en-US" sz="2400">
                <a:sym typeface="+mn-ea"/>
              </a:rPr>
              <a:t>：</a:t>
            </a:r>
            <a:r>
              <a:rPr lang="zh-CN" sz="2400" b="1">
                <a:latin typeface="黑体" pitchFamily="49" charset="-122"/>
                <a:ea typeface="黑体" pitchFamily="49" charset="-122"/>
                <a:cs typeface="黑体" panose="02010609060101010101" pitchFamily="49" charset="-122"/>
                <a:sym typeface="+mn-ea"/>
              </a:rPr>
              <a:t>苏维埃政权属于工人、农民、红军士兵及一切劳苦大众。</a:t>
            </a:r>
            <a:r>
              <a:rPr lang="zh-CN" altLang="en-US" sz="2400">
                <a:sym typeface="+mn-ea"/>
              </a:rPr>
              <a:t>在苏维埃政权下，所有工人农民红色战士及一切劳苦民众都有权选派代表掌握政权的管理，只有军阀，官僚，地主豪绅，资本家，富农，僧侣及一切剥削人的人，和反革命的分子，是没有选举代表参加政权和政治上自由的权利的。</a:t>
            </a:r>
            <a:endParaRPr lang="zh-CN" altLang="en-US" sz="2400">
              <a:solidFill>
                <a:schemeClr val="tx1"/>
              </a:solidFill>
            </a:endParaRPr>
          </a:p>
          <a:p>
            <a:pPr>
              <a:lnSpc>
                <a:spcPct val="130000"/>
              </a:lnSpc>
            </a:pPr>
            <a:r>
              <a:rPr lang="zh-CN" altLang="en-US" sz="2400" b="1">
                <a:solidFill>
                  <a:srgbClr val="C00000"/>
                </a:solidFill>
              </a:rPr>
              <a:t>（三）评价：</a:t>
            </a:r>
            <a:r>
              <a:rPr lang="zh-CN" altLang="en-US" sz="2400" b="1">
                <a:solidFill>
                  <a:srgbClr val="FF0000"/>
                </a:solidFill>
                <a:latin typeface="Calibri"/>
              </a:rPr>
              <a:t>①</a:t>
            </a:r>
            <a:r>
              <a:rPr lang="zh-CN" altLang="en-US" sz="2400" b="1">
                <a:solidFill>
                  <a:srgbClr val="FF0000"/>
                </a:solidFill>
              </a:rPr>
              <a:t>是创建人民革命政权的尝试。</a:t>
            </a:r>
          </a:p>
          <a:p>
            <a:pPr>
              <a:lnSpc>
                <a:spcPct val="130000"/>
              </a:lnSpc>
            </a:pPr>
            <a:r>
              <a:rPr lang="zh-CN" altLang="en-US" sz="2400">
                <a:solidFill>
                  <a:schemeClr val="tx1"/>
                </a:solidFill>
              </a:rPr>
              <a:t>                     </a:t>
            </a:r>
            <a:r>
              <a:rPr lang="zh-CN" altLang="en-US" sz="2400">
                <a:solidFill>
                  <a:schemeClr val="tx1"/>
                </a:solidFill>
                <a:latin typeface="Calibri"/>
              </a:rPr>
              <a:t>②</a:t>
            </a:r>
            <a:r>
              <a:rPr lang="zh-CN" altLang="en-US" sz="2400">
                <a:sym typeface="+mn-ea"/>
              </a:rPr>
              <a:t>取消资本家、富农等阶级阶层的参政权利和政治自由，</a:t>
            </a:r>
            <a:r>
              <a:rPr lang="zh-CN" altLang="en-US" sz="2400" b="1">
                <a:solidFill>
                  <a:srgbClr val="FF0000"/>
                </a:solidFill>
                <a:sym typeface="+mn-ea"/>
              </a:rPr>
              <a:t>限制了民主革命力量的发展</a:t>
            </a:r>
            <a:r>
              <a:rPr lang="zh-CN" altLang="en-US" sz="2400">
                <a:solidFill>
                  <a:srgbClr val="FF0000"/>
                </a:solidFill>
                <a:sym typeface="+mn-ea"/>
              </a:rPr>
              <a:t>，</a:t>
            </a:r>
            <a:r>
              <a:rPr lang="zh-CN" altLang="en-US" sz="2400">
                <a:sym typeface="+mn-ea"/>
              </a:rPr>
              <a:t>扩大了苏维埃政权的对立面，</a:t>
            </a:r>
            <a:r>
              <a:rPr lang="zh-CN" altLang="en-US" sz="2400" b="1">
                <a:solidFill>
                  <a:srgbClr val="FF0000"/>
                </a:solidFill>
                <a:sym typeface="+mn-ea"/>
              </a:rPr>
              <a:t>具有“左”倾色彩。</a:t>
            </a:r>
            <a:endParaRPr lang="zh-CN" altLang="en-US" sz="2400">
              <a:solidFill>
                <a:srgbClr val="FF0000"/>
              </a:solidFill>
            </a:endParaRPr>
          </a:p>
          <a:p>
            <a:pPr>
              <a:lnSpc>
                <a:spcPct val="130000"/>
              </a:lnSpc>
            </a:pPr>
            <a:endParaRPr lang="zh-CN" altLang="en-US" sz="2400">
              <a:solidFill>
                <a:schemeClr val="tx1"/>
              </a:solidFill>
              <a:latin typeface="Calibri"/>
            </a:endParaRPr>
          </a:p>
        </p:txBody>
      </p:sp>
      <p:sp>
        <p:nvSpPr>
          <p:cNvPr id="8" name="燕尾形 7"/>
          <p:cNvSpPr/>
          <p:nvPr>
            <p:custDataLst>
              <p:tags r:id="rId5"/>
            </p:custDataLst>
          </p:nvPr>
        </p:nvSpPr>
        <p:spPr>
          <a:xfrm>
            <a:off x="321945" y="41275"/>
            <a:ext cx="402590" cy="499745"/>
          </a:xfrm>
          <a:prstGeom prst="chevron">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9" name="燕尾形 8"/>
          <p:cNvSpPr/>
          <p:nvPr>
            <p:custDataLst>
              <p:tags r:id="rId6"/>
            </p:custDataLst>
          </p:nvPr>
        </p:nvSpPr>
        <p:spPr>
          <a:xfrm>
            <a:off x="583565" y="29845"/>
            <a:ext cx="402590" cy="499745"/>
          </a:xfrm>
          <a:prstGeom prst="chevron">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3" name="文本框 2"/>
          <p:cNvSpPr txBox="1"/>
          <p:nvPr>
            <p:custDataLst>
              <p:tags r:id="rId7"/>
            </p:custDataLst>
          </p:nvPr>
        </p:nvSpPr>
        <p:spPr>
          <a:xfrm>
            <a:off x="1196340" y="29845"/>
            <a:ext cx="6846570" cy="521970"/>
          </a:xfrm>
          <a:prstGeom prst="rect">
            <a:avLst/>
          </a:prstGeom>
          <a:noFill/>
        </p:spPr>
        <p:txBody>
          <a:bodyPr wrap="none" rtlCol="0" anchor="t">
            <a:spAutoFit/>
          </a:bodyPr>
          <a:lstStyle>
            <a:defPPr/>
          </a:lstStyle>
          <a:p>
            <a:pPr/>
            <a:r>
              <a:rPr lang="zh-CN" altLang="en-US" sz="2800" b="1" spc="100">
                <a:solidFill>
                  <a:srgbClr val="C00000"/>
                </a:solidFill>
                <a:uFillTx/>
                <a:latin typeface="方正小标宋简体" panose="03000509000000000000" charset="-122"/>
                <a:ea typeface="方正小标宋简体" panose="03000509000000000000" charset="-122"/>
                <a:sym typeface="+mn-ea"/>
              </a:rPr>
              <a:t>中国共产党在根据地和解放区的制度探索</a:t>
            </a:r>
            <a:endParaRPr lang="zh-CN" altLang="en-US" sz="2800"/>
          </a:p>
        </p:txBody>
      </p:sp>
      <p:sp>
        <p:nvSpPr>
          <p:cNvPr id="14" name="内容占位符 2"/>
          <p:cNvSpPr txBox="1"/>
          <p:nvPr>
            <p:custDataLst>
              <p:tags r:id="rId8"/>
            </p:custDataLst>
          </p:nvPr>
        </p:nvSpPr>
        <p:spPr>
          <a:xfrm>
            <a:off x="322065" y="657459"/>
            <a:ext cx="6426830" cy="557357"/>
          </a:xfrm>
          <a:prstGeom prst="rect">
            <a:avLst/>
          </a:prstGeom>
        </p:spPr>
        <p:txBody>
          <a:bodyPr vert="horz" lIns="91440" tIns="45720" rIns="91440" bIns="45720" rtlCol="0">
            <a:normAutofit fontScale="82500" lnSpcReduction="10000"/>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marL="0" indent="0">
              <a:buFont typeface="Arial" pitchFamily="34" charset="0"/>
              <a:buNone/>
            </a:pPr>
            <a:r>
              <a:rPr lang="zh-CN" altLang="en-US" sz="2665" b="1">
                <a:solidFill>
                  <a:schemeClr val="tx1">
                    <a:lumMod val="95000"/>
                    <a:lumOff val="5000"/>
                  </a:schemeClr>
                </a:solidFill>
                <a:latin typeface="+mj-ea"/>
                <a:ea typeface="+mj-ea"/>
                <a:cs typeface="+mj-ea"/>
              </a:rPr>
              <a:t>一、土地革命时期 </a:t>
            </a:r>
            <a:r>
              <a:rPr lang="en-US" altLang="zh-CN" sz="2665" b="1">
                <a:solidFill>
                  <a:schemeClr val="tx1">
                    <a:lumMod val="95000"/>
                    <a:lumOff val="5000"/>
                  </a:schemeClr>
                </a:solidFill>
                <a:latin typeface="+mj-ea"/>
                <a:ea typeface="+mj-ea"/>
                <a:cs typeface="+mj-ea"/>
              </a:rPr>
              <a:t>· </a:t>
            </a:r>
            <a:r>
              <a:rPr lang="zh-CN" altLang="en-US" sz="2665" b="1">
                <a:solidFill>
                  <a:schemeClr val="tx1">
                    <a:lumMod val="95000"/>
                    <a:lumOff val="5000"/>
                  </a:schemeClr>
                </a:solidFill>
                <a:latin typeface="+mj-ea"/>
                <a:ea typeface="+mj-ea"/>
                <a:cs typeface="+mj-ea"/>
              </a:rPr>
              <a:t>创建人民革命政权的尝试</a:t>
            </a:r>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blinds(horizontal)">
                                      <p:cBhvr>
                                        <p:cTn id="7" dur="500"/>
                                        <p:tgtEl>
                                          <p:spTgt spid="2">
                                            <p:txEl>
                                              <p:pRg st="5" end="5"/>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
                                            <p:txEl>
                                              <p:pRg st="6" end="6"/>
                                            </p:txEl>
                                          </p:spTgt>
                                        </p:tgtEl>
                                        <p:attrNameLst>
                                          <p:attrName>style.visibility</p:attrName>
                                        </p:attrNameLst>
                                      </p:cBhvr>
                                      <p:to>
                                        <p:strVal val="visible"/>
                                      </p:to>
                                    </p:set>
                                    <p:animEffect transition="in" filter="blinds(horizontal)">
                                      <p:cBhvr>
                                        <p:cTn id="10"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矩形 1"/>
          <p:cNvSpPr/>
          <p:nvPr>
            <p:custDataLst>
              <p:tags r:id="rId4"/>
            </p:custDataLst>
          </p:nvPr>
        </p:nvSpPr>
        <p:spPr>
          <a:xfrm>
            <a:off x="1072932" y="285472"/>
            <a:ext cx="6846570" cy="521970"/>
          </a:xfrm>
          <a:prstGeom prst="rect">
            <a:avLst/>
          </a:prstGeom>
        </p:spPr>
        <p:txBody>
          <a:bodyPr wrap="none">
            <a:spAutoFit/>
          </a:bodyPr>
          <a:lstStyle>
            <a:defPPr/>
          </a:lstStyle>
          <a:p>
            <a:pPr algn="just"/>
            <a:r>
              <a:rPr lang="zh-CN" altLang="en-US" sz="2800" b="1" spc="100">
                <a:solidFill>
                  <a:srgbClr val="C00000"/>
                </a:solidFill>
                <a:uFillTx/>
                <a:latin typeface="方正小标宋简体" panose="03000509000000000000" charset="-122"/>
                <a:ea typeface="方正小标宋简体" panose="03000509000000000000" charset="-122"/>
              </a:rPr>
              <a:t>中国共产党在根据地和解放区的制度探索</a:t>
            </a:r>
          </a:p>
        </p:txBody>
      </p:sp>
      <p:sp>
        <p:nvSpPr>
          <p:cNvPr id="5" name="文本框 4"/>
          <p:cNvSpPr txBox="1"/>
          <p:nvPr>
            <p:custDataLst>
              <p:tags r:id="rId5"/>
            </p:custDataLst>
          </p:nvPr>
        </p:nvSpPr>
        <p:spPr>
          <a:xfrm>
            <a:off x="275590" y="918845"/>
            <a:ext cx="7808595" cy="1014730"/>
          </a:xfrm>
          <a:prstGeom prst="rect">
            <a:avLst/>
          </a:prstGeom>
          <a:noFill/>
        </p:spPr>
        <p:txBody>
          <a:bodyPr wrap="square" rtlCol="0">
            <a:spAutoFit/>
          </a:bodyPr>
          <a:lstStyle>
            <a:defPPr/>
          </a:lstStyle>
          <a:p>
            <a:pPr>
              <a:lnSpc>
                <a:spcPct val="125000"/>
              </a:lnSpc>
              <a:spcBef>
                <a:spcPct val="0"/>
              </a:spcBef>
              <a:spcAft>
                <a:spcPct val="0"/>
              </a:spcAft>
            </a:pPr>
            <a:r>
              <a:rPr lang="zh-CN" altLang="en-US" sz="2400" b="1">
                <a:latin typeface="黑体" pitchFamily="49" charset="-122"/>
                <a:ea typeface="黑体" pitchFamily="49" charset="-122"/>
                <a:cs typeface="黑体" panose="02010609060101010101" pitchFamily="49" charset="-122"/>
              </a:rPr>
              <a:t>二</a:t>
            </a:r>
            <a:r>
              <a:rPr lang="en-US" altLang="zh-CN" sz="2400" b="1">
                <a:latin typeface="黑体" pitchFamily="49" charset="-122"/>
                <a:ea typeface="黑体" pitchFamily="49" charset="-122"/>
                <a:cs typeface="黑体" panose="02010609060101010101" pitchFamily="49" charset="-122"/>
              </a:rPr>
              <a:t>.</a:t>
            </a:r>
            <a:r>
              <a:rPr lang="zh-CN" altLang="en-US" sz="2400" b="1">
                <a:latin typeface="黑体" pitchFamily="49" charset="-122"/>
                <a:ea typeface="黑体" pitchFamily="49" charset="-122"/>
                <a:cs typeface="黑体" panose="02010609060101010101" pitchFamily="49" charset="-122"/>
              </a:rPr>
              <a:t>抗日战争时期</a:t>
            </a:r>
            <a:r>
              <a:rPr lang="en-US" altLang="zh-CN" sz="2400" b="1">
                <a:solidFill>
                  <a:schemeClr val="tx1">
                    <a:lumMod val="95000"/>
                    <a:lumOff val="5000"/>
                  </a:schemeClr>
                </a:solidFill>
                <a:latin typeface="+mj-ea"/>
                <a:ea typeface="+mj-ea"/>
                <a:cs typeface="+mj-ea"/>
                <a:sym typeface="+mn-ea"/>
              </a:rPr>
              <a:t>· </a:t>
            </a:r>
            <a:r>
              <a:rPr lang="zh-CN" altLang="en-US" sz="2400" b="1">
                <a:solidFill>
                  <a:schemeClr val="tx1">
                    <a:lumMod val="95000"/>
                    <a:lumOff val="5000"/>
                  </a:schemeClr>
                </a:solidFill>
                <a:latin typeface="+mj-ea"/>
                <a:ea typeface="+mj-ea"/>
                <a:cs typeface="+mj-ea"/>
                <a:sym typeface="+mn-ea"/>
              </a:rPr>
              <a:t>抗日民主政权的建设</a:t>
            </a:r>
            <a:endParaRPr lang="zh-CN" altLang="en-US" sz="2400" b="1">
              <a:solidFill>
                <a:schemeClr val="tx1">
                  <a:lumMod val="95000"/>
                  <a:lumOff val="5000"/>
                </a:schemeClr>
              </a:solidFill>
              <a:latin typeface="+mj-ea"/>
              <a:ea typeface="+mj-ea"/>
              <a:cs typeface="+mj-ea"/>
            </a:endParaRPr>
          </a:p>
          <a:p>
            <a:pPr>
              <a:lnSpc>
                <a:spcPct val="125000"/>
              </a:lnSpc>
              <a:spcBef>
                <a:spcPct val="0"/>
              </a:spcBef>
              <a:spcAft>
                <a:spcPct val="0"/>
              </a:spcAft>
            </a:pPr>
            <a:endParaRPr lang="zh-CN" altLang="en-US" sz="2400" b="1">
              <a:latin typeface="黑体" pitchFamily="49" charset="-122"/>
              <a:ea typeface="黑体" pitchFamily="49" charset="-122"/>
              <a:cs typeface="黑体" panose="02010609060101010101" pitchFamily="49" charset="-122"/>
            </a:endParaRPr>
          </a:p>
        </p:txBody>
      </p:sp>
      <p:sp>
        <p:nvSpPr>
          <p:cNvPr id="7" name="文本框 6"/>
          <p:cNvSpPr txBox="1"/>
          <p:nvPr>
            <p:custDataLst>
              <p:tags r:id="rId6"/>
            </p:custDataLst>
          </p:nvPr>
        </p:nvSpPr>
        <p:spPr>
          <a:xfrm>
            <a:off x="275590" y="1471930"/>
            <a:ext cx="7706360" cy="1476375"/>
          </a:xfrm>
          <a:prstGeom prst="rect">
            <a:avLst/>
          </a:prstGeom>
          <a:noFill/>
        </p:spPr>
        <p:txBody>
          <a:bodyPr wrap="square" rtlCol="0">
            <a:spAutoFit/>
          </a:bodyPr>
          <a:lstStyle>
            <a:defPPr/>
          </a:lstStyle>
          <a:p>
            <a:pPr>
              <a:lnSpc>
                <a:spcPct val="125000"/>
              </a:lnSpc>
              <a:spcBef>
                <a:spcPct val="0"/>
              </a:spcBef>
              <a:spcAft>
                <a:spcPct val="0"/>
              </a:spcAft>
            </a:pPr>
            <a:r>
              <a:rPr lang="en-US" sz="2400" b="1">
                <a:solidFill>
                  <a:srgbClr val="C00000"/>
                </a:solidFill>
                <a:latin typeface="黑体" pitchFamily="49" charset="-122"/>
                <a:ea typeface="黑体" pitchFamily="49" charset="-122"/>
                <a:cs typeface="黑体" panose="02010609060101010101" pitchFamily="49" charset="-122"/>
              </a:rPr>
              <a:t>(1)</a:t>
            </a:r>
            <a:r>
              <a:rPr lang="zh-CN" altLang="en-US" sz="2400" b="1">
                <a:solidFill>
                  <a:srgbClr val="C00000"/>
                </a:solidFill>
                <a:latin typeface="黑体" pitchFamily="49" charset="-122"/>
                <a:ea typeface="黑体" pitchFamily="49" charset="-122"/>
                <a:cs typeface="黑体" panose="02010609060101010101" pitchFamily="49" charset="-122"/>
              </a:rPr>
              <a:t>背景</a:t>
            </a:r>
            <a:endParaRPr lang="zh-CN" sz="2400" b="1">
              <a:solidFill>
                <a:srgbClr val="C00000"/>
              </a:solidFill>
              <a:latin typeface="黑体" pitchFamily="49" charset="-122"/>
              <a:ea typeface="黑体" pitchFamily="49" charset="-122"/>
              <a:cs typeface="黑体" panose="02010609060101010101" pitchFamily="49" charset="-122"/>
            </a:endParaRPr>
          </a:p>
          <a:p>
            <a:pPr algn="just">
              <a:lnSpc>
                <a:spcPct val="125000"/>
              </a:lnSpc>
              <a:spcBef>
                <a:spcPct val="0"/>
              </a:spcBef>
              <a:spcAft>
                <a:spcPct val="0"/>
              </a:spcAft>
            </a:pPr>
            <a:r>
              <a:rPr lang="zh-CN" altLang="en-US" sz="2400">
                <a:latin typeface="黑体" pitchFamily="49" charset="-122"/>
                <a:ea typeface="黑体" pitchFamily="49" charset="-122"/>
                <a:cs typeface="黑体" panose="02010609060101010101" pitchFamily="49" charset="-122"/>
              </a:rPr>
              <a:t>   </a:t>
            </a:r>
            <a:r>
              <a:rPr lang="zh-CN" altLang="en-US" sz="2400" b="1">
                <a:latin typeface="黑体" pitchFamily="49" charset="-122"/>
                <a:ea typeface="黑体" pitchFamily="49" charset="-122"/>
                <a:cs typeface="黑体" panose="02010609060101010101" pitchFamily="49" charset="-122"/>
              </a:rPr>
              <a:t> </a:t>
            </a:r>
            <a:r>
              <a:rPr lang="zh-CN" altLang="en-US" sz="2400" b="1">
                <a:latin typeface="黑体" pitchFamily="49" charset="-122"/>
                <a:ea typeface="黑体" pitchFamily="49" charset="-122"/>
                <a:sym typeface="+mn-ea"/>
              </a:rPr>
              <a:t>抗日根据地的不断扩大，适应建立抗日民族统一战线的需要。</a:t>
            </a:r>
            <a:endParaRPr lang="zh-CN" sz="2400" b="1">
              <a:latin typeface="黑体" pitchFamily="49" charset="-122"/>
              <a:ea typeface="黑体" pitchFamily="49" charset="-122"/>
              <a:cs typeface="黑体" panose="02010609060101010101" pitchFamily="49" charset="-122"/>
            </a:endParaRPr>
          </a:p>
        </p:txBody>
      </p:sp>
      <p:pic>
        <p:nvPicPr>
          <p:cNvPr id="8" name="图片 7" descr="C:/Users/ADMINI~1/AppData/Local/Temp/kaimatting/20200809153405/output_aiMatting_20200809153411.pngoutput_aiMatting_20200809153411"/>
          <p:cNvPicPr>
            <a:picLocks noChangeAspect="1"/>
          </p:cNvPicPr>
          <p:nvPr>
            <p:custDataLst>
              <p:tags r:id="rId8"/>
            </p:custDataLst>
          </p:nvPr>
        </p:nvPicPr>
        <p:blipFill>
          <a:blip r:embed="rId7"/>
          <a:srcRect l="1946" t="1121" r="2595" b="975"/>
          <a:stretch>
            <a:fillRect/>
          </a:stretch>
        </p:blipFill>
        <p:spPr>
          <a:xfrm>
            <a:off x="8083550" y="-13335"/>
            <a:ext cx="4108450" cy="6519545"/>
          </a:xfrm>
          <a:prstGeom prst="rect">
            <a:avLst/>
          </a:prstGeom>
          <a:ln>
            <a:solidFill>
              <a:schemeClr val="tx1"/>
            </a:solidFill>
          </a:ln>
        </p:spPr>
      </p:pic>
      <p:sp>
        <p:nvSpPr>
          <p:cNvPr id="6" name="文本框 5"/>
          <p:cNvSpPr txBox="1"/>
          <p:nvPr>
            <p:custDataLst>
              <p:tags r:id="rId9"/>
            </p:custDataLst>
          </p:nvPr>
        </p:nvSpPr>
        <p:spPr>
          <a:xfrm>
            <a:off x="8083550" y="6506210"/>
            <a:ext cx="4108450" cy="398780"/>
          </a:xfrm>
          <a:prstGeom prst="rect">
            <a:avLst/>
          </a:prstGeom>
          <a:noFill/>
        </p:spPr>
        <p:txBody>
          <a:bodyPr wrap="square" rtlCol="0">
            <a:spAutoFit/>
          </a:bodyPr>
          <a:lstStyle>
            <a:defPPr/>
          </a:lstStyle>
          <a:p>
            <a:pPr algn="ctr"/>
            <a:r>
              <a:rPr lang="zh-CN" altLang="en-US" sz="2000">
                <a:solidFill>
                  <a:schemeClr val="bg1"/>
                </a:solidFill>
                <a:effectLst>
                  <a:outerShdw blurRad="38100" dist="38100" dir="2700000" algn="tl">
                    <a:srgbClr val="000000">
                      <a:alpha val="43137"/>
                    </a:srgbClr>
                  </a:outerShdw>
                </a:effectLst>
                <a:latin typeface="中山行书百年纪念版" panose="02010609000101010101" charset="-122"/>
                <a:ea typeface="中山行书百年纪念版" panose="02010609000101010101" charset="-122"/>
              </a:rPr>
              <a:t>大反攻前夕的</a:t>
            </a:r>
            <a:r>
              <a:rPr lang="en-US" altLang="zh-CN" sz="2000">
                <a:solidFill>
                  <a:schemeClr val="bg1"/>
                </a:solidFill>
                <a:effectLst>
                  <a:outerShdw blurRad="38100" dist="38100" dir="2700000" algn="tl">
                    <a:srgbClr val="000000">
                      <a:alpha val="43137"/>
                    </a:srgbClr>
                  </a:outerShdw>
                </a:effectLst>
                <a:latin typeface="中山行书百年纪念版" panose="02010609000101010101" charset="-122"/>
                <a:ea typeface="中山行书百年纪念版" panose="02010609000101010101" charset="-122"/>
              </a:rPr>
              <a:t>19</a:t>
            </a:r>
            <a:r>
              <a:rPr lang="zh-CN" altLang="en-US" sz="2000">
                <a:solidFill>
                  <a:schemeClr val="bg1"/>
                </a:solidFill>
                <a:effectLst>
                  <a:outerShdw blurRad="38100" dist="38100" dir="2700000" algn="tl">
                    <a:srgbClr val="000000">
                      <a:alpha val="43137"/>
                    </a:srgbClr>
                  </a:outerShdw>
                </a:effectLst>
                <a:latin typeface="中山行书百年纪念版" panose="02010609000101010101" charset="-122"/>
                <a:ea typeface="中山行书百年纪念版" panose="02010609000101010101" charset="-122"/>
              </a:rPr>
              <a:t>个抗日根据地</a:t>
            </a:r>
          </a:p>
        </p:txBody>
      </p:sp>
      <p:pic>
        <p:nvPicPr>
          <p:cNvPr id="10" name="图片 9"/>
          <p:cNvPicPr>
            <a:picLocks noChangeAspect="1"/>
          </p:cNvPicPr>
          <p:nvPr>
            <p:custDataLst>
              <p:tags r:id="rId11"/>
            </p:custDataLst>
          </p:nvPr>
        </p:nvPicPr>
        <p:blipFill>
          <a:blip r:embed="rId10"/>
          <a:stretch>
            <a:fillRect/>
          </a:stretch>
        </p:blipFill>
        <p:spPr>
          <a:xfrm>
            <a:off x="275590" y="3409950"/>
            <a:ext cx="3656965" cy="2948305"/>
          </a:xfrm>
          <a:prstGeom prst="rect">
            <a:avLst/>
          </a:prstGeom>
          <a:effectLst>
            <a:outerShdw blurRad="50800" dist="38100" dir="2700000" algn="tl" rotWithShape="0">
              <a:prstClr val="black">
                <a:alpha val="40000"/>
              </a:prstClr>
            </a:outerShdw>
          </a:effectLst>
        </p:spPr>
      </p:pic>
      <p:sp>
        <p:nvSpPr>
          <p:cNvPr id="13" name="文本框 12"/>
          <p:cNvSpPr txBox="1"/>
          <p:nvPr>
            <p:custDataLst>
              <p:tags r:id="rId12"/>
            </p:custDataLst>
          </p:nvPr>
        </p:nvSpPr>
        <p:spPr>
          <a:xfrm>
            <a:off x="4023360" y="4844415"/>
            <a:ext cx="3896360" cy="1568450"/>
          </a:xfrm>
          <a:prstGeom prst="rect">
            <a:avLst/>
          </a:prstGeom>
          <a:noFill/>
        </p:spPr>
        <p:txBody>
          <a:bodyPr wrap="square" rtlCol="0">
            <a:spAutoFit/>
          </a:bodyPr>
          <a:lstStyle>
            <a:defPPr/>
          </a:lstStyle>
          <a:p>
            <a:pPr algn="just">
              <a:lnSpc>
                <a:spcPct val="120000"/>
              </a:lnSpc>
              <a:spcBef>
                <a:spcPct val="0"/>
              </a:spcBef>
              <a:spcAft>
                <a:spcPct val="0"/>
              </a:spcAft>
            </a:pPr>
            <a:r>
              <a:rPr sz="2000">
                <a:latin typeface="楷体" panose="02010609060101010101" pitchFamily="49" charset="-122"/>
                <a:ea typeface="楷体" panose="02010609060101010101" pitchFamily="49" charset="-122"/>
                <a:cs typeface="楷体" panose="02010609060101010101" pitchFamily="49" charset="-122"/>
              </a:rPr>
              <a:t>◎</a:t>
            </a:r>
            <a:r>
              <a:rPr lang="zh-CN" sz="2000">
                <a:latin typeface="楷体" panose="02010609060101010101" pitchFamily="49" charset="-122"/>
                <a:ea typeface="楷体" panose="02010609060101010101" pitchFamily="49" charset="-122"/>
                <a:cs typeface="楷体" panose="02010609060101010101" pitchFamily="49" charset="-122"/>
              </a:rPr>
              <a:t>晋察冀军区司令部</a:t>
            </a:r>
          </a:p>
          <a:p>
            <a:pPr algn="just">
              <a:lnSpc>
                <a:spcPct val="120000"/>
              </a:lnSpc>
              <a:spcBef>
                <a:spcPct val="0"/>
              </a:spcBef>
              <a:spcAft>
                <a:spcPct val="0"/>
              </a:spcAft>
            </a:pPr>
            <a:r>
              <a:rPr lang="en-US" altLang="zh-CN" sz="2000">
                <a:latin typeface="楷体" panose="02010609060101010101" pitchFamily="49" charset="-122"/>
                <a:ea typeface="楷体" panose="02010609060101010101" pitchFamily="49" charset="-122"/>
                <a:cs typeface="楷体" panose="02010609060101010101" pitchFamily="49" charset="-122"/>
              </a:rPr>
              <a:t>       ——</a:t>
            </a:r>
            <a:r>
              <a:rPr lang="zh-CN" sz="2000">
                <a:latin typeface="楷体" panose="02010609060101010101" pitchFamily="49" charset="-122"/>
                <a:ea typeface="楷体" panose="02010609060101010101" pitchFamily="49" charset="-122"/>
                <a:cs typeface="楷体" panose="02010609060101010101" pitchFamily="49" charset="-122"/>
                <a:sym typeface="+mn-ea"/>
              </a:rPr>
              <a:t>晋察冀抗日根据地，是</a:t>
            </a:r>
            <a:r>
              <a:rPr lang="zh-CN" sz="2000">
                <a:latin typeface="楷体" panose="02010609060101010101" pitchFamily="49" charset="-122"/>
                <a:ea typeface="楷体" panose="02010609060101010101" pitchFamily="49" charset="-122"/>
                <a:cs typeface="楷体" panose="02010609060101010101" pitchFamily="49" charset="-122"/>
              </a:rPr>
              <a:t>中国共产党在抗日战争时期于敌后开创的第一个抗日根据地</a:t>
            </a:r>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blinds(horizontal)">
                                      <p:cBhvr>
                                        <p:cTn id="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1072932" y="285472"/>
            <a:ext cx="6846570" cy="521970"/>
          </a:xfrm>
          <a:prstGeom prst="rect">
            <a:avLst/>
          </a:prstGeom>
        </p:spPr>
        <p:txBody>
          <a:bodyPr wrap="none">
            <a:spAutoFit/>
          </a:bodyPr>
          <a:lstStyle>
            <a:defPPr/>
          </a:lstStyle>
          <a:p>
            <a:pPr algn="just"/>
            <a:r>
              <a:rPr lang="zh-CN" altLang="en-US" sz="2800" b="1" spc="100">
                <a:solidFill>
                  <a:srgbClr val="C00000"/>
                </a:solidFill>
                <a:uFillTx/>
                <a:latin typeface="方正小标宋简体" panose="03000509000000000000" charset="-122"/>
                <a:ea typeface="方正小标宋简体" panose="03000509000000000000" charset="-122"/>
              </a:rPr>
              <a:t>中国共产党在根据地和解放区的制度探索</a:t>
            </a:r>
          </a:p>
        </p:txBody>
      </p:sp>
      <p:sp>
        <p:nvSpPr>
          <p:cNvPr id="7" name="文本框 6"/>
          <p:cNvSpPr txBox="1"/>
          <p:nvPr>
            <p:custDataLst>
              <p:tags r:id="rId4"/>
            </p:custDataLst>
          </p:nvPr>
        </p:nvSpPr>
        <p:spPr>
          <a:xfrm>
            <a:off x="275590" y="1471930"/>
            <a:ext cx="11631930" cy="553085"/>
          </a:xfrm>
          <a:prstGeom prst="rect">
            <a:avLst/>
          </a:prstGeom>
          <a:noFill/>
        </p:spPr>
        <p:txBody>
          <a:bodyPr wrap="square" rtlCol="0">
            <a:spAutoFit/>
          </a:bodyPr>
          <a:lstStyle>
            <a:defPPr/>
          </a:lstStyle>
          <a:p>
            <a:pPr>
              <a:lnSpc>
                <a:spcPct val="125000"/>
              </a:lnSpc>
              <a:spcBef>
                <a:spcPct val="0"/>
              </a:spcBef>
              <a:spcAft>
                <a:spcPct val="0"/>
              </a:spcAft>
            </a:pPr>
            <a:r>
              <a:rPr lang="en-US" sz="2400" b="1">
                <a:solidFill>
                  <a:srgbClr val="C00000"/>
                </a:solidFill>
                <a:latin typeface="黑体" pitchFamily="49" charset="-122"/>
                <a:ea typeface="黑体" pitchFamily="49" charset="-122"/>
                <a:cs typeface="黑体" panose="02010609060101010101" pitchFamily="49" charset="-122"/>
              </a:rPr>
              <a:t>(2)</a:t>
            </a:r>
            <a:r>
              <a:rPr lang="zh-CN" altLang="en-US" sz="2400" b="1">
                <a:solidFill>
                  <a:srgbClr val="C00000"/>
                </a:solidFill>
                <a:latin typeface="黑体" pitchFamily="49" charset="-122"/>
                <a:ea typeface="黑体" pitchFamily="49" charset="-122"/>
                <a:cs typeface="黑体" panose="02010609060101010101" pitchFamily="49" charset="-122"/>
              </a:rPr>
              <a:t>措施</a:t>
            </a:r>
          </a:p>
        </p:txBody>
      </p:sp>
      <p:sp>
        <p:nvSpPr>
          <p:cNvPr id="32" name="菱形 31"/>
          <p:cNvSpPr/>
          <p:nvPr>
            <p:custDataLst>
              <p:tags r:id="rId5"/>
            </p:custDataLst>
          </p:nvPr>
        </p:nvSpPr>
        <p:spPr>
          <a:xfrm rot="16200000">
            <a:off x="4341766" y="2687323"/>
            <a:ext cx="757380" cy="1380401"/>
          </a:xfrm>
          <a:prstGeom prst="diamond">
            <a:avLst/>
          </a:prstGeom>
          <a:solidFill>
            <a:srgbClr val="C00000"/>
          </a:solidFill>
          <a:ln>
            <a:noFill/>
          </a:ln>
        </p:spPr>
        <p:style>
          <a:lnRef idx="2">
            <a:srgbClr val="1F74AD">
              <a:shade val="50000"/>
            </a:srgbClr>
          </a:lnRef>
          <a:fillRef idx="1">
            <a:srgbClr val="1F74AD"/>
          </a:fillRef>
          <a:effectRef idx="0">
            <a:srgbClr val="1F74AD"/>
          </a:effectRef>
          <a:fontRef idx="minor">
            <a:sysClr val="window" lastClr="FFFCFF"/>
          </a:fontRef>
        </p:style>
        <p:txBody>
          <a:bodyPr anchor="ctr"/>
          <a:lstStyle>
            <a:defPPr/>
          </a:lstStyle>
          <a:p>
            <a:pPr algn="ctr">
              <a:lnSpc>
                <a:spcPct val="120000"/>
              </a:lnSpc>
            </a:pPr>
            <a:endParaRPr>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平行四边形 32"/>
          <p:cNvSpPr/>
          <p:nvPr>
            <p:custDataLst>
              <p:tags r:id="rId6"/>
            </p:custDataLst>
          </p:nvPr>
        </p:nvSpPr>
        <p:spPr>
          <a:xfrm rot="16200000">
            <a:off x="4062917" y="3343779"/>
            <a:ext cx="624877" cy="690201"/>
          </a:xfrm>
          <a:prstGeom prst="parallelogram">
            <a:avLst>
              <a:gd name="adj" fmla="val 60623"/>
            </a:avLst>
          </a:prstGeom>
          <a:solidFill>
            <a:srgbClr val="C00000"/>
          </a:solidFill>
          <a:ln>
            <a:solidFill>
              <a:srgbClr val="C00000"/>
            </a:solidFill>
          </a:ln>
        </p:spPr>
        <p:style>
          <a:lnRef idx="2">
            <a:srgbClr val="1F74AD">
              <a:shade val="50000"/>
            </a:srgbClr>
          </a:lnRef>
          <a:fillRef idx="1">
            <a:srgbClr val="1F74AD"/>
          </a:fillRef>
          <a:effectRef idx="0">
            <a:srgbClr val="1F74AD"/>
          </a:effectRef>
          <a:fontRef idx="minor">
            <a:sysClr val="window" lastClr="FFFCFF"/>
          </a:fontRef>
        </p:style>
        <p:txBody>
          <a:bodyPr anchor="ctr"/>
          <a:lstStyle>
            <a:defPPr/>
          </a:lstStyle>
          <a:p>
            <a:pPr algn="ctr">
              <a:lnSpc>
                <a:spcPct val="120000"/>
              </a:lnSpc>
            </a:pPr>
            <a:endParaRPr>
              <a:solidFill>
                <a:schemeClr val="bg1"/>
              </a:solidFill>
              <a:latin typeface="Arial" pitchFamily="34" charset="0"/>
              <a:ea typeface="微软雅黑" panose="020b0503020204020204" pitchFamily="34" charset="-122"/>
              <a:sym typeface="Arial" pitchFamily="34" charset="0"/>
            </a:endParaRPr>
          </a:p>
        </p:txBody>
      </p:sp>
      <p:sp>
        <p:nvSpPr>
          <p:cNvPr id="34" name="平行四边形 33"/>
          <p:cNvSpPr/>
          <p:nvPr>
            <p:custDataLst>
              <p:tags r:id="rId7"/>
            </p:custDataLst>
          </p:nvPr>
        </p:nvSpPr>
        <p:spPr>
          <a:xfrm rot="16200000" flipV="1">
            <a:off x="4753118" y="3343779"/>
            <a:ext cx="624877" cy="690201"/>
          </a:xfrm>
          <a:prstGeom prst="parallelogram">
            <a:avLst>
              <a:gd name="adj" fmla="val 60623"/>
            </a:avLst>
          </a:prstGeom>
          <a:solidFill>
            <a:srgbClr val="C00000"/>
          </a:solidFill>
          <a:ln>
            <a:noFill/>
          </a:ln>
        </p:spPr>
        <p:style>
          <a:lnRef idx="2">
            <a:srgbClr val="1F74AD">
              <a:shade val="50000"/>
            </a:srgbClr>
          </a:lnRef>
          <a:fillRef idx="1">
            <a:srgbClr val="1F74AD"/>
          </a:fillRef>
          <a:effectRef idx="0">
            <a:srgbClr val="1F74AD"/>
          </a:effectRef>
          <a:fontRef idx="minor">
            <a:sysClr val="window" lastClr="FFFCFF"/>
          </a:fontRef>
        </p:style>
        <p:txBody>
          <a:bodyPr anchor="ctr"/>
          <a:lstStyle>
            <a:defPPr/>
          </a:lstStyle>
          <a:p>
            <a:pPr algn="ctr">
              <a:lnSpc>
                <a:spcPct val="120000"/>
              </a:lnSpc>
            </a:pPr>
            <a:endParaRPr>
              <a:solidFill>
                <a:schemeClr val="bg1"/>
              </a:solidFill>
              <a:latin typeface="Arial" pitchFamily="34" charset="0"/>
              <a:ea typeface="微软雅黑" panose="020b0503020204020204" pitchFamily="34" charset="-122"/>
              <a:sym typeface="Arial" pitchFamily="34" charset="0"/>
            </a:endParaRPr>
          </a:p>
        </p:txBody>
      </p:sp>
      <p:sp>
        <p:nvSpPr>
          <p:cNvPr id="26" name="菱形 25"/>
          <p:cNvSpPr/>
          <p:nvPr>
            <p:custDataLst>
              <p:tags r:id="rId8"/>
            </p:custDataLst>
          </p:nvPr>
        </p:nvSpPr>
        <p:spPr>
          <a:xfrm rot="16200000">
            <a:off x="5185088" y="2085806"/>
            <a:ext cx="757380" cy="1380401"/>
          </a:xfrm>
          <a:prstGeom prst="diamond">
            <a:avLst/>
          </a:prstGeom>
          <a:solidFill>
            <a:srgbClr val="C00000"/>
          </a:solidFill>
          <a:ln>
            <a:noFill/>
          </a:ln>
        </p:spPr>
        <p:style>
          <a:lnRef idx="2">
            <a:srgbClr val="1F74AD">
              <a:shade val="50000"/>
            </a:srgbClr>
          </a:lnRef>
          <a:fillRef idx="1">
            <a:srgbClr val="1F74AD"/>
          </a:fillRef>
          <a:effectRef idx="0">
            <a:srgbClr val="1F74AD"/>
          </a:effectRef>
          <a:fontRef idx="minor">
            <a:sysClr val="window" lastClr="FFFCFF"/>
          </a:fontRef>
        </p:style>
        <p:txBody>
          <a:bodyPr anchor="ctr"/>
          <a:lstStyle>
            <a:defPPr/>
          </a:lstStyle>
          <a:p>
            <a:pPr algn="ctr">
              <a:lnSpc>
                <a:spcPct val="120000"/>
              </a:lnSpc>
            </a:pPr>
            <a:endParaRPr>
              <a:solidFill>
                <a:schemeClr val="bg1"/>
              </a:solidFill>
              <a:latin typeface="Arial" pitchFamily="34" charset="0"/>
              <a:ea typeface="微软雅黑" panose="020b0503020204020204" pitchFamily="34" charset="-122"/>
              <a:sym typeface="Arial" pitchFamily="34" charset="0"/>
            </a:endParaRPr>
          </a:p>
        </p:txBody>
      </p:sp>
      <p:sp>
        <p:nvSpPr>
          <p:cNvPr id="27" name="平行四边形 26"/>
          <p:cNvSpPr/>
          <p:nvPr>
            <p:custDataLst>
              <p:tags r:id="rId9"/>
            </p:custDataLst>
          </p:nvPr>
        </p:nvSpPr>
        <p:spPr>
          <a:xfrm rot="16200000">
            <a:off x="4906239" y="2742262"/>
            <a:ext cx="624877" cy="690201"/>
          </a:xfrm>
          <a:prstGeom prst="parallelogram">
            <a:avLst>
              <a:gd name="adj" fmla="val 60623"/>
            </a:avLst>
          </a:prstGeom>
          <a:solidFill>
            <a:srgbClr val="C00000"/>
          </a:solidFill>
          <a:ln>
            <a:noFill/>
          </a:ln>
        </p:spPr>
        <p:style>
          <a:lnRef idx="2">
            <a:srgbClr val="1F74AD">
              <a:shade val="50000"/>
            </a:srgbClr>
          </a:lnRef>
          <a:fillRef idx="1">
            <a:srgbClr val="1F74AD"/>
          </a:fillRef>
          <a:effectRef idx="0">
            <a:srgbClr val="1F74AD"/>
          </a:effectRef>
          <a:fontRef idx="minor">
            <a:sysClr val="window" lastClr="FFFCFF"/>
          </a:fontRef>
        </p:style>
        <p:txBody>
          <a:bodyPr anchor="ctr"/>
          <a:lstStyle>
            <a:defPPr/>
          </a:lstStyle>
          <a:p>
            <a:pPr algn="ctr">
              <a:lnSpc>
                <a:spcPct val="120000"/>
              </a:lnSpc>
            </a:pPr>
            <a:endParaRPr>
              <a:solidFill>
                <a:schemeClr val="bg1"/>
              </a:solidFill>
              <a:latin typeface="Arial" pitchFamily="34" charset="0"/>
              <a:ea typeface="微软雅黑" panose="020b0503020204020204" pitchFamily="34" charset="-122"/>
              <a:sym typeface="Arial" pitchFamily="34" charset="0"/>
            </a:endParaRPr>
          </a:p>
        </p:txBody>
      </p:sp>
      <p:sp>
        <p:nvSpPr>
          <p:cNvPr id="28" name="平行四边形 27"/>
          <p:cNvSpPr/>
          <p:nvPr>
            <p:custDataLst>
              <p:tags r:id="rId10"/>
            </p:custDataLst>
          </p:nvPr>
        </p:nvSpPr>
        <p:spPr>
          <a:xfrm rot="16200000" flipV="1">
            <a:off x="5596440" y="2742262"/>
            <a:ext cx="624877" cy="690201"/>
          </a:xfrm>
          <a:prstGeom prst="parallelogram">
            <a:avLst>
              <a:gd name="adj" fmla="val 60623"/>
            </a:avLst>
          </a:prstGeom>
          <a:solidFill>
            <a:srgbClr val="C00000"/>
          </a:solidFill>
          <a:ln>
            <a:noFill/>
          </a:ln>
        </p:spPr>
        <p:style>
          <a:lnRef idx="2">
            <a:srgbClr val="1F74AD">
              <a:shade val="50000"/>
            </a:srgbClr>
          </a:lnRef>
          <a:fillRef idx="1">
            <a:srgbClr val="1F74AD"/>
          </a:fillRef>
          <a:effectRef idx="0">
            <a:srgbClr val="1F74AD"/>
          </a:effectRef>
          <a:fontRef idx="minor">
            <a:sysClr val="window" lastClr="FFFCFF"/>
          </a:fontRef>
        </p:style>
        <p:txBody>
          <a:bodyPr anchor="ctr"/>
          <a:lstStyle>
            <a:defPPr/>
          </a:lstStyle>
          <a:p>
            <a:pPr algn="ctr">
              <a:lnSpc>
                <a:spcPct val="120000"/>
              </a:lnSpc>
            </a:pPr>
            <a:endParaRPr>
              <a:solidFill>
                <a:schemeClr val="bg1"/>
              </a:solidFill>
              <a:latin typeface="Arial" pitchFamily="34" charset="0"/>
              <a:ea typeface="微软雅黑" panose="020b0503020204020204" pitchFamily="34" charset="-122"/>
              <a:sym typeface="Arial" pitchFamily="34" charset="0"/>
            </a:endParaRPr>
          </a:p>
        </p:txBody>
      </p:sp>
      <p:cxnSp>
        <p:nvCxnSpPr>
          <p:cNvPr id="4" name="肘形连接符 3"/>
          <p:cNvCxnSpPr/>
          <p:nvPr>
            <p:custDataLst>
              <p:tags r:id="rId11"/>
            </p:custDataLst>
          </p:nvPr>
        </p:nvCxnSpPr>
        <p:spPr>
          <a:xfrm>
            <a:off x="5566467" y="2329180"/>
            <a:ext cx="3202940" cy="49530"/>
          </a:xfrm>
          <a:prstGeom prst="bentConnector3">
            <a:avLst>
              <a:gd name="adj1" fmla="val 50020"/>
            </a:avLst>
          </a:prstGeom>
          <a:solidFill>
            <a:srgbClr val="C00000"/>
          </a:solidFill>
          <a:ln w="19050">
            <a:solidFill>
              <a:srgbClr val="C00000"/>
            </a:solidFill>
            <a:headEnd type="oval"/>
            <a:tailEnd type="oval"/>
          </a:ln>
        </p:spPr>
        <p:style>
          <a:lnRef idx="1">
            <a:srgbClr val="1F74AD"/>
          </a:lnRef>
          <a:fillRef idx="0">
            <a:srgbClr val="1F74AD"/>
          </a:fillRef>
          <a:effectRef idx="0">
            <a:srgbClr val="1F74AD"/>
          </a:effectRef>
          <a:fontRef idx="minor">
            <a:srgbClr val="000000"/>
          </a:fontRef>
        </p:style>
      </p:cxnSp>
      <p:cxnSp>
        <p:nvCxnSpPr>
          <p:cNvPr id="10" name="肘形连接符 9"/>
          <p:cNvCxnSpPr/>
          <p:nvPr>
            <p:custDataLst>
              <p:tags r:id="rId12"/>
            </p:custDataLst>
          </p:nvPr>
        </p:nvCxnSpPr>
        <p:spPr>
          <a:xfrm rot="10800000">
            <a:off x="3176962" y="2378075"/>
            <a:ext cx="1554480" cy="554355"/>
          </a:xfrm>
          <a:prstGeom prst="bentConnector3">
            <a:avLst>
              <a:gd name="adj1" fmla="val 50000"/>
            </a:avLst>
          </a:prstGeom>
          <a:solidFill>
            <a:srgbClr val="C00000"/>
          </a:solidFill>
          <a:ln w="19050">
            <a:solidFill>
              <a:srgbClr val="C00000"/>
            </a:solidFill>
            <a:headEnd type="oval"/>
            <a:tailEnd type="oval"/>
          </a:ln>
        </p:spPr>
        <p:style>
          <a:lnRef idx="1">
            <a:srgbClr val="1F74AD"/>
          </a:lnRef>
          <a:fillRef idx="0">
            <a:srgbClr val="1F74AD"/>
          </a:fillRef>
          <a:effectRef idx="0">
            <a:srgbClr val="1F74AD"/>
          </a:effectRef>
          <a:fontRef idx="minor">
            <a:srgbClr val="000000"/>
          </a:fontRef>
        </p:style>
      </p:cxnSp>
      <p:sp>
        <p:nvSpPr>
          <p:cNvPr id="38" name="菱形 37"/>
          <p:cNvSpPr/>
          <p:nvPr>
            <p:custDataLst>
              <p:tags r:id="rId13"/>
            </p:custDataLst>
          </p:nvPr>
        </p:nvSpPr>
        <p:spPr>
          <a:xfrm rot="16200000">
            <a:off x="5248111" y="3284070"/>
            <a:ext cx="757380" cy="1380401"/>
          </a:xfrm>
          <a:prstGeom prst="diamond">
            <a:avLst/>
          </a:prstGeom>
          <a:solidFill>
            <a:srgbClr val="C00000"/>
          </a:solidFill>
          <a:ln>
            <a:noFill/>
          </a:ln>
        </p:spPr>
        <p:style>
          <a:lnRef idx="2">
            <a:srgbClr val="1F74AD">
              <a:shade val="50000"/>
            </a:srgbClr>
          </a:lnRef>
          <a:fillRef idx="1">
            <a:srgbClr val="1F74AD"/>
          </a:fillRef>
          <a:effectRef idx="0">
            <a:srgbClr val="1F74AD"/>
          </a:effectRef>
          <a:fontRef idx="minor">
            <a:sysClr val="window" lastClr="FFFCFF"/>
          </a:fontRef>
        </p:style>
        <p:txBody>
          <a:bodyPr anchor="ctr"/>
          <a:lstStyle>
            <a:defPPr/>
          </a:lstStyle>
          <a:p>
            <a:pPr algn="ctr">
              <a:lnSpc>
                <a:spcPct val="120000"/>
              </a:lnSpc>
            </a:pPr>
            <a:endParaRPr>
              <a:solidFill>
                <a:schemeClr val="bg1"/>
              </a:solidFill>
              <a:latin typeface="Arial" pitchFamily="34" charset="0"/>
              <a:ea typeface="微软雅黑" panose="020b0503020204020204" pitchFamily="34" charset="-122"/>
              <a:sym typeface="Arial" pitchFamily="34" charset="0"/>
            </a:endParaRPr>
          </a:p>
        </p:txBody>
      </p:sp>
      <p:sp>
        <p:nvSpPr>
          <p:cNvPr id="39" name="平行四边形 38"/>
          <p:cNvSpPr/>
          <p:nvPr>
            <p:custDataLst>
              <p:tags r:id="rId14"/>
            </p:custDataLst>
          </p:nvPr>
        </p:nvSpPr>
        <p:spPr>
          <a:xfrm rot="16200000">
            <a:off x="4969262" y="3940526"/>
            <a:ext cx="624877" cy="690201"/>
          </a:xfrm>
          <a:prstGeom prst="parallelogram">
            <a:avLst>
              <a:gd name="adj" fmla="val 60623"/>
            </a:avLst>
          </a:prstGeom>
          <a:solidFill>
            <a:srgbClr val="C00000"/>
          </a:solidFill>
          <a:ln>
            <a:noFill/>
          </a:ln>
        </p:spPr>
        <p:style>
          <a:lnRef idx="2">
            <a:srgbClr val="1F74AD">
              <a:shade val="50000"/>
            </a:srgbClr>
          </a:lnRef>
          <a:fillRef idx="1">
            <a:srgbClr val="1F74AD"/>
          </a:fillRef>
          <a:effectRef idx="0">
            <a:srgbClr val="1F74AD"/>
          </a:effectRef>
          <a:fontRef idx="minor">
            <a:sysClr val="window" lastClr="FFFCFF"/>
          </a:fontRef>
        </p:style>
        <p:txBody>
          <a:bodyPr anchor="ctr"/>
          <a:lstStyle>
            <a:defPPr/>
          </a:lstStyle>
          <a:p>
            <a:pPr algn="ctr">
              <a:lnSpc>
                <a:spcPct val="120000"/>
              </a:lnSpc>
            </a:pPr>
            <a:endParaRPr>
              <a:solidFill>
                <a:schemeClr val="bg1"/>
              </a:solidFill>
              <a:latin typeface="Arial" pitchFamily="34" charset="0"/>
              <a:ea typeface="微软雅黑" panose="020b0503020204020204" pitchFamily="34" charset="-122"/>
              <a:sym typeface="Arial" pitchFamily="34" charset="0"/>
            </a:endParaRPr>
          </a:p>
        </p:txBody>
      </p:sp>
      <p:sp>
        <p:nvSpPr>
          <p:cNvPr id="40" name="平行四边形 39"/>
          <p:cNvSpPr/>
          <p:nvPr>
            <p:custDataLst>
              <p:tags r:id="rId15"/>
            </p:custDataLst>
          </p:nvPr>
        </p:nvSpPr>
        <p:spPr>
          <a:xfrm rot="16200000" flipV="1">
            <a:off x="5659463" y="3940526"/>
            <a:ext cx="624877" cy="690201"/>
          </a:xfrm>
          <a:prstGeom prst="parallelogram">
            <a:avLst>
              <a:gd name="adj" fmla="val 60623"/>
            </a:avLst>
          </a:prstGeom>
          <a:solidFill>
            <a:srgbClr val="C00000"/>
          </a:solidFill>
          <a:ln>
            <a:noFill/>
          </a:ln>
        </p:spPr>
        <p:style>
          <a:lnRef idx="2">
            <a:srgbClr val="1F74AD">
              <a:shade val="50000"/>
            </a:srgbClr>
          </a:lnRef>
          <a:fillRef idx="1">
            <a:srgbClr val="1F74AD"/>
          </a:fillRef>
          <a:effectRef idx="0">
            <a:srgbClr val="1F74AD"/>
          </a:effectRef>
          <a:fontRef idx="minor">
            <a:sysClr val="window" lastClr="FFFCFF"/>
          </a:fontRef>
        </p:style>
        <p:txBody>
          <a:bodyPr anchor="ctr"/>
          <a:lstStyle>
            <a:defPPr/>
          </a:lstStyle>
          <a:p>
            <a:pPr algn="ctr">
              <a:lnSpc>
                <a:spcPct val="120000"/>
              </a:lnSpc>
            </a:pPr>
            <a:endParaRPr>
              <a:solidFill>
                <a:schemeClr val="bg1"/>
              </a:solidFill>
              <a:latin typeface="Arial" pitchFamily="34" charset="0"/>
              <a:ea typeface="微软雅黑" panose="020b0503020204020204" pitchFamily="34" charset="-122"/>
              <a:sym typeface="Arial" pitchFamily="34" charset="0"/>
            </a:endParaRPr>
          </a:p>
        </p:txBody>
      </p:sp>
      <p:cxnSp>
        <p:nvCxnSpPr>
          <p:cNvPr id="41" name="肘形连接符 9"/>
          <p:cNvCxnSpPr/>
          <p:nvPr>
            <p:custDataLst>
              <p:tags r:id="rId16"/>
            </p:custDataLst>
          </p:nvPr>
        </p:nvCxnSpPr>
        <p:spPr>
          <a:xfrm rot="10800000">
            <a:off x="3171825" y="4170045"/>
            <a:ext cx="1770380" cy="206375"/>
          </a:xfrm>
          <a:prstGeom prst="bentConnector3">
            <a:avLst>
              <a:gd name="adj1" fmla="val 49964"/>
            </a:avLst>
          </a:prstGeom>
          <a:solidFill>
            <a:srgbClr val="C00000"/>
          </a:solidFill>
          <a:ln w="19050">
            <a:solidFill>
              <a:srgbClr val="C00000"/>
            </a:solidFill>
            <a:headEnd type="oval"/>
            <a:tailEnd type="oval"/>
          </a:ln>
        </p:spPr>
        <p:style>
          <a:lnRef idx="1">
            <a:srgbClr val="1F74AD"/>
          </a:lnRef>
          <a:fillRef idx="0">
            <a:srgbClr val="1F74AD"/>
          </a:fillRef>
          <a:effectRef idx="0">
            <a:srgbClr val="1F74AD"/>
          </a:effectRef>
          <a:fontRef idx="minor">
            <a:srgbClr val="000000"/>
          </a:fontRef>
        </p:style>
      </p:cxnSp>
      <p:sp>
        <p:nvSpPr>
          <p:cNvPr id="20" name="文本框 19"/>
          <p:cNvSpPr txBox="1"/>
          <p:nvPr>
            <p:custDataLst>
              <p:tags r:id="rId17"/>
            </p:custDataLst>
          </p:nvPr>
        </p:nvSpPr>
        <p:spPr bwMode="auto">
          <a:xfrm>
            <a:off x="167005" y="2244725"/>
            <a:ext cx="3009900" cy="1511935"/>
          </a:xfrm>
          <a:prstGeom prst="rect">
            <a:avLst/>
          </a:prstGeom>
          <a:noFill/>
        </p:spPr>
        <p:txBody>
          <a:bodyPr wrap="square" lIns="90000" tIns="46800" rIns="90000" bIns="0" anchor="b" anchorCtr="0"/>
          <a:lstStyle>
            <a:defPPr/>
          </a:lstStyle>
          <a:p>
            <a:pPr algn="just" latinLnBrk="0">
              <a:lnSpc>
                <a:spcPct val="100000"/>
              </a:lnSpc>
            </a:pPr>
            <a:r>
              <a:rPr lang="zh-CN" altLang="en-US" sz="2400">
                <a:solidFill>
                  <a:schemeClr val="tx1"/>
                </a:solidFill>
                <a:effectLst/>
                <a:uFillTx/>
                <a:latin typeface="黑体" pitchFamily="49" charset="-122"/>
                <a:ea typeface="黑体" pitchFamily="49" charset="-122"/>
                <a:cs typeface="+mn-ea"/>
                <a:sym typeface="Arial" pitchFamily="34" charset="0"/>
              </a:rPr>
              <a:t>设立边区政府，作为民国地方政府，以适应抗日民族统一战线的需要</a:t>
            </a:r>
          </a:p>
        </p:txBody>
      </p:sp>
      <p:sp>
        <p:nvSpPr>
          <p:cNvPr id="6" name="文本框 5"/>
          <p:cNvSpPr txBox="1"/>
          <p:nvPr>
            <p:custDataLst>
              <p:tags r:id="rId18"/>
            </p:custDataLst>
          </p:nvPr>
        </p:nvSpPr>
        <p:spPr bwMode="auto">
          <a:xfrm>
            <a:off x="167005" y="3910965"/>
            <a:ext cx="3009900" cy="1575435"/>
          </a:xfrm>
          <a:prstGeom prst="rect">
            <a:avLst/>
          </a:prstGeom>
          <a:noFill/>
        </p:spPr>
        <p:txBody>
          <a:bodyPr wrap="square" lIns="90000" tIns="46800" rIns="90000" bIns="0" anchor="b" anchorCtr="0"/>
          <a:lstStyle>
            <a:defPPr/>
          </a:lstStyle>
          <a:p>
            <a:pPr algn="just" latinLnBrk="0">
              <a:lnSpc>
                <a:spcPct val="100000"/>
              </a:lnSpc>
            </a:pPr>
            <a:r>
              <a:rPr lang="zh-CN" altLang="en-US" sz="2400">
                <a:solidFill>
                  <a:schemeClr val="tx1"/>
                </a:solidFill>
                <a:effectLst/>
                <a:uFillTx/>
                <a:latin typeface="黑体" pitchFamily="49" charset="-122"/>
                <a:ea typeface="黑体" pitchFamily="49" charset="-122"/>
                <a:cs typeface="+mn-ea"/>
                <a:sym typeface="Arial" pitchFamily="34" charset="0"/>
              </a:rPr>
              <a:t>设置各级参议会，推行抗日民主制度，边区政府委员由边去参议会选举产生</a:t>
            </a:r>
          </a:p>
        </p:txBody>
      </p:sp>
      <p:sp>
        <p:nvSpPr>
          <p:cNvPr id="8" name="文本框 7"/>
          <p:cNvSpPr txBox="1"/>
          <p:nvPr>
            <p:custDataLst>
              <p:tags r:id="rId19"/>
            </p:custDataLst>
          </p:nvPr>
        </p:nvSpPr>
        <p:spPr bwMode="auto">
          <a:xfrm>
            <a:off x="8769350" y="2190115"/>
            <a:ext cx="3009900" cy="408940"/>
          </a:xfrm>
          <a:prstGeom prst="rect">
            <a:avLst/>
          </a:prstGeom>
          <a:noFill/>
        </p:spPr>
        <p:txBody>
          <a:bodyPr wrap="square" lIns="90000" tIns="46800" rIns="90000" bIns="0" anchor="b" anchorCtr="0"/>
          <a:lstStyle>
            <a:defPPr/>
          </a:lstStyle>
          <a:p>
            <a:pPr algn="just" latinLnBrk="0">
              <a:lnSpc>
                <a:spcPct val="100000"/>
              </a:lnSpc>
            </a:pPr>
            <a:r>
              <a:rPr lang="en-US" altLang="zh-CN" sz="2400">
                <a:solidFill>
                  <a:schemeClr val="tx1"/>
                </a:solidFill>
                <a:effectLst/>
                <a:uFillTx/>
                <a:latin typeface="黑体" pitchFamily="49" charset="-122"/>
                <a:ea typeface="黑体" pitchFamily="49" charset="-122"/>
                <a:cs typeface="+mn-ea"/>
                <a:sym typeface="Arial" pitchFamily="34" charset="0"/>
              </a:rPr>
              <a:t>“</a:t>
            </a:r>
            <a:r>
              <a:rPr lang="zh-CN" altLang="en-US" sz="2400">
                <a:solidFill>
                  <a:schemeClr val="tx1"/>
                </a:solidFill>
                <a:effectLst/>
                <a:uFillTx/>
                <a:latin typeface="黑体" pitchFamily="49" charset="-122"/>
                <a:ea typeface="黑体" pitchFamily="49" charset="-122"/>
                <a:cs typeface="+mn-ea"/>
                <a:sym typeface="Arial" pitchFamily="34" charset="0"/>
              </a:rPr>
              <a:t>三三制</a:t>
            </a:r>
            <a:r>
              <a:rPr lang="en-US" altLang="zh-CN" sz="2400">
                <a:solidFill>
                  <a:schemeClr val="tx1"/>
                </a:solidFill>
                <a:effectLst/>
                <a:uFillTx/>
                <a:latin typeface="黑体" pitchFamily="49" charset="-122"/>
                <a:ea typeface="黑体" pitchFamily="49" charset="-122"/>
                <a:cs typeface="+mn-ea"/>
                <a:sym typeface="Arial" pitchFamily="34" charset="0"/>
              </a:rPr>
              <a:t>”</a:t>
            </a:r>
            <a:r>
              <a:rPr lang="zh-CN" altLang="en-US" sz="2400">
                <a:solidFill>
                  <a:schemeClr val="tx1"/>
                </a:solidFill>
                <a:effectLst/>
                <a:uFillTx/>
                <a:latin typeface="黑体" pitchFamily="49" charset="-122"/>
                <a:ea typeface="黑体" pitchFamily="49" charset="-122"/>
                <a:cs typeface="+mn-ea"/>
                <a:sym typeface="Arial" pitchFamily="34" charset="0"/>
              </a:rPr>
              <a:t>原则</a:t>
            </a:r>
          </a:p>
        </p:txBody>
      </p:sp>
      <p:sp>
        <p:nvSpPr>
          <p:cNvPr id="11" name="文本框 10"/>
          <p:cNvSpPr txBox="1"/>
          <p:nvPr>
            <p:custDataLst>
              <p:tags r:id="rId20"/>
            </p:custDataLst>
          </p:nvPr>
        </p:nvSpPr>
        <p:spPr>
          <a:xfrm>
            <a:off x="275590" y="5836285"/>
            <a:ext cx="11080750" cy="460375"/>
          </a:xfrm>
          <a:prstGeom prst="rect">
            <a:avLst/>
          </a:prstGeom>
          <a:noFill/>
        </p:spPr>
        <p:txBody>
          <a:bodyPr wrap="square" rtlCol="0">
            <a:spAutoFit/>
          </a:bodyPr>
          <a:lstStyle>
            <a:defPPr/>
          </a:lstStyle>
          <a:p>
            <a:pPr/>
            <a:r>
              <a:rPr lang="zh-CN" altLang="en-US" sz="2400" b="1">
                <a:solidFill>
                  <a:srgbClr val="C00000"/>
                </a:solidFill>
              </a:rPr>
              <a:t>（</a:t>
            </a:r>
            <a:r>
              <a:rPr lang="en-US" altLang="zh-CN" sz="2400" b="1">
                <a:solidFill>
                  <a:srgbClr val="C00000"/>
                </a:solidFill>
              </a:rPr>
              <a:t>3</a:t>
            </a:r>
            <a:r>
              <a:rPr lang="zh-CN" altLang="en-US" sz="2400" b="1">
                <a:solidFill>
                  <a:srgbClr val="C00000"/>
                </a:solidFill>
              </a:rPr>
              <a:t>）评价：</a:t>
            </a:r>
            <a:r>
              <a:rPr lang="zh-CN" sz="2400" b="1">
                <a:solidFill>
                  <a:schemeClr val="tx1"/>
                </a:solidFill>
                <a:latin typeface="黑体" pitchFamily="49" charset="-122"/>
                <a:ea typeface="黑体" pitchFamily="49" charset="-122"/>
                <a:cs typeface="黑体" panose="02010609060101010101" pitchFamily="49" charset="-122"/>
                <a:sym typeface="+mn-ea"/>
              </a:rPr>
              <a:t>进一步巩固和扩大了抗日民主统一战线，加强了抗日民主政权的建设。</a:t>
            </a:r>
            <a:endParaRPr lang="zh-CN" altLang="en-US" sz="2400" b="1">
              <a:solidFill>
                <a:schemeClr val="tx1"/>
              </a:solidFill>
              <a:latin typeface="黑体" pitchFamily="49" charset="-122"/>
              <a:ea typeface="黑体" pitchFamily="49" charset="-122"/>
              <a:cs typeface="黑体" panose="02010609060101010101" pitchFamily="49" charset="-122"/>
              <a:sym typeface="+mn-ea"/>
            </a:endParaRPr>
          </a:p>
        </p:txBody>
      </p:sp>
      <p:sp>
        <p:nvSpPr>
          <p:cNvPr id="12" name="文本框 11"/>
          <p:cNvSpPr txBox="1"/>
          <p:nvPr>
            <p:custDataLst>
              <p:tags r:id="rId21"/>
            </p:custDataLst>
          </p:nvPr>
        </p:nvSpPr>
        <p:spPr>
          <a:xfrm>
            <a:off x="7130415" y="2932430"/>
            <a:ext cx="4777740" cy="2306955"/>
          </a:xfrm>
          <a:prstGeom prst="rect">
            <a:avLst/>
          </a:prstGeom>
          <a:noFill/>
        </p:spPr>
        <p:txBody>
          <a:bodyPr wrap="square" rtlCol="0" anchor="t">
            <a:spAutoFit/>
          </a:bodyPr>
          <a:lstStyle>
            <a:defPPr/>
          </a:lstStyle>
          <a:p>
            <a:pPr/>
            <a:r>
              <a:rPr lang="zh-CN" altLang="en-US" sz="2400">
                <a:latin typeface="黑体" pitchFamily="49" charset="-122"/>
                <a:ea typeface="黑体" pitchFamily="49" charset="-122"/>
                <a:cs typeface="黑体" panose="02010609060101010101" pitchFamily="49" charset="-122"/>
                <a:sym typeface="+mn-ea"/>
              </a:rPr>
              <a:t>即在民主政权组成人员的分配上，共产党员、非党员的左派进步分子、中间分子各占1/3。共产党员代表无产阶级和贫农，左派进步分子代表农民和小资产阶级，中间分子代表民族资产阶级和开明绅士。</a:t>
            </a:r>
            <a:endParaRPr lang="zh-CN" altLang="en-US" sz="2400">
              <a:latin typeface="黑体" pitchFamily="49" charset="-122"/>
              <a:ea typeface="黑体" pitchFamily="49" charset="-122"/>
              <a:cs typeface="黑体" panose="02010609060101010101" pitchFamily="49" charset="-122"/>
            </a:endParaRPr>
          </a:p>
        </p:txBody>
      </p:sp>
      <p:sp>
        <p:nvSpPr>
          <p:cNvPr id="13" name="文本框 12"/>
          <p:cNvSpPr txBox="1"/>
          <p:nvPr>
            <p:custDataLst>
              <p:tags r:id="rId22"/>
            </p:custDataLst>
          </p:nvPr>
        </p:nvSpPr>
        <p:spPr>
          <a:xfrm>
            <a:off x="275590" y="918845"/>
            <a:ext cx="7808595" cy="553085"/>
          </a:xfrm>
          <a:prstGeom prst="rect">
            <a:avLst/>
          </a:prstGeom>
          <a:noFill/>
        </p:spPr>
        <p:txBody>
          <a:bodyPr wrap="square" rtlCol="0">
            <a:spAutoFit/>
          </a:bodyPr>
          <a:lstStyle>
            <a:defPPr/>
          </a:lstStyle>
          <a:p>
            <a:pPr>
              <a:lnSpc>
                <a:spcPct val="125000"/>
              </a:lnSpc>
              <a:spcBef>
                <a:spcPct val="0"/>
              </a:spcBef>
              <a:spcAft>
                <a:spcPct val="0"/>
              </a:spcAft>
            </a:pPr>
            <a:r>
              <a:rPr lang="zh-CN" altLang="en-US" sz="2400" b="1">
                <a:latin typeface="黑体" pitchFamily="49" charset="-122"/>
                <a:ea typeface="黑体" pitchFamily="49" charset="-122"/>
                <a:cs typeface="黑体" panose="02010609060101010101" pitchFamily="49" charset="-122"/>
              </a:rPr>
              <a:t>二</a:t>
            </a:r>
            <a:r>
              <a:rPr lang="en-US" altLang="zh-CN" sz="2400" b="1">
                <a:latin typeface="黑体" pitchFamily="49" charset="-122"/>
                <a:ea typeface="黑体" pitchFamily="49" charset="-122"/>
                <a:cs typeface="黑体" panose="02010609060101010101" pitchFamily="49" charset="-122"/>
              </a:rPr>
              <a:t>.</a:t>
            </a:r>
            <a:r>
              <a:rPr lang="zh-CN" altLang="en-US" sz="2400" b="1">
                <a:latin typeface="黑体" pitchFamily="49" charset="-122"/>
                <a:ea typeface="黑体" pitchFamily="49" charset="-122"/>
                <a:cs typeface="黑体" panose="02010609060101010101" pitchFamily="49" charset="-122"/>
              </a:rPr>
              <a:t>抗日战争时期</a:t>
            </a:r>
            <a:r>
              <a:rPr lang="en-US" altLang="zh-CN" sz="2400" b="1">
                <a:solidFill>
                  <a:schemeClr val="tx1">
                    <a:lumMod val="95000"/>
                    <a:lumOff val="5000"/>
                  </a:schemeClr>
                </a:solidFill>
                <a:latin typeface="+mj-ea"/>
                <a:ea typeface="+mj-ea"/>
                <a:cs typeface="+mj-ea"/>
                <a:sym typeface="+mn-ea"/>
              </a:rPr>
              <a:t>· </a:t>
            </a:r>
            <a:r>
              <a:rPr lang="zh-CN" altLang="en-US" sz="2400" b="1">
                <a:solidFill>
                  <a:schemeClr val="tx1">
                    <a:lumMod val="95000"/>
                    <a:lumOff val="5000"/>
                  </a:schemeClr>
                </a:solidFill>
                <a:latin typeface="+mj-ea"/>
                <a:ea typeface="+mj-ea"/>
                <a:cs typeface="+mj-ea"/>
                <a:sym typeface="+mn-ea"/>
              </a:rPr>
              <a:t>抗日民主政权的建设</a:t>
            </a:r>
            <a:endParaRPr lang="zh-CN" altLang="en-US" sz="2400" b="1">
              <a:latin typeface="黑体" pitchFamily="49" charset="-122"/>
              <a:ea typeface="黑体" pitchFamily="49" charset="-122"/>
              <a:cs typeface="黑体" panose="02010609060101010101" pitchFamily="49" charset="-122"/>
            </a:endParaRPr>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5" name="文本框 4"/>
          <p:cNvSpPr txBox="1"/>
          <p:nvPr>
            <p:custDataLst>
              <p:tags r:id="rId4"/>
            </p:custDataLst>
          </p:nvPr>
        </p:nvSpPr>
        <p:spPr>
          <a:xfrm>
            <a:off x="261684" y="34589"/>
            <a:ext cx="11744832" cy="2711576"/>
          </a:xfrm>
          <a:prstGeom prst="rect">
            <a:avLst/>
          </a:prstGeom>
          <a:noFill/>
          <a:ln>
            <a:solidFill>
              <a:schemeClr val="accent1"/>
            </a:solidFill>
          </a:ln>
        </p:spPr>
        <p:txBody>
          <a:bodyPr wrap="square">
            <a:spAutoFit/>
          </a:bodyPr>
          <a:lstStyle>
            <a:defPPr/>
          </a:lstStyle>
          <a:p>
            <a:pPr algn="just" eaLnBrk="1" fontAlgn="auto" hangingPunct="1">
              <a:lnSpc>
                <a:spcPct val="150000"/>
              </a:lnSpc>
              <a:spcBef>
                <a:spcPct val="0"/>
              </a:spcBef>
              <a:spcAft>
                <a:spcPct val="0"/>
              </a:spcAft>
              <a:defRPr/>
            </a:pPr>
            <a:r>
              <a:rPr lang="zh-CN" altLang="en-US" sz="2000" b="1" kern="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sym typeface="Calibri"/>
              </a:rPr>
              <a:t>材料一：</a:t>
            </a:r>
            <a:r>
              <a:rPr lang="zh-CN" altLang="en-US" sz="2400" b="1" kern="0">
                <a:solidFill>
                  <a:sysClr val="windowText" lastClr="000000"/>
                </a:solidFill>
                <a:latin typeface="Times New Roman" pitchFamily="18" charset="0"/>
                <a:ea typeface="黑体" pitchFamily="49" charset="-122"/>
                <a:cs typeface="微软雅黑" panose="020b0503020204020204" pitchFamily="34" charset="-122"/>
                <a:sym typeface="Calibri"/>
              </a:rPr>
              <a:t>中国苏维埃政权所建设的是工人和农民的民主专政的国家。在苏维埃政权下，所有工人，农民，红军兵士及一切劳苦民众都有权选派代表掌握政权的管理；只有军阀，官僚，地主，豪绅，资本家，富农，僧侣及一切剥削人的人和反革命分子是没有选派代表参加政权和政治上自由的权利的。 </a:t>
            </a:r>
          </a:p>
          <a:p>
            <a:pPr algn="r" eaLnBrk="1" fontAlgn="auto" hangingPunct="1">
              <a:lnSpc>
                <a:spcPct val="150000"/>
              </a:lnSpc>
              <a:spcBef>
                <a:spcPct val="0"/>
              </a:spcBef>
              <a:spcAft>
                <a:spcPct val="0"/>
              </a:spcAft>
              <a:defRPr/>
            </a:pPr>
            <a:r>
              <a:rPr lang="en-US" altLang="zh-CN" sz="2000" b="1" kern="0">
                <a:solidFill>
                  <a:sysClr val="windowText" lastClr="000000"/>
                </a:solidFill>
                <a:latin typeface="Times New Roman" pitchFamily="18" charset="0"/>
                <a:ea typeface="黑体" pitchFamily="49" charset="-122"/>
                <a:cs typeface="微软雅黑" panose="020b0503020204020204" pitchFamily="34" charset="-122"/>
                <a:sym typeface="Calibri"/>
              </a:rPr>
              <a:t>——</a:t>
            </a:r>
            <a:r>
              <a:rPr lang="zh-CN" altLang="en-US" sz="2000" b="1" kern="0">
                <a:solidFill>
                  <a:sysClr val="windowText" lastClr="000000"/>
                </a:solidFill>
                <a:latin typeface="Times New Roman" pitchFamily="18" charset="0"/>
                <a:ea typeface="黑体" pitchFamily="49" charset="-122"/>
                <a:cs typeface="微软雅黑" panose="020b0503020204020204" pitchFamily="34" charset="-122"/>
                <a:sym typeface="Calibri"/>
              </a:rPr>
              <a:t>《中华苏维埃共和国宪法大纲》（</a:t>
            </a:r>
            <a:r>
              <a:rPr lang="en-US" altLang="zh-CN" sz="2000" b="1" kern="0">
                <a:solidFill>
                  <a:sysClr val="windowText" lastClr="000000"/>
                </a:solidFill>
                <a:latin typeface="Times New Roman" pitchFamily="18" charset="0"/>
                <a:ea typeface="黑体" pitchFamily="49" charset="-122"/>
                <a:cs typeface="微软雅黑" panose="020b0503020204020204" pitchFamily="34" charset="-122"/>
                <a:sym typeface="Calibri"/>
              </a:rPr>
              <a:t>1931</a:t>
            </a:r>
            <a:r>
              <a:rPr lang="zh-CN" altLang="en-US" sz="2000" b="1" kern="0">
                <a:solidFill>
                  <a:sysClr val="windowText" lastClr="000000"/>
                </a:solidFill>
                <a:latin typeface="Times New Roman" pitchFamily="18" charset="0"/>
                <a:ea typeface="黑体" pitchFamily="49" charset="-122"/>
                <a:cs typeface="微软雅黑" panose="020b0503020204020204" pitchFamily="34" charset="-122"/>
                <a:sym typeface="Calibri"/>
              </a:rPr>
              <a:t>年）</a:t>
            </a:r>
          </a:p>
        </p:txBody>
      </p:sp>
      <p:sp>
        <p:nvSpPr>
          <p:cNvPr id="7" name="TextBox 6"/>
          <p:cNvSpPr txBox="1"/>
          <p:nvPr>
            <p:custDataLst>
              <p:tags r:id="rId5"/>
            </p:custDataLst>
          </p:nvPr>
        </p:nvSpPr>
        <p:spPr>
          <a:xfrm>
            <a:off x="138430" y="3395980"/>
            <a:ext cx="11866880" cy="2614930"/>
          </a:xfrm>
          <a:prstGeom prst="rect">
            <a:avLst/>
          </a:prstGeom>
          <a:solidFill>
            <a:schemeClr val="bg1"/>
          </a:solidFill>
          <a:ln>
            <a:solidFill>
              <a:srgbClr val="FF9900"/>
            </a:solidFill>
          </a:ln>
        </p:spPr>
        <p:txBody>
          <a:bodyPr wrap="square">
            <a:spAutoFit/>
          </a:bodyPr>
          <a:lstStyle>
            <a:defPPr>
              <a:defRPr lang="zh-CN"/>
            </a:defPPr>
            <a:lvl1pPr>
              <a:defRPr sz="3200" b="1">
                <a:effectLst>
                  <a:outerShdw blurRad="38100" dist="38100" dir="2700000" algn="tl">
                    <a:srgbClr val="000000">
                      <a:alpha val="43137"/>
                    </a:srgbClr>
                  </a:outerShdw>
                </a:effectLst>
                <a:latin typeface="DFKai-SB" panose="03000509000000000000" charset="-120"/>
                <a:ea typeface="DFKai-SB" panose="03000509000000000000" charset="-120"/>
              </a:defRPr>
            </a:lvl1pPr>
          </a:lstStyle>
          <a:p>
            <a:pPr marL="0" marR="0" lvl="0" indent="0" defTabSz="914400" eaLnBrk="1" fontAlgn="auto" latinLnBrk="0" hangingPunct="1">
              <a:lnSpc>
                <a:spcPct val="100000"/>
              </a:lnSpc>
              <a:spcBef>
                <a:spcPct val="0"/>
              </a:spcBef>
              <a:spcAft>
                <a:spcPct val="0"/>
              </a:spcAft>
              <a:buClrTx/>
              <a:buSzTx/>
              <a:buFontTx/>
              <a:buNone/>
              <a:defRPr/>
            </a:pPr>
            <a:r>
              <a:rPr lang="en-US" altLang="zh-CN" sz="2400" b="0" spc="-113">
                <a:solidFill>
                  <a:srgbClr val="000000"/>
                </a:solidFill>
                <a:effectLst/>
                <a:cs typeface="Times New Roman" panose="02020603050405020304" pitchFamily="18" charset="0"/>
              </a:rPr>
              <a:t> </a:t>
            </a:r>
            <a:r>
              <a:rPr lang="zh-CN" altLang="en-US" sz="2000" spc="-113">
                <a:solidFill>
                  <a:srgbClr val="000000"/>
                </a:solidFill>
                <a:effectLst/>
                <a:latin typeface="黑体" pitchFamily="49" charset="-122"/>
                <a:ea typeface="黑体" pitchFamily="49" charset="-122"/>
                <a:cs typeface="Times New Roman" panose="02020603050405020304" pitchFamily="18" charset="0"/>
              </a:rPr>
              <a:t>材料二：本党愿与各党各派及一切群众团体进行选举联盟，并在候选名单中确定共产党员只占三分之一，以便各党各派及无党无派人士均能参加边区民意机关之活动与边区行政之管理。在共产党员被选为某一行政机关之主管人员时，应保证该机关之职员有三分之二为党外人士充任，共产党员应与这些党外人士实行民主合作，不得一意孤行，把持包办。 </a:t>
            </a:r>
            <a:r>
              <a:rPr lang="en-US" altLang="zh-CN" sz="2000" spc="-113">
                <a:solidFill>
                  <a:srgbClr val="000000"/>
                </a:solidFill>
                <a:effectLst/>
                <a:latin typeface="黑体" pitchFamily="49" charset="-122"/>
                <a:ea typeface="黑体" pitchFamily="49" charset="-122"/>
                <a:cs typeface="Times New Roman" panose="02020603050405020304" pitchFamily="18" charset="0"/>
              </a:rPr>
              <a:t>                    </a:t>
            </a:r>
          </a:p>
          <a:p>
            <a:pPr marL="0" marR="0" lvl="0" indent="0" algn="r" defTabSz="914400" eaLnBrk="1" fontAlgn="auto" latinLnBrk="0" hangingPunct="1">
              <a:lnSpc>
                <a:spcPct val="100000"/>
              </a:lnSpc>
              <a:spcBef>
                <a:spcPct val="0"/>
              </a:spcBef>
              <a:spcAft>
                <a:spcPct val="0"/>
              </a:spcAft>
              <a:buClrTx/>
              <a:buSzTx/>
              <a:buFontTx/>
              <a:buNone/>
              <a:defRPr/>
            </a:pPr>
            <a:r>
              <a:rPr lang="en-US" altLang="zh-CN" sz="2000" spc="-113">
                <a:solidFill>
                  <a:srgbClr val="000000"/>
                </a:solidFill>
                <a:effectLst/>
                <a:latin typeface="黑体" pitchFamily="49" charset="-122"/>
                <a:ea typeface="黑体" pitchFamily="49" charset="-122"/>
                <a:cs typeface="Times New Roman" panose="02020603050405020304" pitchFamily="18" charset="0"/>
              </a:rPr>
              <a:t> ---《</a:t>
            </a:r>
            <a:r>
              <a:rPr lang="zh-CN" altLang="en-US" sz="2000" spc="-113">
                <a:solidFill>
                  <a:srgbClr val="000000"/>
                </a:solidFill>
                <a:effectLst/>
                <a:latin typeface="黑体" pitchFamily="49" charset="-122"/>
                <a:ea typeface="黑体" pitchFamily="49" charset="-122"/>
                <a:cs typeface="Times New Roman" panose="02020603050405020304" pitchFamily="18" charset="0"/>
              </a:rPr>
              <a:t>陕甘宁边区施政纲领</a:t>
            </a:r>
            <a:r>
              <a:rPr lang="en-US" altLang="zh-CN" sz="2000" spc="-113">
                <a:solidFill>
                  <a:srgbClr val="000000"/>
                </a:solidFill>
                <a:effectLst/>
                <a:latin typeface="黑体" pitchFamily="49" charset="-122"/>
                <a:ea typeface="黑体" pitchFamily="49" charset="-122"/>
                <a:cs typeface="Times New Roman" panose="02020603050405020304" pitchFamily="18" charset="0"/>
              </a:rPr>
              <a:t>》</a:t>
            </a:r>
          </a:p>
          <a:p>
            <a:pPr marL="0" marR="0" lvl="0" indent="0" defTabSz="914400" eaLnBrk="1" fontAlgn="auto" latinLnBrk="0" hangingPunct="1">
              <a:lnSpc>
                <a:spcPct val="100000"/>
              </a:lnSpc>
              <a:spcBef>
                <a:spcPct val="0"/>
              </a:spcBef>
              <a:spcAft>
                <a:spcPct val="0"/>
              </a:spcAft>
              <a:buClrTx/>
              <a:buSzTx/>
              <a:buFontTx/>
              <a:buNone/>
              <a:defRPr/>
            </a:pPr>
            <a:r>
              <a:rPr lang="zh-CN" altLang="en-US" sz="2000" spc="-113">
                <a:solidFill>
                  <a:srgbClr val="000000"/>
                </a:solidFill>
                <a:effectLst/>
                <a:latin typeface="黑体" pitchFamily="49" charset="-122"/>
                <a:ea typeface="黑体" pitchFamily="49" charset="-122"/>
                <a:cs typeface="Times New Roman" panose="02020603050405020304" pitchFamily="18" charset="0"/>
              </a:rPr>
              <a:t>第三条  凡居住在边区境内的人民</a:t>
            </a:r>
            <a:r>
              <a:rPr lang="en-US" altLang="zh-CN" sz="2000" spc="-113">
                <a:solidFill>
                  <a:srgbClr val="000000"/>
                </a:solidFill>
                <a:effectLst/>
                <a:latin typeface="黑体" pitchFamily="49" charset="-122"/>
                <a:ea typeface="黑体" pitchFamily="49" charset="-122"/>
                <a:cs typeface="Times New Roman" panose="02020603050405020304" pitchFamily="18" charset="0"/>
              </a:rPr>
              <a:t>, </a:t>
            </a:r>
            <a:r>
              <a:rPr lang="zh-CN" altLang="en-US" sz="2000" spc="-113">
                <a:solidFill>
                  <a:srgbClr val="000000"/>
                </a:solidFill>
                <a:effectLst/>
                <a:latin typeface="黑体" pitchFamily="49" charset="-122"/>
                <a:ea typeface="黑体" pitchFamily="49" charset="-122"/>
                <a:cs typeface="Times New Roman" panose="02020603050405020304" pitchFamily="18" charset="0"/>
              </a:rPr>
              <a:t>年满十八岁</a:t>
            </a:r>
            <a:r>
              <a:rPr lang="en-US" altLang="zh-CN" sz="2000" spc="-113">
                <a:solidFill>
                  <a:srgbClr val="000000"/>
                </a:solidFill>
                <a:effectLst/>
                <a:latin typeface="黑体" pitchFamily="49" charset="-122"/>
                <a:ea typeface="黑体" pitchFamily="49" charset="-122"/>
                <a:cs typeface="Times New Roman" panose="02020603050405020304" pitchFamily="18" charset="0"/>
              </a:rPr>
              <a:t>, </a:t>
            </a:r>
            <a:r>
              <a:rPr lang="zh-CN" altLang="en-US" sz="2000" spc="-113">
                <a:solidFill>
                  <a:srgbClr val="000000"/>
                </a:solidFill>
                <a:effectLst/>
                <a:latin typeface="黑体" pitchFamily="49" charset="-122"/>
                <a:ea typeface="黑体" pitchFamily="49" charset="-122"/>
                <a:cs typeface="Times New Roman" panose="02020603050405020304" pitchFamily="18" charset="0"/>
              </a:rPr>
              <a:t>不分阶级、党派、职业、男女、宗教、民族、财产及文化程度的差别</a:t>
            </a:r>
            <a:r>
              <a:rPr lang="en-US" altLang="zh-CN" sz="2000" spc="-113">
                <a:solidFill>
                  <a:srgbClr val="000000"/>
                </a:solidFill>
                <a:effectLst/>
                <a:latin typeface="黑体" pitchFamily="49" charset="-122"/>
                <a:ea typeface="黑体" pitchFamily="49" charset="-122"/>
                <a:cs typeface="Times New Roman" panose="02020603050405020304" pitchFamily="18" charset="0"/>
              </a:rPr>
              <a:t>, </a:t>
            </a:r>
            <a:r>
              <a:rPr lang="zh-CN" altLang="en-US" sz="2000" spc="-113">
                <a:solidFill>
                  <a:srgbClr val="000000"/>
                </a:solidFill>
                <a:effectLst/>
                <a:latin typeface="黑体" pitchFamily="49" charset="-122"/>
                <a:ea typeface="黑体" pitchFamily="49" charset="-122"/>
                <a:cs typeface="Times New Roman" panose="02020603050405020304" pitchFamily="18" charset="0"/>
              </a:rPr>
              <a:t>都有选举权和被选举权。</a:t>
            </a:r>
          </a:p>
          <a:p>
            <a:pPr marL="0" marR="0" lvl="0" indent="0" algn="r" defTabSz="914400" eaLnBrk="1" fontAlgn="auto" latinLnBrk="0" hangingPunct="1">
              <a:lnSpc>
                <a:spcPct val="100000"/>
              </a:lnSpc>
              <a:spcBef>
                <a:spcPct val="0"/>
              </a:spcBef>
              <a:spcAft>
                <a:spcPct val="0"/>
              </a:spcAft>
              <a:buClrTx/>
              <a:buSzTx/>
              <a:buFontTx/>
              <a:buNone/>
              <a:defRPr/>
            </a:pPr>
            <a:r>
              <a:rPr lang="zh-CN" altLang="en-US" sz="2000" spc="-113">
                <a:solidFill>
                  <a:srgbClr val="000000"/>
                </a:solidFill>
                <a:effectLst/>
                <a:latin typeface="黑体" pitchFamily="49" charset="-122"/>
                <a:ea typeface="黑体" pitchFamily="49" charset="-122"/>
                <a:cs typeface="Times New Roman" panose="02020603050405020304" pitchFamily="18" charset="0"/>
              </a:rPr>
              <a:t> </a:t>
            </a:r>
            <a:r>
              <a:rPr lang="en-US" altLang="zh-CN" sz="2000" spc="-113">
                <a:solidFill>
                  <a:srgbClr val="000000"/>
                </a:solidFill>
                <a:effectLst/>
                <a:latin typeface="黑体" pitchFamily="49" charset="-122"/>
                <a:ea typeface="黑体" pitchFamily="49" charset="-122"/>
                <a:cs typeface="Times New Roman" panose="02020603050405020304" pitchFamily="18" charset="0"/>
              </a:rPr>
              <a:t>---《</a:t>
            </a:r>
            <a:r>
              <a:rPr lang="zh-CN" altLang="en-US" sz="2000" spc="-113">
                <a:solidFill>
                  <a:srgbClr val="000000"/>
                </a:solidFill>
                <a:effectLst/>
                <a:latin typeface="黑体" pitchFamily="49" charset="-122"/>
                <a:ea typeface="黑体" pitchFamily="49" charset="-122"/>
                <a:cs typeface="Times New Roman" panose="02020603050405020304" pitchFamily="18" charset="0"/>
              </a:rPr>
              <a:t>陕甘宁边区各级参议会选举条例</a:t>
            </a:r>
            <a:r>
              <a:rPr lang="en-US" altLang="zh-CN" sz="2000" spc="-113">
                <a:solidFill>
                  <a:srgbClr val="000000"/>
                </a:solidFill>
                <a:effectLst/>
                <a:latin typeface="黑体" pitchFamily="49" charset="-122"/>
                <a:ea typeface="黑体" pitchFamily="49" charset="-122"/>
                <a:cs typeface="Times New Roman" panose="02020603050405020304" pitchFamily="18" charset="0"/>
              </a:rPr>
              <a:t>》</a:t>
            </a:r>
          </a:p>
        </p:txBody>
      </p:sp>
      <p:sp>
        <p:nvSpPr>
          <p:cNvPr id="10" name="内容占位符 2"/>
          <p:cNvSpPr txBox="1"/>
          <p:nvPr>
            <p:custDataLst>
              <p:tags r:id="rId6"/>
            </p:custDataLst>
          </p:nvPr>
        </p:nvSpPr>
        <p:spPr bwMode="auto">
          <a:xfrm>
            <a:off x="466646" y="6082294"/>
            <a:ext cx="11539870" cy="580632"/>
          </a:xfrm>
          <a:prstGeom prst="rect">
            <a:avLst/>
          </a:prstGeom>
          <a:noFill/>
          <a:ln w="9525">
            <a:noFill/>
            <a:miter lim="800000"/>
          </a:ln>
        </p:spPr>
        <p:txBody>
          <a:bodyPr/>
          <a:lstStyle>
            <a:defPPr/>
          </a:lstStyle>
          <a:p>
            <a:pPr>
              <a:lnSpc>
                <a:spcPct val="135000"/>
              </a:lnSpc>
              <a:buClr>
                <a:schemeClr val="tx2"/>
              </a:buClr>
              <a:buSzPct val="70000"/>
            </a:pPr>
            <a:r>
              <a:rPr lang="zh-CN" altLang="en-US" sz="2400" b="1">
                <a:solidFill>
                  <a:srgbClr val="0000FF"/>
                </a:solidFill>
                <a:latin typeface="DFKai-SB" panose="03000509000000000000" charset="-120"/>
                <a:ea typeface="DFKai-SB" panose="03000509000000000000" charset="-120"/>
                <a:cs typeface="Times New Roman" panose="02020603050405020304" pitchFamily="18" charset="0"/>
              </a:rPr>
              <a:t>根据材料并结合课本思考：上述两个材料在政权建设上有何不同？原因何在？</a:t>
            </a:r>
          </a:p>
        </p:txBody>
      </p:sp>
      <p:sp>
        <p:nvSpPr>
          <p:cNvPr id="12" name="文本框 11"/>
          <p:cNvSpPr txBox="1"/>
          <p:nvPr>
            <p:custDataLst>
              <p:tags r:id="rId7"/>
            </p:custDataLst>
          </p:nvPr>
        </p:nvSpPr>
        <p:spPr>
          <a:xfrm>
            <a:off x="452755" y="2171700"/>
            <a:ext cx="11553190" cy="1050290"/>
          </a:xfrm>
          <a:prstGeom prst="rect">
            <a:avLst/>
          </a:prstGeom>
          <a:solidFill>
            <a:schemeClr val="bg1"/>
          </a:solidFill>
          <a:ln>
            <a:solidFill>
              <a:schemeClr val="accent1"/>
            </a:solidFill>
          </a:ln>
        </p:spPr>
        <p:txBody>
          <a:bodyPr wrap="square">
            <a:spAutoFit/>
          </a:bodyPr>
          <a:lstStyle>
            <a:defPPr/>
          </a:lstStyle>
          <a:p>
            <a:pPr>
              <a:lnSpc>
                <a:spcPct val="130000"/>
              </a:lnSpc>
            </a:pPr>
            <a:r>
              <a:rPr lang="zh-CN" altLang="en-US" sz="2400" b="1">
                <a:solidFill>
                  <a:srgbClr val="FF0000"/>
                </a:solidFill>
              </a:rPr>
              <a:t>苏维埃政权：是一种纯粹阶级政权，政权中没有非无产阶级成员，限制民主革命力量的发展，扩大苏维埃政权的对立面</a:t>
            </a:r>
            <a:r>
              <a:rPr lang="zh-CN" altLang="en-US" sz="2400" b="1"/>
              <a:t>。</a:t>
            </a:r>
          </a:p>
        </p:txBody>
      </p:sp>
      <p:sp>
        <p:nvSpPr>
          <p:cNvPr id="14" name="文本框 13"/>
          <p:cNvSpPr txBox="1"/>
          <p:nvPr>
            <p:custDataLst>
              <p:tags r:id="rId8"/>
            </p:custDataLst>
          </p:nvPr>
        </p:nvSpPr>
        <p:spPr>
          <a:xfrm>
            <a:off x="452755" y="3198495"/>
            <a:ext cx="11553190" cy="460375"/>
          </a:xfrm>
          <a:prstGeom prst="rect">
            <a:avLst/>
          </a:prstGeom>
          <a:solidFill>
            <a:schemeClr val="bg2"/>
          </a:solidFill>
          <a:ln w="12700" cmpd="sng">
            <a:solidFill>
              <a:schemeClr val="accent1">
                <a:shade val="50000"/>
              </a:schemeClr>
            </a:solidFill>
            <a:prstDash val="solid"/>
          </a:ln>
        </p:spPr>
        <p:txBody>
          <a:bodyPr wrap="square" rtlCol="0" anchor="t">
            <a:spAutoFit/>
          </a:bodyPr>
          <a:lstStyle>
            <a:defPPr/>
          </a:lstStyle>
          <a:p>
            <a:pPr>
              <a:lnSpc>
                <a:spcPct val="100000"/>
              </a:lnSpc>
            </a:pPr>
            <a:r>
              <a:rPr lang="zh-CN" altLang="en-US" sz="2400" b="1">
                <a:solidFill>
                  <a:srgbClr val="FF0000"/>
                </a:solidFill>
              </a:rPr>
              <a:t>抗日民主政权：团结开明地主和民主人士，巩固和扩大抗日民族统一战线</a:t>
            </a:r>
          </a:p>
        </p:txBody>
      </p:sp>
      <p:sp>
        <p:nvSpPr>
          <p:cNvPr id="16" name="文本框 15"/>
          <p:cNvSpPr txBox="1"/>
          <p:nvPr>
            <p:custDataLst>
              <p:tags r:id="rId9"/>
            </p:custDataLst>
          </p:nvPr>
        </p:nvSpPr>
        <p:spPr>
          <a:xfrm>
            <a:off x="185420" y="5889625"/>
            <a:ext cx="11819255" cy="977265"/>
          </a:xfrm>
          <a:prstGeom prst="rect">
            <a:avLst/>
          </a:prstGeom>
          <a:solidFill>
            <a:schemeClr val="accent6">
              <a:lumMod val="20000"/>
              <a:lumOff val="80000"/>
            </a:schemeClr>
          </a:solidFill>
          <a:ln w="12700" cmpd="sng">
            <a:solidFill>
              <a:schemeClr val="accent1">
                <a:shade val="50000"/>
              </a:schemeClr>
            </a:solidFill>
            <a:prstDash val="sysDot"/>
          </a:ln>
        </p:spPr>
        <p:txBody>
          <a:bodyPr wrap="square" rtlCol="0" anchor="t">
            <a:spAutoFit/>
          </a:bodyPr>
          <a:lstStyle>
            <a:defPPr/>
          </a:lstStyle>
          <a:p>
            <a:pPr>
              <a:lnSpc>
                <a:spcPct val="120000"/>
              </a:lnSpc>
            </a:pPr>
            <a:r>
              <a:rPr lang="zh-CN" altLang="en-US" sz="2400" b="1">
                <a:latin typeface="楷体" panose="02010609060101010101" pitchFamily="49" charset="-122"/>
                <a:ea typeface="楷体" panose="02010609060101010101" pitchFamily="49" charset="-122"/>
                <a:cs typeface="楷体" panose="02010609060101010101" pitchFamily="49" charset="-122"/>
              </a:rPr>
              <a:t>原因：⑴革命形势（社会主要矛盾）和革命任务不同；⑵指导思想不同：前者政权建设受苏俄革命和政权建设影响较大，后者反映党独立自主地探索政权建设模式。</a:t>
            </a:r>
          </a:p>
        </p:txBody>
      </p:sp>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2"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1"/>
      <p:bldP spid="16" grpId="2"/>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8" name="燕尾形 7"/>
          <p:cNvSpPr/>
          <p:nvPr>
            <p:custDataLst>
              <p:tags r:id="rId3"/>
            </p:custDataLst>
          </p:nvPr>
        </p:nvSpPr>
        <p:spPr>
          <a:xfrm>
            <a:off x="321945" y="41275"/>
            <a:ext cx="402590" cy="499745"/>
          </a:xfrm>
          <a:prstGeom prst="chevron">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9" name="燕尾形 8"/>
          <p:cNvSpPr/>
          <p:nvPr>
            <p:custDataLst>
              <p:tags r:id="rId4"/>
            </p:custDataLst>
          </p:nvPr>
        </p:nvSpPr>
        <p:spPr>
          <a:xfrm>
            <a:off x="583565" y="29845"/>
            <a:ext cx="402590" cy="499745"/>
          </a:xfrm>
          <a:prstGeom prst="chevron">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3" name="文本框 2"/>
          <p:cNvSpPr txBox="1"/>
          <p:nvPr>
            <p:custDataLst>
              <p:tags r:id="rId5"/>
            </p:custDataLst>
          </p:nvPr>
        </p:nvSpPr>
        <p:spPr>
          <a:xfrm>
            <a:off x="1196340" y="29845"/>
            <a:ext cx="6846570" cy="521970"/>
          </a:xfrm>
          <a:prstGeom prst="rect">
            <a:avLst/>
          </a:prstGeom>
          <a:noFill/>
        </p:spPr>
        <p:txBody>
          <a:bodyPr wrap="none" rtlCol="0" anchor="t">
            <a:spAutoFit/>
          </a:bodyPr>
          <a:lstStyle>
            <a:defPPr/>
          </a:lstStyle>
          <a:p>
            <a:pPr/>
            <a:r>
              <a:rPr lang="zh-CN" altLang="en-US" sz="2800" b="1" spc="100">
                <a:solidFill>
                  <a:srgbClr val="C00000"/>
                </a:solidFill>
                <a:uFillTx/>
                <a:latin typeface="方正小标宋简体" panose="03000509000000000000" charset="-122"/>
                <a:ea typeface="方正小标宋简体" panose="03000509000000000000" charset="-122"/>
                <a:sym typeface="+mn-ea"/>
              </a:rPr>
              <a:t>中国共产党在根据地和解放区的制度探索</a:t>
            </a:r>
            <a:endParaRPr lang="zh-CN" altLang="en-US" sz="2800"/>
          </a:p>
        </p:txBody>
      </p:sp>
      <p:sp>
        <p:nvSpPr>
          <p:cNvPr id="2" name="内容占位符 2"/>
          <p:cNvSpPr txBox="1"/>
          <p:nvPr>
            <p:custDataLst>
              <p:tags r:id="rId6"/>
            </p:custDataLst>
          </p:nvPr>
        </p:nvSpPr>
        <p:spPr>
          <a:xfrm>
            <a:off x="322064" y="753344"/>
            <a:ext cx="8313197" cy="5573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marL="0" indent="0">
              <a:buFont typeface="Arial" pitchFamily="34" charset="0"/>
              <a:buNone/>
            </a:pPr>
            <a:r>
              <a:rPr lang="zh-CN" altLang="en-US" sz="2400" b="1">
                <a:solidFill>
                  <a:schemeClr val="tx1">
                    <a:lumMod val="95000"/>
                    <a:lumOff val="5000"/>
                  </a:schemeClr>
                </a:solidFill>
                <a:latin typeface="黑体" pitchFamily="49" charset="-122"/>
                <a:ea typeface="黑体" pitchFamily="49" charset="-122"/>
                <a:cs typeface="黑体" panose="02010609060101010101" pitchFamily="49" charset="-122"/>
              </a:rPr>
              <a:t>三、解放战争时期 </a:t>
            </a:r>
            <a:r>
              <a:rPr lang="en-US" altLang="zh-CN" sz="2400" b="1">
                <a:solidFill>
                  <a:schemeClr val="tx1">
                    <a:lumMod val="95000"/>
                    <a:lumOff val="5000"/>
                  </a:schemeClr>
                </a:solidFill>
                <a:latin typeface="黑体" pitchFamily="49" charset="-122"/>
                <a:ea typeface="黑体" pitchFamily="49" charset="-122"/>
                <a:cs typeface="黑体" panose="02010609060101010101" pitchFamily="49" charset="-122"/>
              </a:rPr>
              <a:t>· </a:t>
            </a:r>
            <a:r>
              <a:rPr lang="zh-CN" altLang="en-US" sz="2400" b="1">
                <a:solidFill>
                  <a:schemeClr val="tx1">
                    <a:lumMod val="95000"/>
                    <a:lumOff val="5000"/>
                  </a:schemeClr>
                </a:solidFill>
                <a:latin typeface="黑体" pitchFamily="49" charset="-122"/>
                <a:ea typeface="黑体" pitchFamily="49" charset="-122"/>
                <a:cs typeface="黑体" panose="02010609060101010101" pitchFamily="49" charset="-122"/>
              </a:rPr>
              <a:t>解放区人民政权的建立</a:t>
            </a:r>
          </a:p>
        </p:txBody>
      </p:sp>
      <p:sp>
        <p:nvSpPr>
          <p:cNvPr id="7" name="文本框 6"/>
          <p:cNvSpPr txBox="1"/>
          <p:nvPr>
            <p:custDataLst>
              <p:tags r:id="rId7"/>
            </p:custDataLst>
          </p:nvPr>
        </p:nvSpPr>
        <p:spPr>
          <a:xfrm>
            <a:off x="321945" y="1708150"/>
            <a:ext cx="5461635" cy="2861310"/>
          </a:xfrm>
          <a:prstGeom prst="rect">
            <a:avLst/>
          </a:prstGeom>
          <a:noFill/>
        </p:spPr>
        <p:txBody>
          <a:bodyPr wrap="square" rtlCol="0">
            <a:spAutoFit/>
          </a:bodyPr>
          <a:lstStyle>
            <a:defPPr/>
          </a:lstStyle>
          <a:p>
            <a:pPr>
              <a:lnSpc>
                <a:spcPct val="125000"/>
              </a:lnSpc>
              <a:spcBef>
                <a:spcPct val="0"/>
              </a:spcBef>
              <a:spcAft>
                <a:spcPct val="0"/>
              </a:spcAft>
            </a:pPr>
            <a:r>
              <a:rPr lang="en-US" sz="2400" b="1">
                <a:solidFill>
                  <a:srgbClr val="C00000"/>
                </a:solidFill>
                <a:latin typeface="黑体" pitchFamily="49" charset="-122"/>
                <a:ea typeface="黑体" pitchFamily="49" charset="-122"/>
                <a:cs typeface="黑体" panose="02010609060101010101" pitchFamily="49" charset="-122"/>
              </a:rPr>
              <a:t>(1)</a:t>
            </a:r>
            <a:r>
              <a:rPr lang="zh-CN" altLang="en-US" sz="2400" b="1">
                <a:solidFill>
                  <a:srgbClr val="C00000"/>
                </a:solidFill>
                <a:latin typeface="黑体" pitchFamily="49" charset="-122"/>
                <a:ea typeface="黑体" pitchFamily="49" charset="-122"/>
                <a:cs typeface="黑体" panose="02010609060101010101" pitchFamily="49" charset="-122"/>
              </a:rPr>
              <a:t>行政区的建立</a:t>
            </a:r>
            <a:r>
              <a:rPr lang="en-US" altLang="zh-CN" sz="2400" b="1">
                <a:solidFill>
                  <a:srgbClr val="C00000"/>
                </a:solidFill>
                <a:latin typeface="黑体" pitchFamily="49" charset="-122"/>
                <a:ea typeface="黑体" pitchFamily="49" charset="-122"/>
                <a:cs typeface="黑体" panose="02010609060101010101" pitchFamily="49" charset="-122"/>
              </a:rPr>
              <a:t>——</a:t>
            </a:r>
            <a:r>
              <a:rPr lang="zh-CN" altLang="en-US" sz="2400" b="1">
                <a:solidFill>
                  <a:srgbClr val="C00000"/>
                </a:solidFill>
                <a:latin typeface="黑体" pitchFamily="49" charset="-122"/>
                <a:ea typeface="黑体" pitchFamily="49" charset="-122"/>
                <a:cs typeface="黑体" panose="02010609060101010101" pitchFamily="49" charset="-122"/>
              </a:rPr>
              <a:t>为新中国的政权建设奠定了坚实基础</a:t>
            </a:r>
          </a:p>
          <a:p>
            <a:pPr algn="just">
              <a:lnSpc>
                <a:spcPct val="125000"/>
              </a:lnSpc>
              <a:spcBef>
                <a:spcPct val="0"/>
              </a:spcBef>
              <a:spcAft>
                <a:spcPct val="0"/>
              </a:spcAft>
            </a:pPr>
            <a:r>
              <a:rPr lang="zh-CN" altLang="en-US" sz="2400" b="1">
                <a:latin typeface="黑体" pitchFamily="49" charset="-122"/>
                <a:ea typeface="黑体" pitchFamily="49" charset="-122"/>
                <a:cs typeface="黑体" panose="02010609060101010101" pitchFamily="49" charset="-122"/>
              </a:rPr>
              <a:t>    在解放区设置行政区，巩固新兴的人民政权。在行政区设军事委员会或人民政府，各自管辖若干省级及以下行政单位。</a:t>
            </a:r>
          </a:p>
        </p:txBody>
      </p:sp>
      <p:sp>
        <p:nvSpPr>
          <p:cNvPr id="4" name="文本框 3"/>
          <p:cNvSpPr txBox="1"/>
          <p:nvPr>
            <p:custDataLst>
              <p:tags r:id="rId8"/>
            </p:custDataLst>
          </p:nvPr>
        </p:nvSpPr>
        <p:spPr>
          <a:xfrm>
            <a:off x="182880" y="4569460"/>
            <a:ext cx="6141085" cy="1014730"/>
          </a:xfrm>
          <a:prstGeom prst="rect">
            <a:avLst/>
          </a:prstGeom>
          <a:noFill/>
        </p:spPr>
        <p:txBody>
          <a:bodyPr wrap="square" rtlCol="0">
            <a:spAutoFit/>
          </a:bodyPr>
          <a:lstStyle>
            <a:defPPr/>
          </a:lstStyle>
          <a:p>
            <a:pPr>
              <a:lnSpc>
                <a:spcPct val="125000"/>
              </a:lnSpc>
              <a:spcBef>
                <a:spcPct val="0"/>
              </a:spcBef>
              <a:spcAft>
                <a:spcPct val="0"/>
              </a:spcAft>
            </a:pPr>
            <a:r>
              <a:rPr lang="en-US" sz="2400" b="1">
                <a:solidFill>
                  <a:srgbClr val="C00000"/>
                </a:solidFill>
                <a:latin typeface="黑体" pitchFamily="49" charset="-122"/>
                <a:ea typeface="黑体" pitchFamily="49" charset="-122"/>
                <a:cs typeface="黑体" panose="02010609060101010101" pitchFamily="49" charset="-122"/>
              </a:rPr>
              <a:t>(2)</a:t>
            </a:r>
            <a:r>
              <a:rPr lang="zh-CN" altLang="en-US" sz="2400" b="1">
                <a:solidFill>
                  <a:srgbClr val="C00000"/>
                </a:solidFill>
                <a:latin typeface="黑体" pitchFamily="49" charset="-122"/>
                <a:ea typeface="黑体" pitchFamily="49" charset="-122"/>
                <a:cs typeface="黑体" panose="02010609060101010101" pitchFamily="49" charset="-122"/>
              </a:rPr>
              <a:t>《论人民民主专政》的发表</a:t>
            </a:r>
            <a:r>
              <a:rPr lang="en-US" altLang="zh-CN" sz="2400" b="1">
                <a:solidFill>
                  <a:srgbClr val="C00000"/>
                </a:solidFill>
                <a:latin typeface="黑体" pitchFamily="49" charset="-122"/>
                <a:ea typeface="黑体" pitchFamily="49" charset="-122"/>
                <a:cs typeface="黑体" panose="02010609060101010101" pitchFamily="49" charset="-122"/>
              </a:rPr>
              <a:t>——</a:t>
            </a:r>
            <a:r>
              <a:rPr lang="zh-CN" altLang="en-US" sz="2400" b="1">
                <a:solidFill>
                  <a:srgbClr val="C00000"/>
                </a:solidFill>
                <a:latin typeface="黑体" pitchFamily="49" charset="-122"/>
                <a:ea typeface="黑体" pitchFamily="49" charset="-122"/>
                <a:cs typeface="黑体" panose="02010609060101010101" pitchFamily="49" charset="-122"/>
              </a:rPr>
              <a:t>为建立人民共和国奠定了理论基础</a:t>
            </a:r>
            <a:endParaRPr lang="zh-CN" altLang="en-US" sz="2400" b="1">
              <a:solidFill>
                <a:schemeClr val="tx1"/>
              </a:solidFill>
              <a:latin typeface="黑体" pitchFamily="49" charset="-122"/>
              <a:ea typeface="黑体" pitchFamily="49" charset="-122"/>
              <a:cs typeface="黑体" panose="02010609060101010101" pitchFamily="49" charset="-122"/>
            </a:endParaRPr>
          </a:p>
        </p:txBody>
      </p:sp>
      <p:pic>
        <p:nvPicPr>
          <p:cNvPr id="11" name="图片 10" descr="96dda144ad345982e407dab302f431adcbef8405"/>
          <p:cNvPicPr>
            <a:picLocks noChangeAspect="1"/>
          </p:cNvPicPr>
          <p:nvPr>
            <p:custDataLst>
              <p:tags r:id="rId10"/>
            </p:custDataLst>
          </p:nvPr>
        </p:nvPicPr>
        <p:blipFill>
          <a:blip r:embed="rId9"/>
          <a:stretch>
            <a:fillRect/>
          </a:stretch>
        </p:blipFill>
        <p:spPr>
          <a:xfrm>
            <a:off x="6456045" y="1311275"/>
            <a:ext cx="5520055" cy="4235450"/>
          </a:xfrm>
          <a:prstGeom prst="rect">
            <a:avLst/>
          </a:prstGeom>
        </p:spPr>
      </p:pic>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p:tgtEl>
                                          <p:spTgt spid="11"/>
                                        </p:tgtEl>
                                        <p:attrNameLst>
                                          <p:attrName>ppt_y</p:attrName>
                                        </p:attrNameLst>
                                      </p:cBhvr>
                                      <p:tavLst>
                                        <p:tav tm="0">
                                          <p:val>
                                            <p:strVal val="#ppt_y+#ppt_h*1.125000"/>
                                          </p:val>
                                        </p:tav>
                                        <p:tav tm="100000">
                                          <p:val>
                                            <p:strVal val="#ppt_y"/>
                                          </p:val>
                                        </p:tav>
                                      </p:tavLst>
                                    </p:anim>
                                    <p:animEffect transition="in" filter="wipe(up)">
                                      <p:cBhvr>
                                        <p:cTn id="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8" name="燕尾形 7"/>
          <p:cNvSpPr/>
          <p:nvPr>
            <p:custDataLst>
              <p:tags r:id="rId3"/>
            </p:custDataLst>
          </p:nvPr>
        </p:nvSpPr>
        <p:spPr>
          <a:xfrm>
            <a:off x="321945" y="41275"/>
            <a:ext cx="402590" cy="499745"/>
          </a:xfrm>
          <a:prstGeom prst="chevron">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9" name="燕尾形 8"/>
          <p:cNvSpPr/>
          <p:nvPr>
            <p:custDataLst>
              <p:tags r:id="rId4"/>
            </p:custDataLst>
          </p:nvPr>
        </p:nvSpPr>
        <p:spPr>
          <a:xfrm>
            <a:off x="583565" y="29845"/>
            <a:ext cx="402590" cy="499745"/>
          </a:xfrm>
          <a:prstGeom prst="chevron">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3" name="文本框 2"/>
          <p:cNvSpPr txBox="1"/>
          <p:nvPr>
            <p:custDataLst>
              <p:tags r:id="rId5"/>
            </p:custDataLst>
          </p:nvPr>
        </p:nvSpPr>
        <p:spPr>
          <a:xfrm>
            <a:off x="1196340" y="29845"/>
            <a:ext cx="6846570" cy="521970"/>
          </a:xfrm>
          <a:prstGeom prst="rect">
            <a:avLst/>
          </a:prstGeom>
          <a:noFill/>
        </p:spPr>
        <p:txBody>
          <a:bodyPr wrap="none" rtlCol="0" anchor="t">
            <a:spAutoFit/>
          </a:bodyPr>
          <a:lstStyle>
            <a:defPPr/>
          </a:lstStyle>
          <a:p>
            <a:pPr/>
            <a:r>
              <a:rPr lang="zh-CN" altLang="en-US" sz="2800" b="1" spc="100">
                <a:solidFill>
                  <a:srgbClr val="C00000"/>
                </a:solidFill>
                <a:uFillTx/>
                <a:latin typeface="方正小标宋简体" panose="03000509000000000000" charset="-122"/>
                <a:ea typeface="方正小标宋简体" panose="03000509000000000000" charset="-122"/>
                <a:sym typeface="+mn-ea"/>
              </a:rPr>
              <a:t>中国共产党在根据地和解放区的制度探索</a:t>
            </a:r>
            <a:endParaRPr lang="zh-CN" altLang="en-US" sz="2800"/>
          </a:p>
        </p:txBody>
      </p:sp>
      <p:pic>
        <p:nvPicPr>
          <p:cNvPr id="4" name="图片 3"/>
          <p:cNvPicPr>
            <a:picLocks noChangeAspect="1"/>
          </p:cNvPicPr>
          <p:nvPr>
            <p:custDataLst>
              <p:tags r:id="rId7"/>
            </p:custDataLst>
          </p:nvPr>
        </p:nvPicPr>
        <p:blipFill>
          <a:blip r:embed="rId6"/>
          <a:stretch>
            <a:fillRect/>
          </a:stretch>
        </p:blipFill>
        <p:spPr>
          <a:xfrm>
            <a:off x="-92597" y="0"/>
            <a:ext cx="12570105" cy="7574540"/>
          </a:xfrm>
          <a:prstGeom prst="rect">
            <a:avLst/>
          </a:prstGeom>
        </p:spPr>
      </p:pic>
    </p:spTree>
  </p:cSld>
  <p:clrMapOvr>
    <a:masterClrMapping/>
  </p:clrMapOvr>
  <mc:AlternateContent>
    <mc:Choice xmlns:p14="http://schemas.microsoft.com/office/powerpoint/2010/main" Requires="p14">
      <p:transition p14:dur="500">
        <p:random/>
      </p:transition>
    </mc:Choice>
    <mc:Fallback>
      <p:transition>
        <p:random/>
      </p:transition>
    </mc:Fallback>
  </mc:AlternateConten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1072932" y="285472"/>
            <a:ext cx="4625340" cy="521970"/>
          </a:xfrm>
          <a:prstGeom prst="rect">
            <a:avLst/>
          </a:prstGeom>
        </p:spPr>
        <p:txBody>
          <a:bodyPr wrap="none">
            <a:spAutoFit/>
          </a:bodyPr>
          <a:lstStyle>
            <a:defPPr/>
          </a:lstStyle>
          <a:p>
            <a:pPr algn="l"/>
            <a:r>
              <a:rPr lang="zh-CN" altLang="en-US" sz="2800" b="1" spc="100">
                <a:solidFill>
                  <a:srgbClr val="C00000"/>
                </a:solidFill>
                <a:uFillTx/>
                <a:latin typeface="方正小标宋简体" panose="03000509000000000000" charset="-122"/>
                <a:ea typeface="方正小标宋简体" panose="03000509000000000000" charset="-122"/>
              </a:rPr>
              <a:t>中华人民共和国的政治制度</a:t>
            </a:r>
          </a:p>
        </p:txBody>
      </p:sp>
      <p:sp>
        <p:nvSpPr>
          <p:cNvPr id="4" name="圆角矩形 4"/>
          <p:cNvSpPr>
            <a:spLocks noChangeArrowheads="1"/>
          </p:cNvSpPr>
          <p:nvPr>
            <p:custDataLst>
              <p:tags r:id="rId4"/>
            </p:custDataLst>
          </p:nvPr>
        </p:nvSpPr>
        <p:spPr bwMode="auto">
          <a:xfrm>
            <a:off x="459740" y="2915285"/>
            <a:ext cx="2447925" cy="766445"/>
          </a:xfrm>
          <a:prstGeom prst="roundRect">
            <a:avLst>
              <a:gd name="adj" fmla="val 16667"/>
            </a:avLst>
          </a:prstGeom>
          <a:solidFill>
            <a:srgbClr val="C00000"/>
          </a:solidFill>
          <a:ln>
            <a:noFill/>
          </a:ln>
        </p:spPr>
        <p:txBody>
          <a:bodyPr anchor="ctr"/>
          <a:lstStyle>
            <a:defPPr/>
            <a:lvl1pPr>
              <a:defRPr>
                <a:solidFill>
                  <a:schemeClr val="tx1"/>
                </a:solidFill>
                <a:latin typeface="Calibri"/>
                <a:ea typeface="微软雅黑" panose="020b0503020204020204" pitchFamily="34" charset="-122"/>
              </a:defRPr>
            </a:lvl1pPr>
            <a:lvl2pPr marL="742950" indent="-285750">
              <a:defRPr>
                <a:solidFill>
                  <a:schemeClr val="tx1"/>
                </a:solidFill>
                <a:latin typeface="Calibri"/>
                <a:ea typeface="微软雅黑" panose="020b0503020204020204" pitchFamily="34" charset="-122"/>
              </a:defRPr>
            </a:lvl2pPr>
            <a:lvl3pPr marL="1143000" indent="-228600">
              <a:defRPr>
                <a:solidFill>
                  <a:schemeClr val="tx1"/>
                </a:solidFill>
                <a:latin typeface="Calibri"/>
                <a:ea typeface="微软雅黑" panose="020b0503020204020204" pitchFamily="34" charset="-122"/>
              </a:defRPr>
            </a:lvl3pPr>
            <a:lvl4pPr marL="1600200" indent="-228600">
              <a:defRPr>
                <a:solidFill>
                  <a:schemeClr val="tx1"/>
                </a:solidFill>
                <a:latin typeface="Calibri"/>
                <a:ea typeface="微软雅黑" panose="020b0503020204020204" pitchFamily="34" charset="-122"/>
              </a:defRPr>
            </a:lvl4pPr>
            <a:lvl5pPr marL="2057400" indent="-228600">
              <a:defRPr>
                <a:solidFill>
                  <a:schemeClr val="tx1"/>
                </a:solidFill>
                <a:latin typeface="Calibri"/>
                <a:ea typeface="微软雅黑" panose="020b0503020204020204" pitchFamily="34" charset="-122"/>
              </a:defRPr>
            </a:lvl5pPr>
            <a:lvl6pPr marL="25146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6pPr>
            <a:lvl7pPr marL="29718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7pPr>
            <a:lvl8pPr marL="34290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8pPr>
            <a:lvl9pPr marL="38862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9pPr>
          </a:lstStyle>
          <a:p>
            <a:pPr algn="ctr" eaLnBrk="1" hangingPunct="1"/>
            <a:endParaRPr lang="zh-CN" altLang="en-US">
              <a:solidFill>
                <a:srgbClr val="FFFFFF"/>
              </a:solidFill>
              <a:effectLst>
                <a:outerShdw blurRad="38100" dist="38100" dir="2700000" algn="tl">
                  <a:srgbClr val="000000">
                    <a:alpha val="43137"/>
                  </a:srgbClr>
                </a:outerShdw>
              </a:effectLst>
              <a:latin typeface="+mn-lt"/>
              <a:ea typeface="+mn-ea"/>
            </a:endParaRPr>
          </a:p>
        </p:txBody>
      </p:sp>
      <p:sp>
        <p:nvSpPr>
          <p:cNvPr id="5" name="圆角矩形 5"/>
          <p:cNvSpPr>
            <a:spLocks noChangeArrowheads="1"/>
          </p:cNvSpPr>
          <p:nvPr>
            <p:custDataLst>
              <p:tags r:id="rId5"/>
            </p:custDataLst>
          </p:nvPr>
        </p:nvSpPr>
        <p:spPr bwMode="auto">
          <a:xfrm>
            <a:off x="3677920" y="1705610"/>
            <a:ext cx="1244600" cy="767080"/>
          </a:xfrm>
          <a:prstGeom prst="roundRect">
            <a:avLst>
              <a:gd name="adj" fmla="val 16667"/>
            </a:avLst>
          </a:prstGeom>
          <a:solidFill>
            <a:srgbClr val="C00000"/>
          </a:solidFill>
          <a:ln>
            <a:noFill/>
          </a:ln>
        </p:spPr>
        <p:txBody>
          <a:bodyPr anchor="ctr"/>
          <a:lstStyle>
            <a:defPPr/>
            <a:lvl1pPr>
              <a:defRPr>
                <a:solidFill>
                  <a:schemeClr val="tx1"/>
                </a:solidFill>
                <a:latin typeface="Calibri"/>
                <a:ea typeface="微软雅黑" panose="020b0503020204020204" pitchFamily="34" charset="-122"/>
              </a:defRPr>
            </a:lvl1pPr>
            <a:lvl2pPr marL="742950" indent="-285750">
              <a:defRPr>
                <a:solidFill>
                  <a:schemeClr val="tx1"/>
                </a:solidFill>
                <a:latin typeface="Calibri"/>
                <a:ea typeface="微软雅黑" panose="020b0503020204020204" pitchFamily="34" charset="-122"/>
              </a:defRPr>
            </a:lvl2pPr>
            <a:lvl3pPr marL="1143000" indent="-228600">
              <a:defRPr>
                <a:solidFill>
                  <a:schemeClr val="tx1"/>
                </a:solidFill>
                <a:latin typeface="Calibri"/>
                <a:ea typeface="微软雅黑" panose="020b0503020204020204" pitchFamily="34" charset="-122"/>
              </a:defRPr>
            </a:lvl3pPr>
            <a:lvl4pPr marL="1600200" indent="-228600">
              <a:defRPr>
                <a:solidFill>
                  <a:schemeClr val="tx1"/>
                </a:solidFill>
                <a:latin typeface="Calibri"/>
                <a:ea typeface="微软雅黑" panose="020b0503020204020204" pitchFamily="34" charset="-122"/>
              </a:defRPr>
            </a:lvl4pPr>
            <a:lvl5pPr marL="2057400" indent="-228600">
              <a:defRPr>
                <a:solidFill>
                  <a:schemeClr val="tx1"/>
                </a:solidFill>
                <a:latin typeface="Calibri"/>
                <a:ea typeface="微软雅黑" panose="020b0503020204020204" pitchFamily="34" charset="-122"/>
              </a:defRPr>
            </a:lvl5pPr>
            <a:lvl6pPr marL="25146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6pPr>
            <a:lvl7pPr marL="29718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7pPr>
            <a:lvl8pPr marL="34290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8pPr>
            <a:lvl9pPr marL="38862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9pPr>
          </a:lstStyle>
          <a:p>
            <a:pPr algn="ctr" eaLnBrk="1" hangingPunct="1"/>
            <a:endParaRPr lang="zh-CN" altLang="en-US">
              <a:solidFill>
                <a:srgbClr val="FFFFFF"/>
              </a:solidFill>
              <a:effectLst>
                <a:outerShdw blurRad="38100" dist="38100" dir="2700000" algn="tl">
                  <a:srgbClr val="000000">
                    <a:alpha val="43137"/>
                  </a:srgbClr>
                </a:outerShdw>
              </a:effectLst>
              <a:latin typeface="+mn-lt"/>
              <a:ea typeface="+mn-ea"/>
            </a:endParaRPr>
          </a:p>
        </p:txBody>
      </p:sp>
      <p:sp>
        <p:nvSpPr>
          <p:cNvPr id="6" name="圆角矩形 6"/>
          <p:cNvSpPr>
            <a:spLocks noChangeArrowheads="1"/>
          </p:cNvSpPr>
          <p:nvPr>
            <p:custDataLst>
              <p:tags r:id="rId6"/>
            </p:custDataLst>
          </p:nvPr>
        </p:nvSpPr>
        <p:spPr bwMode="auto">
          <a:xfrm>
            <a:off x="3677920" y="3715385"/>
            <a:ext cx="1244600" cy="767080"/>
          </a:xfrm>
          <a:prstGeom prst="roundRect">
            <a:avLst>
              <a:gd name="adj" fmla="val 16667"/>
            </a:avLst>
          </a:prstGeom>
          <a:solidFill>
            <a:srgbClr val="C00000"/>
          </a:solidFill>
          <a:ln>
            <a:noFill/>
          </a:ln>
        </p:spPr>
        <p:txBody>
          <a:bodyPr anchor="ctr"/>
          <a:lstStyle>
            <a:defPPr/>
            <a:lvl1pPr>
              <a:defRPr>
                <a:solidFill>
                  <a:schemeClr val="tx1"/>
                </a:solidFill>
                <a:latin typeface="Calibri"/>
                <a:ea typeface="微软雅黑" panose="020b0503020204020204" pitchFamily="34" charset="-122"/>
              </a:defRPr>
            </a:lvl1pPr>
            <a:lvl2pPr marL="742950" indent="-285750">
              <a:defRPr>
                <a:solidFill>
                  <a:schemeClr val="tx1"/>
                </a:solidFill>
                <a:latin typeface="Calibri"/>
                <a:ea typeface="微软雅黑" panose="020b0503020204020204" pitchFamily="34" charset="-122"/>
              </a:defRPr>
            </a:lvl2pPr>
            <a:lvl3pPr marL="1143000" indent="-228600">
              <a:defRPr>
                <a:solidFill>
                  <a:schemeClr val="tx1"/>
                </a:solidFill>
                <a:latin typeface="Calibri"/>
                <a:ea typeface="微软雅黑" panose="020b0503020204020204" pitchFamily="34" charset="-122"/>
              </a:defRPr>
            </a:lvl3pPr>
            <a:lvl4pPr marL="1600200" indent="-228600">
              <a:defRPr>
                <a:solidFill>
                  <a:schemeClr val="tx1"/>
                </a:solidFill>
                <a:latin typeface="Calibri"/>
                <a:ea typeface="微软雅黑" panose="020b0503020204020204" pitchFamily="34" charset="-122"/>
              </a:defRPr>
            </a:lvl4pPr>
            <a:lvl5pPr marL="2057400" indent="-228600">
              <a:defRPr>
                <a:solidFill>
                  <a:schemeClr val="tx1"/>
                </a:solidFill>
                <a:latin typeface="Calibri"/>
                <a:ea typeface="微软雅黑" panose="020b0503020204020204" pitchFamily="34" charset="-122"/>
              </a:defRPr>
            </a:lvl5pPr>
            <a:lvl6pPr marL="25146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6pPr>
            <a:lvl7pPr marL="29718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7pPr>
            <a:lvl8pPr marL="34290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8pPr>
            <a:lvl9pPr marL="38862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9pPr>
          </a:lstStyle>
          <a:p>
            <a:pPr algn="ctr" eaLnBrk="1" hangingPunct="1"/>
            <a:endParaRPr lang="zh-CN" altLang="en-US">
              <a:solidFill>
                <a:srgbClr val="FFFFFF"/>
              </a:solidFill>
              <a:effectLst>
                <a:outerShdw blurRad="38100" dist="38100" dir="2700000" algn="tl">
                  <a:srgbClr val="000000">
                    <a:alpha val="43137"/>
                  </a:srgbClr>
                </a:outerShdw>
              </a:effectLst>
              <a:latin typeface="+mn-lt"/>
              <a:ea typeface="+mn-ea"/>
            </a:endParaRPr>
          </a:p>
        </p:txBody>
      </p:sp>
      <p:sp>
        <p:nvSpPr>
          <p:cNvPr id="7" name="圆角矩形 7"/>
          <p:cNvSpPr>
            <a:spLocks noChangeArrowheads="1"/>
          </p:cNvSpPr>
          <p:nvPr>
            <p:custDataLst>
              <p:tags r:id="rId7"/>
            </p:custDataLst>
          </p:nvPr>
        </p:nvSpPr>
        <p:spPr bwMode="auto">
          <a:xfrm>
            <a:off x="5669915" y="1704975"/>
            <a:ext cx="6061710" cy="767080"/>
          </a:xfrm>
          <a:prstGeom prst="roundRect">
            <a:avLst>
              <a:gd name="adj" fmla="val 16667"/>
            </a:avLst>
          </a:prstGeom>
          <a:solidFill>
            <a:srgbClr val="C00000"/>
          </a:solidFill>
          <a:ln>
            <a:noFill/>
          </a:ln>
        </p:spPr>
        <p:txBody>
          <a:bodyPr anchor="ctr"/>
          <a:lstStyle>
            <a:defPPr/>
            <a:lvl1pPr>
              <a:defRPr>
                <a:solidFill>
                  <a:schemeClr val="tx1"/>
                </a:solidFill>
                <a:latin typeface="Calibri"/>
                <a:ea typeface="微软雅黑" panose="020b0503020204020204" pitchFamily="34" charset="-122"/>
              </a:defRPr>
            </a:lvl1pPr>
            <a:lvl2pPr marL="742950" indent="-285750">
              <a:defRPr>
                <a:solidFill>
                  <a:schemeClr val="tx1"/>
                </a:solidFill>
                <a:latin typeface="Calibri"/>
                <a:ea typeface="微软雅黑" panose="020b0503020204020204" pitchFamily="34" charset="-122"/>
              </a:defRPr>
            </a:lvl2pPr>
            <a:lvl3pPr marL="1143000" indent="-228600">
              <a:defRPr>
                <a:solidFill>
                  <a:schemeClr val="tx1"/>
                </a:solidFill>
                <a:latin typeface="Calibri"/>
                <a:ea typeface="微软雅黑" panose="020b0503020204020204" pitchFamily="34" charset="-122"/>
              </a:defRPr>
            </a:lvl3pPr>
            <a:lvl4pPr marL="1600200" indent="-228600">
              <a:defRPr>
                <a:solidFill>
                  <a:schemeClr val="tx1"/>
                </a:solidFill>
                <a:latin typeface="Calibri"/>
                <a:ea typeface="微软雅黑" panose="020b0503020204020204" pitchFamily="34" charset="-122"/>
              </a:defRPr>
            </a:lvl4pPr>
            <a:lvl5pPr marL="2057400" indent="-228600">
              <a:defRPr>
                <a:solidFill>
                  <a:schemeClr val="tx1"/>
                </a:solidFill>
                <a:latin typeface="Calibri"/>
                <a:ea typeface="微软雅黑" panose="020b0503020204020204" pitchFamily="34" charset="-122"/>
              </a:defRPr>
            </a:lvl5pPr>
            <a:lvl6pPr marL="25146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6pPr>
            <a:lvl7pPr marL="29718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7pPr>
            <a:lvl8pPr marL="34290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8pPr>
            <a:lvl9pPr marL="38862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9pPr>
          </a:lstStyle>
          <a:p>
            <a:pPr algn="ctr" eaLnBrk="1" hangingPunct="1"/>
            <a:endParaRPr lang="zh-CN" altLang="en-US">
              <a:solidFill>
                <a:srgbClr val="FFFFFF"/>
              </a:solidFill>
              <a:effectLst>
                <a:outerShdw blurRad="38100" dist="38100" dir="2700000" algn="tl">
                  <a:srgbClr val="000000">
                    <a:alpha val="43137"/>
                  </a:srgbClr>
                </a:outerShdw>
              </a:effectLst>
              <a:latin typeface="+mn-lt"/>
              <a:ea typeface="+mn-ea"/>
            </a:endParaRPr>
          </a:p>
        </p:txBody>
      </p:sp>
      <p:cxnSp>
        <p:nvCxnSpPr>
          <p:cNvPr id="8" name="直接连接符 13"/>
          <p:cNvCxnSpPr>
            <a:cxnSpLocks noChangeShapeType="1"/>
            <a:stCxn id="4" idx="3"/>
            <a:endCxn id="5" idx="1"/>
          </p:cNvCxnSpPr>
          <p:nvPr>
            <p:custDataLst>
              <p:tags r:id="rId8"/>
            </p:custDataLst>
          </p:nvPr>
        </p:nvCxnSpPr>
        <p:spPr bwMode="auto">
          <a:xfrm flipV="1">
            <a:off x="2907665" y="2089150"/>
            <a:ext cx="770255" cy="1209675"/>
          </a:xfrm>
          <a:prstGeom prst="line">
            <a:avLst/>
          </a:prstGeom>
          <a:noFill/>
          <a:ln w="22225" cmpd="sng">
            <a:solidFill>
              <a:srgbClr val="C00000"/>
            </a:solidFill>
            <a:round/>
          </a:ln>
          <a:extLst>
            <a:ext uri="{909E8E84-426E-40DD-AFC4-6F175D3DCCD1}">
              <a14:hiddenFill xmlns:a14="http://schemas.microsoft.com/office/drawing/2010/main">
                <a:noFill/>
              </a14:hiddenFill>
            </a:ext>
          </a:extLst>
        </p:spPr>
      </p:cxnSp>
      <p:cxnSp>
        <p:nvCxnSpPr>
          <p:cNvPr id="9" name="直接连接符 15"/>
          <p:cNvCxnSpPr>
            <a:cxnSpLocks noChangeShapeType="1"/>
            <a:stCxn id="4" idx="3"/>
            <a:endCxn id="6" idx="1"/>
          </p:cNvCxnSpPr>
          <p:nvPr>
            <p:custDataLst>
              <p:tags r:id="rId9"/>
            </p:custDataLst>
          </p:nvPr>
        </p:nvCxnSpPr>
        <p:spPr bwMode="auto">
          <a:xfrm>
            <a:off x="2907665" y="3298825"/>
            <a:ext cx="770255" cy="800100"/>
          </a:xfrm>
          <a:prstGeom prst="line">
            <a:avLst/>
          </a:prstGeom>
          <a:noFill/>
          <a:ln w="22225" cmpd="sng">
            <a:solidFill>
              <a:srgbClr val="C00000"/>
            </a:solidFill>
            <a:round/>
          </a:ln>
          <a:extLst>
            <a:ext uri="{909E8E84-426E-40DD-AFC4-6F175D3DCCD1}">
              <a14:hiddenFill xmlns:a14="http://schemas.microsoft.com/office/drawing/2010/main">
                <a:noFill/>
              </a14:hiddenFill>
            </a:ext>
          </a:extLst>
        </p:spPr>
      </p:cxnSp>
      <p:cxnSp>
        <p:nvCxnSpPr>
          <p:cNvPr id="10" name="直接连接符 17"/>
          <p:cNvCxnSpPr>
            <a:cxnSpLocks noChangeShapeType="1"/>
            <a:stCxn id="5" idx="3"/>
            <a:endCxn id="7" idx="1"/>
          </p:cNvCxnSpPr>
          <p:nvPr>
            <p:custDataLst>
              <p:tags r:id="rId10"/>
            </p:custDataLst>
          </p:nvPr>
        </p:nvCxnSpPr>
        <p:spPr bwMode="auto">
          <a:xfrm flipV="1">
            <a:off x="4922520" y="2088515"/>
            <a:ext cx="747395" cy="635"/>
          </a:xfrm>
          <a:prstGeom prst="line">
            <a:avLst/>
          </a:prstGeom>
          <a:noFill/>
          <a:ln w="22225" cmpd="sng">
            <a:solidFill>
              <a:srgbClr val="C00000"/>
            </a:solidFill>
            <a:round/>
          </a:ln>
          <a:extLst>
            <a:ext uri="{909E8E84-426E-40DD-AFC4-6F175D3DCCD1}">
              <a14:hiddenFill xmlns:a14="http://schemas.microsoft.com/office/drawing/2010/main">
                <a:noFill/>
              </a14:hiddenFill>
            </a:ext>
          </a:extLst>
        </p:spPr>
      </p:cxnSp>
      <p:sp>
        <p:nvSpPr>
          <p:cNvPr id="11" name="文本框 10"/>
          <p:cNvSpPr txBox="1"/>
          <p:nvPr>
            <p:custDataLst>
              <p:tags r:id="rId11"/>
            </p:custDataLst>
          </p:nvPr>
        </p:nvSpPr>
        <p:spPr>
          <a:xfrm>
            <a:off x="562610" y="3027680"/>
            <a:ext cx="2250440" cy="541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chorCtr="0"/>
          <a:lstStyle>
            <a:defPPr>
              <a:defRPr lang="zh-CN"/>
            </a:defPPr>
            <a:lvl1pPr algn="ctr" eaLnBrk="1" hangingPunct="1">
              <a:lnSpc>
                <a:spcPct val="100000"/>
              </a:lnSpc>
              <a:buNone/>
              <a:defRPr sz="1400">
                <a:solidFill>
                  <a:srgbClr val="F4E3B6"/>
                </a:solidFill>
              </a:defRPr>
            </a:lvl1pPr>
            <a:lvl2pPr marL="742950" indent="-285750">
              <a:lnSpc>
                <a:spcPct val="90000"/>
              </a:lnSpc>
              <a:spcBef>
                <a:spcPts val="500"/>
              </a:spcBef>
              <a:buChar char="•"/>
              <a:defRPr sz="2400"/>
            </a:lvl2pPr>
            <a:lvl3pPr marL="1143000" indent="-228600">
              <a:lnSpc>
                <a:spcPct val="90000"/>
              </a:lnSpc>
              <a:spcBef>
                <a:spcPts val="500"/>
              </a:spcBef>
              <a:buChar char="•"/>
              <a:defRPr sz="2000"/>
            </a:lvl3pPr>
            <a:lvl4pPr marL="1600200" indent="-228600">
              <a:lnSpc>
                <a:spcPct val="90000"/>
              </a:lnSpc>
              <a:spcBef>
                <a:spcPts val="500"/>
              </a:spcBef>
              <a:buChar char="•"/>
            </a:lvl4pPr>
            <a:lvl5pPr marL="2057400" indent="-228600">
              <a:lnSpc>
                <a:spcPct val="90000"/>
              </a:lnSpc>
              <a:spcBef>
                <a:spcPts val="500"/>
              </a:spcBef>
              <a:buChar char="•"/>
            </a:lvl5pPr>
            <a:lvl6pPr marL="2514600" indent="-228600" fontAlgn="base">
              <a:lnSpc>
                <a:spcPct val="90000"/>
              </a:lnSpc>
              <a:spcBef>
                <a:spcPts val="500"/>
              </a:spcBef>
              <a:spcAft>
                <a:spcPct val="0"/>
              </a:spcAft>
              <a:buFont typeface="Arial" pitchFamily="34" charset="0"/>
              <a:buChar char="•"/>
            </a:lvl6pPr>
            <a:lvl7pPr marL="2971800" indent="-228600" fontAlgn="base">
              <a:lnSpc>
                <a:spcPct val="90000"/>
              </a:lnSpc>
              <a:spcBef>
                <a:spcPts val="500"/>
              </a:spcBef>
              <a:spcAft>
                <a:spcPct val="0"/>
              </a:spcAft>
              <a:buFont typeface="Arial" pitchFamily="34" charset="0"/>
              <a:buChar char="•"/>
            </a:lvl7pPr>
            <a:lvl8pPr marL="3429000" indent="-228600" fontAlgn="base">
              <a:lnSpc>
                <a:spcPct val="90000"/>
              </a:lnSpc>
              <a:spcBef>
                <a:spcPts val="500"/>
              </a:spcBef>
              <a:spcAft>
                <a:spcPct val="0"/>
              </a:spcAft>
              <a:buFont typeface="Arial" pitchFamily="34" charset="0"/>
              <a:buChar char="•"/>
            </a:lvl8pPr>
            <a:lvl9pPr marL="3886200" indent="-228600" fontAlgn="base">
              <a:lnSpc>
                <a:spcPct val="90000"/>
              </a:lnSpc>
              <a:spcBef>
                <a:spcPts val="500"/>
              </a:spcBef>
              <a:spcAft>
                <a:spcPct val="0"/>
              </a:spcAft>
              <a:buFont typeface="Arial" pitchFamily="34" charset="0"/>
              <a:buChar char="•"/>
            </a:lvl9pPr>
          </a:lstStyle>
          <a:p>
            <a:pPr/>
            <a:r>
              <a:rPr lang="zh-CN" altLang="en-US" sz="2400">
                <a:solidFill>
                  <a:schemeClr val="bg1"/>
                </a:solidFill>
                <a:effectLst>
                  <a:outerShdw blurRad="38100" dist="38100" dir="2700000" algn="tl">
                    <a:srgbClr val="000000">
                      <a:alpha val="43137"/>
                    </a:srgbClr>
                  </a:outerShdw>
                </a:effectLst>
                <a:latin typeface="华康标题宋W9" panose="02020909000000000000" charset="-122"/>
                <a:ea typeface="华康标题宋W9" panose="02020909000000000000" charset="-122"/>
                <a:cs typeface="+mj-cs"/>
              </a:rPr>
              <a:t>中华人民共和国的政治制度</a:t>
            </a:r>
          </a:p>
        </p:txBody>
      </p:sp>
      <p:sp>
        <p:nvSpPr>
          <p:cNvPr id="12" name="文本框 11"/>
          <p:cNvSpPr txBox="1"/>
          <p:nvPr>
            <p:custDataLst>
              <p:tags r:id="rId12"/>
            </p:custDataLst>
          </p:nvPr>
        </p:nvSpPr>
        <p:spPr>
          <a:xfrm>
            <a:off x="3676650" y="1809115"/>
            <a:ext cx="1245235"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chorCtr="0"/>
          <a:lstStyle>
            <a:defPPr>
              <a:defRPr lang="zh-CN"/>
            </a:defPPr>
            <a:lvl1pPr algn="ctr" eaLnBrk="1" hangingPunct="1">
              <a:lnSpc>
                <a:spcPct val="100000"/>
              </a:lnSpc>
              <a:buNone/>
              <a:defRPr sz="1400">
                <a:solidFill>
                  <a:srgbClr val="F4E3B6"/>
                </a:solidFill>
              </a:defRPr>
            </a:lvl1pPr>
            <a:lvl2pPr marL="742950" indent="-285750">
              <a:lnSpc>
                <a:spcPct val="90000"/>
              </a:lnSpc>
              <a:spcBef>
                <a:spcPts val="500"/>
              </a:spcBef>
              <a:buChar char="•"/>
              <a:defRPr sz="2400"/>
            </a:lvl2pPr>
            <a:lvl3pPr marL="1143000" indent="-228600">
              <a:lnSpc>
                <a:spcPct val="90000"/>
              </a:lnSpc>
              <a:spcBef>
                <a:spcPts val="500"/>
              </a:spcBef>
              <a:buChar char="•"/>
              <a:defRPr sz="2000"/>
            </a:lvl3pPr>
            <a:lvl4pPr marL="1600200" indent="-228600">
              <a:lnSpc>
                <a:spcPct val="90000"/>
              </a:lnSpc>
              <a:spcBef>
                <a:spcPts val="500"/>
              </a:spcBef>
              <a:buChar char="•"/>
            </a:lvl4pPr>
            <a:lvl5pPr marL="2057400" indent="-228600">
              <a:lnSpc>
                <a:spcPct val="90000"/>
              </a:lnSpc>
              <a:spcBef>
                <a:spcPts val="500"/>
              </a:spcBef>
              <a:buChar char="•"/>
            </a:lvl5pPr>
            <a:lvl6pPr marL="2514600" indent="-228600" fontAlgn="base">
              <a:lnSpc>
                <a:spcPct val="90000"/>
              </a:lnSpc>
              <a:spcBef>
                <a:spcPts val="500"/>
              </a:spcBef>
              <a:spcAft>
                <a:spcPct val="0"/>
              </a:spcAft>
              <a:buFont typeface="Arial" pitchFamily="34" charset="0"/>
              <a:buChar char="•"/>
            </a:lvl6pPr>
            <a:lvl7pPr marL="2971800" indent="-228600" fontAlgn="base">
              <a:lnSpc>
                <a:spcPct val="90000"/>
              </a:lnSpc>
              <a:spcBef>
                <a:spcPts val="500"/>
              </a:spcBef>
              <a:spcAft>
                <a:spcPct val="0"/>
              </a:spcAft>
              <a:buFont typeface="Arial" pitchFamily="34" charset="0"/>
              <a:buChar char="•"/>
            </a:lvl7pPr>
            <a:lvl8pPr marL="3429000" indent="-228600" fontAlgn="base">
              <a:lnSpc>
                <a:spcPct val="90000"/>
              </a:lnSpc>
              <a:spcBef>
                <a:spcPts val="500"/>
              </a:spcBef>
              <a:spcAft>
                <a:spcPct val="0"/>
              </a:spcAft>
              <a:buFont typeface="Arial" pitchFamily="34" charset="0"/>
              <a:buChar char="•"/>
            </a:lvl8pPr>
            <a:lvl9pPr marL="3886200" indent="-228600" fontAlgn="base">
              <a:lnSpc>
                <a:spcPct val="90000"/>
              </a:lnSpc>
              <a:spcBef>
                <a:spcPts val="500"/>
              </a:spcBef>
              <a:spcAft>
                <a:spcPct val="0"/>
              </a:spcAft>
              <a:buFont typeface="Arial" pitchFamily="34" charset="0"/>
              <a:buChar char="•"/>
            </a:lvl9pPr>
          </a:lstStyle>
          <a:p>
            <a:pPr/>
            <a:r>
              <a:rPr lang="zh-CN" altLang="en-US" sz="2400">
                <a:solidFill>
                  <a:schemeClr val="bg1"/>
                </a:solidFill>
                <a:effectLst>
                  <a:outerShdw blurRad="38100" dist="38100" dir="2700000" algn="tl">
                    <a:srgbClr val="000000">
                      <a:alpha val="43137"/>
                    </a:srgbClr>
                  </a:outerShdw>
                </a:effectLst>
                <a:latin typeface="华康标题宋W9" panose="02020909000000000000" charset="-122"/>
                <a:ea typeface="华康标题宋W9" panose="02020909000000000000" charset="-122"/>
                <a:cs typeface="+mj-cs"/>
              </a:rPr>
              <a:t>根本政治制度</a:t>
            </a:r>
          </a:p>
        </p:txBody>
      </p:sp>
      <p:sp>
        <p:nvSpPr>
          <p:cNvPr id="3" name="圆角矩形 7"/>
          <p:cNvSpPr>
            <a:spLocks noChangeArrowheads="1"/>
          </p:cNvSpPr>
          <p:nvPr>
            <p:custDataLst>
              <p:tags r:id="rId13"/>
            </p:custDataLst>
          </p:nvPr>
        </p:nvSpPr>
        <p:spPr bwMode="auto">
          <a:xfrm>
            <a:off x="5669280" y="3705860"/>
            <a:ext cx="6061710" cy="767080"/>
          </a:xfrm>
          <a:prstGeom prst="roundRect">
            <a:avLst>
              <a:gd name="adj" fmla="val 16667"/>
            </a:avLst>
          </a:prstGeom>
          <a:solidFill>
            <a:srgbClr val="C00000"/>
          </a:solidFill>
          <a:ln>
            <a:noFill/>
          </a:ln>
        </p:spPr>
        <p:txBody>
          <a:bodyPr anchor="ctr"/>
          <a:lstStyle>
            <a:defPPr/>
            <a:lvl1pPr>
              <a:defRPr>
                <a:solidFill>
                  <a:schemeClr val="tx1"/>
                </a:solidFill>
                <a:latin typeface="Calibri"/>
                <a:ea typeface="微软雅黑" panose="020b0503020204020204" pitchFamily="34" charset="-122"/>
              </a:defRPr>
            </a:lvl1pPr>
            <a:lvl2pPr marL="742950" indent="-285750">
              <a:defRPr>
                <a:solidFill>
                  <a:schemeClr val="tx1"/>
                </a:solidFill>
                <a:latin typeface="Calibri"/>
                <a:ea typeface="微软雅黑" panose="020b0503020204020204" pitchFamily="34" charset="-122"/>
              </a:defRPr>
            </a:lvl2pPr>
            <a:lvl3pPr marL="1143000" indent="-228600">
              <a:defRPr>
                <a:solidFill>
                  <a:schemeClr val="tx1"/>
                </a:solidFill>
                <a:latin typeface="Calibri"/>
                <a:ea typeface="微软雅黑" panose="020b0503020204020204" pitchFamily="34" charset="-122"/>
              </a:defRPr>
            </a:lvl3pPr>
            <a:lvl4pPr marL="1600200" indent="-228600">
              <a:defRPr>
                <a:solidFill>
                  <a:schemeClr val="tx1"/>
                </a:solidFill>
                <a:latin typeface="Calibri"/>
                <a:ea typeface="微软雅黑" panose="020b0503020204020204" pitchFamily="34" charset="-122"/>
              </a:defRPr>
            </a:lvl4pPr>
            <a:lvl5pPr marL="2057400" indent="-228600">
              <a:defRPr>
                <a:solidFill>
                  <a:schemeClr val="tx1"/>
                </a:solidFill>
                <a:latin typeface="Calibri"/>
                <a:ea typeface="微软雅黑" panose="020b0503020204020204" pitchFamily="34" charset="-122"/>
              </a:defRPr>
            </a:lvl5pPr>
            <a:lvl6pPr marL="25146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6pPr>
            <a:lvl7pPr marL="29718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7pPr>
            <a:lvl8pPr marL="34290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8pPr>
            <a:lvl9pPr marL="38862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9pPr>
          </a:lstStyle>
          <a:p>
            <a:pPr algn="ctr" eaLnBrk="1" hangingPunct="1"/>
            <a:endParaRPr lang="zh-CN" altLang="en-US">
              <a:solidFill>
                <a:srgbClr val="FFFFFF"/>
              </a:solidFill>
              <a:effectLst>
                <a:outerShdw blurRad="38100" dist="38100" dir="2700000" algn="tl">
                  <a:srgbClr val="000000">
                    <a:alpha val="43137"/>
                  </a:srgbClr>
                </a:outerShdw>
              </a:effectLst>
              <a:latin typeface="+mn-lt"/>
              <a:ea typeface="+mn-ea"/>
            </a:endParaRPr>
          </a:p>
        </p:txBody>
      </p:sp>
      <p:sp>
        <p:nvSpPr>
          <p:cNvPr id="19" name="圆角矩形 7"/>
          <p:cNvSpPr>
            <a:spLocks noChangeArrowheads="1"/>
          </p:cNvSpPr>
          <p:nvPr>
            <p:custDataLst>
              <p:tags r:id="rId14"/>
            </p:custDataLst>
          </p:nvPr>
        </p:nvSpPr>
        <p:spPr bwMode="auto">
          <a:xfrm>
            <a:off x="5669280" y="2705100"/>
            <a:ext cx="6062345" cy="767080"/>
          </a:xfrm>
          <a:prstGeom prst="roundRect">
            <a:avLst>
              <a:gd name="adj" fmla="val 16667"/>
            </a:avLst>
          </a:prstGeom>
          <a:solidFill>
            <a:srgbClr val="C00000"/>
          </a:solidFill>
          <a:ln>
            <a:noFill/>
          </a:ln>
        </p:spPr>
        <p:txBody>
          <a:bodyPr anchor="ctr"/>
          <a:lstStyle>
            <a:defPPr/>
            <a:lvl1pPr>
              <a:defRPr>
                <a:solidFill>
                  <a:schemeClr val="tx1"/>
                </a:solidFill>
                <a:latin typeface="Calibri"/>
                <a:ea typeface="微软雅黑" panose="020b0503020204020204" pitchFamily="34" charset="-122"/>
              </a:defRPr>
            </a:lvl1pPr>
            <a:lvl2pPr marL="742950" indent="-285750">
              <a:defRPr>
                <a:solidFill>
                  <a:schemeClr val="tx1"/>
                </a:solidFill>
                <a:latin typeface="Calibri"/>
                <a:ea typeface="微软雅黑" panose="020b0503020204020204" pitchFamily="34" charset="-122"/>
              </a:defRPr>
            </a:lvl2pPr>
            <a:lvl3pPr marL="1143000" indent="-228600">
              <a:defRPr>
                <a:solidFill>
                  <a:schemeClr val="tx1"/>
                </a:solidFill>
                <a:latin typeface="Calibri"/>
                <a:ea typeface="微软雅黑" panose="020b0503020204020204" pitchFamily="34" charset="-122"/>
              </a:defRPr>
            </a:lvl3pPr>
            <a:lvl4pPr marL="1600200" indent="-228600">
              <a:defRPr>
                <a:solidFill>
                  <a:schemeClr val="tx1"/>
                </a:solidFill>
                <a:latin typeface="Calibri"/>
                <a:ea typeface="微软雅黑" panose="020b0503020204020204" pitchFamily="34" charset="-122"/>
              </a:defRPr>
            </a:lvl4pPr>
            <a:lvl5pPr marL="2057400" indent="-228600">
              <a:defRPr>
                <a:solidFill>
                  <a:schemeClr val="tx1"/>
                </a:solidFill>
                <a:latin typeface="Calibri"/>
                <a:ea typeface="微软雅黑" panose="020b0503020204020204" pitchFamily="34" charset="-122"/>
              </a:defRPr>
            </a:lvl5pPr>
            <a:lvl6pPr marL="25146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6pPr>
            <a:lvl7pPr marL="29718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7pPr>
            <a:lvl8pPr marL="34290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8pPr>
            <a:lvl9pPr marL="38862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9pPr>
          </a:lstStyle>
          <a:p>
            <a:pPr algn="ctr" eaLnBrk="1" hangingPunct="1"/>
            <a:endParaRPr lang="zh-CN" altLang="en-US">
              <a:solidFill>
                <a:srgbClr val="FFFFFF"/>
              </a:solidFill>
              <a:effectLst>
                <a:outerShdw blurRad="38100" dist="38100" dir="2700000" algn="tl">
                  <a:srgbClr val="000000">
                    <a:alpha val="43137"/>
                  </a:srgbClr>
                </a:outerShdw>
              </a:effectLst>
              <a:latin typeface="+mn-lt"/>
              <a:ea typeface="+mn-ea"/>
            </a:endParaRPr>
          </a:p>
        </p:txBody>
      </p:sp>
      <p:sp>
        <p:nvSpPr>
          <p:cNvPr id="20" name="圆角矩形 7"/>
          <p:cNvSpPr>
            <a:spLocks noChangeArrowheads="1"/>
          </p:cNvSpPr>
          <p:nvPr>
            <p:custDataLst>
              <p:tags r:id="rId15"/>
            </p:custDataLst>
          </p:nvPr>
        </p:nvSpPr>
        <p:spPr bwMode="auto">
          <a:xfrm>
            <a:off x="5669280" y="4710430"/>
            <a:ext cx="6062345" cy="767080"/>
          </a:xfrm>
          <a:prstGeom prst="roundRect">
            <a:avLst>
              <a:gd name="adj" fmla="val 16667"/>
            </a:avLst>
          </a:prstGeom>
          <a:solidFill>
            <a:srgbClr val="C00000"/>
          </a:solidFill>
          <a:ln>
            <a:noFill/>
          </a:ln>
        </p:spPr>
        <p:txBody>
          <a:bodyPr anchor="ctr"/>
          <a:lstStyle>
            <a:defPPr/>
            <a:lvl1pPr>
              <a:defRPr>
                <a:solidFill>
                  <a:schemeClr val="tx1"/>
                </a:solidFill>
                <a:latin typeface="Calibri"/>
                <a:ea typeface="微软雅黑" panose="020b0503020204020204" pitchFamily="34" charset="-122"/>
              </a:defRPr>
            </a:lvl1pPr>
            <a:lvl2pPr marL="742950" indent="-285750">
              <a:defRPr>
                <a:solidFill>
                  <a:schemeClr val="tx1"/>
                </a:solidFill>
                <a:latin typeface="Calibri"/>
                <a:ea typeface="微软雅黑" panose="020b0503020204020204" pitchFamily="34" charset="-122"/>
              </a:defRPr>
            </a:lvl2pPr>
            <a:lvl3pPr marL="1143000" indent="-228600">
              <a:defRPr>
                <a:solidFill>
                  <a:schemeClr val="tx1"/>
                </a:solidFill>
                <a:latin typeface="Calibri"/>
                <a:ea typeface="微软雅黑" panose="020b0503020204020204" pitchFamily="34" charset="-122"/>
              </a:defRPr>
            </a:lvl3pPr>
            <a:lvl4pPr marL="1600200" indent="-228600">
              <a:defRPr>
                <a:solidFill>
                  <a:schemeClr val="tx1"/>
                </a:solidFill>
                <a:latin typeface="Calibri"/>
                <a:ea typeface="微软雅黑" panose="020b0503020204020204" pitchFamily="34" charset="-122"/>
              </a:defRPr>
            </a:lvl4pPr>
            <a:lvl5pPr marL="2057400" indent="-228600">
              <a:defRPr>
                <a:solidFill>
                  <a:schemeClr val="tx1"/>
                </a:solidFill>
                <a:latin typeface="Calibri"/>
                <a:ea typeface="微软雅黑" panose="020b0503020204020204" pitchFamily="34" charset="-122"/>
              </a:defRPr>
            </a:lvl5pPr>
            <a:lvl6pPr marL="25146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6pPr>
            <a:lvl7pPr marL="29718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7pPr>
            <a:lvl8pPr marL="34290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8pPr>
            <a:lvl9pPr marL="3886200" indent="-228600" fontAlgn="base">
              <a:spcBef>
                <a:spcPct val="0"/>
              </a:spcBef>
              <a:spcAft>
                <a:spcPct val="0"/>
              </a:spcAft>
              <a:buFont typeface="Arial" pitchFamily="34" charset="0"/>
              <a:defRPr>
                <a:solidFill>
                  <a:schemeClr val="tx1"/>
                </a:solidFill>
                <a:latin typeface="Calibri"/>
                <a:ea typeface="微软雅黑" panose="020b0503020204020204" pitchFamily="34" charset="-122"/>
              </a:defRPr>
            </a:lvl9pPr>
          </a:lstStyle>
          <a:p>
            <a:pPr algn="ctr" eaLnBrk="1" hangingPunct="1"/>
            <a:endParaRPr lang="zh-CN" altLang="en-US">
              <a:solidFill>
                <a:srgbClr val="FFFFFF"/>
              </a:solidFill>
              <a:effectLst>
                <a:outerShdw blurRad="38100" dist="38100" dir="2700000" algn="tl">
                  <a:srgbClr val="000000">
                    <a:alpha val="43137"/>
                  </a:srgbClr>
                </a:outerShdw>
              </a:effectLst>
              <a:latin typeface="+mn-lt"/>
              <a:ea typeface="+mn-ea"/>
            </a:endParaRPr>
          </a:p>
        </p:txBody>
      </p:sp>
      <p:cxnSp>
        <p:nvCxnSpPr>
          <p:cNvPr id="21" name="直接连接符 17"/>
          <p:cNvCxnSpPr>
            <a:cxnSpLocks noChangeShapeType="1"/>
            <a:stCxn id="6" idx="3"/>
            <a:endCxn id="3" idx="1"/>
          </p:cNvCxnSpPr>
          <p:nvPr>
            <p:custDataLst>
              <p:tags r:id="rId16"/>
            </p:custDataLst>
          </p:nvPr>
        </p:nvCxnSpPr>
        <p:spPr bwMode="auto">
          <a:xfrm flipV="1">
            <a:off x="4922520" y="4089400"/>
            <a:ext cx="746760" cy="9525"/>
          </a:xfrm>
          <a:prstGeom prst="line">
            <a:avLst/>
          </a:prstGeom>
          <a:noFill/>
          <a:ln w="22225" cmpd="sng">
            <a:solidFill>
              <a:srgbClr val="C00000"/>
            </a:solidFill>
            <a:round/>
          </a:ln>
          <a:extLst>
            <a:ext uri="{909E8E84-426E-40DD-AFC4-6F175D3DCCD1}">
              <a14:hiddenFill xmlns:a14="http://schemas.microsoft.com/office/drawing/2010/main">
                <a:noFill/>
              </a14:hiddenFill>
            </a:ext>
          </a:extLst>
        </p:spPr>
      </p:cxnSp>
      <p:cxnSp>
        <p:nvCxnSpPr>
          <p:cNvPr id="22" name="直接连接符 17"/>
          <p:cNvCxnSpPr>
            <a:cxnSpLocks noChangeShapeType="1"/>
            <a:stCxn id="6" idx="3"/>
            <a:endCxn id="19" idx="1"/>
          </p:cNvCxnSpPr>
          <p:nvPr>
            <p:custDataLst>
              <p:tags r:id="rId17"/>
            </p:custDataLst>
          </p:nvPr>
        </p:nvCxnSpPr>
        <p:spPr bwMode="auto">
          <a:xfrm flipV="1">
            <a:off x="4922520" y="3088640"/>
            <a:ext cx="746760" cy="1010285"/>
          </a:xfrm>
          <a:prstGeom prst="line">
            <a:avLst/>
          </a:prstGeom>
          <a:noFill/>
          <a:ln w="22225" cmpd="sng">
            <a:solidFill>
              <a:srgbClr val="C00000"/>
            </a:solidFill>
            <a:round/>
          </a:ln>
          <a:extLst>
            <a:ext uri="{909E8E84-426E-40DD-AFC4-6F175D3DCCD1}">
              <a14:hiddenFill xmlns:a14="http://schemas.microsoft.com/office/drawing/2010/main">
                <a:noFill/>
              </a14:hiddenFill>
            </a:ext>
          </a:extLst>
        </p:spPr>
      </p:cxnSp>
      <p:cxnSp>
        <p:nvCxnSpPr>
          <p:cNvPr id="23" name="直接连接符 17"/>
          <p:cNvCxnSpPr>
            <a:cxnSpLocks noChangeShapeType="1"/>
            <a:stCxn id="6" idx="3"/>
            <a:endCxn id="20" idx="1"/>
          </p:cNvCxnSpPr>
          <p:nvPr>
            <p:custDataLst>
              <p:tags r:id="rId18"/>
            </p:custDataLst>
          </p:nvPr>
        </p:nvCxnSpPr>
        <p:spPr bwMode="auto">
          <a:xfrm>
            <a:off x="4922520" y="4098925"/>
            <a:ext cx="746760" cy="995045"/>
          </a:xfrm>
          <a:prstGeom prst="line">
            <a:avLst/>
          </a:prstGeom>
          <a:noFill/>
          <a:ln w="22225" cmpd="sng">
            <a:solidFill>
              <a:srgbClr val="C00000"/>
            </a:solidFill>
            <a:round/>
          </a:ln>
          <a:extLst>
            <a:ext uri="{909E8E84-426E-40DD-AFC4-6F175D3DCCD1}">
              <a14:hiddenFill xmlns:a14="http://schemas.microsoft.com/office/drawing/2010/main">
                <a:noFill/>
              </a14:hiddenFill>
            </a:ext>
          </a:extLst>
        </p:spPr>
      </p:cxnSp>
      <p:sp>
        <p:nvSpPr>
          <p:cNvPr id="24" name="文本框 23"/>
          <p:cNvSpPr txBox="1"/>
          <p:nvPr>
            <p:custDataLst>
              <p:tags r:id="rId19"/>
            </p:custDataLst>
          </p:nvPr>
        </p:nvSpPr>
        <p:spPr>
          <a:xfrm>
            <a:off x="3677285" y="3782695"/>
            <a:ext cx="1245235"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chorCtr="0"/>
          <a:lstStyle>
            <a:defPPr>
              <a:defRPr lang="zh-CN"/>
            </a:defPPr>
            <a:lvl1pPr algn="ctr" eaLnBrk="1" hangingPunct="1">
              <a:lnSpc>
                <a:spcPct val="100000"/>
              </a:lnSpc>
              <a:buNone/>
              <a:defRPr sz="1400">
                <a:solidFill>
                  <a:srgbClr val="F4E3B6"/>
                </a:solidFill>
              </a:defRPr>
            </a:lvl1pPr>
            <a:lvl2pPr marL="742950" indent="-285750">
              <a:lnSpc>
                <a:spcPct val="90000"/>
              </a:lnSpc>
              <a:spcBef>
                <a:spcPts val="500"/>
              </a:spcBef>
              <a:buChar char="•"/>
              <a:defRPr sz="2400"/>
            </a:lvl2pPr>
            <a:lvl3pPr marL="1143000" indent="-228600">
              <a:lnSpc>
                <a:spcPct val="90000"/>
              </a:lnSpc>
              <a:spcBef>
                <a:spcPts val="500"/>
              </a:spcBef>
              <a:buChar char="•"/>
              <a:defRPr sz="2000"/>
            </a:lvl3pPr>
            <a:lvl4pPr marL="1600200" indent="-228600">
              <a:lnSpc>
                <a:spcPct val="90000"/>
              </a:lnSpc>
              <a:spcBef>
                <a:spcPts val="500"/>
              </a:spcBef>
              <a:buChar char="•"/>
            </a:lvl4pPr>
            <a:lvl5pPr marL="2057400" indent="-228600">
              <a:lnSpc>
                <a:spcPct val="90000"/>
              </a:lnSpc>
              <a:spcBef>
                <a:spcPts val="500"/>
              </a:spcBef>
              <a:buChar char="•"/>
            </a:lvl5pPr>
            <a:lvl6pPr marL="2514600" indent="-228600" fontAlgn="base">
              <a:lnSpc>
                <a:spcPct val="90000"/>
              </a:lnSpc>
              <a:spcBef>
                <a:spcPts val="500"/>
              </a:spcBef>
              <a:spcAft>
                <a:spcPct val="0"/>
              </a:spcAft>
              <a:buFont typeface="Arial" pitchFamily="34" charset="0"/>
              <a:buChar char="•"/>
            </a:lvl6pPr>
            <a:lvl7pPr marL="2971800" indent="-228600" fontAlgn="base">
              <a:lnSpc>
                <a:spcPct val="90000"/>
              </a:lnSpc>
              <a:spcBef>
                <a:spcPts val="500"/>
              </a:spcBef>
              <a:spcAft>
                <a:spcPct val="0"/>
              </a:spcAft>
              <a:buFont typeface="Arial" pitchFamily="34" charset="0"/>
              <a:buChar char="•"/>
            </a:lvl7pPr>
            <a:lvl8pPr marL="3429000" indent="-228600" fontAlgn="base">
              <a:lnSpc>
                <a:spcPct val="90000"/>
              </a:lnSpc>
              <a:spcBef>
                <a:spcPts val="500"/>
              </a:spcBef>
              <a:spcAft>
                <a:spcPct val="0"/>
              </a:spcAft>
              <a:buFont typeface="Arial" pitchFamily="34" charset="0"/>
              <a:buChar char="•"/>
            </a:lvl8pPr>
            <a:lvl9pPr marL="3886200" indent="-228600" fontAlgn="base">
              <a:lnSpc>
                <a:spcPct val="90000"/>
              </a:lnSpc>
              <a:spcBef>
                <a:spcPts val="500"/>
              </a:spcBef>
              <a:spcAft>
                <a:spcPct val="0"/>
              </a:spcAft>
              <a:buFont typeface="Arial" pitchFamily="34" charset="0"/>
              <a:buChar char="•"/>
            </a:lvl9pPr>
          </a:lstStyle>
          <a:p>
            <a:pPr/>
            <a:r>
              <a:rPr lang="zh-CN" altLang="en-US" sz="2400">
                <a:solidFill>
                  <a:schemeClr val="bg1"/>
                </a:solidFill>
                <a:effectLst>
                  <a:outerShdw blurRad="38100" dist="38100" dir="2700000" algn="tl">
                    <a:srgbClr val="000000">
                      <a:alpha val="43137"/>
                    </a:srgbClr>
                  </a:outerShdw>
                </a:effectLst>
                <a:latin typeface="华康标题宋W9" panose="02020909000000000000" charset="-122"/>
                <a:ea typeface="华康标题宋W9" panose="02020909000000000000" charset="-122"/>
                <a:cs typeface="+mj-cs"/>
              </a:rPr>
              <a:t>基本政治制度</a:t>
            </a:r>
          </a:p>
        </p:txBody>
      </p:sp>
      <p:sp>
        <p:nvSpPr>
          <p:cNvPr id="25" name="文本框 24"/>
          <p:cNvSpPr txBox="1"/>
          <p:nvPr>
            <p:custDataLst>
              <p:tags r:id="rId20"/>
            </p:custDataLst>
          </p:nvPr>
        </p:nvSpPr>
        <p:spPr>
          <a:xfrm>
            <a:off x="6962775" y="1781810"/>
            <a:ext cx="3475990"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chorCtr="0"/>
          <a:lstStyle>
            <a:defPPr>
              <a:defRPr lang="zh-CN"/>
            </a:defPPr>
            <a:lvl1pPr algn="ctr" eaLnBrk="1" hangingPunct="1">
              <a:lnSpc>
                <a:spcPct val="100000"/>
              </a:lnSpc>
              <a:buNone/>
              <a:defRPr sz="1400">
                <a:solidFill>
                  <a:srgbClr val="F4E3B6"/>
                </a:solidFill>
              </a:defRPr>
            </a:lvl1pPr>
            <a:lvl2pPr marL="742950" indent="-285750">
              <a:lnSpc>
                <a:spcPct val="90000"/>
              </a:lnSpc>
              <a:spcBef>
                <a:spcPts val="500"/>
              </a:spcBef>
              <a:buChar char="•"/>
              <a:defRPr sz="2400"/>
            </a:lvl2pPr>
            <a:lvl3pPr marL="1143000" indent="-228600">
              <a:lnSpc>
                <a:spcPct val="90000"/>
              </a:lnSpc>
              <a:spcBef>
                <a:spcPts val="500"/>
              </a:spcBef>
              <a:buChar char="•"/>
              <a:defRPr sz="2000"/>
            </a:lvl3pPr>
            <a:lvl4pPr marL="1600200" indent="-228600">
              <a:lnSpc>
                <a:spcPct val="90000"/>
              </a:lnSpc>
              <a:spcBef>
                <a:spcPts val="500"/>
              </a:spcBef>
              <a:buChar char="•"/>
            </a:lvl4pPr>
            <a:lvl5pPr marL="2057400" indent="-228600">
              <a:lnSpc>
                <a:spcPct val="90000"/>
              </a:lnSpc>
              <a:spcBef>
                <a:spcPts val="500"/>
              </a:spcBef>
              <a:buChar char="•"/>
            </a:lvl5pPr>
            <a:lvl6pPr marL="2514600" indent="-228600" fontAlgn="base">
              <a:lnSpc>
                <a:spcPct val="90000"/>
              </a:lnSpc>
              <a:spcBef>
                <a:spcPts val="500"/>
              </a:spcBef>
              <a:spcAft>
                <a:spcPct val="0"/>
              </a:spcAft>
              <a:buFont typeface="Arial" pitchFamily="34" charset="0"/>
              <a:buChar char="•"/>
            </a:lvl6pPr>
            <a:lvl7pPr marL="2971800" indent="-228600" fontAlgn="base">
              <a:lnSpc>
                <a:spcPct val="90000"/>
              </a:lnSpc>
              <a:spcBef>
                <a:spcPts val="500"/>
              </a:spcBef>
              <a:spcAft>
                <a:spcPct val="0"/>
              </a:spcAft>
              <a:buFont typeface="Arial" pitchFamily="34" charset="0"/>
              <a:buChar char="•"/>
            </a:lvl7pPr>
            <a:lvl8pPr marL="3429000" indent="-228600" fontAlgn="base">
              <a:lnSpc>
                <a:spcPct val="90000"/>
              </a:lnSpc>
              <a:spcBef>
                <a:spcPts val="500"/>
              </a:spcBef>
              <a:spcAft>
                <a:spcPct val="0"/>
              </a:spcAft>
              <a:buFont typeface="Arial" pitchFamily="34" charset="0"/>
              <a:buChar char="•"/>
            </a:lvl8pPr>
            <a:lvl9pPr marL="3886200" indent="-228600" fontAlgn="base">
              <a:lnSpc>
                <a:spcPct val="90000"/>
              </a:lnSpc>
              <a:spcBef>
                <a:spcPts val="500"/>
              </a:spcBef>
              <a:spcAft>
                <a:spcPct val="0"/>
              </a:spcAft>
              <a:buFont typeface="Arial" pitchFamily="34" charset="0"/>
              <a:buChar char="•"/>
            </a:lvl9pPr>
          </a:lstStyle>
          <a:p>
            <a:pPr/>
            <a:r>
              <a:rPr lang="zh-CN" altLang="en-US" sz="2400">
                <a:solidFill>
                  <a:schemeClr val="bg1"/>
                </a:solidFill>
                <a:effectLst>
                  <a:outerShdw blurRad="38100" dist="38100" dir="2700000" algn="tl">
                    <a:srgbClr val="000000">
                      <a:alpha val="43137"/>
                    </a:srgbClr>
                  </a:outerShdw>
                </a:effectLst>
                <a:latin typeface="华康标题宋W9" panose="02020909000000000000" charset="-122"/>
                <a:ea typeface="华康标题宋W9" panose="02020909000000000000" charset="-122"/>
                <a:cs typeface="+mj-cs"/>
              </a:rPr>
              <a:t>人民代表大会制度</a:t>
            </a:r>
          </a:p>
        </p:txBody>
      </p:sp>
      <p:sp>
        <p:nvSpPr>
          <p:cNvPr id="27" name="文本框 26"/>
          <p:cNvSpPr txBox="1"/>
          <p:nvPr>
            <p:custDataLst>
              <p:tags r:id="rId21"/>
            </p:custDataLst>
          </p:nvPr>
        </p:nvSpPr>
        <p:spPr>
          <a:xfrm>
            <a:off x="5669280" y="2782570"/>
            <a:ext cx="6062345"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chorCtr="0"/>
          <a:lstStyle>
            <a:defPPr>
              <a:defRPr lang="zh-CN"/>
            </a:defPPr>
            <a:lvl1pPr algn="ctr" eaLnBrk="1" hangingPunct="1">
              <a:lnSpc>
                <a:spcPct val="100000"/>
              </a:lnSpc>
              <a:buNone/>
              <a:defRPr sz="1400">
                <a:solidFill>
                  <a:srgbClr val="F4E3B6"/>
                </a:solidFill>
              </a:defRPr>
            </a:lvl1pPr>
            <a:lvl2pPr marL="742950" indent="-285750">
              <a:lnSpc>
                <a:spcPct val="90000"/>
              </a:lnSpc>
              <a:spcBef>
                <a:spcPts val="500"/>
              </a:spcBef>
              <a:buChar char="•"/>
              <a:defRPr sz="2400"/>
            </a:lvl2pPr>
            <a:lvl3pPr marL="1143000" indent="-228600">
              <a:lnSpc>
                <a:spcPct val="90000"/>
              </a:lnSpc>
              <a:spcBef>
                <a:spcPts val="500"/>
              </a:spcBef>
              <a:buChar char="•"/>
              <a:defRPr sz="2000"/>
            </a:lvl3pPr>
            <a:lvl4pPr marL="1600200" indent="-228600">
              <a:lnSpc>
                <a:spcPct val="90000"/>
              </a:lnSpc>
              <a:spcBef>
                <a:spcPts val="500"/>
              </a:spcBef>
              <a:buChar char="•"/>
            </a:lvl4pPr>
            <a:lvl5pPr marL="2057400" indent="-228600">
              <a:lnSpc>
                <a:spcPct val="90000"/>
              </a:lnSpc>
              <a:spcBef>
                <a:spcPts val="500"/>
              </a:spcBef>
              <a:buChar char="•"/>
            </a:lvl5pPr>
            <a:lvl6pPr marL="2514600" indent="-228600" fontAlgn="base">
              <a:lnSpc>
                <a:spcPct val="90000"/>
              </a:lnSpc>
              <a:spcBef>
                <a:spcPts val="500"/>
              </a:spcBef>
              <a:spcAft>
                <a:spcPct val="0"/>
              </a:spcAft>
              <a:buFont typeface="Arial" pitchFamily="34" charset="0"/>
              <a:buChar char="•"/>
            </a:lvl6pPr>
            <a:lvl7pPr marL="2971800" indent="-228600" fontAlgn="base">
              <a:lnSpc>
                <a:spcPct val="90000"/>
              </a:lnSpc>
              <a:spcBef>
                <a:spcPts val="500"/>
              </a:spcBef>
              <a:spcAft>
                <a:spcPct val="0"/>
              </a:spcAft>
              <a:buFont typeface="Arial" pitchFamily="34" charset="0"/>
              <a:buChar char="•"/>
            </a:lvl7pPr>
            <a:lvl8pPr marL="3429000" indent="-228600" fontAlgn="base">
              <a:lnSpc>
                <a:spcPct val="90000"/>
              </a:lnSpc>
              <a:spcBef>
                <a:spcPts val="500"/>
              </a:spcBef>
              <a:spcAft>
                <a:spcPct val="0"/>
              </a:spcAft>
              <a:buFont typeface="Arial" pitchFamily="34" charset="0"/>
              <a:buChar char="•"/>
            </a:lvl8pPr>
            <a:lvl9pPr marL="3886200" indent="-228600" fontAlgn="base">
              <a:lnSpc>
                <a:spcPct val="90000"/>
              </a:lnSpc>
              <a:spcBef>
                <a:spcPts val="500"/>
              </a:spcBef>
              <a:spcAft>
                <a:spcPct val="0"/>
              </a:spcAft>
              <a:buFont typeface="Arial" pitchFamily="34" charset="0"/>
              <a:buChar char="•"/>
            </a:lvl9pPr>
          </a:lstStyle>
          <a:p>
            <a:pPr/>
            <a:r>
              <a:rPr lang="zh-CN" altLang="en-US" sz="2400">
                <a:solidFill>
                  <a:schemeClr val="bg1"/>
                </a:solidFill>
                <a:effectLst>
                  <a:outerShdw blurRad="38100" dist="38100" dir="2700000" algn="tl">
                    <a:srgbClr val="000000">
                      <a:alpha val="43137"/>
                    </a:srgbClr>
                  </a:outerShdw>
                </a:effectLst>
                <a:latin typeface="华康标题宋W9" panose="02020909000000000000" charset="-122"/>
                <a:ea typeface="华康标题宋W9" panose="02020909000000000000" charset="-122"/>
                <a:cs typeface="+mj-cs"/>
              </a:rPr>
              <a:t>中国共产党领导的多党合作和政治协商制度</a:t>
            </a:r>
          </a:p>
        </p:txBody>
      </p:sp>
      <p:sp>
        <p:nvSpPr>
          <p:cNvPr id="28" name="文本框 27"/>
          <p:cNvSpPr txBox="1"/>
          <p:nvPr>
            <p:custDataLst>
              <p:tags r:id="rId22"/>
            </p:custDataLst>
          </p:nvPr>
        </p:nvSpPr>
        <p:spPr>
          <a:xfrm>
            <a:off x="5669915" y="3782695"/>
            <a:ext cx="6062345"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chorCtr="0"/>
          <a:lstStyle>
            <a:defPPr>
              <a:defRPr lang="zh-CN"/>
            </a:defPPr>
            <a:lvl1pPr algn="ctr" eaLnBrk="1" hangingPunct="1">
              <a:lnSpc>
                <a:spcPct val="100000"/>
              </a:lnSpc>
              <a:buNone/>
              <a:defRPr sz="1400">
                <a:solidFill>
                  <a:srgbClr val="F4E3B6"/>
                </a:solidFill>
              </a:defRPr>
            </a:lvl1pPr>
            <a:lvl2pPr marL="742950" indent="-285750">
              <a:lnSpc>
                <a:spcPct val="90000"/>
              </a:lnSpc>
              <a:spcBef>
                <a:spcPts val="500"/>
              </a:spcBef>
              <a:buChar char="•"/>
              <a:defRPr sz="2400"/>
            </a:lvl2pPr>
            <a:lvl3pPr marL="1143000" indent="-228600">
              <a:lnSpc>
                <a:spcPct val="90000"/>
              </a:lnSpc>
              <a:spcBef>
                <a:spcPts val="500"/>
              </a:spcBef>
              <a:buChar char="•"/>
              <a:defRPr sz="2000"/>
            </a:lvl3pPr>
            <a:lvl4pPr marL="1600200" indent="-228600">
              <a:lnSpc>
                <a:spcPct val="90000"/>
              </a:lnSpc>
              <a:spcBef>
                <a:spcPts val="500"/>
              </a:spcBef>
              <a:buChar char="•"/>
            </a:lvl4pPr>
            <a:lvl5pPr marL="2057400" indent="-228600">
              <a:lnSpc>
                <a:spcPct val="90000"/>
              </a:lnSpc>
              <a:spcBef>
                <a:spcPts val="500"/>
              </a:spcBef>
              <a:buChar char="•"/>
            </a:lvl5pPr>
            <a:lvl6pPr marL="2514600" indent="-228600" fontAlgn="base">
              <a:lnSpc>
                <a:spcPct val="90000"/>
              </a:lnSpc>
              <a:spcBef>
                <a:spcPts val="500"/>
              </a:spcBef>
              <a:spcAft>
                <a:spcPct val="0"/>
              </a:spcAft>
              <a:buFont typeface="Arial" pitchFamily="34" charset="0"/>
              <a:buChar char="•"/>
            </a:lvl6pPr>
            <a:lvl7pPr marL="2971800" indent="-228600" fontAlgn="base">
              <a:lnSpc>
                <a:spcPct val="90000"/>
              </a:lnSpc>
              <a:spcBef>
                <a:spcPts val="500"/>
              </a:spcBef>
              <a:spcAft>
                <a:spcPct val="0"/>
              </a:spcAft>
              <a:buFont typeface="Arial" pitchFamily="34" charset="0"/>
              <a:buChar char="•"/>
            </a:lvl7pPr>
            <a:lvl8pPr marL="3429000" indent="-228600" fontAlgn="base">
              <a:lnSpc>
                <a:spcPct val="90000"/>
              </a:lnSpc>
              <a:spcBef>
                <a:spcPts val="500"/>
              </a:spcBef>
              <a:spcAft>
                <a:spcPct val="0"/>
              </a:spcAft>
              <a:buFont typeface="Arial" pitchFamily="34" charset="0"/>
              <a:buChar char="•"/>
            </a:lvl8pPr>
            <a:lvl9pPr marL="3886200" indent="-228600" fontAlgn="base">
              <a:lnSpc>
                <a:spcPct val="90000"/>
              </a:lnSpc>
              <a:spcBef>
                <a:spcPts val="500"/>
              </a:spcBef>
              <a:spcAft>
                <a:spcPct val="0"/>
              </a:spcAft>
              <a:buFont typeface="Arial" pitchFamily="34" charset="0"/>
              <a:buChar char="•"/>
            </a:lvl9pPr>
          </a:lstStyle>
          <a:p>
            <a:pPr/>
            <a:r>
              <a:rPr lang="zh-CN" altLang="en-US" sz="2400">
                <a:solidFill>
                  <a:schemeClr val="bg1"/>
                </a:solidFill>
                <a:effectLst>
                  <a:outerShdw blurRad="38100" dist="38100" dir="2700000" algn="tl">
                    <a:srgbClr val="000000">
                      <a:alpha val="43137"/>
                    </a:srgbClr>
                  </a:outerShdw>
                </a:effectLst>
                <a:latin typeface="华康标题宋W9" panose="02020909000000000000" charset="-122"/>
                <a:ea typeface="华康标题宋W9" panose="02020909000000000000" charset="-122"/>
                <a:cs typeface="+mj-cs"/>
              </a:rPr>
              <a:t>民族区域自治制度</a:t>
            </a:r>
          </a:p>
        </p:txBody>
      </p:sp>
      <p:sp>
        <p:nvSpPr>
          <p:cNvPr id="29" name="文本框 28"/>
          <p:cNvSpPr txBox="1"/>
          <p:nvPr>
            <p:custDataLst>
              <p:tags r:id="rId23"/>
            </p:custDataLst>
          </p:nvPr>
        </p:nvSpPr>
        <p:spPr>
          <a:xfrm>
            <a:off x="5668645" y="4787265"/>
            <a:ext cx="6062345"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chorCtr="0"/>
          <a:lstStyle>
            <a:defPPr>
              <a:defRPr lang="zh-CN"/>
            </a:defPPr>
            <a:lvl1pPr algn="ctr" eaLnBrk="1" hangingPunct="1">
              <a:lnSpc>
                <a:spcPct val="100000"/>
              </a:lnSpc>
              <a:buNone/>
              <a:defRPr sz="1400">
                <a:solidFill>
                  <a:srgbClr val="F4E3B6"/>
                </a:solidFill>
              </a:defRPr>
            </a:lvl1pPr>
            <a:lvl2pPr marL="742950" indent="-285750">
              <a:lnSpc>
                <a:spcPct val="90000"/>
              </a:lnSpc>
              <a:spcBef>
                <a:spcPts val="500"/>
              </a:spcBef>
              <a:buChar char="•"/>
              <a:defRPr sz="2400"/>
            </a:lvl2pPr>
            <a:lvl3pPr marL="1143000" indent="-228600">
              <a:lnSpc>
                <a:spcPct val="90000"/>
              </a:lnSpc>
              <a:spcBef>
                <a:spcPts val="500"/>
              </a:spcBef>
              <a:buChar char="•"/>
              <a:defRPr sz="2000"/>
            </a:lvl3pPr>
            <a:lvl4pPr marL="1600200" indent="-228600">
              <a:lnSpc>
                <a:spcPct val="90000"/>
              </a:lnSpc>
              <a:spcBef>
                <a:spcPts val="500"/>
              </a:spcBef>
              <a:buChar char="•"/>
            </a:lvl4pPr>
            <a:lvl5pPr marL="2057400" indent="-228600">
              <a:lnSpc>
                <a:spcPct val="90000"/>
              </a:lnSpc>
              <a:spcBef>
                <a:spcPts val="500"/>
              </a:spcBef>
              <a:buChar char="•"/>
            </a:lvl5pPr>
            <a:lvl6pPr marL="2514600" indent="-228600" fontAlgn="base">
              <a:lnSpc>
                <a:spcPct val="90000"/>
              </a:lnSpc>
              <a:spcBef>
                <a:spcPts val="500"/>
              </a:spcBef>
              <a:spcAft>
                <a:spcPct val="0"/>
              </a:spcAft>
              <a:buFont typeface="Arial" pitchFamily="34" charset="0"/>
              <a:buChar char="•"/>
            </a:lvl6pPr>
            <a:lvl7pPr marL="2971800" indent="-228600" fontAlgn="base">
              <a:lnSpc>
                <a:spcPct val="90000"/>
              </a:lnSpc>
              <a:spcBef>
                <a:spcPts val="500"/>
              </a:spcBef>
              <a:spcAft>
                <a:spcPct val="0"/>
              </a:spcAft>
              <a:buFont typeface="Arial" pitchFamily="34" charset="0"/>
              <a:buChar char="•"/>
            </a:lvl7pPr>
            <a:lvl8pPr marL="3429000" indent="-228600" fontAlgn="base">
              <a:lnSpc>
                <a:spcPct val="90000"/>
              </a:lnSpc>
              <a:spcBef>
                <a:spcPts val="500"/>
              </a:spcBef>
              <a:spcAft>
                <a:spcPct val="0"/>
              </a:spcAft>
              <a:buFont typeface="Arial" pitchFamily="34" charset="0"/>
              <a:buChar char="•"/>
            </a:lvl8pPr>
            <a:lvl9pPr marL="3886200" indent="-228600" fontAlgn="base">
              <a:lnSpc>
                <a:spcPct val="90000"/>
              </a:lnSpc>
              <a:spcBef>
                <a:spcPts val="500"/>
              </a:spcBef>
              <a:spcAft>
                <a:spcPct val="0"/>
              </a:spcAft>
              <a:buFont typeface="Arial" pitchFamily="34" charset="0"/>
              <a:buChar char="•"/>
            </a:lvl9pPr>
          </a:lstStyle>
          <a:p>
            <a:pPr/>
            <a:r>
              <a:rPr lang="zh-CN" altLang="en-US" sz="2400">
                <a:solidFill>
                  <a:schemeClr val="bg1"/>
                </a:solidFill>
                <a:effectLst>
                  <a:outerShdw blurRad="38100" dist="38100" dir="2700000" algn="tl">
                    <a:srgbClr val="000000">
                      <a:alpha val="43137"/>
                    </a:srgbClr>
                  </a:outerShdw>
                </a:effectLst>
                <a:latin typeface="华康标题宋W9" panose="02020909000000000000" charset="-122"/>
                <a:ea typeface="华康标题宋W9" panose="02020909000000000000" charset="-122"/>
                <a:cs typeface="+mj-cs"/>
              </a:rPr>
              <a:t>基层群众自治制度</a:t>
            </a:r>
          </a:p>
        </p:txBody>
      </p:sp>
      <p:pic>
        <p:nvPicPr>
          <p:cNvPr id="31" name="天安门"/>
          <p:cNvPicPr>
            <a:picLocks noChangeAspect="1"/>
          </p:cNvPicPr>
          <p:nvPr>
            <p:custDataLst>
              <p:tags r:id="rId25"/>
            </p:custDataLst>
          </p:nvPr>
        </p:nvPicPr>
        <p:blipFill>
          <a:blip r:embed="rId24">
            <a:extLst>
              <a:ext uri="{28A0092B-C50C-407E-A947-70E740481C1C}">
                <a14:useLocalDpi xmlns:a14="http://schemas.microsoft.com/office/drawing/2010/main" val="0"/>
              </a:ext>
            </a:extLst>
          </a:blip>
          <a:stretch>
            <a:fillRect/>
          </a:stretch>
        </p:blipFill>
        <p:spPr>
          <a:xfrm>
            <a:off x="0" y="4377690"/>
            <a:ext cx="4801235" cy="2134870"/>
          </a:xfrm>
          <a:prstGeom prst="rect">
            <a:avLst/>
          </a:prstGeom>
        </p:spPr>
      </p:pic>
    </p:spTree>
    <p:custDataLst>
      <p:tags r:id="rId26"/>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p:tgtEl>
                                          <p:spTgt spid="25"/>
                                        </p:tgtEl>
                                        <p:attrNameLst>
                                          <p:attrName>ppt_y</p:attrName>
                                        </p:attrNameLst>
                                      </p:cBhvr>
                                      <p:tavLst>
                                        <p:tav tm="0">
                                          <p:val>
                                            <p:strVal val="#ppt_y+#ppt_h*1.125000"/>
                                          </p:val>
                                        </p:tav>
                                        <p:tav tm="100000">
                                          <p:val>
                                            <p:strVal val="#ppt_y"/>
                                          </p:val>
                                        </p:tav>
                                      </p:tavLst>
                                    </p:anim>
                                    <p:animEffect transition="in" filter="wipe(up)">
                                      <p:cBhvr>
                                        <p:cTn id="8" dur="500"/>
                                        <p:tgtEl>
                                          <p:spTgt spid="25"/>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4" fill="hold" grpId="1" nodeType="click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500"/>
                                        <p:tgtEl>
                                          <p:spTgt spid="27"/>
                                        </p:tgtEl>
                                        <p:attrNameLst>
                                          <p:attrName>ppt_y</p:attrName>
                                        </p:attrNameLst>
                                      </p:cBhvr>
                                      <p:tavLst>
                                        <p:tav tm="0">
                                          <p:val>
                                            <p:strVal val="#ppt_y+#ppt_h*1.125000"/>
                                          </p:val>
                                        </p:tav>
                                        <p:tav tm="100000">
                                          <p:val>
                                            <p:strVal val="#ppt_y"/>
                                          </p:val>
                                        </p:tav>
                                      </p:tavLst>
                                    </p:anim>
                                    <p:animEffect transition="in" filter="wipe(up)">
                                      <p:cBhvr>
                                        <p:cTn id="14" dur="500"/>
                                        <p:tgtEl>
                                          <p:spTgt spid="27"/>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12" presetClass="entr" presetSubtype="4" fill="hold" grpId="2" nodeType="click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p:tgtEl>
                                          <p:spTgt spid="28"/>
                                        </p:tgtEl>
                                        <p:attrNameLst>
                                          <p:attrName>ppt_y</p:attrName>
                                        </p:attrNameLst>
                                      </p:cBhvr>
                                      <p:tavLst>
                                        <p:tav tm="0">
                                          <p:val>
                                            <p:strVal val="#ppt_y+#ppt_h*1.125000"/>
                                          </p:val>
                                        </p:tav>
                                        <p:tav tm="100000">
                                          <p:val>
                                            <p:strVal val="#ppt_y"/>
                                          </p:val>
                                        </p:tav>
                                      </p:tavLst>
                                    </p:anim>
                                    <p:animEffect transition="in" filter="wipe(up)">
                                      <p:cBhvr>
                                        <p:cTn id="20" dur="500"/>
                                        <p:tgtEl>
                                          <p:spTgt spid="28"/>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2" presetClass="entr" presetSubtype="4" fill="hold" grpId="3" nodeType="click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p:tgtEl>
                                          <p:spTgt spid="29"/>
                                        </p:tgtEl>
                                        <p:attrNameLst>
                                          <p:attrName>ppt_y</p:attrName>
                                        </p:attrNameLst>
                                      </p:cBhvr>
                                      <p:tavLst>
                                        <p:tav tm="0">
                                          <p:val>
                                            <p:strVal val="#ppt_y+#ppt_h*1.125000"/>
                                          </p:val>
                                        </p:tav>
                                        <p:tav tm="100000">
                                          <p:val>
                                            <p:strVal val="#ppt_y"/>
                                          </p:val>
                                        </p:tav>
                                      </p:tavLst>
                                    </p:anim>
                                    <p:animEffect transition="in" filter="wipe(up)">
                                      <p:cBhvr>
                                        <p:cTn id="2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1"/>
      <p:bldP spid="28" grpId="2"/>
      <p:bldP spid="29" grpId="3"/>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1072932" y="285472"/>
            <a:ext cx="4625340" cy="521970"/>
          </a:xfrm>
          <a:prstGeom prst="rect">
            <a:avLst/>
          </a:prstGeom>
        </p:spPr>
        <p:txBody>
          <a:bodyPr wrap="none">
            <a:spAutoFit/>
          </a:bodyPr>
          <a:lstStyle>
            <a:defPPr/>
          </a:lstStyle>
          <a:p>
            <a:pPr algn="l"/>
            <a:r>
              <a:rPr lang="zh-CN" altLang="en-US" sz="2800" b="1" spc="100">
                <a:solidFill>
                  <a:srgbClr val="C00000"/>
                </a:solidFill>
                <a:uFillTx/>
                <a:latin typeface="方正小标宋简体" panose="03000509000000000000" charset="-122"/>
                <a:ea typeface="方正小标宋简体" panose="03000509000000000000" charset="-122"/>
              </a:rPr>
              <a:t>中华人民共和国的政治制度</a:t>
            </a:r>
          </a:p>
        </p:txBody>
      </p:sp>
      <p:sp>
        <p:nvSpPr>
          <p:cNvPr id="13" name="文本框 12"/>
          <p:cNvSpPr txBox="1"/>
          <p:nvPr>
            <p:custDataLst>
              <p:tags r:id="rId4"/>
            </p:custDataLst>
          </p:nvPr>
        </p:nvSpPr>
        <p:spPr>
          <a:xfrm>
            <a:off x="5949950" y="254635"/>
            <a:ext cx="5555615" cy="553085"/>
          </a:xfrm>
          <a:prstGeom prst="rect">
            <a:avLst/>
          </a:prstGeom>
          <a:noFill/>
        </p:spPr>
        <p:txBody>
          <a:bodyPr wrap="square" rtlCol="0">
            <a:spAutoFit/>
          </a:bodyPr>
          <a:lstStyle>
            <a:defPPr/>
          </a:lstStyle>
          <a:p>
            <a:pPr>
              <a:lnSpc>
                <a:spcPct val="125000"/>
              </a:lnSpc>
              <a:spcBef>
                <a:spcPct val="0"/>
              </a:spcBef>
              <a:spcAft>
                <a:spcPct val="0"/>
              </a:spcAft>
            </a:pPr>
            <a:r>
              <a:rPr lang="en-US" altLang="zh-CN" sz="2400" b="1">
                <a:latin typeface="黑体" pitchFamily="49" charset="-122"/>
                <a:ea typeface="黑体" pitchFamily="49" charset="-122"/>
                <a:cs typeface="黑体" panose="02010609060101010101" pitchFamily="49" charset="-122"/>
              </a:rPr>
              <a:t>1.</a:t>
            </a:r>
            <a:r>
              <a:rPr lang="zh-CN" altLang="en-US" sz="2400" b="1">
                <a:latin typeface="黑体" pitchFamily="49" charset="-122"/>
                <a:ea typeface="黑体" pitchFamily="49" charset="-122"/>
                <a:cs typeface="黑体" panose="02010609060101010101" pitchFamily="49" charset="-122"/>
              </a:rPr>
              <a:t>人民代表大会制度</a:t>
            </a:r>
          </a:p>
        </p:txBody>
      </p:sp>
      <p:sp>
        <p:nvSpPr>
          <p:cNvPr id="3" name="文本框 2"/>
          <p:cNvSpPr txBox="1"/>
          <p:nvPr>
            <p:custDataLst>
              <p:tags r:id="rId5"/>
            </p:custDataLst>
          </p:nvPr>
        </p:nvSpPr>
        <p:spPr>
          <a:xfrm>
            <a:off x="295910" y="812800"/>
            <a:ext cx="11469370" cy="1198880"/>
          </a:xfrm>
          <a:prstGeom prst="rect">
            <a:avLst/>
          </a:prstGeom>
          <a:solidFill>
            <a:schemeClr val="bg1">
              <a:alpha val="65000"/>
            </a:schemeClr>
          </a:solidFill>
        </p:spPr>
        <p:txBody>
          <a:bodyPr wrap="square" rtlCol="0">
            <a:spAutoFit/>
          </a:bodyPr>
          <a:lstStyle>
            <a:defPPr/>
          </a:lstStyle>
          <a:p>
            <a:pPr>
              <a:lnSpc>
                <a:spcPct val="150000"/>
              </a:lnSpc>
            </a:pPr>
            <a:r>
              <a:rPr lang="zh-CN" altLang="zh-CN" sz="2400" b="1">
                <a:latin typeface="黑体" pitchFamily="49" charset="-122"/>
                <a:ea typeface="黑体" pitchFamily="49" charset="-122"/>
                <a:cs typeface="黑体" panose="02010609060101010101" pitchFamily="49" charset="-122"/>
                <a:sym typeface="+mn-ea"/>
              </a:rPr>
              <a:t>（</a:t>
            </a:r>
            <a:r>
              <a:rPr lang="en-US" altLang="zh-CN" sz="2400" b="1">
                <a:latin typeface="黑体" pitchFamily="49" charset="-122"/>
                <a:ea typeface="黑体" pitchFamily="49" charset="-122"/>
                <a:cs typeface="黑体" panose="02010609060101010101" pitchFamily="49" charset="-122"/>
                <a:sym typeface="+mn-ea"/>
              </a:rPr>
              <a:t>1</a:t>
            </a:r>
            <a:r>
              <a:rPr lang="zh-CN" altLang="zh-CN" sz="2400" b="1">
                <a:latin typeface="黑体" pitchFamily="49" charset="-122"/>
                <a:ea typeface="黑体" pitchFamily="49" charset="-122"/>
                <a:cs typeface="黑体" panose="02010609060101010101" pitchFamily="49" charset="-122"/>
                <a:sym typeface="+mn-ea"/>
              </a:rPr>
              <a:t>）</a:t>
            </a:r>
            <a:r>
              <a:rPr lang="zh-CN" altLang="zh-CN" sz="2400" b="1">
                <a:solidFill>
                  <a:schemeClr val="tx1"/>
                </a:solidFill>
                <a:latin typeface="黑体" pitchFamily="49" charset="-122"/>
                <a:ea typeface="黑体" pitchFamily="49" charset="-122"/>
                <a:cs typeface="黑体" panose="02010609060101010101" pitchFamily="49" charset="-122"/>
              </a:rPr>
              <a:t>概念：以人民代表大会为核心和主要内容的国家政权组织形式，国家的一切权力属于人民，人民通过人民代表大会参与国家事务的管理，行使当家作主的权力。</a:t>
            </a:r>
          </a:p>
        </p:txBody>
      </p:sp>
      <p:sp>
        <p:nvSpPr>
          <p:cNvPr id="12" name="文本框 11"/>
          <p:cNvSpPr txBox="1"/>
          <p:nvPr>
            <p:custDataLst>
              <p:tags r:id="rId6"/>
            </p:custDataLst>
          </p:nvPr>
        </p:nvSpPr>
        <p:spPr>
          <a:xfrm>
            <a:off x="295910" y="2011680"/>
            <a:ext cx="11934825" cy="460375"/>
          </a:xfrm>
          <a:prstGeom prst="rect">
            <a:avLst/>
          </a:prstGeom>
          <a:noFill/>
        </p:spPr>
        <p:txBody>
          <a:bodyPr wrap="square" rtlCol="0">
            <a:spAutoFit/>
          </a:bodyPr>
          <a:lstStyle>
            <a:defPPr/>
          </a:lstStyle>
          <a:p>
            <a:pPr/>
            <a:r>
              <a:rPr lang="zh-CN" altLang="zh-CN" sz="2400" b="1">
                <a:solidFill>
                  <a:schemeClr val="tx1"/>
                </a:solidFill>
                <a:latin typeface="黑体" pitchFamily="49" charset="-122"/>
                <a:ea typeface="黑体" pitchFamily="49" charset="-122"/>
                <a:cs typeface="黑体" panose="02010609060101010101" pitchFamily="49" charset="-122"/>
              </a:rPr>
              <a:t>（2）过程：</a:t>
            </a:r>
          </a:p>
        </p:txBody>
      </p:sp>
      <p:sp>
        <p:nvSpPr>
          <p:cNvPr id="20" name="Freeform 4"/>
          <p:cNvSpPr/>
          <p:nvPr>
            <p:custDataLst>
              <p:tags r:id="rId7"/>
            </p:custDataLst>
          </p:nvPr>
        </p:nvSpPr>
        <p:spPr bwMode="gray">
          <a:xfrm>
            <a:off x="5212850" y="2011601"/>
            <a:ext cx="1733983" cy="1311943"/>
          </a:xfrm>
          <a:custGeom>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solidFill>
            <a:srgbClr val="178AA1"/>
          </a:solidFill>
          <a:ln w="12700">
            <a:noFill/>
            <a:prstDash val="solid"/>
            <a:round/>
          </a:ln>
        </p:spPr>
        <p:txBody>
          <a:bodyPr/>
          <a:lstStyle>
            <a:defPPr/>
          </a:lstStyle>
          <a:p>
            <a:pPr>
              <a:defRPr/>
            </a:pPr>
            <a:endParaRPr lang="zh-CN" altLang="en-US" sz="3200">
              <a:latin typeface="微软雅黑" panose="020b0503020204020204" pitchFamily="34" charset="-122"/>
              <a:ea typeface="微软雅黑" panose="020b0503020204020204" pitchFamily="34" charset="-122"/>
            </a:endParaRPr>
          </a:p>
        </p:txBody>
      </p:sp>
      <p:sp>
        <p:nvSpPr>
          <p:cNvPr id="21" name="AutoShape 5"/>
          <p:cNvSpPr>
            <a:spLocks noChangeArrowheads="1"/>
          </p:cNvSpPr>
          <p:nvPr>
            <p:custDataLst>
              <p:tags r:id="rId8"/>
            </p:custDataLst>
          </p:nvPr>
        </p:nvSpPr>
        <p:spPr bwMode="auto">
          <a:xfrm>
            <a:off x="3263265" y="3656965"/>
            <a:ext cx="2713355" cy="3003550"/>
          </a:xfrm>
          <a:prstGeom prst="roundRect">
            <a:avLst>
              <a:gd name="adj" fmla="val 4690"/>
            </a:avLst>
          </a:prstGeom>
          <a:solidFill>
            <a:schemeClr val="bg1">
              <a:alpha val="65000"/>
            </a:schemeClr>
          </a:solidFill>
          <a:ln w="12700">
            <a:solidFill>
              <a:srgbClr val="778495">
                <a:lumMod val="75000"/>
              </a:srgbClr>
            </a:solidFill>
            <a:round/>
          </a:ln>
          <a:extLst>
            <a:ext uri="{909E8E84-426E-40DD-AFC4-6F175D3DCCD1}">
              <a14:hiddenFill xmlns:a14="http://schemas.microsoft.com/office/drawing/2010/main">
                <a:solidFill>
                  <a:srgbClr val="FFFFFF"/>
                </a:solidFill>
              </a14:hiddenFill>
            </a:ext>
          </a:extLst>
        </p:spPr>
        <p:txBody>
          <a:bodyPr wrap="none" anchor="ctr"/>
          <a:lstStyle>
            <a:defPPr/>
            <a:lvl1pPr eaLnBrk="0" hangingPunct="0">
              <a:defRPr>
                <a:solidFill>
                  <a:srgbClr val="000000"/>
                </a:solidFill>
                <a:latin typeface="Arial" pitchFamily="34" charset="0"/>
                <a:ea typeface="宋体" pitchFamily="2" charset="-122"/>
              </a:defRPr>
            </a:lvl1pPr>
            <a:lvl2pPr marL="742950" indent="-285750" eaLnBrk="0" hangingPunct="0">
              <a:defRPr>
                <a:solidFill>
                  <a:srgbClr val="000000"/>
                </a:solidFill>
                <a:latin typeface="Arial" pitchFamily="34" charset="0"/>
                <a:ea typeface="宋体" pitchFamily="2" charset="-122"/>
              </a:defRPr>
            </a:lvl2pPr>
            <a:lvl3pPr marL="1143000" indent="-228600" eaLnBrk="0" hangingPunct="0">
              <a:defRPr>
                <a:solidFill>
                  <a:srgbClr val="000000"/>
                </a:solidFill>
                <a:latin typeface="Arial" pitchFamily="34" charset="0"/>
                <a:ea typeface="宋体" pitchFamily="2" charset="-122"/>
              </a:defRPr>
            </a:lvl3pPr>
            <a:lvl4pPr marL="1600200" indent="-228600" eaLnBrk="0" hangingPunct="0">
              <a:defRPr>
                <a:solidFill>
                  <a:srgbClr val="000000"/>
                </a:solidFill>
                <a:latin typeface="Arial" pitchFamily="34" charset="0"/>
                <a:ea typeface="宋体" pitchFamily="2" charset="-122"/>
              </a:defRPr>
            </a:lvl4pPr>
            <a:lvl5pPr marL="2057400" indent="-228600" eaLnBrk="0" hangingPunct="0">
              <a:defRPr>
                <a:solidFill>
                  <a:srgbClr val="000000"/>
                </a:solidFill>
                <a:latin typeface="Arial" pitchFamily="34" charset="0"/>
                <a:ea typeface="宋体" pitchFamily="2" charset="-122"/>
              </a:defRPr>
            </a:lvl5pPr>
            <a:lvl6pPr marL="2514600" indent="-228600" eaLnBrk="0" fontAlgn="base" hangingPunct="0">
              <a:spcBef>
                <a:spcPct val="0"/>
              </a:spcBef>
              <a:spcAft>
                <a:spcPct val="0"/>
              </a:spcAft>
              <a:defRPr>
                <a:solidFill>
                  <a:srgbClr val="000000"/>
                </a:solidFill>
                <a:latin typeface="Arial" pitchFamily="34" charset="0"/>
                <a:ea typeface="宋体" pitchFamily="2" charset="-122"/>
              </a:defRPr>
            </a:lvl6pPr>
            <a:lvl7pPr marL="2971800" indent="-228600" eaLnBrk="0" fontAlgn="base" hangingPunct="0">
              <a:spcBef>
                <a:spcPct val="0"/>
              </a:spcBef>
              <a:spcAft>
                <a:spcPct val="0"/>
              </a:spcAft>
              <a:defRPr>
                <a:solidFill>
                  <a:srgbClr val="000000"/>
                </a:solidFill>
                <a:latin typeface="Arial" pitchFamily="34" charset="0"/>
                <a:ea typeface="宋体" pitchFamily="2" charset="-122"/>
              </a:defRPr>
            </a:lvl7pPr>
            <a:lvl8pPr marL="3429000" indent="-228600" eaLnBrk="0" fontAlgn="base" hangingPunct="0">
              <a:spcBef>
                <a:spcPct val="0"/>
              </a:spcBef>
              <a:spcAft>
                <a:spcPct val="0"/>
              </a:spcAft>
              <a:defRPr>
                <a:solidFill>
                  <a:srgbClr val="000000"/>
                </a:solidFill>
                <a:latin typeface="Arial" pitchFamily="34" charset="0"/>
                <a:ea typeface="宋体" pitchFamily="2" charset="-122"/>
              </a:defRPr>
            </a:lvl8pPr>
            <a:lvl9pPr marL="3886200" indent="-228600" eaLnBrk="0" fontAlgn="base" hangingPunct="0">
              <a:spcBef>
                <a:spcPct val="0"/>
              </a:spcBef>
              <a:spcAft>
                <a:spcPct val="0"/>
              </a:spcAft>
              <a:defRPr>
                <a:solidFill>
                  <a:srgbClr val="000000"/>
                </a:solidFill>
                <a:latin typeface="Arial" pitchFamily="34" charset="0"/>
                <a:ea typeface="宋体" pitchFamily="2" charset="-122"/>
              </a:defRPr>
            </a:lvl9pPr>
          </a:lstStyle>
          <a:p>
            <a:pPr eaLnBrk="1" hangingPunct="1"/>
            <a:endParaRPr lang="zh-CN" altLang="en-US" sz="3200">
              <a:latin typeface="微软雅黑" panose="020b0503020204020204" pitchFamily="34" charset="-122"/>
              <a:ea typeface="微软雅黑" panose="020b0503020204020204" pitchFamily="34" charset="-122"/>
            </a:endParaRPr>
          </a:p>
        </p:txBody>
      </p:sp>
      <p:sp>
        <p:nvSpPr>
          <p:cNvPr id="22" name="AutoShape 6"/>
          <p:cNvSpPr>
            <a:spLocks noChangeArrowheads="1"/>
          </p:cNvSpPr>
          <p:nvPr>
            <p:custDataLst>
              <p:tags r:id="rId9"/>
            </p:custDataLst>
          </p:nvPr>
        </p:nvSpPr>
        <p:spPr bwMode="gray">
          <a:xfrm>
            <a:off x="3525166" y="3482126"/>
            <a:ext cx="2203136" cy="530901"/>
          </a:xfrm>
          <a:prstGeom prst="roundRect">
            <a:avLst>
              <a:gd name="adj" fmla="val 50000"/>
            </a:avLst>
          </a:prstGeom>
          <a:solidFill>
            <a:srgbClr val="178AA1"/>
          </a:solidFill>
          <a:ln w="9525">
            <a:noFill/>
            <a:round/>
          </a:ln>
          <a:effectLst/>
        </p:spPr>
        <p:txBody>
          <a:bodyPr wrap="none" anchor="ctr"/>
          <a:lstStyle>
            <a:defPPr/>
          </a:lstStyle>
          <a:p>
            <a:pPr algn="ctr">
              <a:defRPr/>
            </a:pPr>
            <a:endParaRPr lang="zh-CN" altLang="en-US" sz="2000" spc="300">
              <a:solidFill>
                <a:srgbClr val="FFFFFF"/>
              </a:solidFill>
              <a:latin typeface="微软雅黑" panose="020b0503020204020204" pitchFamily="34" charset="-122"/>
              <a:ea typeface="微软雅黑" panose="020b0503020204020204" pitchFamily="34" charset="-122"/>
            </a:endParaRPr>
          </a:p>
        </p:txBody>
      </p:sp>
      <p:sp>
        <p:nvSpPr>
          <p:cNvPr id="23" name="AutoShape 9"/>
          <p:cNvSpPr>
            <a:spLocks noChangeArrowheads="1"/>
          </p:cNvSpPr>
          <p:nvPr>
            <p:custDataLst>
              <p:tags r:id="rId10"/>
            </p:custDataLst>
          </p:nvPr>
        </p:nvSpPr>
        <p:spPr bwMode="auto">
          <a:xfrm>
            <a:off x="6229985" y="3069590"/>
            <a:ext cx="2713355" cy="3208655"/>
          </a:xfrm>
          <a:prstGeom prst="roundRect">
            <a:avLst>
              <a:gd name="adj" fmla="val 4690"/>
            </a:avLst>
          </a:prstGeom>
          <a:solidFill>
            <a:schemeClr val="bg1">
              <a:alpha val="65000"/>
            </a:schemeClr>
          </a:solidFill>
          <a:ln w="12700">
            <a:solidFill>
              <a:srgbClr val="778495">
                <a:lumMod val="75000"/>
              </a:srgbClr>
            </a:solidFill>
            <a:round/>
          </a:ln>
          <a:extLst>
            <a:ext uri="{909E8E84-426E-40DD-AFC4-6F175D3DCCD1}">
              <a14:hiddenFill xmlns:a14="http://schemas.microsoft.com/office/drawing/2010/main">
                <a:solidFill>
                  <a:srgbClr val="FFFFFF"/>
                </a:solidFill>
              </a14:hiddenFill>
            </a:ext>
          </a:extLst>
        </p:spPr>
        <p:txBody>
          <a:bodyPr wrap="none" anchor="ctr"/>
          <a:lstStyle>
            <a:defPPr/>
            <a:lvl1pPr eaLnBrk="0" hangingPunct="0">
              <a:defRPr>
                <a:solidFill>
                  <a:srgbClr val="000000"/>
                </a:solidFill>
                <a:latin typeface="Arial" pitchFamily="34" charset="0"/>
                <a:ea typeface="宋体" pitchFamily="2" charset="-122"/>
              </a:defRPr>
            </a:lvl1pPr>
            <a:lvl2pPr marL="742950" indent="-285750" eaLnBrk="0" hangingPunct="0">
              <a:defRPr>
                <a:solidFill>
                  <a:srgbClr val="000000"/>
                </a:solidFill>
                <a:latin typeface="Arial" pitchFamily="34" charset="0"/>
                <a:ea typeface="宋体" pitchFamily="2" charset="-122"/>
              </a:defRPr>
            </a:lvl2pPr>
            <a:lvl3pPr marL="1143000" indent="-228600" eaLnBrk="0" hangingPunct="0">
              <a:defRPr>
                <a:solidFill>
                  <a:srgbClr val="000000"/>
                </a:solidFill>
                <a:latin typeface="Arial" pitchFamily="34" charset="0"/>
                <a:ea typeface="宋体" pitchFamily="2" charset="-122"/>
              </a:defRPr>
            </a:lvl3pPr>
            <a:lvl4pPr marL="1600200" indent="-228600" eaLnBrk="0" hangingPunct="0">
              <a:defRPr>
                <a:solidFill>
                  <a:srgbClr val="000000"/>
                </a:solidFill>
                <a:latin typeface="Arial" pitchFamily="34" charset="0"/>
                <a:ea typeface="宋体" pitchFamily="2" charset="-122"/>
              </a:defRPr>
            </a:lvl4pPr>
            <a:lvl5pPr marL="2057400" indent="-228600" eaLnBrk="0" hangingPunct="0">
              <a:defRPr>
                <a:solidFill>
                  <a:srgbClr val="000000"/>
                </a:solidFill>
                <a:latin typeface="Arial" pitchFamily="34" charset="0"/>
                <a:ea typeface="宋体" pitchFamily="2" charset="-122"/>
              </a:defRPr>
            </a:lvl5pPr>
            <a:lvl6pPr marL="2514600" indent="-228600" eaLnBrk="0" fontAlgn="base" hangingPunct="0">
              <a:spcBef>
                <a:spcPct val="0"/>
              </a:spcBef>
              <a:spcAft>
                <a:spcPct val="0"/>
              </a:spcAft>
              <a:defRPr>
                <a:solidFill>
                  <a:srgbClr val="000000"/>
                </a:solidFill>
                <a:latin typeface="Arial" pitchFamily="34" charset="0"/>
                <a:ea typeface="宋体" pitchFamily="2" charset="-122"/>
              </a:defRPr>
            </a:lvl6pPr>
            <a:lvl7pPr marL="2971800" indent="-228600" eaLnBrk="0" fontAlgn="base" hangingPunct="0">
              <a:spcBef>
                <a:spcPct val="0"/>
              </a:spcBef>
              <a:spcAft>
                <a:spcPct val="0"/>
              </a:spcAft>
              <a:defRPr>
                <a:solidFill>
                  <a:srgbClr val="000000"/>
                </a:solidFill>
                <a:latin typeface="Arial" pitchFamily="34" charset="0"/>
                <a:ea typeface="宋体" pitchFamily="2" charset="-122"/>
              </a:defRPr>
            </a:lvl7pPr>
            <a:lvl8pPr marL="3429000" indent="-228600" eaLnBrk="0" fontAlgn="base" hangingPunct="0">
              <a:spcBef>
                <a:spcPct val="0"/>
              </a:spcBef>
              <a:spcAft>
                <a:spcPct val="0"/>
              </a:spcAft>
              <a:defRPr>
                <a:solidFill>
                  <a:srgbClr val="000000"/>
                </a:solidFill>
                <a:latin typeface="Arial" pitchFamily="34" charset="0"/>
                <a:ea typeface="宋体" pitchFamily="2" charset="-122"/>
              </a:defRPr>
            </a:lvl8pPr>
            <a:lvl9pPr marL="3886200" indent="-228600" eaLnBrk="0" fontAlgn="base" hangingPunct="0">
              <a:spcBef>
                <a:spcPct val="0"/>
              </a:spcBef>
              <a:spcAft>
                <a:spcPct val="0"/>
              </a:spcAft>
              <a:defRPr>
                <a:solidFill>
                  <a:srgbClr val="000000"/>
                </a:solidFill>
                <a:latin typeface="Arial" pitchFamily="34" charset="0"/>
                <a:ea typeface="宋体" pitchFamily="2" charset="-122"/>
              </a:defRPr>
            </a:lvl9pPr>
          </a:lstStyle>
          <a:p>
            <a:pPr eaLnBrk="1" hangingPunct="1"/>
            <a:endParaRPr lang="zh-CN" altLang="en-US" sz="3200">
              <a:latin typeface="微软雅黑" panose="020b0503020204020204" pitchFamily="34" charset="-122"/>
              <a:ea typeface="微软雅黑" panose="020b0503020204020204" pitchFamily="34" charset="-122"/>
            </a:endParaRPr>
          </a:p>
        </p:txBody>
      </p:sp>
      <p:sp>
        <p:nvSpPr>
          <p:cNvPr id="24" name="AutoShape 10"/>
          <p:cNvSpPr>
            <a:spLocks noChangeArrowheads="1"/>
          </p:cNvSpPr>
          <p:nvPr>
            <p:custDataLst>
              <p:tags r:id="rId11"/>
            </p:custDataLst>
          </p:nvPr>
        </p:nvSpPr>
        <p:spPr bwMode="gray">
          <a:xfrm>
            <a:off x="6485191" y="2907250"/>
            <a:ext cx="2203136" cy="530901"/>
          </a:xfrm>
          <a:prstGeom prst="roundRect">
            <a:avLst>
              <a:gd name="adj" fmla="val 50000"/>
            </a:avLst>
          </a:prstGeom>
          <a:solidFill>
            <a:srgbClr val="40A693"/>
          </a:solidFill>
          <a:ln w="9525">
            <a:noFill/>
            <a:round/>
          </a:ln>
          <a:effectLst/>
        </p:spPr>
        <p:txBody>
          <a:bodyPr wrap="none" anchor="ctr"/>
          <a:lstStyle>
            <a:defPPr/>
          </a:lstStyle>
          <a:p>
            <a:pPr algn="ctr">
              <a:defRPr/>
            </a:pPr>
            <a:endParaRPr lang="zh-CN" altLang="en-US" sz="2000" spc="300">
              <a:solidFill>
                <a:srgbClr val="FFFFFF"/>
              </a:solidFill>
              <a:latin typeface="微软雅黑" panose="020b0503020204020204" pitchFamily="34" charset="-122"/>
              <a:ea typeface="微软雅黑" panose="020b0503020204020204" pitchFamily="34" charset="-122"/>
            </a:endParaRPr>
          </a:p>
        </p:txBody>
      </p:sp>
      <p:sp>
        <p:nvSpPr>
          <p:cNvPr id="25" name="Freeform 13"/>
          <p:cNvSpPr/>
          <p:nvPr>
            <p:custDataLst>
              <p:tags r:id="rId12"/>
            </p:custDataLst>
          </p:nvPr>
        </p:nvSpPr>
        <p:spPr bwMode="gray">
          <a:xfrm>
            <a:off x="2161490" y="2581073"/>
            <a:ext cx="1733983" cy="1313744"/>
          </a:xfrm>
          <a:custGeom>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solidFill>
            <a:srgbClr val="4276AA"/>
          </a:solidFill>
          <a:ln w="12700">
            <a:noFill/>
            <a:prstDash val="solid"/>
            <a:round/>
          </a:ln>
        </p:spPr>
        <p:txBody>
          <a:bodyPr/>
          <a:lstStyle>
            <a:defPPr/>
          </a:lstStyle>
          <a:p>
            <a:pPr>
              <a:defRPr/>
            </a:pPr>
            <a:endParaRPr lang="zh-CN" altLang="en-US" sz="3200">
              <a:latin typeface="微软雅黑" panose="020b0503020204020204" pitchFamily="34" charset="-122"/>
              <a:ea typeface="微软雅黑" panose="020b0503020204020204" pitchFamily="34" charset="-122"/>
            </a:endParaRPr>
          </a:p>
        </p:txBody>
      </p:sp>
      <p:sp>
        <p:nvSpPr>
          <p:cNvPr id="27" name="AutoShape 17"/>
          <p:cNvSpPr>
            <a:spLocks noChangeArrowheads="1"/>
          </p:cNvSpPr>
          <p:nvPr>
            <p:custDataLst>
              <p:tags r:id="rId13"/>
            </p:custDataLst>
          </p:nvPr>
        </p:nvSpPr>
        <p:spPr bwMode="auto">
          <a:xfrm>
            <a:off x="295910" y="4127500"/>
            <a:ext cx="2713355" cy="2150745"/>
          </a:xfrm>
          <a:prstGeom prst="roundRect">
            <a:avLst>
              <a:gd name="adj" fmla="val 4690"/>
            </a:avLst>
          </a:prstGeom>
          <a:solidFill>
            <a:schemeClr val="bg1">
              <a:alpha val="65000"/>
            </a:schemeClr>
          </a:solidFill>
          <a:ln w="12700">
            <a:solidFill>
              <a:srgbClr val="778495">
                <a:lumMod val="75000"/>
              </a:srgbClr>
            </a:solidFill>
            <a:round/>
          </a:ln>
          <a:extLst>
            <a:ext uri="{909E8E84-426E-40DD-AFC4-6F175D3DCCD1}">
              <a14:hiddenFill xmlns:a14="http://schemas.microsoft.com/office/drawing/2010/main">
                <a:solidFill>
                  <a:srgbClr val="FFFFFF"/>
                </a:solidFill>
              </a14:hiddenFill>
            </a:ext>
          </a:extLst>
        </p:spPr>
        <p:txBody>
          <a:bodyPr wrap="none" anchor="ctr"/>
          <a:lstStyle>
            <a:defPPr/>
            <a:lvl1pPr eaLnBrk="0" hangingPunct="0">
              <a:defRPr>
                <a:solidFill>
                  <a:srgbClr val="000000"/>
                </a:solidFill>
                <a:latin typeface="Arial" pitchFamily="34" charset="0"/>
                <a:ea typeface="宋体" pitchFamily="2" charset="-122"/>
              </a:defRPr>
            </a:lvl1pPr>
            <a:lvl2pPr marL="742950" indent="-285750" eaLnBrk="0" hangingPunct="0">
              <a:defRPr>
                <a:solidFill>
                  <a:srgbClr val="000000"/>
                </a:solidFill>
                <a:latin typeface="Arial" pitchFamily="34" charset="0"/>
                <a:ea typeface="宋体" pitchFamily="2" charset="-122"/>
              </a:defRPr>
            </a:lvl2pPr>
            <a:lvl3pPr marL="1143000" indent="-228600" eaLnBrk="0" hangingPunct="0">
              <a:defRPr>
                <a:solidFill>
                  <a:srgbClr val="000000"/>
                </a:solidFill>
                <a:latin typeface="Arial" pitchFamily="34" charset="0"/>
                <a:ea typeface="宋体" pitchFamily="2" charset="-122"/>
              </a:defRPr>
            </a:lvl3pPr>
            <a:lvl4pPr marL="1600200" indent="-228600" eaLnBrk="0" hangingPunct="0">
              <a:defRPr>
                <a:solidFill>
                  <a:srgbClr val="000000"/>
                </a:solidFill>
                <a:latin typeface="Arial" pitchFamily="34" charset="0"/>
                <a:ea typeface="宋体" pitchFamily="2" charset="-122"/>
              </a:defRPr>
            </a:lvl4pPr>
            <a:lvl5pPr marL="2057400" indent="-228600" eaLnBrk="0" hangingPunct="0">
              <a:defRPr>
                <a:solidFill>
                  <a:srgbClr val="000000"/>
                </a:solidFill>
                <a:latin typeface="Arial" pitchFamily="34" charset="0"/>
                <a:ea typeface="宋体" pitchFamily="2" charset="-122"/>
              </a:defRPr>
            </a:lvl5pPr>
            <a:lvl6pPr marL="2514600" indent="-228600" eaLnBrk="0" fontAlgn="base" hangingPunct="0">
              <a:spcBef>
                <a:spcPct val="0"/>
              </a:spcBef>
              <a:spcAft>
                <a:spcPct val="0"/>
              </a:spcAft>
              <a:defRPr>
                <a:solidFill>
                  <a:srgbClr val="000000"/>
                </a:solidFill>
                <a:latin typeface="Arial" pitchFamily="34" charset="0"/>
                <a:ea typeface="宋体" pitchFamily="2" charset="-122"/>
              </a:defRPr>
            </a:lvl6pPr>
            <a:lvl7pPr marL="2971800" indent="-228600" eaLnBrk="0" fontAlgn="base" hangingPunct="0">
              <a:spcBef>
                <a:spcPct val="0"/>
              </a:spcBef>
              <a:spcAft>
                <a:spcPct val="0"/>
              </a:spcAft>
              <a:defRPr>
                <a:solidFill>
                  <a:srgbClr val="000000"/>
                </a:solidFill>
                <a:latin typeface="Arial" pitchFamily="34" charset="0"/>
                <a:ea typeface="宋体" pitchFamily="2" charset="-122"/>
              </a:defRPr>
            </a:lvl7pPr>
            <a:lvl8pPr marL="3429000" indent="-228600" eaLnBrk="0" fontAlgn="base" hangingPunct="0">
              <a:spcBef>
                <a:spcPct val="0"/>
              </a:spcBef>
              <a:spcAft>
                <a:spcPct val="0"/>
              </a:spcAft>
              <a:defRPr>
                <a:solidFill>
                  <a:srgbClr val="000000"/>
                </a:solidFill>
                <a:latin typeface="Arial" pitchFamily="34" charset="0"/>
                <a:ea typeface="宋体" pitchFamily="2" charset="-122"/>
              </a:defRPr>
            </a:lvl8pPr>
            <a:lvl9pPr marL="3886200" indent="-228600" eaLnBrk="0" fontAlgn="base" hangingPunct="0">
              <a:spcBef>
                <a:spcPct val="0"/>
              </a:spcBef>
              <a:spcAft>
                <a:spcPct val="0"/>
              </a:spcAft>
              <a:defRPr>
                <a:solidFill>
                  <a:srgbClr val="000000"/>
                </a:solidFill>
                <a:latin typeface="Arial" pitchFamily="34" charset="0"/>
                <a:ea typeface="宋体" pitchFamily="2" charset="-122"/>
              </a:defRPr>
            </a:lvl9pPr>
          </a:lstStyle>
          <a:p>
            <a:pPr eaLnBrk="1" hangingPunct="1"/>
            <a:endParaRPr lang="zh-CN" altLang="en-US" sz="3200">
              <a:latin typeface="微软雅黑" panose="020b0503020204020204" pitchFamily="34" charset="-122"/>
              <a:ea typeface="微软雅黑" panose="020b0503020204020204" pitchFamily="34" charset="-122"/>
            </a:endParaRPr>
          </a:p>
        </p:txBody>
      </p:sp>
      <p:sp>
        <p:nvSpPr>
          <p:cNvPr id="28" name="AutoShape 18"/>
          <p:cNvSpPr>
            <a:spLocks noChangeArrowheads="1"/>
          </p:cNvSpPr>
          <p:nvPr>
            <p:custDataLst>
              <p:tags r:id="rId14"/>
            </p:custDataLst>
          </p:nvPr>
        </p:nvSpPr>
        <p:spPr bwMode="gray">
          <a:xfrm>
            <a:off x="555396" y="3965093"/>
            <a:ext cx="2203136" cy="530901"/>
          </a:xfrm>
          <a:prstGeom prst="roundRect">
            <a:avLst>
              <a:gd name="adj" fmla="val 50000"/>
            </a:avLst>
          </a:prstGeom>
          <a:solidFill>
            <a:srgbClr val="4276AA"/>
          </a:solidFill>
          <a:ln w="9525">
            <a:noFill/>
            <a:round/>
          </a:ln>
          <a:effectLst/>
        </p:spPr>
        <p:txBody>
          <a:bodyPr wrap="none" anchor="ctr"/>
          <a:lstStyle>
            <a:defPPr/>
          </a:lstStyle>
          <a:p>
            <a:pPr algn="ctr">
              <a:defRPr/>
            </a:pPr>
            <a:endParaRPr lang="zh-CN" altLang="en-US" sz="2000" spc="300">
              <a:solidFill>
                <a:srgbClr val="FFFFFF"/>
              </a:solidFill>
              <a:latin typeface="微软雅黑" panose="020b0503020204020204" pitchFamily="34" charset="-122"/>
              <a:ea typeface="微软雅黑" panose="020b0503020204020204" pitchFamily="34" charset="-122"/>
            </a:endParaRPr>
          </a:p>
        </p:txBody>
      </p:sp>
      <p:sp>
        <p:nvSpPr>
          <p:cNvPr id="29" name="Text Box 10"/>
          <p:cNvSpPr txBox="1">
            <a:spLocks noChangeArrowheads="1"/>
          </p:cNvSpPr>
          <p:nvPr>
            <p:custDataLst>
              <p:tags r:id="rId15"/>
            </p:custDataLst>
          </p:nvPr>
        </p:nvSpPr>
        <p:spPr bwMode="auto">
          <a:xfrm>
            <a:off x="342900" y="4959350"/>
            <a:ext cx="2713990" cy="998855"/>
          </a:xfrm>
          <a:prstGeom prst="rect">
            <a:avLst/>
          </a:prstGeom>
          <a:noFill/>
          <a:ln w="9525">
            <a:noFill/>
            <a:miter lim="800000"/>
          </a:ln>
        </p:spPr>
        <p:txBody>
          <a:bodyPr wrap="square" lIns="90000" tIns="0" rIns="90000" bIns="46800">
            <a:normAutofit fontScale="32500" lnSpcReduction="10000"/>
          </a:bodyPr>
          <a:lstStyle>
            <a:defPPr/>
          </a:lstStyle>
          <a:p>
            <a:pPr lvl="0" algn="l">
              <a:lnSpc>
                <a:spcPct val="120000"/>
              </a:lnSpc>
              <a:spcAft>
                <a:spcPts val="1000"/>
              </a:spcAft>
              <a:buClrTx/>
              <a:buSzTx/>
              <a:buFontTx/>
              <a:defRPr/>
            </a:pPr>
            <a:r>
              <a:rPr kumimoji="1" lang="zh-CN" altLang="en-US" sz="9600" b="1" kern="0">
                <a:latin typeface="黑体" pitchFamily="49" charset="-122"/>
                <a:ea typeface="黑体" pitchFamily="49" charset="-122"/>
                <a:cs typeface="黑体" panose="02010609060101010101" pitchFamily="49" charset="-122"/>
                <a:sym typeface="+mn-ea"/>
              </a:rPr>
              <a:t>1949年《共同纲领》</a:t>
            </a:r>
          </a:p>
        </p:txBody>
      </p:sp>
      <p:sp>
        <p:nvSpPr>
          <p:cNvPr id="30" name="Text Box 10"/>
          <p:cNvSpPr txBox="1">
            <a:spLocks noChangeArrowheads="1"/>
          </p:cNvSpPr>
          <p:nvPr>
            <p:custDataLst>
              <p:tags r:id="rId16"/>
            </p:custDataLst>
          </p:nvPr>
        </p:nvSpPr>
        <p:spPr bwMode="auto">
          <a:xfrm>
            <a:off x="3263900" y="4013200"/>
            <a:ext cx="2712720" cy="2458720"/>
          </a:xfrm>
          <a:prstGeom prst="rect">
            <a:avLst/>
          </a:prstGeom>
          <a:noFill/>
          <a:ln w="9525">
            <a:noFill/>
            <a:miter lim="800000"/>
          </a:ln>
        </p:spPr>
        <p:txBody>
          <a:bodyPr wrap="square" lIns="90000" tIns="0" rIns="90000" bIns="46800">
            <a:normAutofit fontScale="25000" lnSpcReduction="20000"/>
          </a:bodyPr>
          <a:lstStyle>
            <a:defPPr/>
          </a:lstStyle>
          <a:p>
            <a:pPr algn="l">
              <a:lnSpc>
                <a:spcPct val="120000"/>
              </a:lnSpc>
              <a:spcAft>
                <a:spcPts val="1000"/>
              </a:spcAft>
              <a:defRPr/>
            </a:pPr>
            <a:r>
              <a:rPr kumimoji="1" lang="en-US" altLang="zh-CN" sz="8000" b="1" kern="0">
                <a:solidFill>
                  <a:schemeClr val="tx1"/>
                </a:solidFill>
                <a:latin typeface="黑体" pitchFamily="49" charset="-122"/>
                <a:ea typeface="黑体" pitchFamily="49" charset="-122"/>
                <a:cs typeface="黑体" panose="02010609060101010101" pitchFamily="49" charset="-122"/>
                <a:sym typeface="+mn-ea"/>
              </a:rPr>
              <a:t>1</a:t>
            </a:r>
            <a:r>
              <a:rPr kumimoji="1" lang="en-US" altLang="zh-CN" sz="9600" b="1" kern="0">
                <a:solidFill>
                  <a:schemeClr val="tx1"/>
                </a:solidFill>
                <a:latin typeface="黑体" pitchFamily="49" charset="-122"/>
                <a:ea typeface="黑体" pitchFamily="49" charset="-122"/>
                <a:cs typeface="黑体" panose="02010609060101010101" pitchFamily="49" charset="-122"/>
                <a:sym typeface="+mn-ea"/>
              </a:rPr>
              <a:t>954</a:t>
            </a:r>
            <a:r>
              <a:rPr kumimoji="1" lang="zh-CN" altLang="en-US" sz="9600" b="1" kern="0">
                <a:solidFill>
                  <a:schemeClr val="tx1"/>
                </a:solidFill>
                <a:latin typeface="黑体" pitchFamily="49" charset="-122"/>
                <a:ea typeface="黑体" pitchFamily="49" charset="-122"/>
                <a:cs typeface="黑体" panose="02010609060101010101" pitchFamily="49" charset="-122"/>
                <a:sym typeface="+mn-ea"/>
              </a:rPr>
              <a:t>年，第一届全国人民代表大会召开，颁布了《中华人民共和国宪法》，标志着人民代表大会制度的正式建立。</a:t>
            </a:r>
            <a:endParaRPr kumimoji="1" lang="zh-CN" altLang="en-US" sz="9600" b="1" i="0" u="none" strike="noStrike" kern="0" cap="none" spc="0" normalizeH="0" baseline="0" noProof="0">
              <a:ln>
                <a:noFill/>
              </a:ln>
              <a:solidFill>
                <a:schemeClr val="tx1"/>
              </a:solidFill>
              <a:effectLst/>
              <a:uLnTx/>
              <a:uFillTx/>
              <a:latin typeface="黑体" pitchFamily="49" charset="-122"/>
              <a:ea typeface="黑体" pitchFamily="49" charset="-122"/>
              <a:cs typeface="黑体" panose="02010609060101010101" pitchFamily="49" charset="-122"/>
            </a:endParaRPr>
          </a:p>
          <a:p>
            <a:pPr algn="l">
              <a:lnSpc>
                <a:spcPct val="120000"/>
              </a:lnSpc>
              <a:spcAft>
                <a:spcPts val="1000"/>
              </a:spcAft>
              <a:defRPr/>
            </a:pPr>
            <a:endParaRPr kumimoji="1" lang="zh-CN" altLang="en-US" sz="9600" b="1" i="0" u="none" strike="noStrike" kern="0" cap="none" spc="0" normalizeH="0" baseline="0" noProof="0">
              <a:ln>
                <a:noFill/>
              </a:ln>
              <a:solidFill>
                <a:schemeClr val="tx1"/>
              </a:solidFill>
              <a:effectLst/>
              <a:uLnTx/>
              <a:uFillTx/>
              <a:latin typeface="黑体" pitchFamily="49" charset="-122"/>
              <a:ea typeface="黑体" pitchFamily="49" charset="-122"/>
              <a:cs typeface="黑体" panose="02010609060101010101" pitchFamily="49" charset="-122"/>
              <a:sym typeface="+mn-lt"/>
            </a:endParaRPr>
          </a:p>
        </p:txBody>
      </p:sp>
      <p:sp>
        <p:nvSpPr>
          <p:cNvPr id="31" name="Text Box 10"/>
          <p:cNvSpPr txBox="1">
            <a:spLocks noChangeArrowheads="1"/>
          </p:cNvSpPr>
          <p:nvPr>
            <p:custDataLst>
              <p:tags r:id="rId17"/>
            </p:custDataLst>
          </p:nvPr>
        </p:nvSpPr>
        <p:spPr bwMode="auto">
          <a:xfrm>
            <a:off x="6421120" y="3674745"/>
            <a:ext cx="2471420" cy="2604770"/>
          </a:xfrm>
          <a:prstGeom prst="rect">
            <a:avLst/>
          </a:prstGeom>
          <a:noFill/>
          <a:ln w="9525">
            <a:noFill/>
            <a:miter lim="800000"/>
          </a:ln>
        </p:spPr>
        <p:txBody>
          <a:bodyPr wrap="square" lIns="90000" tIns="0" rIns="90000" bIns="46800">
            <a:normAutofit fontScale="25000" lnSpcReduction="20000"/>
          </a:bodyPr>
          <a:lstStyle>
            <a:defPPr/>
          </a:lstStyle>
          <a:p>
            <a:pPr algn="l">
              <a:lnSpc>
                <a:spcPct val="120000"/>
              </a:lnSpc>
              <a:spcAft>
                <a:spcPts val="1000"/>
              </a:spcAft>
              <a:defRPr/>
            </a:pPr>
            <a:r>
              <a:rPr kumimoji="1" lang="zh-CN" altLang="en-US" sz="9600" b="1" kern="0">
                <a:latin typeface="黑体" pitchFamily="49" charset="-122"/>
                <a:ea typeface="黑体" pitchFamily="49" charset="-122"/>
                <a:cs typeface="黑体" panose="02010609060101010101" pitchFamily="49" charset="-122"/>
                <a:sym typeface="+mn-ea"/>
              </a:rPr>
              <a:t>1957年以后反右斗争扩大化和“左”倾思想影响，“文革”十年。</a:t>
            </a:r>
            <a:endParaRPr kumimoji="1" lang="zh-CN" altLang="en-US" sz="9600" b="1" kern="0">
              <a:latin typeface="黑体" pitchFamily="49" charset="-122"/>
              <a:ea typeface="黑体" pitchFamily="49" charset="-122"/>
              <a:cs typeface="黑体" panose="02010609060101010101" pitchFamily="49" charset="-122"/>
              <a:sym typeface="+mn-lt"/>
            </a:endParaRPr>
          </a:p>
        </p:txBody>
      </p:sp>
      <p:sp>
        <p:nvSpPr>
          <p:cNvPr id="41" name="AutoShape 17"/>
          <p:cNvSpPr>
            <a:spLocks noChangeArrowheads="1"/>
          </p:cNvSpPr>
          <p:nvPr>
            <p:custDataLst>
              <p:tags r:id="rId18"/>
            </p:custDataLst>
          </p:nvPr>
        </p:nvSpPr>
        <p:spPr bwMode="auto">
          <a:xfrm>
            <a:off x="9196705" y="2623185"/>
            <a:ext cx="2713355" cy="3655060"/>
          </a:xfrm>
          <a:prstGeom prst="roundRect">
            <a:avLst>
              <a:gd name="adj" fmla="val 4690"/>
            </a:avLst>
          </a:prstGeom>
          <a:solidFill>
            <a:schemeClr val="bg1">
              <a:alpha val="65000"/>
            </a:schemeClr>
          </a:solidFill>
          <a:ln w="12700">
            <a:solidFill>
              <a:srgbClr val="778495">
                <a:lumMod val="75000"/>
              </a:srgbClr>
            </a:solidFill>
            <a:round/>
          </a:ln>
          <a:extLst>
            <a:ext uri="{909E8E84-426E-40DD-AFC4-6F175D3DCCD1}">
              <a14:hiddenFill xmlns:a14="http://schemas.microsoft.com/office/drawing/2010/main">
                <a:solidFill>
                  <a:srgbClr val="FFFFFF"/>
                </a:solidFill>
              </a14:hiddenFill>
            </a:ext>
          </a:extLst>
        </p:spPr>
        <p:txBody>
          <a:bodyPr wrap="none" anchor="ctr"/>
          <a:lstStyle>
            <a:defPPr/>
            <a:lvl1pPr eaLnBrk="0" hangingPunct="0">
              <a:defRPr>
                <a:solidFill>
                  <a:srgbClr val="000000"/>
                </a:solidFill>
                <a:latin typeface="Arial" pitchFamily="34" charset="0"/>
                <a:ea typeface="宋体" pitchFamily="2" charset="-122"/>
              </a:defRPr>
            </a:lvl1pPr>
            <a:lvl2pPr marL="742950" indent="-285750" eaLnBrk="0" hangingPunct="0">
              <a:defRPr>
                <a:solidFill>
                  <a:srgbClr val="000000"/>
                </a:solidFill>
                <a:latin typeface="Arial" pitchFamily="34" charset="0"/>
                <a:ea typeface="宋体" pitchFamily="2" charset="-122"/>
              </a:defRPr>
            </a:lvl2pPr>
            <a:lvl3pPr marL="1143000" indent="-228600" eaLnBrk="0" hangingPunct="0">
              <a:defRPr>
                <a:solidFill>
                  <a:srgbClr val="000000"/>
                </a:solidFill>
                <a:latin typeface="Arial" pitchFamily="34" charset="0"/>
                <a:ea typeface="宋体" pitchFamily="2" charset="-122"/>
              </a:defRPr>
            </a:lvl3pPr>
            <a:lvl4pPr marL="1600200" indent="-228600" eaLnBrk="0" hangingPunct="0">
              <a:defRPr>
                <a:solidFill>
                  <a:srgbClr val="000000"/>
                </a:solidFill>
                <a:latin typeface="Arial" pitchFamily="34" charset="0"/>
                <a:ea typeface="宋体" pitchFamily="2" charset="-122"/>
              </a:defRPr>
            </a:lvl4pPr>
            <a:lvl5pPr marL="2057400" indent="-228600" eaLnBrk="0" hangingPunct="0">
              <a:defRPr>
                <a:solidFill>
                  <a:srgbClr val="000000"/>
                </a:solidFill>
                <a:latin typeface="Arial" pitchFamily="34" charset="0"/>
                <a:ea typeface="宋体" pitchFamily="2" charset="-122"/>
              </a:defRPr>
            </a:lvl5pPr>
            <a:lvl6pPr marL="2514600" indent="-228600" eaLnBrk="0" fontAlgn="base" hangingPunct="0">
              <a:spcBef>
                <a:spcPct val="0"/>
              </a:spcBef>
              <a:spcAft>
                <a:spcPct val="0"/>
              </a:spcAft>
              <a:defRPr>
                <a:solidFill>
                  <a:srgbClr val="000000"/>
                </a:solidFill>
                <a:latin typeface="Arial" pitchFamily="34" charset="0"/>
                <a:ea typeface="宋体" pitchFamily="2" charset="-122"/>
              </a:defRPr>
            </a:lvl6pPr>
            <a:lvl7pPr marL="2971800" indent="-228600" eaLnBrk="0" fontAlgn="base" hangingPunct="0">
              <a:spcBef>
                <a:spcPct val="0"/>
              </a:spcBef>
              <a:spcAft>
                <a:spcPct val="0"/>
              </a:spcAft>
              <a:defRPr>
                <a:solidFill>
                  <a:srgbClr val="000000"/>
                </a:solidFill>
                <a:latin typeface="Arial" pitchFamily="34" charset="0"/>
                <a:ea typeface="宋体" pitchFamily="2" charset="-122"/>
              </a:defRPr>
            </a:lvl7pPr>
            <a:lvl8pPr marL="3429000" indent="-228600" eaLnBrk="0" fontAlgn="base" hangingPunct="0">
              <a:spcBef>
                <a:spcPct val="0"/>
              </a:spcBef>
              <a:spcAft>
                <a:spcPct val="0"/>
              </a:spcAft>
              <a:defRPr>
                <a:solidFill>
                  <a:srgbClr val="000000"/>
                </a:solidFill>
                <a:latin typeface="Arial" pitchFamily="34" charset="0"/>
                <a:ea typeface="宋体" pitchFamily="2" charset="-122"/>
              </a:defRPr>
            </a:lvl8pPr>
            <a:lvl9pPr marL="3886200" indent="-228600" eaLnBrk="0" fontAlgn="base" hangingPunct="0">
              <a:spcBef>
                <a:spcPct val="0"/>
              </a:spcBef>
              <a:spcAft>
                <a:spcPct val="0"/>
              </a:spcAft>
              <a:defRPr>
                <a:solidFill>
                  <a:srgbClr val="000000"/>
                </a:solidFill>
                <a:latin typeface="Arial" pitchFamily="34" charset="0"/>
                <a:ea typeface="宋体" pitchFamily="2" charset="-122"/>
              </a:defRPr>
            </a:lvl9pPr>
          </a:lstStyle>
          <a:p>
            <a:pPr eaLnBrk="1" hangingPunct="1"/>
            <a:endParaRPr lang="zh-CN" altLang="en-US" sz="3200">
              <a:latin typeface="微软雅黑" panose="020b0503020204020204" pitchFamily="34" charset="-122"/>
              <a:ea typeface="微软雅黑" panose="020b0503020204020204" pitchFamily="34" charset="-122"/>
            </a:endParaRPr>
          </a:p>
        </p:txBody>
      </p:sp>
      <p:sp>
        <p:nvSpPr>
          <p:cNvPr id="42" name="AutoShape 18"/>
          <p:cNvSpPr>
            <a:spLocks noChangeArrowheads="1"/>
          </p:cNvSpPr>
          <p:nvPr>
            <p:custDataLst>
              <p:tags r:id="rId19"/>
            </p:custDataLst>
          </p:nvPr>
        </p:nvSpPr>
        <p:spPr bwMode="gray">
          <a:xfrm>
            <a:off x="9456134" y="2461258"/>
            <a:ext cx="2203136" cy="530901"/>
          </a:xfrm>
          <a:prstGeom prst="roundRect">
            <a:avLst>
              <a:gd name="adj" fmla="val 50000"/>
            </a:avLst>
          </a:prstGeom>
          <a:solidFill>
            <a:srgbClr val="5268A5"/>
          </a:solidFill>
          <a:ln w="9525">
            <a:noFill/>
            <a:round/>
          </a:ln>
          <a:effectLst/>
        </p:spPr>
        <p:txBody>
          <a:bodyPr wrap="none" anchor="ctr"/>
          <a:lstStyle>
            <a:defPPr/>
          </a:lstStyle>
          <a:p>
            <a:pPr algn="ctr">
              <a:defRPr/>
            </a:pPr>
            <a:endParaRPr lang="zh-CN" altLang="en-US" sz="2000" spc="300">
              <a:solidFill>
                <a:srgbClr val="FFFFFF"/>
              </a:solidFill>
              <a:latin typeface="微软雅黑" panose="020b0503020204020204" pitchFamily="34" charset="-122"/>
              <a:ea typeface="微软雅黑" panose="020b0503020204020204" pitchFamily="34" charset="-122"/>
            </a:endParaRPr>
          </a:p>
        </p:txBody>
      </p:sp>
      <p:sp>
        <p:nvSpPr>
          <p:cNvPr id="43" name="Text Box 10"/>
          <p:cNvSpPr txBox="1">
            <a:spLocks noChangeArrowheads="1"/>
          </p:cNvSpPr>
          <p:nvPr>
            <p:custDataLst>
              <p:tags r:id="rId20"/>
            </p:custDataLst>
          </p:nvPr>
        </p:nvSpPr>
        <p:spPr bwMode="auto">
          <a:xfrm>
            <a:off x="9387840" y="3964940"/>
            <a:ext cx="2476500" cy="1178560"/>
          </a:xfrm>
          <a:prstGeom prst="rect">
            <a:avLst/>
          </a:prstGeom>
          <a:noFill/>
          <a:ln w="9525">
            <a:noFill/>
            <a:miter lim="800000"/>
          </a:ln>
        </p:spPr>
        <p:txBody>
          <a:bodyPr wrap="square" lIns="90000" tIns="0" rIns="90000" bIns="46800">
            <a:normAutofit fontScale="25000" lnSpcReduction="20000"/>
          </a:bodyPr>
          <a:lstStyle>
            <a:defPPr/>
          </a:lstStyle>
          <a:p>
            <a:pPr lvl="0" algn="ctr">
              <a:lnSpc>
                <a:spcPct val="120000"/>
              </a:lnSpc>
              <a:spcAft>
                <a:spcPts val="1000"/>
              </a:spcAft>
              <a:defRPr/>
            </a:pPr>
            <a:r>
              <a:rPr kumimoji="1" lang="zh-CN" altLang="en-US" sz="9600" b="1" kern="0">
                <a:latin typeface="黑体" pitchFamily="49" charset="-122"/>
                <a:ea typeface="黑体" pitchFamily="49" charset="-122"/>
                <a:cs typeface="黑体" panose="02010609060101010101" pitchFamily="49" charset="-122"/>
                <a:sym typeface="+mn-ea"/>
              </a:rPr>
              <a:t>改革开放新时期</a:t>
            </a:r>
          </a:p>
          <a:p>
            <a:pPr lvl="0" algn="ctr">
              <a:lnSpc>
                <a:spcPct val="120000"/>
              </a:lnSpc>
              <a:spcAft>
                <a:spcPts val="1000"/>
              </a:spcAft>
              <a:defRPr/>
            </a:pPr>
            <a:r>
              <a:rPr kumimoji="1" lang="zh-CN" altLang="en-US" sz="9600" b="1" kern="0">
                <a:solidFill>
                  <a:schemeClr val="tx1"/>
                </a:solidFill>
                <a:latin typeface="黑体" pitchFamily="49" charset="-122"/>
                <a:ea typeface="黑体" pitchFamily="49" charset="-122"/>
                <a:cs typeface="黑体" panose="02010609060101010101" pitchFamily="49" charset="-122"/>
                <a:sym typeface="+mn-lt"/>
              </a:rPr>
              <a:t>1982年宪法</a:t>
            </a:r>
          </a:p>
        </p:txBody>
      </p:sp>
      <p:sp>
        <p:nvSpPr>
          <p:cNvPr id="46" name="Freeform 4"/>
          <p:cNvSpPr/>
          <p:nvPr>
            <p:custDataLst>
              <p:tags r:id="rId21"/>
            </p:custDataLst>
          </p:nvPr>
        </p:nvSpPr>
        <p:spPr bwMode="gray">
          <a:xfrm>
            <a:off x="8029311" y="1757576"/>
            <a:ext cx="1733983" cy="1311943"/>
          </a:xfrm>
          <a:custGeom>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solidFill>
            <a:srgbClr val="40A693"/>
          </a:solidFill>
          <a:ln w="12700">
            <a:noFill/>
            <a:prstDash val="solid"/>
            <a:round/>
          </a:ln>
        </p:spPr>
        <p:txBody>
          <a:bodyPr/>
          <a:lstStyle>
            <a:defPPr/>
          </a:lstStyle>
          <a:p>
            <a:pPr>
              <a:defRPr/>
            </a:pPr>
            <a:endParaRPr lang="zh-CN" altLang="en-US" sz="3200">
              <a:latin typeface="微软雅黑" panose="020b0503020204020204" pitchFamily="34" charset="-122"/>
              <a:ea typeface="微软雅黑" panose="020b0503020204020204" pitchFamily="34" charset="-122"/>
            </a:endParaRPr>
          </a:p>
        </p:txBody>
      </p:sp>
      <p:sp>
        <p:nvSpPr>
          <p:cNvPr id="33" name="文本框 32"/>
          <p:cNvSpPr txBox="1"/>
          <p:nvPr>
            <p:custDataLst>
              <p:tags r:id="rId22"/>
            </p:custDataLst>
          </p:nvPr>
        </p:nvSpPr>
        <p:spPr>
          <a:xfrm>
            <a:off x="863300" y="4005742"/>
            <a:ext cx="1587328" cy="449602"/>
          </a:xfrm>
          <a:prstGeom prst="rect">
            <a:avLst/>
          </a:prstGeom>
          <a:noFill/>
        </p:spPr>
        <p:txBody>
          <a:bodyPr wrap="square" rtlCol="0" anchor="ctr" anchorCtr="0">
            <a:noAutofit/>
          </a:bodyPr>
          <a:lstStyle>
            <a:defPPr/>
          </a:lstStyle>
          <a:p>
            <a:pPr algn="ctr">
              <a:lnSpc>
                <a:spcPct val="120000"/>
              </a:lnSpc>
            </a:pPr>
            <a:r>
              <a:rPr lang="zh-CN" altLang="en-US" sz="2400" b="1" spc="300">
                <a:solidFill>
                  <a:srgbClr val="FFFFFF"/>
                </a:solidFill>
                <a:latin typeface="微软雅黑" panose="020b0503020204020204" pitchFamily="34" charset="-122"/>
                <a:ea typeface="微软雅黑" panose="020b0503020204020204" pitchFamily="34" charset="-122"/>
              </a:rPr>
              <a:t>初步确立</a:t>
            </a:r>
          </a:p>
        </p:txBody>
      </p:sp>
      <p:sp>
        <p:nvSpPr>
          <p:cNvPr id="38" name="文本框 37"/>
          <p:cNvSpPr txBox="1"/>
          <p:nvPr>
            <p:custDataLst>
              <p:tags r:id="rId23"/>
            </p:custDataLst>
          </p:nvPr>
        </p:nvSpPr>
        <p:spPr>
          <a:xfrm>
            <a:off x="3833069" y="3522775"/>
            <a:ext cx="1587328" cy="449602"/>
          </a:xfrm>
          <a:prstGeom prst="rect">
            <a:avLst/>
          </a:prstGeom>
          <a:noFill/>
        </p:spPr>
        <p:txBody>
          <a:bodyPr wrap="square" rtlCol="0" anchor="ctr" anchorCtr="0">
            <a:noAutofit/>
          </a:bodyPr>
          <a:lstStyle>
            <a:defPPr/>
          </a:lstStyle>
          <a:p>
            <a:pPr algn="ctr">
              <a:lnSpc>
                <a:spcPct val="120000"/>
              </a:lnSpc>
            </a:pPr>
            <a:r>
              <a:rPr lang="zh-CN" altLang="en-US" sz="2400" b="1" spc="300">
                <a:solidFill>
                  <a:srgbClr val="FFFFFF"/>
                </a:solidFill>
                <a:latin typeface="微软雅黑" panose="020b0503020204020204" pitchFamily="34" charset="-122"/>
                <a:ea typeface="微软雅黑" panose="020b0503020204020204" pitchFamily="34" charset="-122"/>
              </a:rPr>
              <a:t>正式建立</a:t>
            </a:r>
          </a:p>
        </p:txBody>
      </p:sp>
      <p:sp>
        <p:nvSpPr>
          <p:cNvPr id="39" name="文本框 38"/>
          <p:cNvSpPr txBox="1"/>
          <p:nvPr>
            <p:custDataLst>
              <p:tags r:id="rId24"/>
            </p:custDataLst>
          </p:nvPr>
        </p:nvSpPr>
        <p:spPr>
          <a:xfrm>
            <a:off x="6793095" y="2947900"/>
            <a:ext cx="1587328" cy="449602"/>
          </a:xfrm>
          <a:prstGeom prst="rect">
            <a:avLst/>
          </a:prstGeom>
          <a:noFill/>
        </p:spPr>
        <p:txBody>
          <a:bodyPr wrap="square" rtlCol="0" anchor="ctr" anchorCtr="0">
            <a:noAutofit/>
          </a:bodyPr>
          <a:lstStyle>
            <a:defPPr/>
          </a:lstStyle>
          <a:p>
            <a:pPr algn="ctr">
              <a:lnSpc>
                <a:spcPct val="120000"/>
              </a:lnSpc>
            </a:pPr>
            <a:r>
              <a:rPr lang="zh-CN" altLang="en-US" sz="2400" b="1" spc="300">
                <a:solidFill>
                  <a:srgbClr val="FFFFFF"/>
                </a:solidFill>
                <a:latin typeface="微软雅黑" panose="020b0503020204020204" pitchFamily="34" charset="-122"/>
                <a:ea typeface="微软雅黑" panose="020b0503020204020204" pitchFamily="34" charset="-122"/>
              </a:rPr>
              <a:t>遭到破坏</a:t>
            </a:r>
          </a:p>
        </p:txBody>
      </p:sp>
      <p:sp>
        <p:nvSpPr>
          <p:cNvPr id="40" name="文本框 39"/>
          <p:cNvSpPr txBox="1"/>
          <p:nvPr>
            <p:custDataLst>
              <p:tags r:id="rId25"/>
            </p:custDataLst>
          </p:nvPr>
        </p:nvSpPr>
        <p:spPr>
          <a:xfrm>
            <a:off x="9764038" y="2501907"/>
            <a:ext cx="1587328" cy="449602"/>
          </a:xfrm>
          <a:prstGeom prst="rect">
            <a:avLst/>
          </a:prstGeom>
          <a:noFill/>
        </p:spPr>
        <p:txBody>
          <a:bodyPr wrap="square" rtlCol="0" anchor="ctr" anchorCtr="0">
            <a:noAutofit/>
          </a:bodyPr>
          <a:lstStyle>
            <a:defPPr/>
          </a:lstStyle>
          <a:p>
            <a:pPr algn="ctr">
              <a:lnSpc>
                <a:spcPct val="120000"/>
              </a:lnSpc>
            </a:pPr>
            <a:r>
              <a:rPr lang="zh-CN" altLang="en-US" sz="2400" b="1" spc="300">
                <a:solidFill>
                  <a:srgbClr val="FFFFFF"/>
                </a:solidFill>
                <a:latin typeface="微软雅黑" panose="020b0503020204020204" pitchFamily="34" charset="-122"/>
                <a:ea typeface="微软雅黑" panose="020b0503020204020204" pitchFamily="34" charset="-122"/>
              </a:rPr>
              <a:t>恢复完善</a:t>
            </a:r>
          </a:p>
        </p:txBody>
      </p:sp>
    </p:spTree>
    <p:custDataLst>
      <p:tags r:id="rId26"/>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1072932" y="285472"/>
            <a:ext cx="4625340" cy="521970"/>
          </a:xfrm>
          <a:prstGeom prst="rect">
            <a:avLst/>
          </a:prstGeom>
        </p:spPr>
        <p:txBody>
          <a:bodyPr wrap="none">
            <a:spAutoFit/>
          </a:bodyPr>
          <a:lstStyle>
            <a:defPPr/>
          </a:lstStyle>
          <a:p>
            <a:pPr algn="l"/>
            <a:r>
              <a:rPr lang="zh-CN" altLang="en-US" sz="2800" b="1" spc="100">
                <a:solidFill>
                  <a:srgbClr val="C00000"/>
                </a:solidFill>
                <a:uFillTx/>
                <a:latin typeface="方正小标宋简体" panose="03000509000000000000" charset="-122"/>
                <a:ea typeface="方正小标宋简体" panose="03000509000000000000" charset="-122"/>
              </a:rPr>
              <a:t>中华人民共和国的政治制度</a:t>
            </a:r>
          </a:p>
        </p:txBody>
      </p:sp>
      <p:sp>
        <p:nvSpPr>
          <p:cNvPr id="13" name="文本框 12"/>
          <p:cNvSpPr txBox="1"/>
          <p:nvPr>
            <p:custDataLst>
              <p:tags r:id="rId4"/>
            </p:custDataLst>
          </p:nvPr>
        </p:nvSpPr>
        <p:spPr>
          <a:xfrm>
            <a:off x="275590" y="918845"/>
            <a:ext cx="6429375" cy="553085"/>
          </a:xfrm>
          <a:prstGeom prst="rect">
            <a:avLst/>
          </a:prstGeom>
          <a:noFill/>
        </p:spPr>
        <p:txBody>
          <a:bodyPr wrap="square" rtlCol="0">
            <a:spAutoFit/>
          </a:bodyPr>
          <a:lstStyle>
            <a:defPPr/>
          </a:lstStyle>
          <a:p>
            <a:pPr>
              <a:lnSpc>
                <a:spcPct val="125000"/>
              </a:lnSpc>
              <a:spcBef>
                <a:spcPct val="0"/>
              </a:spcBef>
              <a:spcAft>
                <a:spcPct val="0"/>
              </a:spcAft>
            </a:pPr>
            <a:r>
              <a:rPr lang="en-US" altLang="zh-CN" sz="2400" b="1">
                <a:latin typeface="黑体" pitchFamily="49" charset="-122"/>
                <a:ea typeface="黑体" pitchFamily="49" charset="-122"/>
                <a:cs typeface="黑体" panose="02010609060101010101" pitchFamily="49" charset="-122"/>
              </a:rPr>
              <a:t>2.</a:t>
            </a:r>
            <a:r>
              <a:rPr lang="zh-CN" altLang="en-US" sz="2400" b="1">
                <a:latin typeface="黑体" pitchFamily="49" charset="-122"/>
                <a:ea typeface="黑体" pitchFamily="49" charset="-122"/>
                <a:cs typeface="黑体" panose="02010609060101010101" pitchFamily="49" charset="-122"/>
              </a:rPr>
              <a:t>中国共产党领导的多党合作和政治协商制度</a:t>
            </a:r>
          </a:p>
        </p:txBody>
      </p:sp>
      <p:sp>
        <p:nvSpPr>
          <p:cNvPr id="3" name="Parallelogram 3"/>
          <p:cNvSpPr/>
          <p:nvPr>
            <p:custDataLst>
              <p:tags r:id="rId5"/>
            </p:custDataLst>
          </p:nvPr>
        </p:nvSpPr>
        <p:spPr>
          <a:xfrm>
            <a:off x="-466653" y="3575537"/>
            <a:ext cx="1986684" cy="383146"/>
          </a:xfrm>
          <a:prstGeom prst="parallelogram">
            <a:avLst>
              <a:gd name="adj" fmla="val 50926"/>
            </a:avLst>
          </a:prstGeom>
          <a:solidFill>
            <a:srgbClr val="FF170C"/>
          </a:solidFill>
          <a:ln>
            <a:noFill/>
          </a:ln>
        </p:spPr>
        <p:style>
          <a:lnRef idx="2">
            <a:srgbClr val="1F74AD">
              <a:shade val="50000"/>
            </a:srgbClr>
          </a:lnRef>
          <a:fillRef idx="1">
            <a:srgbClr val="1F74AD"/>
          </a:fillRef>
          <a:effectRef idx="0">
            <a:srgbClr val="1F74AD"/>
          </a:effectRef>
          <a:fontRef idx="minor">
            <a:sysClr val="window" lastClr="FFFCFF"/>
          </a:fontRef>
        </p:style>
        <p:txBody>
          <a:bodyPr rtlCol="0" anchor="ctr"/>
          <a:lstStyle>
            <a:defPPr/>
          </a:lstStyle>
          <a:p>
            <a:pPr algn="ctr"/>
            <a:r>
              <a:rPr lang="en-US" sz="2400" b="1" smtClean="0">
                <a:latin typeface="微软雅黑" panose="020b0503020204020204" pitchFamily="34" charset="-122"/>
                <a:ea typeface="微软雅黑" panose="020b0503020204020204" pitchFamily="34" charset="-122"/>
              </a:rPr>
              <a:t>1949</a:t>
            </a:r>
          </a:p>
        </p:txBody>
      </p:sp>
      <p:sp>
        <p:nvSpPr>
          <p:cNvPr id="12" name="Parallelogram 4"/>
          <p:cNvSpPr/>
          <p:nvPr>
            <p:custDataLst>
              <p:tags r:id="rId6"/>
            </p:custDataLst>
          </p:nvPr>
        </p:nvSpPr>
        <p:spPr>
          <a:xfrm>
            <a:off x="1520031" y="3575537"/>
            <a:ext cx="1986684" cy="383146"/>
          </a:xfrm>
          <a:prstGeom prst="parallelogram">
            <a:avLst>
              <a:gd name="adj" fmla="val 50926"/>
            </a:avLst>
          </a:prstGeom>
          <a:solidFill>
            <a:srgbClr val="FF4200"/>
          </a:solidFill>
          <a:ln>
            <a:noFill/>
          </a:ln>
        </p:spPr>
        <p:style>
          <a:lnRef idx="2">
            <a:srgbClr val="1F74AD">
              <a:shade val="50000"/>
            </a:srgbClr>
          </a:lnRef>
          <a:fillRef idx="1">
            <a:srgbClr val="1F74AD"/>
          </a:fillRef>
          <a:effectRef idx="0">
            <a:srgbClr val="1F74AD"/>
          </a:effectRef>
          <a:fontRef idx="minor">
            <a:sysClr val="window" lastClr="FFFCFF"/>
          </a:fontRef>
        </p:style>
        <p:txBody>
          <a:bodyPr rtlCol="0" anchor="ctr"/>
          <a:lstStyle>
            <a:defPPr/>
          </a:lstStyle>
          <a:p>
            <a:pPr algn="ctr"/>
            <a:r>
              <a:rPr lang="en-US" sz="2400" b="1" smtClean="0">
                <a:latin typeface="微软雅黑" panose="020b0503020204020204" pitchFamily="34" charset="-122"/>
                <a:ea typeface="微软雅黑" panose="020b0503020204020204" pitchFamily="34" charset="-122"/>
              </a:rPr>
              <a:t>1956</a:t>
            </a:r>
          </a:p>
        </p:txBody>
      </p:sp>
      <p:sp>
        <p:nvSpPr>
          <p:cNvPr id="20" name="Parallelogram 5"/>
          <p:cNvSpPr/>
          <p:nvPr>
            <p:custDataLst>
              <p:tags r:id="rId7"/>
            </p:custDataLst>
          </p:nvPr>
        </p:nvSpPr>
        <p:spPr>
          <a:xfrm>
            <a:off x="3506715" y="3575537"/>
            <a:ext cx="1986684" cy="383146"/>
          </a:xfrm>
          <a:prstGeom prst="parallelogram">
            <a:avLst>
              <a:gd name="adj" fmla="val 50926"/>
            </a:avLst>
          </a:prstGeom>
          <a:solidFill>
            <a:srgbClr val="FF6000"/>
          </a:solidFill>
          <a:ln>
            <a:noFill/>
          </a:ln>
        </p:spPr>
        <p:style>
          <a:lnRef idx="2">
            <a:srgbClr val="1F74AD">
              <a:shade val="50000"/>
            </a:srgbClr>
          </a:lnRef>
          <a:fillRef idx="1">
            <a:srgbClr val="1F74AD"/>
          </a:fillRef>
          <a:effectRef idx="0">
            <a:srgbClr val="1F74AD"/>
          </a:effectRef>
          <a:fontRef idx="minor">
            <a:sysClr val="window" lastClr="FFFCFF"/>
          </a:fontRef>
        </p:style>
        <p:txBody>
          <a:bodyPr rtlCol="0" anchor="ctr"/>
          <a:lstStyle>
            <a:defPPr/>
          </a:lstStyle>
          <a:p>
            <a:pPr algn="ctr"/>
            <a:r>
              <a:rPr lang="en-US" sz="2400" b="1" smtClean="0">
                <a:latin typeface="微软雅黑" panose="020b0503020204020204" pitchFamily="34" charset="-122"/>
                <a:ea typeface="微软雅黑" panose="020b0503020204020204" pitchFamily="34" charset="-122"/>
              </a:rPr>
              <a:t>1978</a:t>
            </a:r>
          </a:p>
        </p:txBody>
      </p:sp>
      <p:sp>
        <p:nvSpPr>
          <p:cNvPr id="21" name="Parallelogram 6"/>
          <p:cNvSpPr/>
          <p:nvPr>
            <p:custDataLst>
              <p:tags r:id="rId8"/>
            </p:custDataLst>
          </p:nvPr>
        </p:nvSpPr>
        <p:spPr>
          <a:xfrm>
            <a:off x="5493399" y="3575537"/>
            <a:ext cx="1986684" cy="383146"/>
          </a:xfrm>
          <a:prstGeom prst="parallelogram">
            <a:avLst>
              <a:gd name="adj" fmla="val 50926"/>
            </a:avLst>
          </a:prstGeom>
          <a:solidFill>
            <a:srgbClr val="FF8400"/>
          </a:solidFill>
          <a:ln>
            <a:noFill/>
          </a:ln>
        </p:spPr>
        <p:style>
          <a:lnRef idx="2">
            <a:srgbClr val="1F74AD">
              <a:shade val="50000"/>
            </a:srgbClr>
          </a:lnRef>
          <a:fillRef idx="1">
            <a:srgbClr val="1F74AD"/>
          </a:fillRef>
          <a:effectRef idx="0">
            <a:srgbClr val="1F74AD"/>
          </a:effectRef>
          <a:fontRef idx="minor">
            <a:sysClr val="window" lastClr="FFFCFF"/>
          </a:fontRef>
        </p:style>
        <p:txBody>
          <a:bodyPr rtlCol="0" anchor="ctr"/>
          <a:lstStyle>
            <a:defPPr/>
          </a:lstStyle>
          <a:p>
            <a:pPr algn="ctr"/>
            <a:r>
              <a:rPr lang="en-US" sz="2400" b="1" smtClean="0">
                <a:solidFill>
                  <a:sysClr val="window" lastClr="FFFCFF"/>
                </a:solidFill>
                <a:uFillTx/>
                <a:latin typeface="微软雅黑" panose="020b0503020204020204" pitchFamily="34" charset="-122"/>
                <a:ea typeface="微软雅黑" panose="020b0503020204020204" pitchFamily="34" charset="-122"/>
              </a:rPr>
              <a:t>1982</a:t>
            </a:r>
          </a:p>
        </p:txBody>
      </p:sp>
      <p:cxnSp>
        <p:nvCxnSpPr>
          <p:cNvPr id="23" name="Straight Connector 9"/>
          <p:cNvCxnSpPr/>
          <p:nvPr>
            <p:custDataLst>
              <p:tags r:id="rId9"/>
            </p:custDataLst>
          </p:nvPr>
        </p:nvCxnSpPr>
        <p:spPr>
          <a:xfrm flipH="1">
            <a:off x="521624" y="3958683"/>
            <a:ext cx="10131" cy="1617989"/>
          </a:xfrm>
          <a:prstGeom prst="line">
            <a:avLst/>
          </a:prstGeom>
          <a:ln w="12700">
            <a:solidFill>
              <a:sysClr val="window" lastClr="FFFCFF">
                <a:lumMod val="65000"/>
              </a:sysClr>
            </a:solidFill>
            <a:headEnd type="none"/>
            <a:tailEnd type="oval"/>
          </a:ln>
        </p:spPr>
        <p:style>
          <a:lnRef idx="1">
            <a:srgbClr val="1F74AD"/>
          </a:lnRef>
          <a:fillRef idx="0">
            <a:srgbClr val="1F74AD"/>
          </a:fillRef>
          <a:effectRef idx="0">
            <a:srgbClr val="1F74AD"/>
          </a:effectRef>
          <a:fontRef idx="minor">
            <a:srgbClr val="000000"/>
          </a:fontRef>
        </p:style>
      </p:cxnSp>
      <p:sp>
        <p:nvSpPr>
          <p:cNvPr id="24" name="TextBox 12"/>
          <p:cNvSpPr txBox="1"/>
          <p:nvPr>
            <p:custDataLst>
              <p:tags r:id="rId10"/>
            </p:custDataLst>
          </p:nvPr>
        </p:nvSpPr>
        <p:spPr>
          <a:xfrm>
            <a:off x="531495" y="5498465"/>
            <a:ext cx="3935730" cy="694055"/>
          </a:xfrm>
          <a:prstGeom prst="rect">
            <a:avLst/>
          </a:prstGeom>
          <a:noFill/>
        </p:spPr>
        <p:txBody>
          <a:bodyPr wrap="square" tIns="0" rtlCol="0"/>
          <a:lstStyle>
            <a:defPPr/>
          </a:lstStyle>
          <a:p>
            <a:pPr algn="just">
              <a:lnSpc>
                <a:spcPct val="100000"/>
              </a:lnSpc>
            </a:pPr>
            <a:r>
              <a:rPr lang="zh-CN" altLang="en-US" sz="2400" b="1" smtClean="0">
                <a:solidFill>
                  <a:schemeClr val="tx1"/>
                </a:solidFill>
                <a:uFillTx/>
                <a:latin typeface="楷体" panose="02010609060101010101" pitchFamily="49" charset="-122"/>
                <a:ea typeface="楷体" panose="02010609060101010101" pitchFamily="49" charset="-122"/>
              </a:rPr>
              <a:t>标志中国共产党领导的多党合作和政治协商制度的</a:t>
            </a:r>
            <a:r>
              <a:rPr lang="zh-CN" altLang="en-US" sz="2400" b="1" smtClean="0">
                <a:solidFill>
                  <a:srgbClr val="FF0000"/>
                </a:solidFill>
                <a:uFillTx/>
                <a:latin typeface="楷体" panose="02010609060101010101" pitchFamily="49" charset="-122"/>
                <a:ea typeface="楷体" panose="02010609060101010101" pitchFamily="49" charset="-122"/>
              </a:rPr>
              <a:t>确立</a:t>
            </a:r>
          </a:p>
        </p:txBody>
      </p:sp>
      <p:cxnSp>
        <p:nvCxnSpPr>
          <p:cNvPr id="25" name="Straight Connector 14"/>
          <p:cNvCxnSpPr/>
          <p:nvPr>
            <p:custDataLst>
              <p:tags r:id="rId11"/>
            </p:custDataLst>
          </p:nvPr>
        </p:nvCxnSpPr>
        <p:spPr>
          <a:xfrm flipH="1" flipV="1">
            <a:off x="2494446" y="1957547"/>
            <a:ext cx="10131" cy="1617989"/>
          </a:xfrm>
          <a:prstGeom prst="line">
            <a:avLst/>
          </a:prstGeom>
          <a:ln w="12700">
            <a:solidFill>
              <a:sysClr val="window" lastClr="FFFCFF">
                <a:lumMod val="65000"/>
              </a:sysClr>
            </a:solidFill>
            <a:headEnd type="none"/>
            <a:tailEnd type="oval"/>
          </a:ln>
        </p:spPr>
        <p:style>
          <a:lnRef idx="1">
            <a:srgbClr val="1F74AD"/>
          </a:lnRef>
          <a:fillRef idx="0">
            <a:srgbClr val="1F74AD"/>
          </a:fillRef>
          <a:effectRef idx="0">
            <a:srgbClr val="1F74AD"/>
          </a:effectRef>
          <a:fontRef idx="minor">
            <a:srgbClr val="000000"/>
          </a:fontRef>
        </p:style>
      </p:cxnSp>
      <p:cxnSp>
        <p:nvCxnSpPr>
          <p:cNvPr id="27" name="Straight Connector 15"/>
          <p:cNvCxnSpPr/>
          <p:nvPr>
            <p:custDataLst>
              <p:tags r:id="rId12"/>
            </p:custDataLst>
          </p:nvPr>
        </p:nvCxnSpPr>
        <p:spPr>
          <a:xfrm flipH="1">
            <a:off x="4457103" y="3958682"/>
            <a:ext cx="10131" cy="1617989"/>
          </a:xfrm>
          <a:prstGeom prst="line">
            <a:avLst/>
          </a:prstGeom>
          <a:ln w="12700">
            <a:solidFill>
              <a:sysClr val="window" lastClr="FFFCFF">
                <a:lumMod val="65000"/>
              </a:sysClr>
            </a:solidFill>
            <a:headEnd type="none"/>
            <a:tailEnd type="oval"/>
          </a:ln>
        </p:spPr>
        <p:style>
          <a:lnRef idx="1">
            <a:srgbClr val="1F74AD"/>
          </a:lnRef>
          <a:fillRef idx="0">
            <a:srgbClr val="1F74AD"/>
          </a:fillRef>
          <a:effectRef idx="0">
            <a:srgbClr val="1F74AD"/>
          </a:effectRef>
          <a:fontRef idx="minor">
            <a:srgbClr val="000000"/>
          </a:fontRef>
        </p:style>
      </p:cxnSp>
      <p:cxnSp>
        <p:nvCxnSpPr>
          <p:cNvPr id="28" name="Straight Connector 16"/>
          <p:cNvCxnSpPr/>
          <p:nvPr>
            <p:custDataLst>
              <p:tags r:id="rId13"/>
            </p:custDataLst>
          </p:nvPr>
        </p:nvCxnSpPr>
        <p:spPr>
          <a:xfrm flipH="1" flipV="1">
            <a:off x="6429925" y="1957546"/>
            <a:ext cx="10131" cy="1617989"/>
          </a:xfrm>
          <a:prstGeom prst="line">
            <a:avLst/>
          </a:prstGeom>
          <a:ln w="12700">
            <a:solidFill>
              <a:sysClr val="window" lastClr="FFFCFF">
                <a:lumMod val="65000"/>
              </a:sysClr>
            </a:solidFill>
            <a:headEnd type="none"/>
            <a:tailEnd type="oval"/>
          </a:ln>
        </p:spPr>
        <p:style>
          <a:lnRef idx="1">
            <a:srgbClr val="1F74AD"/>
          </a:lnRef>
          <a:fillRef idx="0">
            <a:srgbClr val="1F74AD"/>
          </a:fillRef>
          <a:effectRef idx="0">
            <a:srgbClr val="1F74AD"/>
          </a:effectRef>
          <a:fontRef idx="minor">
            <a:srgbClr val="000000"/>
          </a:fontRef>
        </p:style>
      </p:cxnSp>
      <p:sp>
        <p:nvSpPr>
          <p:cNvPr id="31" name="TextBox 12"/>
          <p:cNvSpPr txBox="1"/>
          <p:nvPr>
            <p:custDataLst>
              <p:tags r:id="rId14"/>
            </p:custDataLst>
          </p:nvPr>
        </p:nvSpPr>
        <p:spPr>
          <a:xfrm>
            <a:off x="2581910" y="1901190"/>
            <a:ext cx="3760470" cy="1297940"/>
          </a:xfrm>
          <a:prstGeom prst="rect">
            <a:avLst/>
          </a:prstGeom>
          <a:noFill/>
        </p:spPr>
        <p:txBody>
          <a:bodyPr wrap="square" tIns="0" rtlCol="0"/>
          <a:lstStyle>
            <a:defPPr/>
          </a:lstStyle>
          <a:p>
            <a:pPr algn="just">
              <a:lnSpc>
                <a:spcPct val="100000"/>
              </a:lnSpc>
            </a:pPr>
            <a:r>
              <a:rPr lang="zh-CN" altLang="en-US" sz="2400" b="1" smtClean="0">
                <a:solidFill>
                  <a:schemeClr val="tx1"/>
                </a:solidFill>
                <a:uFillTx/>
                <a:latin typeface="楷体" panose="02010609060101010101" pitchFamily="49" charset="-122"/>
                <a:ea typeface="楷体" panose="02010609060101010101" pitchFamily="49" charset="-122"/>
              </a:rPr>
              <a:t>中共中央提出</a:t>
            </a:r>
            <a:r>
              <a:rPr lang="en-US" altLang="zh-CN" sz="2400" b="1" smtClean="0">
                <a:solidFill>
                  <a:schemeClr val="tx1"/>
                </a:solidFill>
                <a:uFillTx/>
                <a:latin typeface="楷体" panose="02010609060101010101" pitchFamily="49" charset="-122"/>
                <a:ea typeface="楷体" panose="02010609060101010101" pitchFamily="49" charset="-122"/>
              </a:rPr>
              <a:t>“</a:t>
            </a:r>
            <a:r>
              <a:rPr lang="zh-CN" altLang="en-US" sz="2400" b="1" smtClean="0">
                <a:uFillTx/>
                <a:latin typeface="楷体" panose="02010609060101010101" pitchFamily="49" charset="-122"/>
                <a:ea typeface="楷体" panose="02010609060101010101" pitchFamily="49" charset="-122"/>
                <a:sym typeface="+mn-ea"/>
              </a:rPr>
              <a:t>长期共存、</a:t>
            </a:r>
            <a:r>
              <a:rPr lang="zh-CN" altLang="en-US" sz="2400" b="1" smtClean="0">
                <a:solidFill>
                  <a:schemeClr val="tx1"/>
                </a:solidFill>
                <a:uFillTx/>
                <a:latin typeface="楷体" panose="02010609060101010101" pitchFamily="49" charset="-122"/>
                <a:ea typeface="楷体" panose="02010609060101010101" pitchFamily="49" charset="-122"/>
              </a:rPr>
              <a:t>互相监督</a:t>
            </a:r>
            <a:r>
              <a:rPr lang="en-US" altLang="zh-CN" sz="2400" b="1" smtClean="0">
                <a:solidFill>
                  <a:schemeClr val="tx1"/>
                </a:solidFill>
                <a:uFillTx/>
                <a:latin typeface="楷体" panose="02010609060101010101" pitchFamily="49" charset="-122"/>
                <a:ea typeface="楷体" panose="02010609060101010101" pitchFamily="49" charset="-122"/>
              </a:rPr>
              <a:t>”</a:t>
            </a:r>
            <a:r>
              <a:rPr lang="zh-CN" altLang="en-US" sz="2400" b="1" smtClean="0">
                <a:solidFill>
                  <a:schemeClr val="tx1"/>
                </a:solidFill>
                <a:uFillTx/>
                <a:latin typeface="楷体" panose="02010609060101010101" pitchFamily="49" charset="-122"/>
                <a:ea typeface="楷体" panose="02010609060101010101" pitchFamily="49" charset="-122"/>
              </a:rPr>
              <a:t>的八字方针，进一步确立了社会主义条件下我国多党合作的基本格局</a:t>
            </a:r>
          </a:p>
        </p:txBody>
      </p:sp>
      <p:sp>
        <p:nvSpPr>
          <p:cNvPr id="39" name="TextBox 12"/>
          <p:cNvSpPr txBox="1"/>
          <p:nvPr>
            <p:custDataLst>
              <p:tags r:id="rId15"/>
            </p:custDataLst>
          </p:nvPr>
        </p:nvSpPr>
        <p:spPr>
          <a:xfrm>
            <a:off x="4670425" y="5148580"/>
            <a:ext cx="4732020" cy="947420"/>
          </a:xfrm>
          <a:prstGeom prst="rect">
            <a:avLst/>
          </a:prstGeom>
          <a:noFill/>
        </p:spPr>
        <p:txBody>
          <a:bodyPr wrap="square" tIns="0" rtlCol="0"/>
          <a:lstStyle>
            <a:defPPr/>
          </a:lstStyle>
          <a:p>
            <a:pPr algn="just">
              <a:lnSpc>
                <a:spcPct val="100000"/>
              </a:lnSpc>
            </a:pPr>
            <a:r>
              <a:rPr lang="zh-CN" altLang="en-US" sz="2400" b="1" smtClean="0">
                <a:solidFill>
                  <a:schemeClr val="tx1"/>
                </a:solidFill>
                <a:uFillTx/>
                <a:latin typeface="楷体" panose="02010609060101010101" pitchFamily="49" charset="-122"/>
                <a:ea typeface="楷体" panose="02010609060101010101" pitchFamily="49" charset="-122"/>
              </a:rPr>
              <a:t>进一步明确这一制度是我国政治制度的一个特点和优点，并提出了一整套与之相关的理论与政策</a:t>
            </a:r>
          </a:p>
        </p:txBody>
      </p:sp>
      <p:sp>
        <p:nvSpPr>
          <p:cNvPr id="41" name="TextBox 12"/>
          <p:cNvSpPr txBox="1"/>
          <p:nvPr>
            <p:custDataLst>
              <p:tags r:id="rId16"/>
            </p:custDataLst>
          </p:nvPr>
        </p:nvSpPr>
        <p:spPr>
          <a:xfrm>
            <a:off x="6546215" y="1847850"/>
            <a:ext cx="5337175" cy="641350"/>
          </a:xfrm>
          <a:prstGeom prst="rect">
            <a:avLst/>
          </a:prstGeom>
          <a:noFill/>
        </p:spPr>
        <p:txBody>
          <a:bodyPr wrap="square" tIns="0" rtlCol="0"/>
          <a:lstStyle>
            <a:defPPr/>
          </a:lstStyle>
          <a:p>
            <a:pPr algn="just">
              <a:lnSpc>
                <a:spcPct val="100000"/>
              </a:lnSpc>
            </a:pPr>
            <a:r>
              <a:rPr lang="zh-CN" sz="2400" b="1" smtClean="0">
                <a:solidFill>
                  <a:schemeClr val="tx1"/>
                </a:solidFill>
                <a:uFillTx/>
                <a:latin typeface="楷体" panose="02010609060101010101" pitchFamily="49" charset="-122"/>
                <a:ea typeface="楷体" panose="02010609060101010101" pitchFamily="49" charset="-122"/>
              </a:rPr>
              <a:t>中共中央提出</a:t>
            </a:r>
            <a:r>
              <a:rPr lang="en-US" altLang="zh-CN" sz="2400" b="1" smtClean="0">
                <a:solidFill>
                  <a:schemeClr val="tx1"/>
                </a:solidFill>
                <a:uFillTx/>
                <a:latin typeface="楷体" panose="02010609060101010101" pitchFamily="49" charset="-122"/>
                <a:ea typeface="楷体" panose="02010609060101010101" pitchFamily="49" charset="-122"/>
              </a:rPr>
              <a:t>“</a:t>
            </a:r>
            <a:r>
              <a:rPr lang="zh-CN" altLang="en-US" sz="2400" b="1" smtClean="0">
                <a:uFillTx/>
                <a:latin typeface="楷体" panose="02010609060101010101" pitchFamily="49" charset="-122"/>
                <a:ea typeface="楷体" panose="02010609060101010101" pitchFamily="49" charset="-122"/>
                <a:sym typeface="+mn-ea"/>
              </a:rPr>
              <a:t>长期共存、互相监督；肝胆相照、荣辱与共</a:t>
            </a:r>
            <a:r>
              <a:rPr lang="en-US" altLang="zh-CN" sz="2400" b="1" smtClean="0">
                <a:uFillTx/>
                <a:latin typeface="楷体" panose="02010609060101010101" pitchFamily="49" charset="-122"/>
                <a:ea typeface="楷体" panose="02010609060101010101" pitchFamily="49" charset="-122"/>
                <a:sym typeface="+mn-ea"/>
              </a:rPr>
              <a:t>”</a:t>
            </a:r>
            <a:r>
              <a:rPr lang="zh-CN" altLang="en-US" sz="2400" b="1" smtClean="0">
                <a:uFillTx/>
                <a:latin typeface="楷体" panose="02010609060101010101" pitchFamily="49" charset="-122"/>
                <a:ea typeface="楷体" panose="02010609060101010101" pitchFamily="49" charset="-122"/>
                <a:sym typeface="+mn-ea"/>
              </a:rPr>
              <a:t>的十六字方针</a:t>
            </a:r>
            <a:endParaRPr lang="en-US" altLang="zh-CN" sz="2400" b="1" smtClean="0">
              <a:solidFill>
                <a:schemeClr val="tx1"/>
              </a:solidFill>
              <a:uFillTx/>
              <a:latin typeface="楷体" pitchFamily="49" charset="-122"/>
              <a:ea typeface="楷体" pitchFamily="49" charset="-122"/>
              <a:sym typeface="+mn-ea"/>
            </a:endParaRPr>
          </a:p>
        </p:txBody>
      </p:sp>
      <p:sp>
        <p:nvSpPr>
          <p:cNvPr id="47" name="TextBox 12"/>
          <p:cNvSpPr txBox="1"/>
          <p:nvPr>
            <p:custDataLst>
              <p:tags r:id="rId17"/>
            </p:custDataLst>
          </p:nvPr>
        </p:nvSpPr>
        <p:spPr>
          <a:xfrm>
            <a:off x="654685" y="4622165"/>
            <a:ext cx="3718560" cy="694055"/>
          </a:xfrm>
          <a:prstGeom prst="rect">
            <a:avLst/>
          </a:prstGeom>
          <a:noFill/>
        </p:spPr>
        <p:txBody>
          <a:bodyPr wrap="square" tIns="0" rtlCol="0"/>
          <a:lstStyle>
            <a:defPPr/>
          </a:lstStyle>
          <a:p>
            <a:pPr algn="just">
              <a:lnSpc>
                <a:spcPct val="100000"/>
              </a:lnSpc>
            </a:pPr>
            <a:r>
              <a:rPr lang="zh-CN" altLang="en-US" sz="2400" b="1" smtClean="0">
                <a:solidFill>
                  <a:srgbClr val="FF170C"/>
                </a:solidFill>
                <a:uFillTx/>
                <a:latin typeface="黑体" pitchFamily="49" charset="-122"/>
                <a:ea typeface="黑体" pitchFamily="49" charset="-122"/>
              </a:rPr>
              <a:t>中国人民政治协商会议第一届全体会议的召开</a:t>
            </a:r>
          </a:p>
        </p:txBody>
      </p:sp>
      <p:sp>
        <p:nvSpPr>
          <p:cNvPr id="48" name="TextBox 12"/>
          <p:cNvSpPr txBox="1"/>
          <p:nvPr>
            <p:custDataLst>
              <p:tags r:id="rId18"/>
            </p:custDataLst>
          </p:nvPr>
        </p:nvSpPr>
        <p:spPr>
          <a:xfrm>
            <a:off x="2602865" y="1525270"/>
            <a:ext cx="3718560" cy="375920"/>
          </a:xfrm>
          <a:prstGeom prst="rect">
            <a:avLst/>
          </a:prstGeom>
          <a:noFill/>
        </p:spPr>
        <p:txBody>
          <a:bodyPr wrap="square" tIns="0" rtlCol="0"/>
          <a:lstStyle>
            <a:defPPr/>
          </a:lstStyle>
          <a:p>
            <a:pPr algn="just">
              <a:lnSpc>
                <a:spcPct val="100000"/>
              </a:lnSpc>
            </a:pPr>
            <a:r>
              <a:rPr lang="zh-CN" altLang="en-US" sz="2400" b="1" smtClean="0">
                <a:solidFill>
                  <a:srgbClr val="FF4200"/>
                </a:solidFill>
                <a:uFillTx/>
                <a:latin typeface="黑体" pitchFamily="49" charset="-122"/>
                <a:ea typeface="黑体" pitchFamily="49" charset="-122"/>
              </a:rPr>
              <a:t>社会主义改造基本完成后</a:t>
            </a:r>
          </a:p>
        </p:txBody>
      </p:sp>
      <p:sp>
        <p:nvSpPr>
          <p:cNvPr id="49" name="TextBox 12"/>
          <p:cNvSpPr txBox="1"/>
          <p:nvPr>
            <p:custDataLst>
              <p:tags r:id="rId19"/>
            </p:custDataLst>
          </p:nvPr>
        </p:nvSpPr>
        <p:spPr>
          <a:xfrm>
            <a:off x="4670425" y="4622165"/>
            <a:ext cx="3718560" cy="375920"/>
          </a:xfrm>
          <a:prstGeom prst="rect">
            <a:avLst/>
          </a:prstGeom>
          <a:noFill/>
        </p:spPr>
        <p:txBody>
          <a:bodyPr wrap="square" tIns="0" rtlCol="0"/>
          <a:lstStyle>
            <a:defPPr/>
          </a:lstStyle>
          <a:p>
            <a:pPr algn="just">
              <a:lnSpc>
                <a:spcPct val="100000"/>
              </a:lnSpc>
            </a:pPr>
            <a:r>
              <a:rPr lang="zh-CN" altLang="en-US" sz="2400" b="1" smtClean="0">
                <a:solidFill>
                  <a:srgbClr val="FF6000"/>
                </a:solidFill>
                <a:uFillTx/>
                <a:latin typeface="黑体" pitchFamily="49" charset="-122"/>
                <a:ea typeface="黑体" pitchFamily="49" charset="-122"/>
              </a:rPr>
              <a:t>改革开放后</a:t>
            </a:r>
          </a:p>
        </p:txBody>
      </p:sp>
      <p:sp>
        <p:nvSpPr>
          <p:cNvPr id="50" name="TextBox 12"/>
          <p:cNvSpPr txBox="1"/>
          <p:nvPr>
            <p:custDataLst>
              <p:tags r:id="rId20"/>
            </p:custDataLst>
          </p:nvPr>
        </p:nvSpPr>
        <p:spPr>
          <a:xfrm>
            <a:off x="6546215" y="1471930"/>
            <a:ext cx="3718560" cy="375920"/>
          </a:xfrm>
          <a:prstGeom prst="rect">
            <a:avLst/>
          </a:prstGeom>
          <a:noFill/>
        </p:spPr>
        <p:txBody>
          <a:bodyPr wrap="square" tIns="0" rtlCol="0"/>
          <a:lstStyle>
            <a:defPPr/>
          </a:lstStyle>
          <a:p>
            <a:pPr algn="just">
              <a:lnSpc>
                <a:spcPct val="100000"/>
              </a:lnSpc>
            </a:pPr>
            <a:r>
              <a:rPr lang="zh-CN" altLang="en-US" sz="2400" b="1" smtClean="0">
                <a:solidFill>
                  <a:srgbClr val="FF6000"/>
                </a:solidFill>
                <a:uFillTx/>
                <a:latin typeface="黑体" pitchFamily="49" charset="-122"/>
                <a:ea typeface="黑体" pitchFamily="49" charset="-122"/>
              </a:rPr>
              <a:t>中国十二大</a:t>
            </a:r>
          </a:p>
        </p:txBody>
      </p:sp>
      <p:sp>
        <p:nvSpPr>
          <p:cNvPr id="51" name="TextBox 12"/>
          <p:cNvSpPr txBox="1"/>
          <p:nvPr>
            <p:custDataLst>
              <p:tags r:id="rId21"/>
            </p:custDataLst>
          </p:nvPr>
        </p:nvSpPr>
        <p:spPr>
          <a:xfrm>
            <a:off x="6546215" y="2543175"/>
            <a:ext cx="3718560" cy="375920"/>
          </a:xfrm>
          <a:prstGeom prst="rect">
            <a:avLst/>
          </a:prstGeom>
          <a:noFill/>
        </p:spPr>
        <p:txBody>
          <a:bodyPr wrap="square" tIns="0" rtlCol="0"/>
          <a:lstStyle>
            <a:defPPr/>
          </a:lstStyle>
          <a:p>
            <a:pPr algn="just">
              <a:lnSpc>
                <a:spcPct val="100000"/>
              </a:lnSpc>
            </a:pPr>
            <a:r>
              <a:rPr lang="zh-CN" altLang="en-US" sz="2400" b="1" smtClean="0">
                <a:solidFill>
                  <a:srgbClr val="FF6000"/>
                </a:solidFill>
                <a:uFillTx/>
                <a:latin typeface="黑体" pitchFamily="49" charset="-122"/>
                <a:ea typeface="黑体" pitchFamily="49" charset="-122"/>
              </a:rPr>
              <a:t>五届全国人大第五次会议</a:t>
            </a:r>
          </a:p>
        </p:txBody>
      </p:sp>
      <p:sp>
        <p:nvSpPr>
          <p:cNvPr id="52" name="TextBox 12"/>
          <p:cNvSpPr txBox="1"/>
          <p:nvPr>
            <p:custDataLst>
              <p:tags r:id="rId22"/>
            </p:custDataLst>
          </p:nvPr>
        </p:nvSpPr>
        <p:spPr>
          <a:xfrm>
            <a:off x="6546215" y="2876550"/>
            <a:ext cx="5645150" cy="641350"/>
          </a:xfrm>
          <a:prstGeom prst="rect">
            <a:avLst/>
          </a:prstGeom>
          <a:noFill/>
        </p:spPr>
        <p:txBody>
          <a:bodyPr wrap="square" tIns="0" rtlCol="0"/>
          <a:lstStyle>
            <a:defPPr/>
          </a:lstStyle>
          <a:p>
            <a:pPr algn="just">
              <a:lnSpc>
                <a:spcPct val="100000"/>
              </a:lnSpc>
            </a:pPr>
            <a:r>
              <a:rPr lang="en-US" sz="2400" b="1" smtClean="0">
                <a:solidFill>
                  <a:schemeClr val="tx1"/>
                </a:solidFill>
                <a:uFillTx/>
                <a:latin typeface="楷体" panose="02010609060101010101" pitchFamily="49" charset="-122"/>
                <a:ea typeface="楷体" panose="02010609060101010101" pitchFamily="49" charset="-122"/>
              </a:rPr>
              <a:t>“中国共产党领导的多党合作和政治协商制度</a:t>
            </a:r>
            <a:r>
              <a:rPr lang="zh-CN" altLang="en-US" sz="2400" b="1" smtClean="0">
                <a:solidFill>
                  <a:schemeClr val="tx1"/>
                </a:solidFill>
                <a:uFillTx/>
                <a:latin typeface="楷体" panose="02010609060101010101" pitchFamily="49" charset="-122"/>
                <a:ea typeface="楷体" panose="02010609060101010101" pitchFamily="49" charset="-122"/>
              </a:rPr>
              <a:t>将长期存在和发展</a:t>
            </a:r>
            <a:r>
              <a:rPr lang="en-US" sz="2400" b="1" smtClean="0">
                <a:solidFill>
                  <a:schemeClr val="tx1"/>
                </a:solidFill>
                <a:uFillTx/>
                <a:latin typeface="楷体" panose="02010609060101010101" pitchFamily="49" charset="-122"/>
                <a:ea typeface="楷体" panose="02010609060101010101" pitchFamily="49" charset="-122"/>
              </a:rPr>
              <a:t>”</a:t>
            </a:r>
            <a:r>
              <a:rPr lang="zh-CN" altLang="en-US" sz="2400" b="1" smtClean="0">
                <a:solidFill>
                  <a:schemeClr val="tx1"/>
                </a:solidFill>
                <a:uFillTx/>
                <a:latin typeface="楷体" panose="02010609060101010101" pitchFamily="49" charset="-122"/>
                <a:ea typeface="楷体" panose="02010609060101010101" pitchFamily="49" charset="-122"/>
              </a:rPr>
              <a:t>被写入宪法</a:t>
            </a:r>
            <a:endParaRPr lang="zh-CN" altLang="en-US" sz="2400" b="1" smtClean="0">
              <a:solidFill>
                <a:schemeClr val="tx1"/>
              </a:solidFill>
              <a:uFillTx/>
              <a:latin typeface="楷体" pitchFamily="49" charset="-122"/>
              <a:ea typeface="楷体" pitchFamily="49" charset="-122"/>
              <a:sym typeface="+mn-ea"/>
            </a:endParaRPr>
          </a:p>
        </p:txBody>
      </p:sp>
      <p:pic>
        <p:nvPicPr>
          <p:cNvPr id="53" name="图片 52" descr="C:/Users/ADMINI~1/AppData/Local/Temp/kaimatting/20200811160618/output_aiMatting_20200811160629.pngoutput_aiMatting_20200811160629"/>
          <p:cNvPicPr>
            <a:picLocks noChangeAspect="1"/>
          </p:cNvPicPr>
          <p:nvPr>
            <p:custDataLst>
              <p:tags r:id="rId24"/>
            </p:custDataLst>
          </p:nvPr>
        </p:nvPicPr>
        <p:blipFill>
          <a:blip r:embed="rId23"/>
          <a:stretch>
            <a:fillRect/>
          </a:stretch>
        </p:blipFill>
        <p:spPr>
          <a:xfrm>
            <a:off x="9502775" y="3745865"/>
            <a:ext cx="2380615" cy="2446655"/>
          </a:xfrm>
          <a:prstGeom prst="rect">
            <a:avLst/>
          </a:prstGeom>
        </p:spPr>
      </p:pic>
    </p:spTree>
    <p:custDataLst>
      <p:tags r:id="rId25"/>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1072932" y="285472"/>
            <a:ext cx="4625340" cy="521970"/>
          </a:xfrm>
          <a:prstGeom prst="rect">
            <a:avLst/>
          </a:prstGeom>
        </p:spPr>
        <p:txBody>
          <a:bodyPr wrap="none">
            <a:spAutoFit/>
          </a:bodyPr>
          <a:lstStyle>
            <a:defPPr/>
          </a:lstStyle>
          <a:p>
            <a:pPr algn="l"/>
            <a:r>
              <a:rPr lang="zh-CN" altLang="en-US" sz="2800" b="1" spc="100">
                <a:solidFill>
                  <a:srgbClr val="C00000"/>
                </a:solidFill>
                <a:uFillTx/>
                <a:latin typeface="方正小标宋简体" panose="03000509000000000000" charset="-122"/>
                <a:ea typeface="方正小标宋简体" panose="03000509000000000000" charset="-122"/>
              </a:rPr>
              <a:t>中华人民共和国的政治制度</a:t>
            </a:r>
          </a:p>
        </p:txBody>
      </p:sp>
      <p:sp>
        <p:nvSpPr>
          <p:cNvPr id="13" name="文本框 12"/>
          <p:cNvSpPr txBox="1"/>
          <p:nvPr>
            <p:custDataLst>
              <p:tags r:id="rId4"/>
            </p:custDataLst>
          </p:nvPr>
        </p:nvSpPr>
        <p:spPr>
          <a:xfrm>
            <a:off x="275590" y="918845"/>
            <a:ext cx="6429375" cy="553085"/>
          </a:xfrm>
          <a:prstGeom prst="rect">
            <a:avLst/>
          </a:prstGeom>
          <a:noFill/>
        </p:spPr>
        <p:txBody>
          <a:bodyPr wrap="square" rtlCol="0">
            <a:spAutoFit/>
          </a:bodyPr>
          <a:lstStyle>
            <a:defPPr/>
          </a:lstStyle>
          <a:p>
            <a:pPr>
              <a:lnSpc>
                <a:spcPct val="125000"/>
              </a:lnSpc>
              <a:spcBef>
                <a:spcPct val="0"/>
              </a:spcBef>
              <a:spcAft>
                <a:spcPct val="0"/>
              </a:spcAft>
            </a:pPr>
            <a:r>
              <a:rPr lang="en-US" altLang="zh-CN" sz="2400" b="1">
                <a:latin typeface="黑体" pitchFamily="49" charset="-122"/>
                <a:ea typeface="黑体" pitchFamily="49" charset="-122"/>
                <a:cs typeface="黑体" panose="02010609060101010101" pitchFamily="49" charset="-122"/>
              </a:rPr>
              <a:t>3.</a:t>
            </a:r>
            <a:r>
              <a:rPr lang="zh-CN" altLang="en-US" sz="2400" b="1">
                <a:latin typeface="黑体" pitchFamily="49" charset="-122"/>
                <a:ea typeface="黑体" pitchFamily="49" charset="-122"/>
                <a:cs typeface="黑体" panose="02010609060101010101" pitchFamily="49" charset="-122"/>
              </a:rPr>
              <a:t>中国特色社会主义制度和国家治理体系</a:t>
            </a:r>
          </a:p>
        </p:txBody>
      </p:sp>
      <p:sp>
        <p:nvSpPr>
          <p:cNvPr id="11" name="文本框 10"/>
          <p:cNvSpPr txBox="1"/>
          <p:nvPr>
            <p:custDataLst>
              <p:tags r:id="rId5"/>
            </p:custDataLst>
          </p:nvPr>
        </p:nvSpPr>
        <p:spPr>
          <a:xfrm>
            <a:off x="386080" y="1471930"/>
            <a:ext cx="7741285" cy="460375"/>
          </a:xfrm>
          <a:prstGeom prst="rect">
            <a:avLst/>
          </a:prstGeom>
          <a:noFill/>
        </p:spPr>
        <p:txBody>
          <a:bodyPr wrap="square" rtlCol="0">
            <a:spAutoFit/>
          </a:bodyPr>
          <a:lstStyle>
            <a:defPPr/>
          </a:lstStyle>
          <a:p>
            <a:pPr/>
            <a:r>
              <a:rPr lang="zh-CN" altLang="en-US" sz="2400" b="1">
                <a:latin typeface="黑体" pitchFamily="49" charset="-122"/>
                <a:ea typeface="黑体" pitchFamily="49" charset="-122"/>
                <a:cs typeface="黑体" panose="02010609060101010101" pitchFamily="49" charset="-122"/>
              </a:rPr>
              <a:t>（</a:t>
            </a:r>
            <a:r>
              <a:rPr lang="en-US" altLang="zh-CN" sz="2400" b="1">
                <a:latin typeface="黑体" pitchFamily="49" charset="-122"/>
                <a:ea typeface="黑体" pitchFamily="49" charset="-122"/>
                <a:cs typeface="黑体" panose="02010609060101010101" pitchFamily="49" charset="-122"/>
              </a:rPr>
              <a:t>1</a:t>
            </a:r>
            <a:r>
              <a:rPr lang="zh-CN" altLang="en-US" sz="2400" b="1">
                <a:latin typeface="黑体" pitchFamily="49" charset="-122"/>
                <a:ea typeface="黑体" pitchFamily="49" charset="-122"/>
                <a:cs typeface="黑体" panose="02010609060101010101" pitchFamily="49" charset="-122"/>
              </a:rPr>
              <a:t>）中共十八届三中全：总目标</a:t>
            </a:r>
            <a:endParaRPr lang="en-US" altLang="zh-CN" sz="2400" b="1">
              <a:latin typeface="黑体" pitchFamily="49" charset="-122"/>
              <a:ea typeface="黑体" pitchFamily="49" charset="-122"/>
              <a:cs typeface="黑体" panose="02010609060101010101" pitchFamily="49" charset="-122"/>
            </a:endParaRPr>
          </a:p>
        </p:txBody>
      </p:sp>
      <p:sp>
        <p:nvSpPr>
          <p:cNvPr id="12" name="文本框 11"/>
          <p:cNvSpPr txBox="1"/>
          <p:nvPr>
            <p:custDataLst>
              <p:tags r:id="rId6"/>
            </p:custDataLst>
          </p:nvPr>
        </p:nvSpPr>
        <p:spPr>
          <a:xfrm>
            <a:off x="386080" y="1932305"/>
            <a:ext cx="4797425" cy="460375"/>
          </a:xfrm>
          <a:prstGeom prst="rect">
            <a:avLst/>
          </a:prstGeom>
          <a:noFill/>
        </p:spPr>
        <p:txBody>
          <a:bodyPr wrap="square" rtlCol="0">
            <a:spAutoFit/>
          </a:bodyPr>
          <a:lstStyle>
            <a:defPPr/>
          </a:lstStyle>
          <a:p>
            <a:pPr/>
            <a:r>
              <a:rPr lang="zh-CN" altLang="en-US" sz="2400" b="1">
                <a:latin typeface="黑体" pitchFamily="49" charset="-122"/>
                <a:ea typeface="黑体" pitchFamily="49" charset="-122"/>
                <a:cs typeface="黑体" panose="02010609060101010101" pitchFamily="49" charset="-122"/>
              </a:rPr>
              <a:t>（</a:t>
            </a:r>
            <a:r>
              <a:rPr lang="en-US" altLang="zh-CN" sz="2400" b="1">
                <a:latin typeface="黑体" pitchFamily="49" charset="-122"/>
                <a:ea typeface="黑体" pitchFamily="49" charset="-122"/>
                <a:cs typeface="黑体" panose="02010609060101010101" pitchFamily="49" charset="-122"/>
              </a:rPr>
              <a:t>2</a:t>
            </a:r>
            <a:r>
              <a:rPr lang="zh-CN" altLang="en-US" sz="2400" b="1">
                <a:latin typeface="黑体" pitchFamily="49" charset="-122"/>
                <a:ea typeface="黑体" pitchFamily="49" charset="-122"/>
                <a:cs typeface="黑体" panose="02010609060101010101" pitchFamily="49" charset="-122"/>
              </a:rPr>
              <a:t>）优势</a:t>
            </a:r>
            <a:endParaRPr lang="en-US" altLang="zh-CN" sz="2400" b="1">
              <a:latin typeface="黑体" pitchFamily="49" charset="-122"/>
              <a:ea typeface="黑体" pitchFamily="49" charset="-122"/>
              <a:cs typeface="黑体" panose="02010609060101010101" pitchFamily="49" charset="-122"/>
            </a:endParaRPr>
          </a:p>
        </p:txBody>
      </p:sp>
      <p:sp>
        <p:nvSpPr>
          <p:cNvPr id="6" name="文本框 5"/>
          <p:cNvSpPr txBox="1"/>
          <p:nvPr>
            <p:custDataLst>
              <p:tags r:id="rId7"/>
            </p:custDataLst>
          </p:nvPr>
        </p:nvSpPr>
        <p:spPr>
          <a:xfrm>
            <a:off x="275590" y="2233930"/>
            <a:ext cx="9067165" cy="1014730"/>
          </a:xfrm>
          <a:prstGeom prst="rect">
            <a:avLst/>
          </a:prstGeom>
          <a:noFill/>
        </p:spPr>
        <p:txBody>
          <a:bodyPr wrap="square" rtlCol="0">
            <a:spAutoFit/>
          </a:bodyPr>
          <a:lstStyle>
            <a:defPPr/>
          </a:lstStyle>
          <a:p>
            <a:pPr algn="just">
              <a:lnSpc>
                <a:spcPct val="125000"/>
              </a:lnSpc>
              <a:spcBef>
                <a:spcPct val="0"/>
              </a:spcBef>
              <a:spcAft>
                <a:spcPct val="0"/>
              </a:spcAft>
            </a:pPr>
            <a:r>
              <a:rPr lang="en-US" altLang="zh-CN" sz="2400" b="1">
                <a:solidFill>
                  <a:srgbClr val="C00000"/>
                </a:solidFill>
                <a:latin typeface="黑体" pitchFamily="49" charset="-122"/>
                <a:ea typeface="黑体" pitchFamily="49" charset="-122"/>
                <a:cs typeface="黑体" panose="02010609060101010101" pitchFamily="49" charset="-122"/>
              </a:rPr>
              <a:t>A.</a:t>
            </a:r>
            <a:r>
              <a:rPr lang="zh-CN" altLang="en-US" sz="2400" b="1">
                <a:solidFill>
                  <a:srgbClr val="C00000"/>
                </a:solidFill>
                <a:latin typeface="黑体" pitchFamily="49" charset="-122"/>
                <a:ea typeface="黑体" pitchFamily="49" charset="-122"/>
                <a:cs typeface="黑体" panose="02010609060101010101" pitchFamily="49" charset="-122"/>
              </a:rPr>
              <a:t>中国共产党领导是中国特色社会主义最本质的特征，是中国特色社会主义制度的最大优势。</a:t>
            </a:r>
          </a:p>
        </p:txBody>
      </p:sp>
      <p:sp>
        <p:nvSpPr>
          <p:cNvPr id="7" name="文本框 6"/>
          <p:cNvSpPr txBox="1"/>
          <p:nvPr>
            <p:custDataLst>
              <p:tags r:id="rId8"/>
            </p:custDataLst>
          </p:nvPr>
        </p:nvSpPr>
        <p:spPr>
          <a:xfrm>
            <a:off x="175260" y="3152775"/>
            <a:ext cx="11631930" cy="553085"/>
          </a:xfrm>
          <a:prstGeom prst="rect">
            <a:avLst/>
          </a:prstGeom>
          <a:noFill/>
        </p:spPr>
        <p:txBody>
          <a:bodyPr wrap="square" rtlCol="0" anchor="t">
            <a:spAutoFit/>
          </a:bodyPr>
          <a:lstStyle>
            <a:defPPr/>
          </a:lstStyle>
          <a:p>
            <a:pPr algn="just">
              <a:lnSpc>
                <a:spcPct val="125000"/>
              </a:lnSpc>
              <a:spcBef>
                <a:spcPct val="0"/>
              </a:spcBef>
              <a:spcAft>
                <a:spcPct val="0"/>
              </a:spcAft>
            </a:pPr>
            <a:r>
              <a:rPr lang="en-US" altLang="zh-CN" sz="2400" b="1">
                <a:solidFill>
                  <a:srgbClr val="C00000"/>
                </a:solidFill>
                <a:latin typeface="黑体" pitchFamily="49" charset="-122"/>
                <a:ea typeface="黑体" pitchFamily="49" charset="-122"/>
                <a:cs typeface="黑体" panose="02010609060101010101" pitchFamily="49" charset="-122"/>
              </a:rPr>
              <a:t>B.</a:t>
            </a:r>
            <a:r>
              <a:rPr lang="zh-CN" altLang="en-US" sz="2400" b="1">
                <a:solidFill>
                  <a:srgbClr val="C00000"/>
                </a:solidFill>
                <a:latin typeface="黑体" pitchFamily="49" charset="-122"/>
                <a:ea typeface="黑体" pitchFamily="49" charset="-122"/>
                <a:cs typeface="黑体" panose="02010609060101010101" pitchFamily="49" charset="-122"/>
              </a:rPr>
              <a:t>坚持三个有机结合</a:t>
            </a:r>
          </a:p>
        </p:txBody>
      </p:sp>
      <p:sp>
        <p:nvSpPr>
          <p:cNvPr id="9" name="文本框 8"/>
          <p:cNvSpPr txBox="1"/>
          <p:nvPr>
            <p:custDataLst>
              <p:tags r:id="rId9"/>
            </p:custDataLst>
          </p:nvPr>
        </p:nvSpPr>
        <p:spPr>
          <a:xfrm>
            <a:off x="560070" y="3705860"/>
            <a:ext cx="11631930" cy="553085"/>
          </a:xfrm>
          <a:prstGeom prst="rect">
            <a:avLst/>
          </a:prstGeom>
          <a:noFill/>
        </p:spPr>
        <p:txBody>
          <a:bodyPr wrap="square" rtlCol="0" anchor="t">
            <a:spAutoFit/>
          </a:bodyPr>
          <a:lstStyle>
            <a:defPPr/>
          </a:lstStyle>
          <a:p>
            <a:pPr algn="just">
              <a:lnSpc>
                <a:spcPct val="125000"/>
              </a:lnSpc>
              <a:spcBef>
                <a:spcPct val="0"/>
              </a:spcBef>
              <a:spcAft>
                <a:spcPct val="0"/>
              </a:spcAft>
            </a:pPr>
            <a:r>
              <a:rPr lang="zh-CN" altLang="en-US" sz="2400" b="1">
                <a:latin typeface="黑体" pitchFamily="49" charset="-122"/>
                <a:ea typeface="黑体" pitchFamily="49" charset="-122"/>
                <a:cs typeface="黑体" panose="02010609060101010101" pitchFamily="49" charset="-122"/>
              </a:rPr>
              <a:t>(</a:t>
            </a:r>
            <a:r>
              <a:rPr lang="en-US" altLang="zh-CN" sz="2400" b="1">
                <a:latin typeface="黑体" pitchFamily="49" charset="-122"/>
                <a:ea typeface="黑体" pitchFamily="49" charset="-122"/>
                <a:cs typeface="黑体" panose="02010609060101010101" pitchFamily="49" charset="-122"/>
              </a:rPr>
              <a:t>3</a:t>
            </a:r>
            <a:r>
              <a:rPr lang="zh-CN" altLang="en-US" sz="2400" b="1">
                <a:latin typeface="黑体" pitchFamily="49" charset="-122"/>
                <a:ea typeface="黑体" pitchFamily="49" charset="-122"/>
                <a:cs typeface="黑体" panose="02010609060101010101" pitchFamily="49" charset="-122"/>
              </a:rPr>
              <a:t>)总体评价</a:t>
            </a:r>
          </a:p>
        </p:txBody>
      </p:sp>
      <p:sp>
        <p:nvSpPr>
          <p:cNvPr id="10" name="文本框 9"/>
          <p:cNvSpPr txBox="1"/>
          <p:nvPr>
            <p:custDataLst>
              <p:tags r:id="rId10"/>
            </p:custDataLst>
          </p:nvPr>
        </p:nvSpPr>
        <p:spPr>
          <a:xfrm>
            <a:off x="0" y="4144010"/>
            <a:ext cx="9512935" cy="2399665"/>
          </a:xfrm>
          <a:prstGeom prst="rect">
            <a:avLst/>
          </a:prstGeom>
          <a:noFill/>
        </p:spPr>
        <p:txBody>
          <a:bodyPr wrap="square" rtlCol="0">
            <a:spAutoFit/>
          </a:bodyPr>
          <a:lstStyle>
            <a:defPPr/>
          </a:lstStyle>
          <a:p>
            <a:pPr algn="just">
              <a:lnSpc>
                <a:spcPct val="125000"/>
              </a:lnSpc>
              <a:spcBef>
                <a:spcPct val="0"/>
              </a:spcBef>
              <a:spcAft>
                <a:spcPct val="0"/>
              </a:spcAft>
            </a:pPr>
            <a:r>
              <a:rPr lang="en-US" sz="2400">
                <a:solidFill>
                  <a:srgbClr val="C00000"/>
                </a:solidFill>
                <a:latin typeface="黑体" pitchFamily="49" charset="-122"/>
                <a:ea typeface="黑体" pitchFamily="49" charset="-122"/>
                <a:cs typeface="黑体" panose="02010609060101010101" pitchFamily="49" charset="-122"/>
              </a:rPr>
              <a:t>    </a:t>
            </a:r>
            <a:r>
              <a:rPr sz="2400">
                <a:solidFill>
                  <a:srgbClr val="C00000"/>
                </a:solidFill>
                <a:latin typeface="黑体" pitchFamily="49" charset="-122"/>
                <a:ea typeface="黑体" pitchFamily="49" charset="-122"/>
                <a:cs typeface="黑体" panose="02010609060101010101" pitchFamily="49" charset="-122"/>
              </a:rPr>
              <a:t>中国特色社会主义制度和国家治理体系具有强大生命力和巨大优越性，为党和国家事业发展、人民幸福安康、社会和谐稳定和国家长治久安提供了有力制度保障，确保实现</a:t>
            </a:r>
            <a:r>
              <a:rPr lang="en-US" sz="2400" u="sng">
                <a:solidFill>
                  <a:srgbClr val="C00000"/>
                </a:solidFill>
                <a:latin typeface="黑体" pitchFamily="49" charset="-122"/>
                <a:ea typeface="黑体" pitchFamily="49" charset="-122"/>
                <a:cs typeface="黑体" panose="02010609060101010101" pitchFamily="49" charset="-122"/>
              </a:rPr>
              <a:t>“</a:t>
            </a:r>
            <a:r>
              <a:rPr sz="2400" u="sng">
                <a:solidFill>
                  <a:srgbClr val="C00000"/>
                </a:solidFill>
                <a:latin typeface="黑体" pitchFamily="49" charset="-122"/>
                <a:ea typeface="黑体" pitchFamily="49" charset="-122"/>
                <a:cs typeface="黑体" panose="02010609060101010101" pitchFamily="49" charset="-122"/>
              </a:rPr>
              <a:t>两个一百年</a:t>
            </a:r>
            <a:r>
              <a:rPr lang="en-US" sz="2400" u="sng">
                <a:solidFill>
                  <a:srgbClr val="C00000"/>
                </a:solidFill>
                <a:latin typeface="黑体" pitchFamily="49" charset="-122"/>
                <a:ea typeface="黑体" pitchFamily="49" charset="-122"/>
                <a:cs typeface="黑体" panose="02010609060101010101" pitchFamily="49" charset="-122"/>
              </a:rPr>
              <a:t>”</a:t>
            </a:r>
            <a:r>
              <a:rPr sz="2400" u="sng">
                <a:solidFill>
                  <a:srgbClr val="C00000"/>
                </a:solidFill>
                <a:latin typeface="黑体" pitchFamily="49" charset="-122"/>
                <a:ea typeface="黑体" pitchFamily="49" charset="-122"/>
                <a:cs typeface="黑体" panose="02010609060101010101" pitchFamily="49" charset="-122"/>
              </a:rPr>
              <a:t>奋斗目标</a:t>
            </a:r>
            <a:r>
              <a:rPr sz="2400">
                <a:solidFill>
                  <a:srgbClr val="C00000"/>
                </a:solidFill>
                <a:latin typeface="黑体" pitchFamily="49" charset="-122"/>
                <a:ea typeface="黑体" pitchFamily="49" charset="-122"/>
                <a:cs typeface="黑体" panose="02010609060101010101" pitchFamily="49" charset="-122"/>
              </a:rPr>
              <a:t>，实现中华民族伟大复兴，使中国特色社会主义制度更加巩固、优越性充分展现。</a:t>
            </a:r>
          </a:p>
        </p:txBody>
      </p:sp>
      <p:pic>
        <p:nvPicPr>
          <p:cNvPr id="14" name="图片 13" descr="C:/Users/ADMINI~1/AppData/Local/Temp/kaimatting/20200811164415/output_aiMatting_20200811164510.pngoutput_aiMatting_20200811164510"/>
          <p:cNvPicPr>
            <a:picLocks noChangeAspect="1"/>
          </p:cNvPicPr>
          <p:nvPr>
            <p:custDataLst>
              <p:tags r:id="rId12"/>
            </p:custDataLst>
          </p:nvPr>
        </p:nvPicPr>
        <p:blipFill>
          <a:blip r:embed="rId11"/>
          <a:stretch>
            <a:fillRect/>
          </a:stretch>
        </p:blipFill>
        <p:spPr>
          <a:xfrm>
            <a:off x="9521190" y="1226185"/>
            <a:ext cx="2386330" cy="5285105"/>
          </a:xfrm>
          <a:prstGeom prst="rect">
            <a:avLst/>
          </a:prstGeom>
        </p:spPr>
      </p:pic>
    </p:spTree>
    <p:custDataLst>
      <p:tags r:id="rId13"/>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ntr" presetSubtype="0" fill="hold" grpId="1"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1"/>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0">
  <p:cSld>
    <p:spTree>
      <p:nvGrpSpPr>
        <p:cNvPr id="1" name=""/>
        <p:cNvGrpSpPr/>
        <p:nvPr>
          <p:custDataLst>
            <p:tags r:id="rId2"/>
          </p:custDataLst>
        </p:nvPr>
      </p:nvGrpSpPr>
      <p:grpSpPr>
        <a:xfrm>
          <a:off x="0" y="0"/>
          <a:ext cx="0" cy="0"/>
        </a:xfrm>
      </p:grpSpPr>
      <p:pic>
        <p:nvPicPr>
          <p:cNvPr id="5" name="图片 4"/>
          <p:cNvPicPr>
            <a:picLocks noChangeAspect="1"/>
          </p:cNvPicPr>
          <p:nvPr>
            <p:custDataLst>
              <p:tags r:id="rId4"/>
            </p:custDataLst>
          </p:nvPr>
        </p:nvPicPr>
        <p:blipFill>
          <a:blip r:embed="rId3"/>
          <a:stretch>
            <a:fillRect/>
          </a:stretch>
        </p:blipFill>
        <p:spPr>
          <a:xfrm>
            <a:off x="-90808" y="-92599"/>
            <a:ext cx="12282808" cy="7044911"/>
          </a:xfrm>
          <a:prstGeom prst="rect">
            <a:avLst/>
          </a:prstGeom>
        </p:spPr>
      </p:pic>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0">
  <p:cSld>
    <p:spTree>
      <p:nvGrpSpPr>
        <p:cNvPr id="1" name=""/>
        <p:cNvGrpSpPr/>
        <p:nvPr>
          <p:custDataLst>
            <p:tags r:id="rId2"/>
          </p:custDataLst>
        </p:nvPr>
      </p:nvGrpSpPr>
      <p:grpSpPr>
        <a:xfrm>
          <a:off x="0" y="0"/>
          <a:ext cx="0" cy="0"/>
        </a:xfrm>
      </p:grpSpPr>
      <p:pic>
        <p:nvPicPr>
          <p:cNvPr id="5" name="图片 4"/>
          <p:cNvPicPr>
            <a:picLocks noChangeAspect="1"/>
          </p:cNvPicPr>
          <p:nvPr>
            <p:custDataLst>
              <p:tags r:id="rId4"/>
            </p:custDataLst>
          </p:nvPr>
        </p:nvPicPr>
        <p:blipFill>
          <a:blip r:embed="rId3"/>
          <a:stretch>
            <a:fillRect/>
          </a:stretch>
        </p:blipFill>
        <p:spPr>
          <a:xfrm>
            <a:off x="-90808" y="-92599"/>
            <a:ext cx="12282808" cy="7044911"/>
          </a:xfrm>
          <a:prstGeom prst="rect">
            <a:avLst/>
          </a:prstGeom>
        </p:spPr>
      </p:pic>
      <p:pic>
        <p:nvPicPr>
          <p:cNvPr id="2" name="图片 1"/>
          <p:cNvPicPr>
            <a:picLocks noChangeAspect="1"/>
          </p:cNvPicPr>
          <p:nvPr>
            <p:custDataLst>
              <p:tags r:id="rId6"/>
            </p:custDataLst>
          </p:nvPr>
        </p:nvPicPr>
        <p:blipFill>
          <a:blip r:embed="rId5"/>
          <a:stretch>
            <a:fillRect/>
          </a:stretch>
        </p:blipFill>
        <p:spPr>
          <a:xfrm>
            <a:off x="-685800" y="0"/>
            <a:ext cx="12999720" cy="7106757"/>
          </a:xfrm>
          <a:prstGeom prst="rect">
            <a:avLst/>
          </a:prstGeom>
        </p:spPr>
      </p:pic>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0">
  <p:cSld>
    <p:spTree>
      <p:nvGrpSpPr>
        <p:cNvPr id="1" name=""/>
        <p:cNvGrpSpPr/>
        <p:nvPr>
          <p:custDataLst>
            <p:tags r:id="rId2"/>
          </p:custDataLst>
        </p:nvPr>
      </p:nvGrpSpPr>
      <p:grpSpPr>
        <a:xfrm>
          <a:off x="0" y="0"/>
          <a:ext cx="0" cy="0"/>
        </a:xfrm>
      </p:grpSpPr>
      <p:pic>
        <p:nvPicPr>
          <p:cNvPr id="5" name="图片 4"/>
          <p:cNvPicPr>
            <a:picLocks noChangeAspect="1"/>
          </p:cNvPicPr>
          <p:nvPr>
            <p:custDataLst>
              <p:tags r:id="rId4"/>
            </p:custDataLst>
          </p:nvPr>
        </p:nvPicPr>
        <p:blipFill>
          <a:blip r:embed="rId3"/>
          <a:stretch>
            <a:fillRect/>
          </a:stretch>
        </p:blipFill>
        <p:spPr>
          <a:xfrm>
            <a:off x="0" y="0"/>
            <a:ext cx="12170365" cy="6858000"/>
          </a:xfrm>
          <a:prstGeom prst="rect">
            <a:avLst/>
          </a:prstGeom>
        </p:spPr>
      </p:pic>
      <p:pic>
        <p:nvPicPr>
          <p:cNvPr id="2" name="图片 1" descr="图片2"/>
          <p:cNvPicPr>
            <a:picLocks noChangeAspect="1"/>
          </p:cNvPicPr>
          <p:nvPr>
            <p:custDataLst>
              <p:tags r:id="rId6"/>
            </p:custDataLst>
          </p:nvPr>
        </p:nvPicPr>
        <p:blipFill>
          <a:blip r:embed="rId5"/>
          <a:stretch>
            <a:fillRect/>
          </a:stretch>
        </p:blipFill>
        <p:spPr>
          <a:xfrm>
            <a:off x="0" y="112454"/>
            <a:ext cx="2955614" cy="558880"/>
          </a:xfrm>
          <a:prstGeom prst="rect">
            <a:avLst/>
          </a:prstGeom>
        </p:spPr>
      </p:pic>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矩形 1"/>
          <p:cNvSpPr/>
          <p:nvPr>
            <p:custDataLst>
              <p:tags r:id="rId4"/>
            </p:custDataLst>
          </p:nvPr>
        </p:nvSpPr>
        <p:spPr>
          <a:xfrm>
            <a:off x="1072932" y="285472"/>
            <a:ext cx="1663700" cy="521970"/>
          </a:xfrm>
          <a:prstGeom prst="rect">
            <a:avLst/>
          </a:prstGeom>
        </p:spPr>
        <p:txBody>
          <a:bodyPr wrap="none">
            <a:spAutoFit/>
          </a:bodyPr>
          <a:lstStyle>
            <a:defPPr/>
          </a:lstStyle>
          <a:p>
            <a:pPr algn="l"/>
            <a:r>
              <a:rPr lang="zh-CN" altLang="en-US" sz="2800" b="1" spc="100">
                <a:solidFill>
                  <a:srgbClr val="C00000"/>
                </a:solidFill>
                <a:uFillTx/>
                <a:latin typeface="方正小标宋简体" panose="03000509000000000000" charset="-122"/>
                <a:ea typeface="方正小标宋简体" panose="03000509000000000000" charset="-122"/>
              </a:rPr>
              <a:t>课堂总结</a:t>
            </a:r>
          </a:p>
        </p:txBody>
      </p:sp>
      <p:sp>
        <p:nvSpPr>
          <p:cNvPr id="3" name="文本框 2"/>
          <p:cNvSpPr txBox="1"/>
          <p:nvPr>
            <p:custDataLst>
              <p:tags r:id="rId5"/>
            </p:custDataLst>
          </p:nvPr>
        </p:nvSpPr>
        <p:spPr>
          <a:xfrm>
            <a:off x="212090" y="1155065"/>
            <a:ext cx="509905" cy="5262245"/>
          </a:xfrm>
          <a:prstGeom prst="rect">
            <a:avLst/>
          </a:prstGeom>
          <a:noFill/>
        </p:spPr>
        <p:txBody>
          <a:bodyPr wrap="square" rtlCol="0">
            <a:spAutoFit/>
          </a:bodyPr>
          <a:lstStyle>
            <a:defPPr/>
          </a:lstStyle>
          <a:p>
            <a:pPr>
              <a:lnSpc>
                <a:spcPct val="100000"/>
              </a:lnSpc>
              <a:spcBef>
                <a:spcPct val="0"/>
              </a:spcBef>
              <a:spcAft>
                <a:spcPct val="0"/>
              </a:spcAft>
            </a:pPr>
            <a:r>
              <a:rPr sz="2400" b="1">
                <a:latin typeface="黑体" pitchFamily="49" charset="-122"/>
                <a:ea typeface="黑体" pitchFamily="49" charset="-122"/>
                <a:cs typeface="黑体" panose="02010609060101010101" pitchFamily="49" charset="-122"/>
              </a:rPr>
              <a:t>中国近代至当代政治制度的演变</a:t>
            </a:r>
          </a:p>
        </p:txBody>
      </p:sp>
      <p:sp>
        <p:nvSpPr>
          <p:cNvPr id="6" name="矩形 5"/>
          <p:cNvSpPr/>
          <p:nvPr>
            <p:custDataLst>
              <p:tags r:id="rId6"/>
            </p:custDataLst>
          </p:nvPr>
        </p:nvSpPr>
        <p:spPr>
          <a:xfrm>
            <a:off x="1108710" y="5295900"/>
            <a:ext cx="1728470" cy="706755"/>
          </a:xfrm>
          <a:prstGeom prst="rect">
            <a:avLst/>
          </a:prstGeom>
        </p:spPr>
        <p:txBody>
          <a:bodyPr wrap="square">
            <a:spAutoFit/>
          </a:bodyPr>
          <a:lstStyle>
            <a:defPPr/>
          </a:lstStyle>
          <a:p>
            <a:pPr algn="just"/>
            <a:r>
              <a:rPr lang="zh-CN" altLang="en-US" sz="2000">
                <a:solidFill>
                  <a:schemeClr val="tx1"/>
                </a:solidFill>
                <a:latin typeface="黑体" pitchFamily="49" charset="-122"/>
                <a:ea typeface="黑体" pitchFamily="49" charset="-122"/>
              </a:rPr>
              <a:t>中华人民共和</a:t>
            </a:r>
          </a:p>
          <a:p>
            <a:pPr algn="just"/>
            <a:r>
              <a:rPr lang="zh-CN" altLang="en-US" sz="2000">
                <a:solidFill>
                  <a:schemeClr val="tx1"/>
                </a:solidFill>
                <a:latin typeface="黑体" pitchFamily="49" charset="-122"/>
                <a:ea typeface="黑体" pitchFamily="49" charset="-122"/>
              </a:rPr>
              <a:t>国的政治制度</a:t>
            </a:r>
          </a:p>
        </p:txBody>
      </p:sp>
      <p:sp>
        <p:nvSpPr>
          <p:cNvPr id="7" name="矩形 6"/>
          <p:cNvSpPr/>
          <p:nvPr>
            <p:custDataLst>
              <p:tags r:id="rId7"/>
            </p:custDataLst>
          </p:nvPr>
        </p:nvSpPr>
        <p:spPr>
          <a:xfrm>
            <a:off x="1108710" y="3419475"/>
            <a:ext cx="1530350" cy="1322070"/>
          </a:xfrm>
          <a:prstGeom prst="rect">
            <a:avLst/>
          </a:prstGeom>
        </p:spPr>
        <p:txBody>
          <a:bodyPr wrap="square">
            <a:spAutoFit/>
          </a:bodyPr>
          <a:lstStyle>
            <a:defPPr/>
          </a:lstStyle>
          <a:p>
            <a:pPr algn="just"/>
            <a:r>
              <a:rPr lang="zh-CN" altLang="en-US" sz="2000">
                <a:solidFill>
                  <a:schemeClr val="tx1"/>
                </a:solidFill>
                <a:latin typeface="黑体" pitchFamily="49" charset="-122"/>
                <a:ea typeface="黑体" pitchFamily="49" charset="-122"/>
              </a:rPr>
              <a:t>中国共产党</a:t>
            </a:r>
          </a:p>
          <a:p>
            <a:pPr algn="just"/>
            <a:r>
              <a:rPr lang="zh-CN" altLang="en-US" sz="2000">
                <a:solidFill>
                  <a:schemeClr val="tx1"/>
                </a:solidFill>
                <a:latin typeface="黑体" pitchFamily="49" charset="-122"/>
                <a:ea typeface="黑体" pitchFamily="49" charset="-122"/>
              </a:rPr>
              <a:t>在根据地和</a:t>
            </a:r>
          </a:p>
          <a:p>
            <a:pPr algn="just"/>
            <a:r>
              <a:rPr lang="zh-CN" altLang="en-US" sz="2000">
                <a:solidFill>
                  <a:schemeClr val="tx1"/>
                </a:solidFill>
                <a:latin typeface="黑体" pitchFamily="49" charset="-122"/>
                <a:ea typeface="黑体" pitchFamily="49" charset="-122"/>
              </a:rPr>
              <a:t>解放区的制</a:t>
            </a:r>
          </a:p>
          <a:p>
            <a:pPr algn="just"/>
            <a:r>
              <a:rPr lang="zh-CN" altLang="en-US" sz="2000">
                <a:solidFill>
                  <a:schemeClr val="tx1"/>
                </a:solidFill>
                <a:latin typeface="黑体" pitchFamily="49" charset="-122"/>
                <a:ea typeface="黑体" pitchFamily="49" charset="-122"/>
              </a:rPr>
              <a:t>度探索</a:t>
            </a:r>
          </a:p>
        </p:txBody>
      </p:sp>
      <p:sp>
        <p:nvSpPr>
          <p:cNvPr id="9" name="矩形 8"/>
          <p:cNvSpPr/>
          <p:nvPr>
            <p:custDataLst>
              <p:tags r:id="rId8"/>
            </p:custDataLst>
          </p:nvPr>
        </p:nvSpPr>
        <p:spPr>
          <a:xfrm>
            <a:off x="1108760" y="1590389"/>
            <a:ext cx="2468880" cy="398780"/>
          </a:xfrm>
          <a:prstGeom prst="rect">
            <a:avLst/>
          </a:prstGeom>
        </p:spPr>
        <p:txBody>
          <a:bodyPr wrap="none">
            <a:spAutoFit/>
          </a:bodyPr>
          <a:lstStyle>
            <a:defPPr/>
          </a:lstStyle>
          <a:p>
            <a:pPr/>
            <a:r>
              <a:rPr lang="zh-CN" altLang="en-US" sz="2000">
                <a:solidFill>
                  <a:schemeClr val="tx1"/>
                </a:solidFill>
                <a:latin typeface="黑体" pitchFamily="49" charset="-122"/>
                <a:ea typeface="黑体" pitchFamily="49" charset="-122"/>
              </a:rPr>
              <a:t>民国时期的政治制度</a:t>
            </a:r>
          </a:p>
        </p:txBody>
      </p:sp>
      <p:sp>
        <p:nvSpPr>
          <p:cNvPr id="10" name="矩形 9"/>
          <p:cNvSpPr/>
          <p:nvPr>
            <p:custDataLst>
              <p:tags r:id="rId9"/>
            </p:custDataLst>
          </p:nvPr>
        </p:nvSpPr>
        <p:spPr>
          <a:xfrm>
            <a:off x="3825925" y="744569"/>
            <a:ext cx="2214880" cy="398780"/>
          </a:xfrm>
          <a:prstGeom prst="rect">
            <a:avLst/>
          </a:prstGeom>
        </p:spPr>
        <p:txBody>
          <a:bodyPr wrap="none">
            <a:spAutoFit/>
          </a:bodyPr>
          <a:lstStyle>
            <a:defPPr/>
          </a:lstStyle>
          <a:p>
            <a:pPr algn="l"/>
            <a:r>
              <a:rPr lang="zh-CN" altLang="en-US" sz="2000">
                <a:latin typeface="黑体" pitchFamily="49" charset="-122"/>
                <a:ea typeface="黑体" pitchFamily="49" charset="-122"/>
                <a:cs typeface="黑体" panose="02010609060101010101" pitchFamily="49" charset="-122"/>
                <a:sym typeface="+mn-ea"/>
              </a:rPr>
              <a:t>南京临时政府时期</a:t>
            </a:r>
            <a:endParaRPr lang="zh-CN" altLang="en-US" sz="2000">
              <a:solidFill>
                <a:schemeClr val="tx1"/>
              </a:solidFill>
              <a:latin typeface="黑体" pitchFamily="49" charset="-122"/>
              <a:ea typeface="黑体" pitchFamily="49" charset="-122"/>
              <a:cs typeface="黑体" panose="02010609060101010101" pitchFamily="49" charset="-122"/>
              <a:sym typeface="+mn-ea"/>
            </a:endParaRPr>
          </a:p>
        </p:txBody>
      </p:sp>
      <p:sp>
        <p:nvSpPr>
          <p:cNvPr id="11" name="矩形 10"/>
          <p:cNvSpPr/>
          <p:nvPr>
            <p:custDataLst>
              <p:tags r:id="rId10"/>
            </p:custDataLst>
          </p:nvPr>
        </p:nvSpPr>
        <p:spPr>
          <a:xfrm>
            <a:off x="3825925" y="1589754"/>
            <a:ext cx="1706880" cy="398780"/>
          </a:xfrm>
          <a:prstGeom prst="rect">
            <a:avLst/>
          </a:prstGeom>
        </p:spPr>
        <p:txBody>
          <a:bodyPr wrap="none">
            <a:spAutoFit/>
          </a:bodyPr>
          <a:lstStyle>
            <a:defPPr/>
          </a:lstStyle>
          <a:p>
            <a:pPr algn="l"/>
            <a:r>
              <a:rPr lang="zh-CN" altLang="en-US" sz="2000">
                <a:latin typeface="黑体" pitchFamily="49" charset="-122"/>
                <a:ea typeface="黑体" pitchFamily="49" charset="-122"/>
                <a:cs typeface="黑体" panose="02010609060101010101" pitchFamily="49" charset="-122"/>
                <a:sym typeface="+mn-ea"/>
              </a:rPr>
              <a:t>北洋政府时期</a:t>
            </a:r>
            <a:endParaRPr lang="zh-CN" altLang="en-US" sz="2000">
              <a:solidFill>
                <a:schemeClr val="tx1"/>
              </a:solidFill>
              <a:latin typeface="黑体" pitchFamily="49" charset="-122"/>
              <a:ea typeface="黑体" pitchFamily="49" charset="-122"/>
              <a:cs typeface="黑体" panose="02010609060101010101" pitchFamily="49" charset="-122"/>
              <a:sym typeface="+mn-ea"/>
            </a:endParaRPr>
          </a:p>
        </p:txBody>
      </p:sp>
      <p:sp>
        <p:nvSpPr>
          <p:cNvPr id="12" name="矩形 11"/>
          <p:cNvSpPr/>
          <p:nvPr>
            <p:custDataLst>
              <p:tags r:id="rId11"/>
            </p:custDataLst>
          </p:nvPr>
        </p:nvSpPr>
        <p:spPr>
          <a:xfrm>
            <a:off x="3825925" y="2464149"/>
            <a:ext cx="2214880" cy="398780"/>
          </a:xfrm>
          <a:prstGeom prst="rect">
            <a:avLst/>
          </a:prstGeom>
        </p:spPr>
        <p:txBody>
          <a:bodyPr wrap="none">
            <a:spAutoFit/>
          </a:bodyPr>
          <a:lstStyle>
            <a:defPPr/>
          </a:lstStyle>
          <a:p>
            <a:pPr algn="l"/>
            <a:r>
              <a:rPr lang="zh-CN" altLang="en-US" sz="2000">
                <a:latin typeface="黑体" pitchFamily="49" charset="-122"/>
                <a:ea typeface="黑体" pitchFamily="49" charset="-122"/>
                <a:cs typeface="黑体" panose="02010609060101010101" pitchFamily="49" charset="-122"/>
                <a:sym typeface="+mn-ea"/>
              </a:rPr>
              <a:t>南京国民政府时期</a:t>
            </a:r>
            <a:endParaRPr lang="zh-CN" altLang="en-US" sz="2000">
              <a:solidFill>
                <a:schemeClr val="tx1"/>
              </a:solidFill>
              <a:latin typeface="黑体" pitchFamily="49" charset="-122"/>
              <a:ea typeface="黑体" pitchFamily="49" charset="-122"/>
              <a:cs typeface="黑体" panose="02010609060101010101" pitchFamily="49" charset="-122"/>
              <a:sym typeface="+mn-ea"/>
            </a:endParaRPr>
          </a:p>
        </p:txBody>
      </p:sp>
      <p:sp>
        <p:nvSpPr>
          <p:cNvPr id="14" name="矩形 13"/>
          <p:cNvSpPr/>
          <p:nvPr>
            <p:custDataLst>
              <p:tags r:id="rId12"/>
            </p:custDataLst>
          </p:nvPr>
        </p:nvSpPr>
        <p:spPr>
          <a:xfrm>
            <a:off x="6315125" y="590264"/>
            <a:ext cx="3484880" cy="706755"/>
          </a:xfrm>
          <a:prstGeom prst="rect">
            <a:avLst/>
          </a:prstGeom>
        </p:spPr>
        <p:txBody>
          <a:bodyPr wrap="none">
            <a:spAutoFit/>
          </a:bodyPr>
          <a:lstStyle>
            <a:defPPr/>
          </a:lstStyle>
          <a:p>
            <a:pPr algn="l"/>
            <a:r>
              <a:rPr lang="zh-CN" altLang="en-US" sz="2000">
                <a:latin typeface="黑体" pitchFamily="49" charset="-122"/>
                <a:ea typeface="黑体" pitchFamily="49" charset="-122"/>
                <a:cs typeface="黑体" panose="02010609060101010101" pitchFamily="49" charset="-122"/>
                <a:sym typeface="+mn-ea"/>
              </a:rPr>
              <a:t>中华民国的建立</a:t>
            </a:r>
          </a:p>
          <a:p>
            <a:pPr algn="l"/>
            <a:r>
              <a:rPr lang="zh-CN" altLang="en-US" sz="2000">
                <a:latin typeface="黑体" pitchFamily="49" charset="-122"/>
                <a:ea typeface="黑体" pitchFamily="49" charset="-122"/>
                <a:cs typeface="黑体" panose="02010609060101010101" pitchFamily="49" charset="-122"/>
                <a:sym typeface="+mn-ea"/>
              </a:rPr>
              <a:t>《中华民国临时约法》的颁布</a:t>
            </a:r>
          </a:p>
        </p:txBody>
      </p:sp>
      <p:sp>
        <p:nvSpPr>
          <p:cNvPr id="15" name="矩形 14"/>
          <p:cNvSpPr/>
          <p:nvPr>
            <p:custDataLst>
              <p:tags r:id="rId13"/>
            </p:custDataLst>
          </p:nvPr>
        </p:nvSpPr>
        <p:spPr>
          <a:xfrm>
            <a:off x="5791250" y="1281144"/>
            <a:ext cx="2214880" cy="1014730"/>
          </a:xfrm>
          <a:prstGeom prst="rect">
            <a:avLst/>
          </a:prstGeom>
        </p:spPr>
        <p:txBody>
          <a:bodyPr wrap="none">
            <a:spAutoFit/>
          </a:bodyPr>
          <a:lstStyle>
            <a:defPPr/>
          </a:lstStyle>
          <a:p>
            <a:pPr algn="l"/>
            <a:r>
              <a:rPr lang="zh-CN" altLang="en-US" sz="2000">
                <a:latin typeface="黑体" pitchFamily="49" charset="-122"/>
                <a:ea typeface="黑体" pitchFamily="49" charset="-122"/>
                <a:cs typeface="黑体" panose="02010609060101010101" pitchFamily="49" charset="-122"/>
                <a:sym typeface="+mn-ea"/>
              </a:rPr>
              <a:t>政党政治开始出现</a:t>
            </a:r>
          </a:p>
          <a:p>
            <a:pPr algn="l"/>
            <a:r>
              <a:rPr lang="zh-CN" altLang="en-US" sz="2000">
                <a:latin typeface="黑体" pitchFamily="49" charset="-122"/>
                <a:ea typeface="黑体" pitchFamily="49" charset="-122"/>
                <a:cs typeface="黑体" panose="02010609060101010101" pitchFamily="49" charset="-122"/>
                <a:sym typeface="+mn-ea"/>
              </a:rPr>
              <a:t>政党政治名存实亡</a:t>
            </a:r>
          </a:p>
          <a:p>
            <a:pPr algn="l"/>
            <a:r>
              <a:rPr lang="zh-CN" altLang="en-US" sz="2000">
                <a:latin typeface="黑体" pitchFamily="49" charset="-122"/>
                <a:ea typeface="黑体" pitchFamily="49" charset="-122"/>
                <a:cs typeface="黑体" panose="02010609060101010101" pitchFamily="49" charset="-122"/>
                <a:sym typeface="+mn-ea"/>
              </a:rPr>
              <a:t>袁世凯复辟始末</a:t>
            </a:r>
          </a:p>
        </p:txBody>
      </p:sp>
      <p:sp>
        <p:nvSpPr>
          <p:cNvPr id="16" name="矩形 15"/>
          <p:cNvSpPr/>
          <p:nvPr>
            <p:custDataLst>
              <p:tags r:id="rId14"/>
            </p:custDataLst>
          </p:nvPr>
        </p:nvSpPr>
        <p:spPr>
          <a:xfrm>
            <a:off x="6315125" y="2315559"/>
            <a:ext cx="4500880" cy="706755"/>
          </a:xfrm>
          <a:prstGeom prst="rect">
            <a:avLst/>
          </a:prstGeom>
        </p:spPr>
        <p:txBody>
          <a:bodyPr wrap="none">
            <a:spAutoFit/>
          </a:bodyPr>
          <a:lstStyle>
            <a:defPPr/>
          </a:lstStyle>
          <a:p>
            <a:pPr algn="l"/>
            <a:r>
              <a:rPr lang="zh-CN" altLang="en-US" sz="2000">
                <a:latin typeface="黑体" pitchFamily="49" charset="-122"/>
                <a:ea typeface="黑体" pitchFamily="49" charset="-122"/>
                <a:cs typeface="黑体" panose="02010609060101010101" pitchFamily="49" charset="-122"/>
                <a:sym typeface="+mn-ea"/>
              </a:rPr>
              <a:t>训政时期的到来——颁布《训政纲领》</a:t>
            </a:r>
          </a:p>
          <a:p>
            <a:pPr algn="l"/>
            <a:r>
              <a:rPr lang="zh-CN" altLang="en-US" sz="2000">
                <a:latin typeface="黑体" pitchFamily="49" charset="-122"/>
                <a:ea typeface="黑体" pitchFamily="49" charset="-122"/>
                <a:cs typeface="黑体" panose="02010609060101010101" pitchFamily="49" charset="-122"/>
                <a:sym typeface="+mn-ea"/>
              </a:rPr>
              <a:t>披着“宪政”外衣的“独裁”</a:t>
            </a:r>
          </a:p>
        </p:txBody>
      </p:sp>
      <p:sp>
        <p:nvSpPr>
          <p:cNvPr id="18" name="矩形 17"/>
          <p:cNvSpPr/>
          <p:nvPr>
            <p:custDataLst>
              <p:tags r:id="rId15"/>
            </p:custDataLst>
          </p:nvPr>
        </p:nvSpPr>
        <p:spPr>
          <a:xfrm>
            <a:off x="4389170" y="3003899"/>
            <a:ext cx="7802880" cy="706755"/>
          </a:xfrm>
          <a:prstGeom prst="rect">
            <a:avLst/>
          </a:prstGeom>
        </p:spPr>
        <p:txBody>
          <a:bodyPr wrap="none">
            <a:spAutoFit/>
          </a:bodyPr>
          <a:lstStyle>
            <a:defPPr/>
          </a:lstStyle>
          <a:p>
            <a:pPr algn="l"/>
            <a:r>
              <a:rPr lang="zh-CN" altLang="en-US" sz="2000">
                <a:latin typeface="黑体" pitchFamily="49" charset="-122"/>
                <a:ea typeface="黑体" pitchFamily="49" charset="-122"/>
                <a:cs typeface="黑体" panose="02010609060101010101" pitchFamily="49" charset="-122"/>
                <a:sym typeface="+mn-ea"/>
              </a:rPr>
              <a:t>革命根据地的建立</a:t>
            </a:r>
          </a:p>
          <a:p>
            <a:pPr algn="l"/>
            <a:r>
              <a:rPr lang="zh-CN" altLang="en-US" sz="2000">
                <a:latin typeface="黑体" pitchFamily="49" charset="-122"/>
                <a:ea typeface="黑体" pitchFamily="49" charset="-122"/>
                <a:cs typeface="黑体" panose="02010609060101010101" pitchFamily="49" charset="-122"/>
                <a:sym typeface="+mn-ea"/>
              </a:rPr>
              <a:t>中华苏维埃共和国临时中央政府的成立——创建人民革命政权的尝试</a:t>
            </a:r>
          </a:p>
        </p:txBody>
      </p:sp>
      <p:sp>
        <p:nvSpPr>
          <p:cNvPr id="19" name="矩形 18"/>
          <p:cNvSpPr/>
          <p:nvPr>
            <p:custDataLst>
              <p:tags r:id="rId16"/>
            </p:custDataLst>
          </p:nvPr>
        </p:nvSpPr>
        <p:spPr>
          <a:xfrm>
            <a:off x="2639110" y="3175984"/>
            <a:ext cx="1706880" cy="398780"/>
          </a:xfrm>
          <a:prstGeom prst="rect">
            <a:avLst/>
          </a:prstGeom>
        </p:spPr>
        <p:txBody>
          <a:bodyPr wrap="none">
            <a:spAutoFit/>
          </a:bodyPr>
          <a:lstStyle>
            <a:defPPr/>
          </a:lstStyle>
          <a:p>
            <a:pPr algn="l"/>
            <a:r>
              <a:rPr lang="zh-CN" altLang="en-US" sz="2000">
                <a:latin typeface="黑体" pitchFamily="49" charset="-122"/>
                <a:ea typeface="黑体" pitchFamily="49" charset="-122"/>
                <a:cs typeface="黑体" panose="02010609060101010101" pitchFamily="49" charset="-122"/>
                <a:sym typeface="+mn-ea"/>
              </a:rPr>
              <a:t>土地革命时期</a:t>
            </a:r>
            <a:endParaRPr lang="zh-CN" altLang="en-US" sz="2000">
              <a:solidFill>
                <a:schemeClr val="tx1"/>
              </a:solidFill>
              <a:latin typeface="黑体" pitchFamily="49" charset="-122"/>
              <a:ea typeface="黑体" pitchFamily="49" charset="-122"/>
              <a:cs typeface="黑体" panose="02010609060101010101" pitchFamily="49" charset="-122"/>
              <a:sym typeface="+mn-ea"/>
            </a:endParaRPr>
          </a:p>
        </p:txBody>
      </p:sp>
      <p:sp>
        <p:nvSpPr>
          <p:cNvPr id="20" name="矩形 19"/>
          <p:cNvSpPr/>
          <p:nvPr>
            <p:custDataLst>
              <p:tags r:id="rId17"/>
            </p:custDataLst>
          </p:nvPr>
        </p:nvSpPr>
        <p:spPr>
          <a:xfrm>
            <a:off x="2639110" y="3864959"/>
            <a:ext cx="1706880" cy="398780"/>
          </a:xfrm>
          <a:prstGeom prst="rect">
            <a:avLst/>
          </a:prstGeom>
        </p:spPr>
        <p:txBody>
          <a:bodyPr wrap="none">
            <a:spAutoFit/>
          </a:bodyPr>
          <a:lstStyle>
            <a:defPPr/>
          </a:lstStyle>
          <a:p>
            <a:pPr algn="l"/>
            <a:r>
              <a:rPr lang="zh-CN" altLang="en-US" sz="2000">
                <a:latin typeface="黑体" pitchFamily="49" charset="-122"/>
                <a:ea typeface="黑体" pitchFamily="49" charset="-122"/>
                <a:cs typeface="黑体" panose="02010609060101010101" pitchFamily="49" charset="-122"/>
                <a:sym typeface="+mn-ea"/>
              </a:rPr>
              <a:t>抗日战争时期</a:t>
            </a:r>
            <a:endParaRPr lang="zh-CN" altLang="en-US" sz="2000">
              <a:solidFill>
                <a:schemeClr val="tx1"/>
              </a:solidFill>
              <a:latin typeface="黑体" pitchFamily="49" charset="-122"/>
              <a:ea typeface="黑体" pitchFamily="49" charset="-122"/>
              <a:cs typeface="黑体" panose="02010609060101010101" pitchFamily="49" charset="-122"/>
              <a:sym typeface="+mn-ea"/>
            </a:endParaRPr>
          </a:p>
        </p:txBody>
      </p:sp>
      <p:sp>
        <p:nvSpPr>
          <p:cNvPr id="21" name="矩形 20"/>
          <p:cNvSpPr/>
          <p:nvPr>
            <p:custDataLst>
              <p:tags r:id="rId18"/>
            </p:custDataLst>
          </p:nvPr>
        </p:nvSpPr>
        <p:spPr>
          <a:xfrm>
            <a:off x="2639110" y="4565999"/>
            <a:ext cx="1706880" cy="398780"/>
          </a:xfrm>
          <a:prstGeom prst="rect">
            <a:avLst/>
          </a:prstGeom>
        </p:spPr>
        <p:txBody>
          <a:bodyPr wrap="none">
            <a:spAutoFit/>
          </a:bodyPr>
          <a:lstStyle>
            <a:defPPr/>
          </a:lstStyle>
          <a:p>
            <a:pPr algn="l"/>
            <a:r>
              <a:rPr lang="zh-CN" altLang="en-US" sz="2000">
                <a:latin typeface="黑体" pitchFamily="49" charset="-122"/>
                <a:ea typeface="黑体" pitchFamily="49" charset="-122"/>
                <a:cs typeface="黑体" panose="02010609060101010101" pitchFamily="49" charset="-122"/>
                <a:sym typeface="+mn-ea"/>
              </a:rPr>
              <a:t>解放战争时期</a:t>
            </a:r>
            <a:endParaRPr lang="zh-CN" altLang="en-US" sz="2000">
              <a:solidFill>
                <a:schemeClr val="tx1"/>
              </a:solidFill>
              <a:latin typeface="黑体" pitchFamily="49" charset="-122"/>
              <a:ea typeface="黑体" pitchFamily="49" charset="-122"/>
              <a:cs typeface="黑体" panose="02010609060101010101" pitchFamily="49" charset="-122"/>
              <a:sym typeface="+mn-ea"/>
            </a:endParaRPr>
          </a:p>
        </p:txBody>
      </p:sp>
      <p:sp>
        <p:nvSpPr>
          <p:cNvPr id="22" name="矩形 21"/>
          <p:cNvSpPr/>
          <p:nvPr>
            <p:custDataLst>
              <p:tags r:id="rId19"/>
            </p:custDataLst>
          </p:nvPr>
        </p:nvSpPr>
        <p:spPr>
          <a:xfrm>
            <a:off x="4484420" y="3710654"/>
            <a:ext cx="2722880" cy="706755"/>
          </a:xfrm>
          <a:prstGeom prst="rect">
            <a:avLst/>
          </a:prstGeom>
        </p:spPr>
        <p:txBody>
          <a:bodyPr wrap="none">
            <a:spAutoFit/>
          </a:bodyPr>
          <a:lstStyle>
            <a:defPPr/>
          </a:lstStyle>
          <a:p>
            <a:pPr algn="l"/>
            <a:r>
              <a:rPr lang="zh-CN" altLang="en-US" sz="2000">
                <a:latin typeface="黑体" pitchFamily="49" charset="-122"/>
                <a:ea typeface="黑体" pitchFamily="49" charset="-122"/>
                <a:cs typeface="黑体" panose="02010609060101010101" pitchFamily="49" charset="-122"/>
                <a:sym typeface="+mn-ea"/>
              </a:rPr>
              <a:t>抗日根据地的建立</a:t>
            </a:r>
          </a:p>
          <a:p>
            <a:pPr algn="l"/>
            <a:r>
              <a:rPr lang="zh-CN" altLang="en-US" sz="2000">
                <a:latin typeface="黑体" pitchFamily="49" charset="-122"/>
                <a:ea typeface="黑体" pitchFamily="49" charset="-122"/>
                <a:cs typeface="黑体" panose="02010609060101010101" pitchFamily="49" charset="-122"/>
                <a:sym typeface="+mn-ea"/>
              </a:rPr>
              <a:t>抗日根据地的政权建设</a:t>
            </a:r>
          </a:p>
        </p:txBody>
      </p:sp>
      <p:sp>
        <p:nvSpPr>
          <p:cNvPr id="23" name="矩形 22"/>
          <p:cNvSpPr/>
          <p:nvPr>
            <p:custDataLst>
              <p:tags r:id="rId20"/>
            </p:custDataLst>
          </p:nvPr>
        </p:nvSpPr>
        <p:spPr>
          <a:xfrm>
            <a:off x="4484420" y="4417409"/>
            <a:ext cx="7548880" cy="706755"/>
          </a:xfrm>
          <a:prstGeom prst="rect">
            <a:avLst/>
          </a:prstGeom>
        </p:spPr>
        <p:txBody>
          <a:bodyPr wrap="none">
            <a:spAutoFit/>
          </a:bodyPr>
          <a:lstStyle>
            <a:defPPr/>
          </a:lstStyle>
          <a:p>
            <a:pPr algn="l"/>
            <a:r>
              <a:rPr lang="zh-CN" altLang="en-US" sz="2000">
                <a:latin typeface="黑体" pitchFamily="49" charset="-122"/>
                <a:ea typeface="黑体" pitchFamily="49" charset="-122"/>
                <a:cs typeface="黑体" panose="02010609060101010101" pitchFamily="49" charset="-122"/>
                <a:sym typeface="+mn-ea"/>
              </a:rPr>
              <a:t>行政区的建立——为新中国的政权建设奠定了坚实基础</a:t>
            </a:r>
          </a:p>
          <a:p>
            <a:pPr algn="l"/>
            <a:r>
              <a:rPr lang="zh-CN" altLang="en-US" sz="2000">
                <a:latin typeface="黑体" pitchFamily="49" charset="-122"/>
                <a:ea typeface="黑体" pitchFamily="49" charset="-122"/>
                <a:cs typeface="黑体" panose="02010609060101010101" pitchFamily="49" charset="-122"/>
                <a:sym typeface="+mn-ea"/>
              </a:rPr>
              <a:t>《论人民民主专政》的发表——为建立人民共和国奠定了理论基础</a:t>
            </a:r>
          </a:p>
        </p:txBody>
      </p:sp>
      <p:sp>
        <p:nvSpPr>
          <p:cNvPr id="24" name="矩形 23"/>
          <p:cNvSpPr/>
          <p:nvPr>
            <p:custDataLst>
              <p:tags r:id="rId21"/>
            </p:custDataLst>
          </p:nvPr>
        </p:nvSpPr>
        <p:spPr>
          <a:xfrm>
            <a:off x="2958515" y="5141944"/>
            <a:ext cx="7548880" cy="1014730"/>
          </a:xfrm>
          <a:prstGeom prst="rect">
            <a:avLst/>
          </a:prstGeom>
        </p:spPr>
        <p:txBody>
          <a:bodyPr wrap="none">
            <a:spAutoFit/>
          </a:bodyPr>
          <a:lstStyle>
            <a:defPPr/>
          </a:lstStyle>
          <a:p>
            <a:pPr algn="l"/>
            <a:r>
              <a:rPr lang="zh-CN" altLang="en-US" sz="2000">
                <a:latin typeface="黑体" pitchFamily="49" charset="-122"/>
                <a:ea typeface="黑体" pitchFamily="49" charset="-122"/>
                <a:cs typeface="黑体" panose="02010609060101010101" pitchFamily="49" charset="-122"/>
                <a:sym typeface="+mn-ea"/>
              </a:rPr>
              <a:t>人民代表大会制度（根本政治制度）</a:t>
            </a:r>
          </a:p>
          <a:p>
            <a:pPr algn="l"/>
            <a:r>
              <a:rPr lang="zh-CN" altLang="en-US" sz="2000">
                <a:latin typeface="黑体" pitchFamily="49" charset="-122"/>
                <a:ea typeface="黑体" pitchFamily="49" charset="-122"/>
                <a:cs typeface="黑体" panose="02010609060101010101" pitchFamily="49" charset="-122"/>
                <a:sym typeface="+mn-ea"/>
              </a:rPr>
              <a:t>中国共产党领导的多党合作和政治协商制度（基本政治制度之一）</a:t>
            </a:r>
          </a:p>
          <a:p>
            <a:pPr algn="l"/>
            <a:r>
              <a:rPr lang="en-US" altLang="zh-CN" sz="2000">
                <a:latin typeface="黑体" pitchFamily="49" charset="-122"/>
                <a:ea typeface="黑体" pitchFamily="49" charset="-122"/>
                <a:cs typeface="黑体" panose="02010609060101010101" pitchFamily="49" charset="-122"/>
                <a:sym typeface="+mn-ea"/>
              </a:rPr>
              <a:t>中国特色社会主义制度和国家治理体系</a:t>
            </a:r>
          </a:p>
        </p:txBody>
      </p:sp>
      <p:sp>
        <p:nvSpPr>
          <p:cNvPr id="25" name="左大括号 24"/>
          <p:cNvSpPr/>
          <p:nvPr>
            <p:custDataLst>
              <p:tags r:id="rId22"/>
            </p:custDataLst>
          </p:nvPr>
        </p:nvSpPr>
        <p:spPr>
          <a:xfrm>
            <a:off x="6138545" y="744855"/>
            <a:ext cx="176530" cy="409575"/>
          </a:xfrm>
          <a:prstGeom prst="leftBrace">
            <a:avLst>
              <a:gd name="adj1" fmla="val 29496"/>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26" name="左大括号 25"/>
          <p:cNvSpPr/>
          <p:nvPr>
            <p:custDataLst>
              <p:tags r:id="rId23"/>
            </p:custDataLst>
          </p:nvPr>
        </p:nvSpPr>
        <p:spPr>
          <a:xfrm>
            <a:off x="5614035" y="1440180"/>
            <a:ext cx="177165" cy="697865"/>
          </a:xfrm>
          <a:prstGeom prst="leftBrace">
            <a:avLst>
              <a:gd name="adj1" fmla="val 29496"/>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27" name="左大括号 26"/>
          <p:cNvSpPr/>
          <p:nvPr>
            <p:custDataLst>
              <p:tags r:id="rId24"/>
            </p:custDataLst>
          </p:nvPr>
        </p:nvSpPr>
        <p:spPr>
          <a:xfrm>
            <a:off x="6138545" y="2464435"/>
            <a:ext cx="176530" cy="409575"/>
          </a:xfrm>
          <a:prstGeom prst="leftBrace">
            <a:avLst>
              <a:gd name="adj1" fmla="val 29496"/>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28" name="左大括号 27"/>
          <p:cNvSpPr/>
          <p:nvPr>
            <p:custDataLst>
              <p:tags r:id="rId25"/>
            </p:custDataLst>
          </p:nvPr>
        </p:nvSpPr>
        <p:spPr>
          <a:xfrm>
            <a:off x="3593465" y="932815"/>
            <a:ext cx="232410" cy="1713865"/>
          </a:xfrm>
          <a:prstGeom prst="leftBrace">
            <a:avLst>
              <a:gd name="adj1" fmla="val 29496"/>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29" name="左大括号 28"/>
          <p:cNvSpPr/>
          <p:nvPr>
            <p:custDataLst>
              <p:tags r:id="rId26"/>
            </p:custDataLst>
          </p:nvPr>
        </p:nvSpPr>
        <p:spPr>
          <a:xfrm>
            <a:off x="4307840" y="3152775"/>
            <a:ext cx="176530" cy="409575"/>
          </a:xfrm>
          <a:prstGeom prst="leftBrace">
            <a:avLst>
              <a:gd name="adj1" fmla="val 29496"/>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30" name="左大括号 29"/>
          <p:cNvSpPr/>
          <p:nvPr>
            <p:custDataLst>
              <p:tags r:id="rId27"/>
            </p:custDataLst>
          </p:nvPr>
        </p:nvSpPr>
        <p:spPr>
          <a:xfrm>
            <a:off x="4345940" y="3859530"/>
            <a:ext cx="176530" cy="409575"/>
          </a:xfrm>
          <a:prstGeom prst="leftBrace">
            <a:avLst>
              <a:gd name="adj1" fmla="val 29496"/>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31" name="左大括号 30"/>
          <p:cNvSpPr/>
          <p:nvPr>
            <p:custDataLst>
              <p:tags r:id="rId28"/>
            </p:custDataLst>
          </p:nvPr>
        </p:nvSpPr>
        <p:spPr>
          <a:xfrm>
            <a:off x="4345940" y="4566285"/>
            <a:ext cx="176530" cy="409575"/>
          </a:xfrm>
          <a:prstGeom prst="leftBrace">
            <a:avLst>
              <a:gd name="adj1" fmla="val 29496"/>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32" name="左大括号 31"/>
          <p:cNvSpPr/>
          <p:nvPr>
            <p:custDataLst>
              <p:tags r:id="rId29"/>
            </p:custDataLst>
          </p:nvPr>
        </p:nvSpPr>
        <p:spPr>
          <a:xfrm>
            <a:off x="2506980" y="3379470"/>
            <a:ext cx="230505" cy="1402080"/>
          </a:xfrm>
          <a:prstGeom prst="leftBrace">
            <a:avLst>
              <a:gd name="adj1" fmla="val 29496"/>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33" name="左大括号 32"/>
          <p:cNvSpPr/>
          <p:nvPr>
            <p:custDataLst>
              <p:tags r:id="rId30"/>
            </p:custDataLst>
          </p:nvPr>
        </p:nvSpPr>
        <p:spPr>
          <a:xfrm>
            <a:off x="2828290" y="5309235"/>
            <a:ext cx="177165" cy="697865"/>
          </a:xfrm>
          <a:prstGeom prst="leftBrace">
            <a:avLst>
              <a:gd name="adj1" fmla="val 29496"/>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34" name="左大括号 33"/>
          <p:cNvSpPr/>
          <p:nvPr>
            <p:custDataLst>
              <p:tags r:id="rId31"/>
            </p:custDataLst>
          </p:nvPr>
        </p:nvSpPr>
        <p:spPr>
          <a:xfrm>
            <a:off x="794385" y="1766570"/>
            <a:ext cx="340995" cy="4039235"/>
          </a:xfrm>
          <a:prstGeom prst="leftBrace">
            <a:avLst>
              <a:gd name="adj1" fmla="val 29496"/>
              <a:gd name="adj2" fmla="val 50000"/>
            </a:avLst>
          </a:prstGeom>
          <a:ln w="2222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4" name="右大括号 3"/>
          <p:cNvSpPr/>
          <p:nvPr>
            <p:custDataLst>
              <p:tags r:id="rId32"/>
            </p:custDataLst>
          </p:nvPr>
        </p:nvSpPr>
        <p:spPr>
          <a:xfrm>
            <a:off x="9817100" y="633095"/>
            <a:ext cx="138430" cy="582295"/>
          </a:xfrm>
          <a:prstGeom prst="rightBrace">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8" name="文本框 7"/>
          <p:cNvSpPr txBox="1"/>
          <p:nvPr>
            <p:custDataLst>
              <p:tags r:id="rId33"/>
            </p:custDataLst>
          </p:nvPr>
        </p:nvSpPr>
        <p:spPr>
          <a:xfrm>
            <a:off x="10307320" y="759460"/>
            <a:ext cx="1604010" cy="460375"/>
          </a:xfrm>
          <a:prstGeom prst="rect">
            <a:avLst/>
          </a:prstGeom>
          <a:noFill/>
        </p:spPr>
        <p:txBody>
          <a:bodyPr wrap="square" rtlCol="0">
            <a:spAutoFit/>
          </a:bodyPr>
          <a:lstStyle>
            <a:defPPr/>
          </a:lstStyle>
          <a:p>
            <a:pPr/>
            <a:r>
              <a:rPr lang="zh-CN" altLang="en-US" sz="2400" b="1">
                <a:solidFill>
                  <a:srgbClr val="C00000"/>
                </a:solidFill>
              </a:rPr>
              <a:t>缔造共和</a:t>
            </a:r>
          </a:p>
        </p:txBody>
      </p:sp>
      <p:sp>
        <p:nvSpPr>
          <p:cNvPr id="13" name="右大括号 12"/>
          <p:cNvSpPr/>
          <p:nvPr>
            <p:custDataLst>
              <p:tags r:id="rId34"/>
            </p:custDataLst>
          </p:nvPr>
        </p:nvSpPr>
        <p:spPr>
          <a:xfrm>
            <a:off x="10677525" y="1411605"/>
            <a:ext cx="138430" cy="1592580"/>
          </a:xfrm>
          <a:prstGeom prst="rightBrace">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7" name="文本框 16"/>
          <p:cNvSpPr txBox="1"/>
          <p:nvPr>
            <p:custDataLst>
              <p:tags r:id="rId35"/>
            </p:custDataLst>
          </p:nvPr>
        </p:nvSpPr>
        <p:spPr>
          <a:xfrm>
            <a:off x="10965815" y="1885315"/>
            <a:ext cx="1067435" cy="829945"/>
          </a:xfrm>
          <a:prstGeom prst="rect">
            <a:avLst/>
          </a:prstGeom>
          <a:noFill/>
        </p:spPr>
        <p:txBody>
          <a:bodyPr wrap="square" rtlCol="0">
            <a:spAutoFit/>
          </a:bodyPr>
          <a:lstStyle>
            <a:defPPr/>
          </a:lstStyle>
          <a:p>
            <a:pPr/>
            <a:r>
              <a:rPr lang="zh-CN" altLang="en-US" sz="2400" b="1">
                <a:solidFill>
                  <a:srgbClr val="C00000"/>
                </a:solidFill>
              </a:rPr>
              <a:t>破坏共和</a:t>
            </a:r>
          </a:p>
        </p:txBody>
      </p:sp>
      <p:sp>
        <p:nvSpPr>
          <p:cNvPr id="5" name="右大括号 4"/>
          <p:cNvSpPr/>
          <p:nvPr>
            <p:custDataLst>
              <p:tags r:id="rId36"/>
            </p:custDataLst>
          </p:nvPr>
        </p:nvSpPr>
        <p:spPr>
          <a:xfrm>
            <a:off x="10815955" y="3152775"/>
            <a:ext cx="76200" cy="3025775"/>
          </a:xfrm>
          <a:prstGeom prst="rightBrace">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35" name="文本框 34"/>
          <p:cNvSpPr txBox="1"/>
          <p:nvPr>
            <p:custDataLst>
              <p:tags r:id="rId37"/>
            </p:custDataLst>
          </p:nvPr>
        </p:nvSpPr>
        <p:spPr>
          <a:xfrm>
            <a:off x="11161395" y="3951605"/>
            <a:ext cx="1030605" cy="829945"/>
          </a:xfrm>
          <a:prstGeom prst="rect">
            <a:avLst/>
          </a:prstGeom>
          <a:noFill/>
        </p:spPr>
        <p:txBody>
          <a:bodyPr wrap="square" rtlCol="0">
            <a:spAutoFit/>
          </a:bodyPr>
          <a:lstStyle>
            <a:defPPr/>
          </a:lstStyle>
          <a:p>
            <a:pPr/>
            <a:r>
              <a:rPr lang="zh-CN" altLang="en-US" sz="2400" b="1">
                <a:solidFill>
                  <a:srgbClr val="C00000"/>
                </a:solidFill>
              </a:rPr>
              <a:t>走向共和</a:t>
            </a:r>
          </a:p>
        </p:txBody>
      </p:sp>
    </p:spTree>
    <p:custDataLst>
      <p:tags r:id="rId38"/>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254000" y="4081145"/>
            <a:ext cx="11591290" cy="2306955"/>
          </a:xfrm>
          <a:prstGeom prst="rect">
            <a:avLst/>
          </a:prstGeom>
          <a:noFill/>
        </p:spPr>
        <p:txBody>
          <a:bodyPr wrap="square" rtlCol="0">
            <a:spAutoFit/>
          </a:bodyPr>
          <a:lstStyle>
            <a:defPPr/>
          </a:lstStyle>
          <a:p>
            <a:pPr algn="just">
              <a:lnSpc>
                <a:spcPct val="200000"/>
              </a:lnSpc>
            </a:pPr>
            <a:r>
              <a:rPr lang="en-US" altLang="zh-CN" sz="2400">
                <a:latin typeface="黑体" pitchFamily="49" charset="-122"/>
                <a:ea typeface="黑体" pitchFamily="49" charset="-122"/>
                <a:cs typeface="Times New Roman" panose="02020603050405020304" pitchFamily="18" charset="0"/>
                <a:sym typeface="+mn-ea"/>
              </a:rPr>
              <a:t>    </a:t>
            </a:r>
            <a:r>
              <a:rPr lang="zh-CN" sz="2400">
                <a:latin typeface="Times New Roman" pitchFamily="18" charset="0"/>
                <a:ea typeface="黑体" pitchFamily="49" charset="-122"/>
                <a:cs typeface="Times New Roman" panose="02020603050405020304" pitchFamily="18" charset="0"/>
                <a:sym typeface="+mn-ea"/>
              </a:rPr>
              <a:t>表1反映出当时边区</a:t>
            </a:r>
            <a:endParaRPr lang="zh-CN" sz="2400">
              <a:latin typeface="Times New Roman" panose="02020603050405020304" pitchFamily="18" charset="0"/>
              <a:ea typeface="黑体" pitchFamily="49" charset="-122"/>
              <a:cs typeface="Times New Roman" panose="02020603050405020304" pitchFamily="18" charset="0"/>
            </a:endParaRPr>
          </a:p>
          <a:p>
            <a:pPr algn="just">
              <a:lnSpc>
                <a:spcPct val="200000"/>
              </a:lnSpc>
            </a:pPr>
            <a:r>
              <a:rPr lang="zh-CN" sz="2400">
                <a:latin typeface="Times New Roman" pitchFamily="18" charset="0"/>
                <a:ea typeface="黑体" pitchFamily="49" charset="-122"/>
                <a:cs typeface="Times New Roman" panose="02020603050405020304" pitchFamily="18" charset="0"/>
                <a:sym typeface="+mn-ea"/>
              </a:rPr>
              <a:t>A.新民主主义理论在实践中推广                  B.抗日民主政权的性质根本改变</a:t>
            </a:r>
            <a:endParaRPr lang="zh-CN" sz="2400">
              <a:latin typeface="Times New Roman" pitchFamily="18" charset="0"/>
              <a:ea typeface="黑体" pitchFamily="49" charset="-122"/>
              <a:cs typeface="Times New Roman" panose="02020603050405020304" pitchFamily="18" charset="0"/>
            </a:endParaRPr>
          </a:p>
          <a:p>
            <a:pPr algn="just">
              <a:lnSpc>
                <a:spcPct val="200000"/>
              </a:lnSpc>
            </a:pPr>
            <a:r>
              <a:rPr lang="zh-CN" sz="2400">
                <a:latin typeface="Times New Roman" pitchFamily="18" charset="0"/>
                <a:ea typeface="黑体" pitchFamily="49" charset="-122"/>
                <a:cs typeface="Times New Roman" panose="02020603050405020304" pitchFamily="18" charset="0"/>
                <a:sym typeface="+mn-ea"/>
              </a:rPr>
              <a:t>C.各阶层参加的联合政府的建立                  D.抗日民族统一战线得到了落实</a:t>
            </a:r>
            <a:endParaRPr lang="zh-CN" altLang="en-US" sz="2400">
              <a:latin typeface="Times New Roman" panose="02020603050405020304" pitchFamily="18" charset="0"/>
              <a:ea typeface="黑体" pitchFamily="49" charset="-122"/>
              <a:cs typeface="Times New Roman" panose="02020603050405020304" pitchFamily="18" charset="0"/>
            </a:endParaRPr>
          </a:p>
        </p:txBody>
      </p:sp>
      <p:sp>
        <p:nvSpPr>
          <p:cNvPr id="2" name="矩形 1"/>
          <p:cNvSpPr/>
          <p:nvPr>
            <p:custDataLst>
              <p:tags r:id="rId5"/>
            </p:custDataLst>
          </p:nvPr>
        </p:nvSpPr>
        <p:spPr>
          <a:xfrm>
            <a:off x="1072932" y="285472"/>
            <a:ext cx="1663700" cy="521970"/>
          </a:xfrm>
          <a:prstGeom prst="rect">
            <a:avLst/>
          </a:prstGeom>
        </p:spPr>
        <p:txBody>
          <a:bodyPr wrap="none">
            <a:spAutoFit/>
          </a:bodyPr>
          <a:lstStyle>
            <a:defPPr/>
          </a:lstStyle>
          <a:p>
            <a:pPr algn="l"/>
            <a:r>
              <a:rPr lang="zh-CN" altLang="en-US" sz="2800" b="1" spc="100">
                <a:solidFill>
                  <a:srgbClr val="C00000"/>
                </a:solidFill>
                <a:uFillTx/>
                <a:latin typeface="方正小标宋简体" panose="03000509000000000000" charset="-122"/>
                <a:ea typeface="方正小标宋简体" panose="03000509000000000000" charset="-122"/>
              </a:rPr>
              <a:t>聚焦高考</a:t>
            </a:r>
          </a:p>
        </p:txBody>
      </p:sp>
      <p:sp>
        <p:nvSpPr>
          <p:cNvPr id="40" name="文本框 39"/>
          <p:cNvSpPr txBox="1"/>
          <p:nvPr>
            <p:custDataLst>
              <p:tags r:id="rId6"/>
            </p:custDataLst>
          </p:nvPr>
        </p:nvSpPr>
        <p:spPr>
          <a:xfrm>
            <a:off x="254000" y="962025"/>
            <a:ext cx="11700510" cy="2306955"/>
          </a:xfrm>
          <a:prstGeom prst="rect">
            <a:avLst/>
          </a:prstGeom>
          <a:noFill/>
        </p:spPr>
        <p:txBody>
          <a:bodyPr wrap="square" rtlCol="0" anchor="t">
            <a:spAutoFit/>
          </a:bodyPr>
          <a:lstStyle>
            <a:defPPr/>
          </a:lstStyle>
          <a:p>
            <a:pPr algn="just">
              <a:lnSpc>
                <a:spcPct val="200000"/>
              </a:lnSpc>
            </a:pPr>
            <a:r>
              <a:rPr lang="en-US" altLang="zh-CN" sz="2400">
                <a:latin typeface="Times New Roman" pitchFamily="18" charset="0"/>
                <a:ea typeface="黑体" pitchFamily="49" charset="-122"/>
                <a:cs typeface="Times New Roman" panose="02020603050405020304" pitchFamily="18" charset="0"/>
              </a:rPr>
              <a:t>1.</a:t>
            </a:r>
            <a:r>
              <a:rPr lang="zh-CN" altLang="en-US" sz="2400">
                <a:latin typeface="Times New Roman" pitchFamily="18" charset="0"/>
                <a:ea typeface="黑体" pitchFamily="49" charset="-122"/>
                <a:cs typeface="Times New Roman" panose="02020603050405020304" pitchFamily="18" charset="0"/>
              </a:rPr>
              <a:t>（</a:t>
            </a:r>
            <a:r>
              <a:rPr lang="en-US" altLang="zh-CN" sz="2400">
                <a:latin typeface="Times New Roman" pitchFamily="18" charset="0"/>
                <a:ea typeface="黑体" pitchFamily="49" charset="-122"/>
                <a:cs typeface="Times New Roman" panose="02020603050405020304" pitchFamily="18" charset="0"/>
              </a:rPr>
              <a:t>2020</a:t>
            </a:r>
            <a:r>
              <a:rPr lang="zh-CN" altLang="en-US" sz="2400">
                <a:latin typeface="Times New Roman" pitchFamily="18" charset="0"/>
                <a:ea typeface="黑体" pitchFamily="49" charset="-122"/>
                <a:cs typeface="Times New Roman" panose="02020603050405020304" pitchFamily="18" charset="0"/>
              </a:rPr>
              <a:t>年高考</a:t>
            </a:r>
            <a:r>
              <a:rPr lang="en-US" altLang="zh-CN" sz="2400">
                <a:latin typeface="Times New Roman" pitchFamily="18" charset="0"/>
                <a:ea typeface="黑体" pitchFamily="49" charset="-122"/>
                <a:cs typeface="Times New Roman" panose="02020603050405020304" pitchFamily="18" charset="0"/>
              </a:rPr>
              <a:t>·</a:t>
            </a:r>
            <a:r>
              <a:rPr lang="zh-CN" altLang="en-US" sz="2400">
                <a:latin typeface="Times New Roman" pitchFamily="18" charset="0"/>
                <a:ea typeface="黑体" pitchFamily="49" charset="-122"/>
                <a:cs typeface="Times New Roman" panose="02020603050405020304" pitchFamily="18" charset="0"/>
              </a:rPr>
              <a:t>全国</a:t>
            </a:r>
            <a:r>
              <a:rPr lang="en-US" altLang="zh-CN" sz="2400">
                <a:latin typeface="Times New Roman" pitchFamily="18" charset="0"/>
                <a:ea typeface="黑体" pitchFamily="49" charset="-122"/>
                <a:cs typeface="Times New Roman" panose="02020603050405020304" pitchFamily="18" charset="0"/>
              </a:rPr>
              <a:t>Ⅱ</a:t>
            </a:r>
            <a:r>
              <a:rPr lang="zh-CN" altLang="en-US" sz="2400">
                <a:latin typeface="Times New Roman" pitchFamily="18" charset="0"/>
                <a:ea typeface="黑体" pitchFamily="49" charset="-122"/>
                <a:cs typeface="Times New Roman" panose="02020603050405020304" pitchFamily="18" charset="0"/>
              </a:rPr>
              <a:t>卷）</a:t>
            </a:r>
            <a:r>
              <a:rPr lang="zh-CN" sz="2400">
                <a:latin typeface="Times New Roman" pitchFamily="18" charset="0"/>
                <a:ea typeface="黑体" pitchFamily="49" charset="-122"/>
                <a:cs typeface="Times New Roman" panose="02020603050405020304" pitchFamily="18" charset="0"/>
              </a:rPr>
              <a:t>1937年，陕甘宁边区组织民主普选，参选率达70%，其中延长等4个县当选县参议员中各阶层所占比例如表1所示</a:t>
            </a:r>
          </a:p>
          <a:p>
            <a:pPr algn="ctr">
              <a:lnSpc>
                <a:spcPct val="200000"/>
              </a:lnSpc>
            </a:pPr>
            <a:r>
              <a:rPr lang="zh-CN" sz="2400">
                <a:latin typeface="Times New Roman" pitchFamily="18" charset="0"/>
                <a:ea typeface="黑体" pitchFamily="49" charset="-122"/>
                <a:cs typeface="Times New Roman" panose="02020603050405020304" pitchFamily="18" charset="0"/>
              </a:rPr>
              <a:t>表</a:t>
            </a:r>
            <a:r>
              <a:rPr lang="en-US" altLang="zh-CN" sz="2400">
                <a:latin typeface="Times New Roman" pitchFamily="18" charset="0"/>
                <a:ea typeface="黑体" pitchFamily="49" charset="-122"/>
                <a:cs typeface="Times New Roman" panose="02020603050405020304" pitchFamily="18" charset="0"/>
              </a:rPr>
              <a:t>1  延长等4县县参议员各阶层所占比例     单位：%</a:t>
            </a:r>
          </a:p>
        </p:txBody>
      </p:sp>
      <p:sp>
        <p:nvSpPr>
          <p:cNvPr id="5" name="文本框 4"/>
          <p:cNvSpPr txBox="1"/>
          <p:nvPr>
            <p:custDataLst>
              <p:tags r:id="rId7"/>
            </p:custDataLst>
          </p:nvPr>
        </p:nvSpPr>
        <p:spPr>
          <a:xfrm>
            <a:off x="10624820" y="4270375"/>
            <a:ext cx="1220470" cy="922020"/>
          </a:xfrm>
          <a:prstGeom prst="rect">
            <a:avLst/>
          </a:prstGeom>
          <a:noFill/>
        </p:spPr>
        <p:txBody>
          <a:bodyPr wrap="square" rtlCol="0">
            <a:spAutoFit/>
          </a:bodyPr>
          <a:lstStyle>
            <a:defPPr/>
          </a:lstStyle>
          <a:p>
            <a:pPr algn="ctr"/>
            <a:r>
              <a:rPr lang="en-US" altLang="zh-CN" sz="5400" b="1">
                <a:solidFill>
                  <a:srgbClr val="FF0000"/>
                </a:solidFill>
                <a:latin typeface="Times New Roman" pitchFamily="18" charset="0"/>
                <a:cs typeface="Times New Roman" panose="02020603050405020304" pitchFamily="18" charset="0"/>
              </a:rPr>
              <a:t>D</a:t>
            </a:r>
          </a:p>
        </p:txBody>
      </p:sp>
      <p:graphicFrame>
        <p:nvGraphicFramePr>
          <p:cNvPr id="6" name="表格 5"/>
          <p:cNvGraphicFramePr>
            <a:graphicFrameLocks noGrp="1"/>
          </p:cNvGraphicFramePr>
          <p:nvPr>
            <p:custDataLst>
              <p:tags r:id="rId8"/>
            </p:custDataLst>
          </p:nvPr>
        </p:nvGraphicFramePr>
        <p:xfrm>
          <a:off x="815340" y="3206750"/>
          <a:ext cx="10574655" cy="1108710"/>
        </p:xfrm>
        <a:graphic>
          <a:graphicData uri="http://schemas.openxmlformats.org/drawingml/2006/table">
            <a:tbl>
              <a:tblPr firstRow="1" bandRow="1">
                <a:tableStyleId>{5C22544A-7EE6-4342-B048-85BDC9FD1C3A}</a:tableStyleId>
              </a:tblPr>
              <a:tblGrid>
                <a:gridCol w="1510665"/>
                <a:gridCol w="1510665"/>
                <a:gridCol w="1510665"/>
                <a:gridCol w="1510665"/>
                <a:gridCol w="1510665"/>
                <a:gridCol w="1510665"/>
                <a:gridCol w="1510665"/>
              </a:tblGrid>
              <a:tr h="554355">
                <a:tc>
                  <a:txBody>
                    <a:bodyPr vert="horz" wrap="square"/>
                    <a:lstStyle>
                      <a:defPPr/>
                    </a:lstStyle>
                    <a:p>
                      <a:pPr algn="ctr">
                        <a:buNone/>
                      </a:pPr>
                      <a:r>
                        <a:rPr lang="zh-CN" altLang="en-US" sz="2400" b="0">
                          <a:solidFill>
                            <a:schemeClr val="tx1"/>
                          </a:solidFill>
                          <a:latin typeface="黑体" pitchFamily="49" charset="-122"/>
                          <a:ea typeface="黑体" pitchFamily="49" charset="-122"/>
                        </a:rPr>
                        <a:t>工人</a:t>
                      </a: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defPPr/>
                    </a:lstStyle>
                    <a:p>
                      <a:pPr algn="ctr">
                        <a:buNone/>
                      </a:pPr>
                      <a:r>
                        <a:rPr lang="zh-CN" altLang="en-US" sz="2400" b="0">
                          <a:solidFill>
                            <a:schemeClr val="tx1"/>
                          </a:solidFill>
                          <a:latin typeface="黑体" pitchFamily="49" charset="-122"/>
                          <a:ea typeface="黑体" pitchFamily="49" charset="-122"/>
                        </a:rPr>
                        <a:t>贫农</a:t>
                      </a: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defPPr/>
                    </a:lstStyle>
                    <a:p>
                      <a:pPr algn="ctr">
                        <a:buNone/>
                      </a:pPr>
                      <a:r>
                        <a:rPr lang="zh-CN" altLang="en-US" sz="2400" b="0">
                          <a:solidFill>
                            <a:schemeClr val="tx1"/>
                          </a:solidFill>
                          <a:latin typeface="黑体" pitchFamily="49" charset="-122"/>
                          <a:ea typeface="黑体" pitchFamily="49" charset="-122"/>
                        </a:rPr>
                        <a:t>中农</a:t>
                      </a: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defPPr/>
                    </a:lstStyle>
                    <a:p>
                      <a:pPr algn="ctr">
                        <a:buNone/>
                      </a:pPr>
                      <a:r>
                        <a:rPr lang="zh-CN" altLang="en-US" sz="2400" b="0">
                          <a:solidFill>
                            <a:schemeClr val="tx1"/>
                          </a:solidFill>
                          <a:latin typeface="黑体" pitchFamily="49" charset="-122"/>
                          <a:ea typeface="黑体" pitchFamily="49" charset="-122"/>
                        </a:rPr>
                        <a:t>富农</a:t>
                      </a: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defPPr/>
                    </a:lstStyle>
                    <a:p>
                      <a:pPr algn="ctr">
                        <a:buNone/>
                      </a:pPr>
                      <a:r>
                        <a:rPr lang="zh-CN" altLang="en-US" sz="2400" b="0">
                          <a:solidFill>
                            <a:schemeClr val="tx1"/>
                          </a:solidFill>
                          <a:latin typeface="黑体" pitchFamily="49" charset="-122"/>
                          <a:ea typeface="黑体" pitchFamily="49" charset="-122"/>
                        </a:rPr>
                        <a:t>商人</a:t>
                      </a: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defPPr/>
                    </a:lstStyle>
                    <a:p>
                      <a:pPr algn="ctr">
                        <a:buNone/>
                      </a:pPr>
                      <a:r>
                        <a:rPr lang="zh-CN" altLang="en-US" sz="2400" b="0">
                          <a:solidFill>
                            <a:schemeClr val="tx1"/>
                          </a:solidFill>
                          <a:latin typeface="黑体" pitchFamily="49" charset="-122"/>
                          <a:ea typeface="黑体" pitchFamily="49" charset="-122"/>
                        </a:rPr>
                        <a:t>知识分子</a:t>
                      </a: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defPPr/>
                    </a:lstStyle>
                    <a:p>
                      <a:pPr algn="ctr">
                        <a:buNone/>
                      </a:pPr>
                      <a:r>
                        <a:rPr lang="zh-CN" altLang="en-US" sz="2400" b="0">
                          <a:solidFill>
                            <a:schemeClr val="tx1"/>
                          </a:solidFill>
                          <a:latin typeface="黑体" pitchFamily="49" charset="-122"/>
                          <a:ea typeface="黑体" pitchFamily="49" charset="-122"/>
                        </a:rPr>
                        <a:t>地主</a:t>
                      </a: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r>
              <a:tr h="554355">
                <a:tc>
                  <a:txBody>
                    <a:bodyPr vert="horz" wrap="square"/>
                    <a:lstStyle>
                      <a:defPPr/>
                    </a:lstStyle>
                    <a:p>
                      <a:pPr algn="ctr">
                        <a:buNone/>
                      </a:pPr>
                      <a:r>
                        <a:rPr lang="en-US" altLang="zh-CN" sz="2400" b="0">
                          <a:solidFill>
                            <a:schemeClr val="tx1"/>
                          </a:solidFill>
                          <a:latin typeface="Times New Roman" pitchFamily="18" charset="0"/>
                          <a:ea typeface="黑体" pitchFamily="49" charset="-122"/>
                          <a:cs typeface="Times New Roman" panose="02020603050405020304" pitchFamily="18" charset="0"/>
                        </a:rPr>
                        <a:t>4</a:t>
                      </a: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defPPr/>
                    </a:lstStyle>
                    <a:p>
                      <a:pPr algn="ctr">
                        <a:buNone/>
                      </a:pPr>
                      <a:r>
                        <a:rPr lang="en-US" altLang="zh-CN" sz="2400" b="0">
                          <a:solidFill>
                            <a:schemeClr val="tx1"/>
                          </a:solidFill>
                          <a:latin typeface="Times New Roman" pitchFamily="18" charset="0"/>
                          <a:ea typeface="黑体" pitchFamily="49" charset="-122"/>
                          <a:cs typeface="Times New Roman" panose="02020603050405020304" pitchFamily="18" charset="0"/>
                        </a:rPr>
                        <a:t>65</a:t>
                      </a: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defPPr/>
                    </a:lstStyle>
                    <a:p>
                      <a:pPr algn="ctr">
                        <a:buNone/>
                      </a:pPr>
                      <a:r>
                        <a:rPr lang="en-US" altLang="zh-CN" sz="2400" b="0">
                          <a:solidFill>
                            <a:schemeClr val="tx1"/>
                          </a:solidFill>
                          <a:latin typeface="Times New Roman" pitchFamily="18" charset="0"/>
                          <a:ea typeface="黑体" pitchFamily="49" charset="-122"/>
                          <a:cs typeface="Times New Roman" panose="02020603050405020304" pitchFamily="18" charset="0"/>
                        </a:rPr>
                        <a:t>25</a:t>
                      </a: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defPPr/>
                    </a:lstStyle>
                    <a:p>
                      <a:pPr algn="ctr">
                        <a:buNone/>
                      </a:pPr>
                      <a:r>
                        <a:rPr lang="en-US" altLang="zh-CN" sz="2400" b="0">
                          <a:solidFill>
                            <a:schemeClr val="tx1"/>
                          </a:solidFill>
                          <a:latin typeface="Times New Roman" pitchFamily="18" charset="0"/>
                          <a:ea typeface="黑体" pitchFamily="49" charset="-122"/>
                          <a:cs typeface="Times New Roman" panose="02020603050405020304" pitchFamily="18" charset="0"/>
                        </a:rPr>
                        <a:t>1</a:t>
                      </a: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defPPr/>
                    </a:lstStyle>
                    <a:p>
                      <a:pPr algn="ctr">
                        <a:buNone/>
                      </a:pPr>
                      <a:r>
                        <a:rPr lang="en-US" altLang="zh-CN" sz="2400" b="0">
                          <a:solidFill>
                            <a:schemeClr val="tx1"/>
                          </a:solidFill>
                          <a:latin typeface="Times New Roman" pitchFamily="18" charset="0"/>
                          <a:ea typeface="黑体" pitchFamily="49" charset="-122"/>
                          <a:cs typeface="Times New Roman" panose="02020603050405020304" pitchFamily="18" charset="0"/>
                        </a:rPr>
                        <a:t>1</a:t>
                      </a: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defPPr/>
                    </a:lstStyle>
                    <a:p>
                      <a:pPr algn="ctr">
                        <a:buNone/>
                      </a:pPr>
                      <a:r>
                        <a:rPr lang="en-US" altLang="zh-CN" sz="2400" b="0">
                          <a:solidFill>
                            <a:schemeClr val="tx1"/>
                          </a:solidFill>
                          <a:latin typeface="Times New Roman" pitchFamily="18" charset="0"/>
                          <a:ea typeface="黑体" pitchFamily="49" charset="-122"/>
                          <a:cs typeface="Times New Roman" panose="02020603050405020304" pitchFamily="18" charset="0"/>
                        </a:rPr>
                        <a:t>2</a:t>
                      </a: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defPPr/>
                    </a:lstStyle>
                    <a:p>
                      <a:pPr algn="ctr">
                        <a:buNone/>
                      </a:pPr>
                      <a:r>
                        <a:rPr lang="en-US" altLang="zh-CN" sz="2400" b="0">
                          <a:solidFill>
                            <a:schemeClr val="tx1"/>
                          </a:solidFill>
                          <a:latin typeface="Times New Roman" pitchFamily="18" charset="0"/>
                          <a:ea typeface="黑体" pitchFamily="49" charset="-122"/>
                          <a:cs typeface="Times New Roman" panose="02020603050405020304" pitchFamily="18" charset="0"/>
                        </a:rPr>
                        <a:t>2</a:t>
                      </a: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r>
            </a:tbl>
          </a:graphicData>
        </a:graphic>
      </p:graphicFrame>
    </p:spTree>
    <p:custDataLst>
      <p:tags r:id="rId9"/>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up)">
                                      <p:cBhvr>
                                        <p:cTn id="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矩形 1"/>
          <p:cNvSpPr/>
          <p:nvPr>
            <p:custDataLst>
              <p:tags r:id="rId4"/>
            </p:custDataLst>
          </p:nvPr>
        </p:nvSpPr>
        <p:spPr>
          <a:xfrm>
            <a:off x="1072932" y="285472"/>
            <a:ext cx="1663700" cy="521970"/>
          </a:xfrm>
          <a:prstGeom prst="rect">
            <a:avLst/>
          </a:prstGeom>
        </p:spPr>
        <p:txBody>
          <a:bodyPr wrap="none">
            <a:spAutoFit/>
          </a:bodyPr>
          <a:lstStyle>
            <a:defPPr/>
          </a:lstStyle>
          <a:p>
            <a:pPr algn="l"/>
            <a:r>
              <a:rPr lang="zh-CN" altLang="en-US" sz="2800" b="1" spc="100">
                <a:solidFill>
                  <a:srgbClr val="C00000"/>
                </a:solidFill>
                <a:uFillTx/>
                <a:latin typeface="方正小标宋简体" panose="03000509000000000000" charset="-122"/>
                <a:ea typeface="方正小标宋简体" panose="03000509000000000000" charset="-122"/>
              </a:rPr>
              <a:t>聚焦高考</a:t>
            </a:r>
          </a:p>
        </p:txBody>
      </p:sp>
      <p:sp>
        <p:nvSpPr>
          <p:cNvPr id="40" name="文本框 39"/>
          <p:cNvSpPr txBox="1"/>
          <p:nvPr>
            <p:custDataLst>
              <p:tags r:id="rId5"/>
            </p:custDataLst>
          </p:nvPr>
        </p:nvSpPr>
        <p:spPr>
          <a:xfrm>
            <a:off x="254000" y="962025"/>
            <a:ext cx="11700510" cy="3784600"/>
          </a:xfrm>
          <a:prstGeom prst="rect">
            <a:avLst/>
          </a:prstGeom>
          <a:noFill/>
        </p:spPr>
        <p:txBody>
          <a:bodyPr wrap="square" rtlCol="0" anchor="t">
            <a:spAutoFit/>
          </a:bodyPr>
          <a:lstStyle>
            <a:defPPr/>
          </a:lstStyle>
          <a:p>
            <a:pPr algn="just">
              <a:lnSpc>
                <a:spcPct val="200000"/>
              </a:lnSpc>
            </a:pPr>
            <a:r>
              <a:rPr lang="en-US" altLang="zh-CN" sz="2400">
                <a:latin typeface="Times New Roman" pitchFamily="18" charset="0"/>
                <a:ea typeface="黑体" pitchFamily="49" charset="-122"/>
                <a:cs typeface="Times New Roman" panose="02020603050405020304" pitchFamily="18" charset="0"/>
              </a:rPr>
              <a:t>2.</a:t>
            </a:r>
            <a:r>
              <a:rPr lang="zh-CN" altLang="en-US" sz="2400">
                <a:latin typeface="Times New Roman" pitchFamily="18" charset="0"/>
                <a:ea typeface="黑体" pitchFamily="49" charset="-122"/>
                <a:cs typeface="Times New Roman" panose="02020603050405020304" pitchFamily="18" charset="0"/>
              </a:rPr>
              <a:t>（</a:t>
            </a:r>
            <a:r>
              <a:rPr lang="en-US" altLang="zh-CN" sz="2400">
                <a:latin typeface="Times New Roman" pitchFamily="18" charset="0"/>
                <a:ea typeface="黑体" pitchFamily="49" charset="-122"/>
                <a:cs typeface="Times New Roman" panose="02020603050405020304" pitchFamily="18" charset="0"/>
              </a:rPr>
              <a:t>2020</a:t>
            </a:r>
            <a:r>
              <a:rPr lang="zh-CN" altLang="en-US" sz="2400">
                <a:latin typeface="Times New Roman" pitchFamily="18" charset="0"/>
                <a:ea typeface="黑体" pitchFamily="49" charset="-122"/>
                <a:cs typeface="Times New Roman" panose="02020603050405020304" pitchFamily="18" charset="0"/>
              </a:rPr>
              <a:t>年高考</a:t>
            </a:r>
            <a:r>
              <a:rPr lang="en-US" altLang="zh-CN" sz="2400">
                <a:latin typeface="Times New Roman" pitchFamily="18" charset="0"/>
                <a:ea typeface="黑体" pitchFamily="49" charset="-122"/>
                <a:cs typeface="Times New Roman" panose="02020603050405020304" pitchFamily="18" charset="0"/>
              </a:rPr>
              <a:t>·</a:t>
            </a:r>
            <a:r>
              <a:rPr lang="zh-CN" altLang="en-US" sz="2400">
                <a:latin typeface="Times New Roman" pitchFamily="18" charset="0"/>
                <a:ea typeface="黑体" pitchFamily="49" charset="-122"/>
                <a:cs typeface="Times New Roman" panose="02020603050405020304" pitchFamily="18" charset="0"/>
              </a:rPr>
              <a:t>全国</a:t>
            </a:r>
            <a:r>
              <a:rPr lang="en-US" altLang="zh-CN" sz="2400">
                <a:latin typeface="Times New Roman" pitchFamily="18" charset="0"/>
                <a:ea typeface="黑体" pitchFamily="49" charset="-122"/>
                <a:cs typeface="Times New Roman" panose="02020603050405020304" pitchFamily="18" charset="0"/>
              </a:rPr>
              <a:t>Ⅲ</a:t>
            </a:r>
            <a:r>
              <a:rPr lang="zh-CN" altLang="en-US" sz="2400">
                <a:latin typeface="Times New Roman" pitchFamily="18" charset="0"/>
                <a:ea typeface="黑体" pitchFamily="49" charset="-122"/>
                <a:cs typeface="Times New Roman" panose="02020603050405020304" pitchFamily="18" charset="0"/>
              </a:rPr>
              <a:t>卷）</a:t>
            </a:r>
            <a:r>
              <a:rPr lang="zh-CN" sz="2400">
                <a:latin typeface="Times New Roman" pitchFamily="18" charset="0"/>
                <a:ea typeface="黑体" pitchFamily="49" charset="-122"/>
                <a:cs typeface="Times New Roman" panose="02020603050405020304" pitchFamily="18" charset="0"/>
              </a:rPr>
              <a:t>清帝退位诏书稿由南京临时政府拟订，袁世凯收到后擅自在诏书稿上加入“由袁世凯以全权组织临时共和政府”等内容发表。孙中山表示反对，致电袁世凯强调：“共和政府不能由清帝委任组织。”他们分歧的实质体现在 </a:t>
            </a:r>
          </a:p>
          <a:p>
            <a:pPr algn="just">
              <a:lnSpc>
                <a:spcPct val="200000"/>
              </a:lnSpc>
            </a:pPr>
            <a:r>
              <a:rPr lang="zh-CN" sz="2400">
                <a:latin typeface="Times New Roman" pitchFamily="18" charset="0"/>
                <a:ea typeface="黑体" pitchFamily="49" charset="-122"/>
                <a:cs typeface="Times New Roman" panose="02020603050405020304" pitchFamily="18" charset="0"/>
              </a:rPr>
              <a:t>A.是否赞同共和体制                                     B.政府组建的主导权</a:t>
            </a:r>
          </a:p>
          <a:p>
            <a:pPr algn="just">
              <a:lnSpc>
                <a:spcPct val="200000"/>
              </a:lnSpc>
            </a:pPr>
            <a:r>
              <a:rPr lang="zh-CN" sz="2400">
                <a:latin typeface="Times New Roman" pitchFamily="18" charset="0"/>
                <a:ea typeface="黑体" pitchFamily="49" charset="-122"/>
                <a:cs typeface="Times New Roman" panose="02020603050405020304" pitchFamily="18" charset="0"/>
              </a:rPr>
              <a:t>C.是否进行社会革命                                     D.临时大总统的人选</a:t>
            </a:r>
            <a:endParaRPr lang="en-US" altLang="zh-CN" sz="2400">
              <a:latin typeface="Times New Roman" panose="02020603050405020304" pitchFamily="18" charset="0"/>
              <a:ea typeface="黑体" pitchFamily="49" charset="-122"/>
              <a:cs typeface="Times New Roman" panose="02020603050405020304" pitchFamily="18" charset="0"/>
            </a:endParaRPr>
          </a:p>
        </p:txBody>
      </p:sp>
      <p:sp>
        <p:nvSpPr>
          <p:cNvPr id="5" name="文本框 4"/>
          <p:cNvSpPr txBox="1"/>
          <p:nvPr>
            <p:custDataLst>
              <p:tags r:id="rId6"/>
            </p:custDataLst>
          </p:nvPr>
        </p:nvSpPr>
        <p:spPr>
          <a:xfrm>
            <a:off x="10734040" y="2540000"/>
            <a:ext cx="1220470" cy="922020"/>
          </a:xfrm>
          <a:prstGeom prst="rect">
            <a:avLst/>
          </a:prstGeom>
          <a:noFill/>
        </p:spPr>
        <p:txBody>
          <a:bodyPr wrap="square" rtlCol="0">
            <a:spAutoFit/>
          </a:bodyPr>
          <a:lstStyle>
            <a:defPPr/>
          </a:lstStyle>
          <a:p>
            <a:pPr algn="ctr"/>
            <a:r>
              <a:rPr lang="en-US" altLang="zh-CN" sz="5400" b="1">
                <a:solidFill>
                  <a:srgbClr val="FF0000"/>
                </a:solidFill>
                <a:latin typeface="Times New Roman" pitchFamily="18" charset="0"/>
                <a:cs typeface="Times New Roman" panose="02020603050405020304" pitchFamily="18" charset="0"/>
              </a:rPr>
              <a:t>B</a:t>
            </a:r>
          </a:p>
        </p:txBody>
      </p:sp>
      <p:pic>
        <p:nvPicPr>
          <p:cNvPr id="41" name="New picture" hidden="1"/>
          <p:cNvPicPr/>
          <p:nvPr>
            <p:custDataLst>
              <p:tags r:id="rId8"/>
            </p:custDataLst>
          </p:nvPr>
        </p:nvPicPr>
        <p:blipFill>
          <a:blip r:embed="rId7"/>
          <a:stretch>
            <a:fillRect/>
          </a:stretch>
        </p:blipFill>
        <p:spPr>
          <a:xfrm>
            <a:off x="10642600" y="10833100"/>
            <a:ext cx="406400" cy="254000"/>
          </a:xfrm>
          <a:prstGeom prst="cube">
            <a:avLst/>
          </a:prstGeom>
        </p:spPr>
      </p:pic>
      <p:pic>
        <p:nvPicPr>
          <p:cNvPr id="42" name="New picture"/>
          <p:cNvPicPr/>
          <p:nvPr>
            <p:custDataLst>
              <p:tags r:id="rId10"/>
            </p:custDataLst>
          </p:nvPr>
        </p:nvPicPr>
        <p:blipFill>
          <a:blip r:embed="rId9"/>
          <a:stretch>
            <a:fillRect/>
          </a:stretch>
        </p:blipFill>
        <p:spPr>
          <a:xfrm>
            <a:off x="11455400" y="12026900"/>
            <a:ext cx="355600" cy="266700"/>
          </a:xfrm>
          <a:prstGeom prst="cube">
            <a:avLst/>
          </a:prstGeom>
        </p:spPr>
      </p:pic>
    </p:spTree>
    <p:custDataLst>
      <p:tags r:id="rId11"/>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up)">
                                      <p:cBhvr>
                                        <p:cTn id="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ags/tag1.xml><?xml version="1.0" encoding="utf-8"?>
<p:tagLst xmlns:p="http://schemas.openxmlformats.org/presentationml/2006/main">
  <p:tag name="AS_UNIQUEID" val="286"/>
</p:tagLst>
</file>

<file path=ppt/tags/tag2.xml><?xml version="1.0" encoding="utf-8"?>
<p:tagLst xmlns:p="http://schemas.openxmlformats.org/presentationml/2006/main">
  <p:tag name="AS_UNIQUEID" val="287"/>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AS_UNIQUEID" val="288"/>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AS_UNIQUEID" val="289"/>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AS_UNIQUEID" val="290"/>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AS_UNIQUEID" val="291"/>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7.xml><?xml version="1.0" encoding="utf-8"?>
<p:tagLst xmlns:p="http://schemas.openxmlformats.org/presentationml/2006/main">
  <p:tag name="AS_UNIQUEID" val="292"/>
</p:tagLst>
</file>

<file path=ppt/tags/tag8.xml><?xml version="1.0" encoding="utf-8"?>
<p:tagLst xmlns:p="http://schemas.openxmlformats.org/presentationml/2006/main">
  <p:tag name="AS_UNIQUEID" val="293"/>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AS_UNIQUEID" val="294"/>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AS_UNIQUEID" val="295"/>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AS_UNIQUEID" val="296"/>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2.xml><?xml version="1.0" encoding="utf-8"?>
<p:tagLst xmlns:p="http://schemas.openxmlformats.org/presentationml/2006/main">
  <p:tag name="AS_UNIQUEID" val="297"/>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3.xml><?xml version="1.0" encoding="utf-8"?>
<p:tagLst xmlns:p="http://schemas.openxmlformats.org/presentationml/2006/main">
  <p:tag name="AS_UNIQUEID" val="298"/>
</p:tagLst>
</file>

<file path=ppt/tags/tag14.xml><?xml version="1.0" encoding="utf-8"?>
<p:tagLst xmlns:p="http://schemas.openxmlformats.org/presentationml/2006/main">
  <p:tag name="AS_UNIQUEID" val="299"/>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AS_UNIQUEID" val="300"/>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AS_UNIQUEID" val="301"/>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7.xml><?xml version="1.0" encoding="utf-8"?>
<p:tagLst xmlns:p="http://schemas.openxmlformats.org/presentationml/2006/main">
  <p:tag name="AS_UNIQUEID" val="302"/>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8.xml><?xml version="1.0" encoding="utf-8"?>
<p:tagLst xmlns:p="http://schemas.openxmlformats.org/presentationml/2006/main">
  <p:tag name="AS_UNIQUEID" val="303"/>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9.xml><?xml version="1.0" encoding="utf-8"?>
<p:tagLst xmlns:p="http://schemas.openxmlformats.org/presentationml/2006/main">
  <p:tag name="AS_UNIQUEID" val="304"/>
</p:tagLst>
</file>

<file path=ppt/tags/tag20.xml><?xml version="1.0" encoding="utf-8"?>
<p:tagLst xmlns:p="http://schemas.openxmlformats.org/presentationml/2006/main">
  <p:tag name="AS_UNIQUEID" val="305"/>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AS_UNIQUEID" val="306"/>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AS_UNIQUEID" val="307"/>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3.xml><?xml version="1.0" encoding="utf-8"?>
<p:tagLst xmlns:p="http://schemas.openxmlformats.org/presentationml/2006/main">
  <p:tag name="AS_UNIQUEID" val="308"/>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4.xml><?xml version="1.0" encoding="utf-8"?>
<p:tagLst xmlns:p="http://schemas.openxmlformats.org/presentationml/2006/main">
  <p:tag name="AS_UNIQUEID" val="309"/>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5.xml><?xml version="1.0" encoding="utf-8"?>
<p:tagLst xmlns:p="http://schemas.openxmlformats.org/presentationml/2006/main">
  <p:tag name="AS_UNIQUEID" val="310"/>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6.xml><?xml version="1.0" encoding="utf-8"?>
<p:tagLst xmlns:p="http://schemas.openxmlformats.org/presentationml/2006/main">
  <p:tag name="AS_UNIQUEID" val="311"/>
</p:tagLst>
</file>

<file path=ppt/tags/tag27.xml><?xml version="1.0" encoding="utf-8"?>
<p:tagLst xmlns:p="http://schemas.openxmlformats.org/presentationml/2006/main">
  <p:tag name="AS_UNIQUEID" val="312"/>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AS_UNIQUEID" val="313"/>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AS_UNIQUEID" val="314"/>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AS_UNIQUEID" val="315"/>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1.xml><?xml version="1.0" encoding="utf-8"?>
<p:tagLst xmlns:p="http://schemas.openxmlformats.org/presentationml/2006/main">
  <p:tag name="AS_UNIQUEID" val="316"/>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2.xml><?xml version="1.0" encoding="utf-8"?>
<p:tagLst xmlns:p="http://schemas.openxmlformats.org/presentationml/2006/main">
  <p:tag name="AS_UNIQUEID" val="317"/>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3.xml><?xml version="1.0" encoding="utf-8"?>
<p:tagLst xmlns:p="http://schemas.openxmlformats.org/presentationml/2006/main">
  <p:tag name="AS_UNIQUEID" val="318"/>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4.xml><?xml version="1.0" encoding="utf-8"?>
<p:tagLst xmlns:p="http://schemas.openxmlformats.org/presentationml/2006/main">
  <p:tag name="AS_UNIQUEID" val="319"/>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5.xml><?xml version="1.0" encoding="utf-8"?>
<p:tagLst xmlns:p="http://schemas.openxmlformats.org/presentationml/2006/main">
  <p:tag name="AS_UNIQUEID" val="320"/>
</p:tagLst>
</file>

<file path=ppt/tags/tag36.xml><?xml version="1.0" encoding="utf-8"?>
<p:tagLst xmlns:p="http://schemas.openxmlformats.org/presentationml/2006/main">
  <p:tag name="AS_UNIQUEID" val="321"/>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7.xml><?xml version="1.0" encoding="utf-8"?>
<p:tagLst xmlns:p="http://schemas.openxmlformats.org/presentationml/2006/main">
  <p:tag name="AS_UNIQUEID" val="322"/>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8.xml><?xml version="1.0" encoding="utf-8"?>
<p:tagLst xmlns:p="http://schemas.openxmlformats.org/presentationml/2006/main">
  <p:tag name="AS_UNIQUEID" val="323"/>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9.xml><?xml version="1.0" encoding="utf-8"?>
<p:tagLst xmlns:p="http://schemas.openxmlformats.org/presentationml/2006/main">
  <p:tag name="AS_UNIQUEID" val="324"/>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0.xml><?xml version="1.0" encoding="utf-8"?>
<p:tagLst xmlns:p="http://schemas.openxmlformats.org/presentationml/2006/main">
  <p:tag name="AS_UNIQUEID" val="325"/>
</p:tagLst>
</file>

<file path=ppt/tags/tag41.xml><?xml version="1.0" encoding="utf-8"?>
<p:tagLst xmlns:p="http://schemas.openxmlformats.org/presentationml/2006/main">
  <p:tag name="AS_UNIQUEID" val="326"/>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42.xml><?xml version="1.0" encoding="utf-8"?>
<p:tagLst xmlns:p="http://schemas.openxmlformats.org/presentationml/2006/main">
  <p:tag name="AS_UNIQUEID" val="327"/>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43.xml><?xml version="1.0" encoding="utf-8"?>
<p:tagLst xmlns:p="http://schemas.openxmlformats.org/presentationml/2006/main">
  <p:tag name="AS_UNIQUEID" val="328"/>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44.xml><?xml version="1.0" encoding="utf-8"?>
<p:tagLst xmlns:p="http://schemas.openxmlformats.org/presentationml/2006/main">
  <p:tag name="AS_UNIQUEID" val="329"/>
</p:tagLst>
</file>

<file path=ppt/tags/tag45.xml><?xml version="1.0" encoding="utf-8"?>
<p:tagLst xmlns:p="http://schemas.openxmlformats.org/presentationml/2006/main">
  <p:tag name="AS_UNIQUEID" val="330"/>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6.xml><?xml version="1.0" encoding="utf-8"?>
<p:tagLst xmlns:p="http://schemas.openxmlformats.org/presentationml/2006/main">
  <p:tag name="AS_UNIQUEID" val="331"/>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7.xml><?xml version="1.0" encoding="utf-8"?>
<p:tagLst xmlns:p="http://schemas.openxmlformats.org/presentationml/2006/main">
  <p:tag name="AS_UNIQUEID" val="332"/>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8.xml><?xml version="1.0" encoding="utf-8"?>
<p:tagLst xmlns:p="http://schemas.openxmlformats.org/presentationml/2006/main">
  <p:tag name="AS_UNIQUEID" val="333"/>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9.xml><?xml version="1.0" encoding="utf-8"?>
<p:tagLst xmlns:p="http://schemas.openxmlformats.org/presentationml/2006/main">
  <p:tag name="AS_UNIQUEID" val="334"/>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0.xml><?xml version="1.0" encoding="utf-8"?>
<p:tagLst xmlns:p="http://schemas.openxmlformats.org/presentationml/2006/main">
  <p:tag name="AS_UNIQUEID" val="335"/>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1.xml><?xml version="1.0" encoding="utf-8"?>
<p:tagLst xmlns:p="http://schemas.openxmlformats.org/presentationml/2006/main">
  <p:tag name="AS_UNIQUEID" val="336"/>
</p:tagLst>
</file>

<file path=ppt/tags/tag52.xml><?xml version="1.0" encoding="utf-8"?>
<p:tagLst xmlns:p="http://schemas.openxmlformats.org/presentationml/2006/main">
  <p:tag name="AS_UNIQUEID" val="337"/>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3.xml><?xml version="1.0" encoding="utf-8"?>
<p:tagLst xmlns:p="http://schemas.openxmlformats.org/presentationml/2006/main">
  <p:tag name="AS_UNIQUEID" val="338"/>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4.xml><?xml version="1.0" encoding="utf-8"?>
<p:tagLst xmlns:p="http://schemas.openxmlformats.org/presentationml/2006/main">
  <p:tag name="AS_UNIQUEID" val="339"/>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5.xml><?xml version="1.0" encoding="utf-8"?>
<p:tagLst xmlns:p="http://schemas.openxmlformats.org/presentationml/2006/main">
  <p:tag name="AS_UNIQUEID" val="340"/>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6.xml><?xml version="1.0" encoding="utf-8"?>
<p:tagLst xmlns:p="http://schemas.openxmlformats.org/presentationml/2006/main">
  <p:tag name="AS_UNIQUEID" val="341"/>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7.xml><?xml version="1.0" encoding="utf-8"?>
<p:tagLst xmlns:p="http://schemas.openxmlformats.org/presentationml/2006/main">
  <p:tag name="AS_UNIQUEID" val="342"/>
</p:tagLst>
</file>

<file path=ppt/tags/tag58.xml><?xml version="1.0" encoding="utf-8"?>
<p:tagLst xmlns:p="http://schemas.openxmlformats.org/presentationml/2006/main">
  <p:tag name="AS_UNIQUEID" val="343"/>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9.xml><?xml version="1.0" encoding="utf-8"?>
<p:tagLst xmlns:p="http://schemas.openxmlformats.org/presentationml/2006/main">
  <p:tag name="AS_UNIQUEID" val="344"/>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60.xml><?xml version="1.0" encoding="utf-8"?>
<p:tagLst xmlns:p="http://schemas.openxmlformats.org/presentationml/2006/main">
  <p:tag name="AS_UNIQUEID" val="345"/>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61.xml><?xml version="1.0" encoding="utf-8"?>
<p:tagLst xmlns:p="http://schemas.openxmlformats.org/presentationml/2006/main">
  <p:tag name="AS_UNIQUEID" val="346"/>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62.xml><?xml version="1.0" encoding="utf-8"?>
<p:tagLst xmlns:p="http://schemas.openxmlformats.org/presentationml/2006/main">
  <p:tag name="AS_UNIQUEID" val="347"/>
</p:tagLst>
</file>

<file path=ppt/tags/tag63.xml><?xml version="1.0" encoding="utf-8"?>
<p:tagLst xmlns:p="http://schemas.openxmlformats.org/presentationml/2006/main">
  <p:tag name="AS_UNIQUEID" val="348"/>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4.xml><?xml version="1.0" encoding="utf-8"?>
<p:tagLst xmlns:p="http://schemas.openxmlformats.org/presentationml/2006/main">
  <p:tag name="AS_UNIQUEID" val="349"/>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5.xml><?xml version="1.0" encoding="utf-8"?>
<p:tagLst xmlns:p="http://schemas.openxmlformats.org/presentationml/2006/main">
  <p:tag name="AS_UNIQUEID" val="350"/>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6.xml><?xml version="1.0" encoding="utf-8"?>
<p:tagLst xmlns:p="http://schemas.openxmlformats.org/presentationml/2006/main">
  <p:tag name="AS_UNIQUEID" val="351"/>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7.xml><?xml version="1.0" encoding="utf-8"?>
<p:tagLst xmlns:p="http://schemas.openxmlformats.org/presentationml/2006/main">
  <p:tag name="AS_UNIQUEID" val="352"/>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8.xml><?xml version="1.0" encoding="utf-8"?>
<p:tagLst xmlns:p="http://schemas.openxmlformats.org/presentationml/2006/main">
  <p:tag name="AS_UNIQUEID" val="353"/>
</p:tagLst>
</file>

<file path=ppt/tags/tag69.xml><?xml version="1.0" encoding="utf-8"?>
<p:tagLst xmlns:p="http://schemas.openxmlformats.org/presentationml/2006/main">
  <p:tag name="AS_UNIQUEID" val="354"/>
</p:tagLst>
</file>

<file path=ppt/tags/tag70.xml><?xml version="1.0" encoding="utf-8"?>
<p:tagLst xmlns:p="http://schemas.openxmlformats.org/presentationml/2006/main">
  <p:tag name="AS_UNIQUEID" val="355"/>
</p:tagLst>
</file>

<file path=ppt/tags/tag71.xml><?xml version="1.0" encoding="utf-8"?>
<p:tagLst xmlns:p="http://schemas.openxmlformats.org/presentationml/2006/main">
  <p:tag name="AS_UNIQUEID" val="356"/>
</p:tagLst>
</file>

<file path=ppt/tags/tag72.xml><?xml version="1.0" encoding="utf-8"?>
<p:tagLst xmlns:p="http://schemas.openxmlformats.org/presentationml/2006/main">
  <p:tag name="AS_UNIQUEID" val="357"/>
</p:tagLst>
</file>

<file path=ppt/tags/tag73.xml><?xml version="1.0" encoding="utf-8"?>
<p:tagLst xmlns:p="http://schemas.openxmlformats.org/presentationml/2006/main">
  <p:tag name="AS_UNIQUEID" val="358"/>
</p:tagLst>
</file>

<file path=ppt/tags/tag74.xml><?xml version="1.0" encoding="utf-8"?>
<p:tagLst xmlns:p="http://schemas.openxmlformats.org/presentationml/2006/main">
  <p:tag name="AS_UNIQUEID" val="359"/>
</p:tagLst>
</file>

<file path=ppt/tags/tag75.xml><?xml version="1.0" encoding="utf-8"?>
<p:tagLst xmlns:p="http://schemas.openxmlformats.org/presentationml/2006/main">
  <p:tag name="AS_UNIQUEID" val="360"/>
</p:tagLst>
</file>

<file path=ppt/tags/tag76.xml><?xml version="1.0" encoding="utf-8"?>
<p:tagLst xmlns:p="http://schemas.openxmlformats.org/presentationml/2006/main">
  <p:tag name="AS_UNIQUEID" val="361"/>
</p:tagLst>
</file>

<file path=ppt/tags/tag77.xml><?xml version="1.0" encoding="utf-8"?>
<p:tagLst xmlns:p="http://schemas.openxmlformats.org/presentationml/2006/main">
  <p:tag name="AS_UNIQUEID" val="362"/>
</p:tagLst>
</file>

<file path=ppt/tags/tag78.xml><?xml version="1.0" encoding="utf-8"?>
<p:tagLst xmlns:p="http://schemas.openxmlformats.org/presentationml/2006/main">
  <p:tag name="AS_UNIQUEID" val="363"/>
</p:tagLst>
</file>

<file path=ppt/tags/tag79.xml><?xml version="1.0" encoding="utf-8"?>
<p:tagLst xmlns:p="http://schemas.openxmlformats.org/presentationml/2006/main">
  <p:tag name="AS_UNIQUEID" val="364"/>
</p:tagLst>
</file>

<file path=ppt/tags/tag80.xml><?xml version="1.0" encoding="utf-8"?>
<p:tagLst xmlns:p="http://schemas.openxmlformats.org/presentationml/2006/main">
  <p:tag name="AS_UNIQUEID" val="365"/>
</p:tagLst>
</file>

<file path=ppt/tags/tag81.xml><?xml version="1.0" encoding="utf-8"?>
<p:tagLst xmlns:p="http://schemas.openxmlformats.org/presentationml/2006/main">
  <p:tag name="AS_UNIQUEID" val="366"/>
</p:tagLst>
</file>

<file path=ppt/tags/tag82.xml><?xml version="1.0" encoding="utf-8"?>
<p:tagLst xmlns:p="http://schemas.openxmlformats.org/presentationml/2006/main">
  <p:tag name="AS_UNIQUEID" val="367"/>
</p:tagLst>
</file>

<file path=ppt/tags/tag83.xml><?xml version="1.0" encoding="utf-8"?>
<p:tagLst xmlns:p="http://schemas.openxmlformats.org/presentationml/2006/main">
  <p:tag name="AS_UNIQUEID" val="368"/>
</p:tagLst>
</file>

<file path=ppt/tags/tag84.xml><?xml version="1.0" encoding="utf-8"?>
<p:tagLst xmlns:p="http://schemas.openxmlformats.org/presentationml/2006/main">
  <p:tag name="AS_UNIQUEID" val="369"/>
</p:tagLst>
</file>

<file path=ppt/tags/tag85.xml><?xml version="1.0" encoding="utf-8"?>
<p:tagLst xmlns:p="http://schemas.openxmlformats.org/presentationml/2006/main">
  <p:tag name="AS_UNIQUEID" val="370"/>
</p:tagLst>
</file>

<file path=ppt/tags/tag86.xml><?xml version="1.0" encoding="utf-8"?>
<p:tagLst xmlns:p="http://schemas.openxmlformats.org/presentationml/2006/main">
  <p:tag name="AS_UNIQUEID" val="371"/>
</p:tagLst>
</file>

<file path=ppt/tags/tag87.xml><?xml version="1.0" encoding="utf-8"?>
<p:tagLst xmlns:p="http://schemas.openxmlformats.org/presentationml/2006/main">
  <p:tag name="AS_UNIQUEID" val="372"/>
</p:tagLst>
</file>

<file path=ppt/tags/tag88.xml><?xml version="1.0" encoding="utf-8"?>
<p:tagLst xmlns:p="http://schemas.openxmlformats.org/presentationml/2006/main">
  <p:tag name="AS_UNIQUEID" val="373"/>
</p:tagLst>
</file>

<file path=ppt/tags/tag89.xml><?xml version="1.0" encoding="utf-8"?>
<p:tagLst xmlns:p="http://schemas.openxmlformats.org/presentationml/2006/main">
  <p:tag name="AS_UNIQUEID" val="374"/>
</p:tagLst>
</file>

<file path=ppt/tags/tag90.xml><?xml version="1.0" encoding="utf-8"?>
<p:tagLst xmlns:p="http://schemas.openxmlformats.org/presentationml/2006/main">
  <p:tag name="AS_UNIQUEID" val="375"/>
</p:tagLst>
</file>

<file path=ppt/tags/tag91.xml><?xml version="1.0" encoding="utf-8"?>
<p:tagLst xmlns:p="http://schemas.openxmlformats.org/presentationml/2006/main">
  <p:tag name="AS_UNIQUEID" val="376"/>
</p:tagLst>
</file>

<file path=ppt/tags/tag92.xml><?xml version="1.0" encoding="utf-8"?>
<p:tagLst xmlns:p="http://schemas.openxmlformats.org/presentationml/2006/main">
  <p:tag name="AS_UNIQUEID" val="377"/>
</p:tagLst>
</file>

<file path=ppt/tags/tag93.xml><?xml version="1.0" encoding="utf-8"?>
<p:tagLst xmlns:p="http://schemas.openxmlformats.org/presentationml/2006/main">
  <p:tag name="AS_UNIQUEID" val="378"/>
</p:tagLst>
</file>

<file path=ppt/tags/tag94.xml><?xml version="1.0" encoding="utf-8"?>
<p:tagLst xmlns:p="http://schemas.openxmlformats.org/presentationml/2006/main">
  <p:tag name="AS_UNIQUEID" val="379"/>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95.xml><?xml version="1.0" encoding="utf-8"?>
<p:tagLst xmlns:p="http://schemas.openxmlformats.org/presentationml/2006/main">
  <p:tag name="AS_UNIQUEID" val="380"/>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96.xml><?xml version="1.0" encoding="utf-8"?>
<p:tagLst xmlns:p="http://schemas.openxmlformats.org/presentationml/2006/main">
  <p:tag name="AS_UNIQUEID" val="381"/>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7.xml><?xml version="1.0" encoding="utf-8"?>
<p:tagLst xmlns:p="http://schemas.openxmlformats.org/presentationml/2006/main">
  <p:tag name="AS_UNIQUEID" val="382"/>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8.xml><?xml version="1.0" encoding="utf-8"?>
<p:tagLst xmlns:p="http://schemas.openxmlformats.org/presentationml/2006/main">
  <p:tag name="AS_UNIQUEID" val="383"/>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9.xml><?xml version="1.0" encoding="utf-8"?>
<p:tagLst xmlns:p="http://schemas.openxmlformats.org/presentationml/2006/main">
  <p:tag name="AS_UNIQUEID" val="384"/>
</p:tagLst>
</file>

<file path=ppt/tags/tag100.xml><?xml version="1.0" encoding="utf-8"?>
<p:tagLst xmlns:p="http://schemas.openxmlformats.org/presentationml/2006/main">
  <p:tag name="AS_UNIQUEID" val="385"/>
</p:tagLst>
</file>

<file path=ppt/tags/tag101.xml><?xml version="1.0" encoding="utf-8"?>
<p:tagLst xmlns:p="http://schemas.openxmlformats.org/presentationml/2006/main">
  <p:tag name="AS_UNIQUEID" val="386"/>
</p:tagLst>
</file>

<file path=ppt/tags/tag102.xml><?xml version="1.0" encoding="utf-8"?>
<p:tagLst xmlns:p="http://schemas.openxmlformats.org/presentationml/2006/main">
  <p:tag name="AS_UNIQUEID" val="387"/>
</p:tagLst>
</file>

<file path=ppt/tags/tag103.xml><?xml version="1.0" encoding="utf-8"?>
<p:tagLst xmlns:p="http://schemas.openxmlformats.org/presentationml/2006/main">
  <p:tag name="AS_UNIQUEID" val="388"/>
</p:tagLst>
</file>

<file path=ppt/tags/tag104.xml><?xml version="1.0" encoding="utf-8"?>
<p:tagLst xmlns:p="http://schemas.openxmlformats.org/presentationml/2006/main">
  <p:tag name="AS_UNIQUEID" val="389"/>
</p:tagLst>
</file>

<file path=ppt/tags/tag105.xml><?xml version="1.0" encoding="utf-8"?>
<p:tagLst xmlns:p="http://schemas.openxmlformats.org/presentationml/2006/main">
  <p:tag name="AS_UNIQUEID" val="390"/>
</p:tagLst>
</file>

<file path=ppt/tags/tag106.xml><?xml version="1.0" encoding="utf-8"?>
<p:tagLst xmlns:p="http://schemas.openxmlformats.org/presentationml/2006/main">
  <p:tag name="AS_UNIQUEID" val="391"/>
</p:tagLst>
</file>

<file path=ppt/tags/tag107.xml><?xml version="1.0" encoding="utf-8"?>
<p:tagLst xmlns:p="http://schemas.openxmlformats.org/presentationml/2006/main">
  <p:tag name="AS_UNIQUEID" val="392"/>
</p:tagLst>
</file>

<file path=ppt/tags/tag108.xml><?xml version="1.0" encoding="utf-8"?>
<p:tagLst xmlns:p="http://schemas.openxmlformats.org/presentationml/2006/main">
  <p:tag name="AS_UNIQUEID" val="393"/>
</p:tagLst>
</file>

<file path=ppt/tags/tag109.xml><?xml version="1.0" encoding="utf-8"?>
<p:tagLst xmlns:p="http://schemas.openxmlformats.org/presentationml/2006/main">
  <p:tag name="AS_UNIQUEID" val="394"/>
</p:tagLst>
</file>

<file path=ppt/tags/tag110.xml><?xml version="1.0" encoding="utf-8"?>
<p:tagLst xmlns:p="http://schemas.openxmlformats.org/presentationml/2006/main">
  <p:tag name="AS_UNIQUEID" val="395"/>
</p:tagLst>
</file>

<file path=ppt/tags/tag111.xml><?xml version="1.0" encoding="utf-8"?>
<p:tagLst xmlns:p="http://schemas.openxmlformats.org/presentationml/2006/main">
  <p:tag name="AS_UNIQUEID" val="396"/>
</p:tagLst>
</file>

<file path=ppt/tags/tag112.xml><?xml version="1.0" encoding="utf-8"?>
<p:tagLst xmlns:p="http://schemas.openxmlformats.org/presentationml/2006/main">
  <p:tag name="AS_UNIQUEID" val="397"/>
</p:tagLst>
</file>

<file path=ppt/tags/tag113.xml><?xml version="1.0" encoding="utf-8"?>
<p:tagLst xmlns:p="http://schemas.openxmlformats.org/presentationml/2006/main">
  <p:tag name="AS_UNIQUEID" val="398"/>
</p:tagLst>
</file>

<file path=ppt/tags/tag114.xml><?xml version="1.0" encoding="utf-8"?>
<p:tagLst xmlns:p="http://schemas.openxmlformats.org/presentationml/2006/main">
  <p:tag name="AS_UNIQUEID" val="399"/>
</p:tagLst>
</file>

<file path=ppt/tags/tag115.xml><?xml version="1.0" encoding="utf-8"?>
<p:tagLst xmlns:p="http://schemas.openxmlformats.org/presentationml/2006/main">
  <p:tag name="AS_UNIQUEID" val="400"/>
</p:tagLst>
</file>

<file path=ppt/tags/tag116.xml><?xml version="1.0" encoding="utf-8"?>
<p:tagLst xmlns:p="http://schemas.openxmlformats.org/presentationml/2006/main">
  <p:tag name="AS_UNIQUEID" val="401"/>
</p:tagLst>
</file>

<file path=ppt/tags/tag117.xml><?xml version="1.0" encoding="utf-8"?>
<p:tagLst xmlns:p="http://schemas.openxmlformats.org/presentationml/2006/main">
  <p:tag name="AS_UNIQUEID" val="402"/>
</p:tagLst>
</file>

<file path=ppt/tags/tag118.xml><?xml version="1.0" encoding="utf-8"?>
<p:tagLst xmlns:p="http://schemas.openxmlformats.org/presentationml/2006/main">
  <p:tag name="AS_UNIQUEID" val="403"/>
</p:tagLst>
</file>

<file path=ppt/tags/tag119.xml><?xml version="1.0" encoding="utf-8"?>
<p:tagLst xmlns:p="http://schemas.openxmlformats.org/presentationml/2006/main">
  <p:tag name="AS_UNIQUEID" val="404"/>
</p:tagLst>
</file>

<file path=ppt/tags/tag120.xml><?xml version="1.0" encoding="utf-8"?>
<p:tagLst xmlns:p="http://schemas.openxmlformats.org/presentationml/2006/main">
  <p:tag name="AS_UNIQUEID" val="405"/>
</p:tagLst>
</file>

<file path=ppt/tags/tag121.xml><?xml version="1.0" encoding="utf-8"?>
<p:tagLst xmlns:p="http://schemas.openxmlformats.org/presentationml/2006/main">
  <p:tag name="AS_UNIQUEID" val="406"/>
</p:tagLst>
</file>

<file path=ppt/tags/tag122.xml><?xml version="1.0" encoding="utf-8"?>
<p:tagLst xmlns:p="http://schemas.openxmlformats.org/presentationml/2006/main">
  <p:tag name="AS_UNIQUEID" val="407"/>
</p:tagLst>
</file>

<file path=ppt/tags/tag123.xml><?xml version="1.0" encoding="utf-8"?>
<p:tagLst xmlns:p="http://schemas.openxmlformats.org/presentationml/2006/main">
  <p:tag name="AS_UNIQUEID" val="408"/>
</p:tagLst>
</file>

<file path=ppt/tags/tag124.xml><?xml version="1.0" encoding="utf-8"?>
<p:tagLst xmlns:p="http://schemas.openxmlformats.org/presentationml/2006/main">
  <p:tag name="AS_UNIQUEID" val="409"/>
</p:tagLst>
</file>

<file path=ppt/tags/tag125.xml><?xml version="1.0" encoding="utf-8"?>
<p:tagLst xmlns:p="http://schemas.openxmlformats.org/presentationml/2006/main">
  <p:tag name="AS_UNIQUEID" val="410"/>
</p:tagLst>
</file>

<file path=ppt/tags/tag126.xml><?xml version="1.0" encoding="utf-8"?>
<p:tagLst xmlns:p="http://schemas.openxmlformats.org/presentationml/2006/main">
  <p:tag name="AS_UNIQUEID" val="411"/>
</p:tagLst>
</file>

<file path=ppt/tags/tag127.xml><?xml version="1.0" encoding="utf-8"?>
<p:tagLst xmlns:p="http://schemas.openxmlformats.org/presentationml/2006/main">
  <p:tag name="AS_UNIQUEID" val="412"/>
</p:tagLst>
</file>

<file path=ppt/tags/tag128.xml><?xml version="1.0" encoding="utf-8"?>
<p:tagLst xmlns:p="http://schemas.openxmlformats.org/presentationml/2006/main">
  <p:tag name="AS_UNIQUEID" val="413"/>
</p:tagLst>
</file>

<file path=ppt/tags/tag129.xml><?xml version="1.0" encoding="utf-8"?>
<p:tagLst xmlns:p="http://schemas.openxmlformats.org/presentationml/2006/main">
  <p:tag name="AS_UNIQUEID" val="414"/>
</p:tagLst>
</file>

<file path=ppt/tags/tag130.xml><?xml version="1.0" encoding="utf-8"?>
<p:tagLst xmlns:p="http://schemas.openxmlformats.org/presentationml/2006/main">
  <p:tag name="AS_UNIQUEID" val="415"/>
</p:tagLst>
</file>

<file path=ppt/tags/tag131.xml><?xml version="1.0" encoding="utf-8"?>
<p:tagLst xmlns:p="http://schemas.openxmlformats.org/presentationml/2006/main">
  <p:tag name="AS_UNIQUEID" val="416"/>
</p:tagLst>
</file>

<file path=ppt/tags/tag132.xml><?xml version="1.0" encoding="utf-8"?>
<p:tagLst xmlns:p="http://schemas.openxmlformats.org/presentationml/2006/main">
  <p:tag name="AS_UNIQUEID" val="417"/>
</p:tagLst>
</file>

<file path=ppt/tags/tag133.xml><?xml version="1.0" encoding="utf-8"?>
<p:tagLst xmlns:p="http://schemas.openxmlformats.org/presentationml/2006/main">
  <p:tag name="AS_UNIQUEID" val="418"/>
</p:tagLst>
</file>

<file path=ppt/tags/tag134.xml><?xml version="1.0" encoding="utf-8"?>
<p:tagLst xmlns:p="http://schemas.openxmlformats.org/presentationml/2006/main">
  <p:tag name="AS_UNIQUEID" val="419"/>
</p:tagLst>
</file>

<file path=ppt/tags/tag135.xml><?xml version="1.0" encoding="utf-8"?>
<p:tagLst xmlns:p="http://schemas.openxmlformats.org/presentationml/2006/main">
  <p:tag name="AS_UNIQUEID" val="420"/>
</p:tagLst>
</file>

<file path=ppt/tags/tag136.xml><?xml version="1.0" encoding="utf-8"?>
<p:tagLst xmlns:p="http://schemas.openxmlformats.org/presentationml/2006/main">
  <p:tag name="AS_UNIQUEID" val="421"/>
</p:tagLst>
</file>

<file path=ppt/tags/tag137.xml><?xml version="1.0" encoding="utf-8"?>
<p:tagLst xmlns:p="http://schemas.openxmlformats.org/presentationml/2006/main">
  <p:tag name="AS_UNIQUEID" val="422"/>
</p:tagLst>
</file>

<file path=ppt/tags/tag138.xml><?xml version="1.0" encoding="utf-8"?>
<p:tagLst xmlns:p="http://schemas.openxmlformats.org/presentationml/2006/main">
  <p:tag name="AS_UNIQUEID" val="423"/>
</p:tagLst>
</file>

<file path=ppt/tags/tag139.xml><?xml version="1.0" encoding="utf-8"?>
<p:tagLst xmlns:p="http://schemas.openxmlformats.org/presentationml/2006/main">
  <p:tag name="AS_UNIQUEID" val="424"/>
</p:tagLst>
</file>

<file path=ppt/tags/tag140.xml><?xml version="1.0" encoding="utf-8"?>
<p:tagLst xmlns:p="http://schemas.openxmlformats.org/presentationml/2006/main">
  <p:tag name="AS_UNIQUEID" val="425"/>
</p:tagLst>
</file>

<file path=ppt/tags/tag141.xml><?xml version="1.0" encoding="utf-8"?>
<p:tagLst xmlns:p="http://schemas.openxmlformats.org/presentationml/2006/main">
  <p:tag name="AS_UNIQUEID" val="426"/>
</p:tagLst>
</file>

<file path=ppt/tags/tag142.xml><?xml version="1.0" encoding="utf-8"?>
<p:tagLst xmlns:p="http://schemas.openxmlformats.org/presentationml/2006/main">
  <p:tag name="AS_UNIQUEID" val="427"/>
</p:tagLst>
</file>

<file path=ppt/tags/tag143.xml><?xml version="1.0" encoding="utf-8"?>
<p:tagLst xmlns:p="http://schemas.openxmlformats.org/presentationml/2006/main">
  <p:tag name="AS_UNIQUEID" val="428"/>
</p:tagLst>
</file>

<file path=ppt/tags/tag144.xml><?xml version="1.0" encoding="utf-8"?>
<p:tagLst xmlns:p="http://schemas.openxmlformats.org/presentationml/2006/main">
  <p:tag name="AS_UNIQUEID" val="429"/>
</p:tagLst>
</file>

<file path=ppt/tags/tag145.xml><?xml version="1.0" encoding="utf-8"?>
<p:tagLst xmlns:p="http://schemas.openxmlformats.org/presentationml/2006/main">
  <p:tag name="AS_UNIQUEID" val="430"/>
</p:tagLst>
</file>

<file path=ppt/tags/tag146.xml><?xml version="1.0" encoding="utf-8"?>
<p:tagLst xmlns:p="http://schemas.openxmlformats.org/presentationml/2006/main">
  <p:tag name="AS_UNIQUEID" val="431"/>
</p:tagLst>
</file>

<file path=ppt/tags/tag147.xml><?xml version="1.0" encoding="utf-8"?>
<p:tagLst xmlns:p="http://schemas.openxmlformats.org/presentationml/2006/main">
  <p:tag name="AS_UNIQUEID" val="432"/>
</p:tagLst>
</file>

<file path=ppt/tags/tag148.xml><?xml version="1.0" encoding="utf-8"?>
<p:tagLst xmlns:p="http://schemas.openxmlformats.org/presentationml/2006/main">
  <p:tag name="AS_UNIQUEID" val="433"/>
</p:tagLst>
</file>

<file path=ppt/tags/tag149.xml><?xml version="1.0" encoding="utf-8"?>
<p:tagLst xmlns:p="http://schemas.openxmlformats.org/presentationml/2006/main">
  <p:tag name="AS_UNIQUEID" val="434"/>
</p:tagLst>
</file>

<file path=ppt/tags/tag150.xml><?xml version="1.0" encoding="utf-8"?>
<p:tagLst xmlns:p="http://schemas.openxmlformats.org/presentationml/2006/main">
  <p:tag name="AS_UNIQUEID" val="435"/>
</p:tagLst>
</file>

<file path=ppt/tags/tag151.xml><?xml version="1.0" encoding="utf-8"?>
<p:tagLst xmlns:p="http://schemas.openxmlformats.org/presentationml/2006/main">
  <p:tag name="AS_UNIQUEID" val="436"/>
</p:tagLst>
</file>

<file path=ppt/tags/tag152.xml><?xml version="1.0" encoding="utf-8"?>
<p:tagLst xmlns:p="http://schemas.openxmlformats.org/presentationml/2006/main">
  <p:tag name="AS_UNIQUEID" val="437"/>
</p:tagLst>
</file>

<file path=ppt/tags/tag153.xml><?xml version="1.0" encoding="utf-8"?>
<p:tagLst xmlns:p="http://schemas.openxmlformats.org/presentationml/2006/main">
  <p:tag name="AS_UNIQUEID" val="438"/>
</p:tagLst>
</file>

<file path=ppt/tags/tag154.xml><?xml version="1.0" encoding="utf-8"?>
<p:tagLst xmlns:p="http://schemas.openxmlformats.org/presentationml/2006/main">
  <p:tag name="AS_UNIQUEID" val="439"/>
</p:tagLst>
</file>

<file path=ppt/tags/tag155.xml><?xml version="1.0" encoding="utf-8"?>
<p:tagLst xmlns:p="http://schemas.openxmlformats.org/presentationml/2006/main">
  <p:tag name="AS_UNIQUEID" val="440"/>
</p:tagLst>
</file>

<file path=ppt/tags/tag156.xml><?xml version="1.0" encoding="utf-8"?>
<p:tagLst xmlns:p="http://schemas.openxmlformats.org/presentationml/2006/main">
  <p:tag name="AS_UNIQUEID" val="441"/>
</p:tagLst>
</file>

<file path=ppt/tags/tag157.xml><?xml version="1.0" encoding="utf-8"?>
<p:tagLst xmlns:p="http://schemas.openxmlformats.org/presentationml/2006/main">
  <p:tag name="AS_UNIQUEID" val="442"/>
</p:tagLst>
</file>

<file path=ppt/tags/tag158.xml><?xml version="1.0" encoding="utf-8"?>
<p:tagLst xmlns:p="http://schemas.openxmlformats.org/presentationml/2006/main">
  <p:tag name="AS_UNIQUEID" val="443"/>
</p:tagLst>
</file>

<file path=ppt/tags/tag159.xml><?xml version="1.0" encoding="utf-8"?>
<p:tagLst xmlns:p="http://schemas.openxmlformats.org/presentationml/2006/main">
  <p:tag name="AS_UNIQUEID" val="444"/>
</p:tagLst>
</file>

<file path=ppt/tags/tag160.xml><?xml version="1.0" encoding="utf-8"?>
<p:tagLst xmlns:p="http://schemas.openxmlformats.org/presentationml/2006/main">
  <p:tag name="AS_UNIQUEID" val="445"/>
</p:tagLst>
</file>

<file path=ppt/tags/tag161.xml><?xml version="1.0" encoding="utf-8"?>
<p:tagLst xmlns:p="http://schemas.openxmlformats.org/presentationml/2006/main">
  <p:tag name="AS_UNIQUEID" val="446"/>
</p:tagLst>
</file>

<file path=ppt/tags/tag162.xml><?xml version="1.0" encoding="utf-8"?>
<p:tagLst xmlns:p="http://schemas.openxmlformats.org/presentationml/2006/main">
  <p:tag name="AS_UNIQUEID" val="447"/>
</p:tagLst>
</file>

<file path=ppt/tags/tag163.xml><?xml version="1.0" encoding="utf-8"?>
<p:tagLst xmlns:p="http://schemas.openxmlformats.org/presentationml/2006/main">
  <p:tag name="AS_UNIQUEID" val="448"/>
</p:tagLst>
</file>

<file path=ppt/tags/tag164.xml><?xml version="1.0" encoding="utf-8"?>
<p:tagLst xmlns:p="http://schemas.openxmlformats.org/presentationml/2006/main">
  <p:tag name="AS_UNIQUEID" val="449"/>
</p:tagLst>
</file>

<file path=ppt/tags/tag165.xml><?xml version="1.0" encoding="utf-8"?>
<p:tagLst xmlns:p="http://schemas.openxmlformats.org/presentationml/2006/main">
  <p:tag name="AS_UNIQUEID" val="450"/>
</p:tagLst>
</file>

<file path=ppt/tags/tag166.xml><?xml version="1.0" encoding="utf-8"?>
<p:tagLst xmlns:p="http://schemas.openxmlformats.org/presentationml/2006/main">
  <p:tag name="AS_UNIQUEID" val="451"/>
</p:tagLst>
</file>

<file path=ppt/tags/tag167.xml><?xml version="1.0" encoding="utf-8"?>
<p:tagLst xmlns:p="http://schemas.openxmlformats.org/presentationml/2006/main">
  <p:tag name="AS_UNIQUEID" val="452"/>
</p:tagLst>
</file>

<file path=ppt/tags/tag168.xml><?xml version="1.0" encoding="utf-8"?>
<p:tagLst xmlns:p="http://schemas.openxmlformats.org/presentationml/2006/main">
  <p:tag name="AS_UNIQUEID" val="453"/>
</p:tagLst>
</file>

<file path=ppt/tags/tag169.xml><?xml version="1.0" encoding="utf-8"?>
<p:tagLst xmlns:p="http://schemas.openxmlformats.org/presentationml/2006/main">
  <p:tag name="AS_UNIQUEID" val="454"/>
</p:tagLst>
</file>

<file path=ppt/tags/tag170.xml><?xml version="1.0" encoding="utf-8"?>
<p:tagLst xmlns:p="http://schemas.openxmlformats.org/presentationml/2006/main">
  <p:tag name="AS_UNIQUEID" val="455"/>
</p:tagLst>
</file>

<file path=ppt/tags/tag171.xml><?xml version="1.0" encoding="utf-8"?>
<p:tagLst xmlns:p="http://schemas.openxmlformats.org/presentationml/2006/main">
  <p:tag name="AS_UNIQUEID" val="456"/>
</p:tagLst>
</file>

<file path=ppt/tags/tag172.xml><?xml version="1.0" encoding="utf-8"?>
<p:tagLst xmlns:p="http://schemas.openxmlformats.org/presentationml/2006/main">
  <p:tag name="AS_UNIQUEID" val="457"/>
</p:tagLst>
</file>

<file path=ppt/tags/tag173.xml><?xml version="1.0" encoding="utf-8"?>
<p:tagLst xmlns:p="http://schemas.openxmlformats.org/presentationml/2006/main">
  <p:tag name="AS_UNIQUEID" val="458"/>
</p:tagLst>
</file>

<file path=ppt/tags/tag174.xml><?xml version="1.0" encoding="utf-8"?>
<p:tagLst xmlns:p="http://schemas.openxmlformats.org/presentationml/2006/main">
  <p:tag name="AS_UNIQUEID" val="459"/>
</p:tagLst>
</file>

<file path=ppt/tags/tag175.xml><?xml version="1.0" encoding="utf-8"?>
<p:tagLst xmlns:p="http://schemas.openxmlformats.org/presentationml/2006/main">
  <p:tag name="AS_UNIQUEID" val="460"/>
</p:tagLst>
</file>

<file path=ppt/tags/tag176.xml><?xml version="1.0" encoding="utf-8"?>
<p:tagLst xmlns:p="http://schemas.openxmlformats.org/presentationml/2006/main">
  <p:tag name="AS_UNIQUEID" val="461"/>
</p:tagLst>
</file>

<file path=ppt/tags/tag177.xml><?xml version="1.0" encoding="utf-8"?>
<p:tagLst xmlns:p="http://schemas.openxmlformats.org/presentationml/2006/main">
  <p:tag name="AS_UNIQUEID" val="462"/>
</p:tagLst>
</file>

<file path=ppt/tags/tag178.xml><?xml version="1.0" encoding="utf-8"?>
<p:tagLst xmlns:p="http://schemas.openxmlformats.org/presentationml/2006/main">
  <p:tag name="AS_UNIQUEID" val="463"/>
</p:tagLst>
</file>

<file path=ppt/tags/tag179.xml><?xml version="1.0" encoding="utf-8"?>
<p:tagLst xmlns:p="http://schemas.openxmlformats.org/presentationml/2006/main">
  <p:tag name="AS_UNIQUEID" val="464"/>
</p:tagLst>
</file>

<file path=ppt/tags/tag180.xml><?xml version="1.0" encoding="utf-8"?>
<p:tagLst xmlns:p="http://schemas.openxmlformats.org/presentationml/2006/main">
  <p:tag name="AS_UNIQUEID" val="465"/>
</p:tagLst>
</file>

<file path=ppt/tags/tag181.xml><?xml version="1.0" encoding="utf-8"?>
<p:tagLst xmlns:p="http://schemas.openxmlformats.org/presentationml/2006/main">
  <p:tag name="AS_UNIQUEID" val="466"/>
</p:tagLst>
</file>

<file path=ppt/tags/tag182.xml><?xml version="1.0" encoding="utf-8"?>
<p:tagLst xmlns:p="http://schemas.openxmlformats.org/presentationml/2006/main">
  <p:tag name="AS_UNIQUEID" val="467"/>
</p:tagLst>
</file>

<file path=ppt/tags/tag183.xml><?xml version="1.0" encoding="utf-8"?>
<p:tagLst xmlns:p="http://schemas.openxmlformats.org/presentationml/2006/main">
  <p:tag name="AS_UNIQUEID" val="468"/>
</p:tagLst>
</file>

<file path=ppt/tags/tag184.xml><?xml version="1.0" encoding="utf-8"?>
<p:tagLst xmlns:p="http://schemas.openxmlformats.org/presentationml/2006/main">
  <p:tag name="AS_UNIQUEID" val="469"/>
</p:tagLst>
</file>

<file path=ppt/tags/tag185.xml><?xml version="1.0" encoding="utf-8"?>
<p:tagLst xmlns:p="http://schemas.openxmlformats.org/presentationml/2006/main">
  <p:tag name="AS_UNIQUEID" val="470"/>
</p:tagLst>
</file>

<file path=ppt/tags/tag186.xml><?xml version="1.0" encoding="utf-8"?>
<p:tagLst xmlns:p="http://schemas.openxmlformats.org/presentationml/2006/main">
  <p:tag name="AS_UNIQUEID" val="471"/>
</p:tagLst>
</file>

<file path=ppt/tags/tag187.xml><?xml version="1.0" encoding="utf-8"?>
<p:tagLst xmlns:p="http://schemas.openxmlformats.org/presentationml/2006/main">
  <p:tag name="AS_UNIQUEID" val="472"/>
</p:tagLst>
</file>

<file path=ppt/tags/tag188.xml><?xml version="1.0" encoding="utf-8"?>
<p:tagLst xmlns:p="http://schemas.openxmlformats.org/presentationml/2006/main">
  <p:tag name="AS_UNIQUEID" val="473"/>
</p:tagLst>
</file>

<file path=ppt/tags/tag189.xml><?xml version="1.0" encoding="utf-8"?>
<p:tagLst xmlns:p="http://schemas.openxmlformats.org/presentationml/2006/main">
  <p:tag name="AS_UNIQUEID" val="474"/>
</p:tagLst>
</file>

<file path=ppt/tags/tag190.xml><?xml version="1.0" encoding="utf-8"?>
<p:tagLst xmlns:p="http://schemas.openxmlformats.org/presentationml/2006/main">
  <p:tag name="AS_UNIQUEID" val="475"/>
</p:tagLst>
</file>

<file path=ppt/tags/tag191.xml><?xml version="1.0" encoding="utf-8"?>
<p:tagLst xmlns:p="http://schemas.openxmlformats.org/presentationml/2006/main">
  <p:tag name="AS_UNIQUEID" val="476"/>
</p:tagLst>
</file>

<file path=ppt/tags/tag192.xml><?xml version="1.0" encoding="utf-8"?>
<p:tagLst xmlns:p="http://schemas.openxmlformats.org/presentationml/2006/main">
  <p:tag name="AS_UNIQUEID" val="477"/>
</p:tagLst>
</file>

<file path=ppt/tags/tag193.xml><?xml version="1.0" encoding="utf-8"?>
<p:tagLst xmlns:p="http://schemas.openxmlformats.org/presentationml/2006/main">
  <p:tag name="AS_UNIQUEID" val="478"/>
</p:tagLst>
</file>

<file path=ppt/tags/tag194.xml><?xml version="1.0" encoding="utf-8"?>
<p:tagLst xmlns:p="http://schemas.openxmlformats.org/presentationml/2006/main">
  <p:tag name="AS_UNIQUEID" val="479"/>
</p:tagLst>
</file>

<file path=ppt/tags/tag195.xml><?xml version="1.0" encoding="utf-8"?>
<p:tagLst xmlns:p="http://schemas.openxmlformats.org/presentationml/2006/main">
  <p:tag name="AS_UNIQUEID" val="480"/>
</p:tagLst>
</file>

<file path=ppt/tags/tag196.xml><?xml version="1.0" encoding="utf-8"?>
<p:tagLst xmlns:p="http://schemas.openxmlformats.org/presentationml/2006/main">
  <p:tag name="AS_UNIQUEID" val="481"/>
</p:tagLst>
</file>

<file path=ppt/tags/tag197.xml><?xml version="1.0" encoding="utf-8"?>
<p:tagLst xmlns:p="http://schemas.openxmlformats.org/presentationml/2006/main">
  <p:tag name="AS_UNIQUEID" val="482"/>
</p:tagLst>
</file>

<file path=ppt/tags/tag198.xml><?xml version="1.0" encoding="utf-8"?>
<p:tagLst xmlns:p="http://schemas.openxmlformats.org/presentationml/2006/main">
  <p:tag name="AS_UNIQUEID" val="483"/>
</p:tagLst>
</file>

<file path=ppt/tags/tag199.xml><?xml version="1.0" encoding="utf-8"?>
<p:tagLst xmlns:p="http://schemas.openxmlformats.org/presentationml/2006/main">
  <p:tag name="AS_UNIQUEID" val="484"/>
</p:tagLst>
</file>

<file path=ppt/tags/tag200.xml><?xml version="1.0" encoding="utf-8"?>
<p:tagLst xmlns:p="http://schemas.openxmlformats.org/presentationml/2006/main">
  <p:tag name="AS_UNIQUEID" val="485"/>
</p:tagLst>
</file>

<file path=ppt/tags/tag201.xml><?xml version="1.0" encoding="utf-8"?>
<p:tagLst xmlns:p="http://schemas.openxmlformats.org/presentationml/2006/main">
  <p:tag name="AS_UNIQUEID" val="486"/>
</p:tagLst>
</file>

<file path=ppt/tags/tag202.xml><?xml version="1.0" encoding="utf-8"?>
<p:tagLst xmlns:p="http://schemas.openxmlformats.org/presentationml/2006/main">
  <p:tag name="AS_UNIQUEID" val="487"/>
</p:tagLst>
</file>

<file path=ppt/tags/tag203.xml><?xml version="1.0" encoding="utf-8"?>
<p:tagLst xmlns:p="http://schemas.openxmlformats.org/presentationml/2006/main">
  <p:tag name="AS_UNIQUEID" val="488"/>
</p:tagLst>
</file>

<file path=ppt/tags/tag204.xml><?xml version="1.0" encoding="utf-8"?>
<p:tagLst xmlns:p="http://schemas.openxmlformats.org/presentationml/2006/main">
  <p:tag name="AS_UNIQUEID" val="489"/>
</p:tagLst>
</file>

<file path=ppt/tags/tag205.xml><?xml version="1.0" encoding="utf-8"?>
<p:tagLst xmlns:p="http://schemas.openxmlformats.org/presentationml/2006/main">
  <p:tag name="AS_UNIQUEID" val="490"/>
</p:tagLst>
</file>

<file path=ppt/tags/tag206.xml><?xml version="1.0" encoding="utf-8"?>
<p:tagLst xmlns:p="http://schemas.openxmlformats.org/presentationml/2006/main">
  <p:tag name="AS_UNIQUEID" val="491"/>
</p:tagLst>
</file>

<file path=ppt/tags/tag207.xml><?xml version="1.0" encoding="utf-8"?>
<p:tagLst xmlns:p="http://schemas.openxmlformats.org/presentationml/2006/main">
  <p:tag name="AS_UNIQUEID" val="492"/>
</p:tagLst>
</file>

<file path=ppt/tags/tag208.xml><?xml version="1.0" encoding="utf-8"?>
<p:tagLst xmlns:p="http://schemas.openxmlformats.org/presentationml/2006/main">
  <p:tag name="AS_UNIQUEID" val="493"/>
</p:tagLst>
</file>

<file path=ppt/tags/tag209.xml><?xml version="1.0" encoding="utf-8"?>
<p:tagLst xmlns:p="http://schemas.openxmlformats.org/presentationml/2006/main">
  <p:tag name="AS_UNIQUEID" val="494"/>
</p:tagLst>
</file>

<file path=ppt/tags/tag210.xml><?xml version="1.0" encoding="utf-8"?>
<p:tagLst xmlns:p="http://schemas.openxmlformats.org/presentationml/2006/main">
  <p:tag name="AS_UNIQUEID" val="495"/>
</p:tagLst>
</file>

<file path=ppt/tags/tag211.xml><?xml version="1.0" encoding="utf-8"?>
<p:tagLst xmlns:p="http://schemas.openxmlformats.org/presentationml/2006/main">
  <p:tag name="AS_UNIQUEID" val="496"/>
</p:tagLst>
</file>

<file path=ppt/tags/tag212.xml><?xml version="1.0" encoding="utf-8"?>
<p:tagLst xmlns:p="http://schemas.openxmlformats.org/presentationml/2006/main">
  <p:tag name="AS_UNIQUEID" val="497"/>
</p:tagLst>
</file>

<file path=ppt/tags/tag213.xml><?xml version="1.0" encoding="utf-8"?>
<p:tagLst xmlns:p="http://schemas.openxmlformats.org/presentationml/2006/main">
  <p:tag name="AS_UNIQUEID" val="498"/>
</p:tagLst>
</file>

<file path=ppt/tags/tag214.xml><?xml version="1.0" encoding="utf-8"?>
<p:tagLst xmlns:p="http://schemas.openxmlformats.org/presentationml/2006/main">
  <p:tag name="AS_UNIQUEID" val="499"/>
</p:tagLst>
</file>

<file path=ppt/tags/tag215.xml><?xml version="1.0" encoding="utf-8"?>
<p:tagLst xmlns:p="http://schemas.openxmlformats.org/presentationml/2006/main">
  <p:tag name="AS_UNIQUEID" val="500"/>
</p:tagLst>
</file>

<file path=ppt/tags/tag216.xml><?xml version="1.0" encoding="utf-8"?>
<p:tagLst xmlns:p="http://schemas.openxmlformats.org/presentationml/2006/main">
  <p:tag name="AS_UNIQUEID" val="501"/>
</p:tagLst>
</file>

<file path=ppt/tags/tag217.xml><?xml version="1.0" encoding="utf-8"?>
<p:tagLst xmlns:p="http://schemas.openxmlformats.org/presentationml/2006/main">
  <p:tag name="AS_UNIQUEID" val="502"/>
</p:tagLst>
</file>

<file path=ppt/tags/tag218.xml><?xml version="1.0" encoding="utf-8"?>
<p:tagLst xmlns:p="http://schemas.openxmlformats.org/presentationml/2006/main">
  <p:tag name="AS_UNIQUEID" val="503"/>
</p:tagLst>
</file>

<file path=ppt/tags/tag219.xml><?xml version="1.0" encoding="utf-8"?>
<p:tagLst xmlns:p="http://schemas.openxmlformats.org/presentationml/2006/main">
  <p:tag name="AS_UNIQUEID" val="278"/>
</p:tagLst>
</file>

<file path=ppt/tags/tag220.xml><?xml version="1.0" encoding="utf-8"?>
<p:tagLst xmlns:p="http://schemas.openxmlformats.org/presentationml/2006/main">
  <p:tag name="AS_UNIQUEID" val="279"/>
</p:tagLst>
</file>

<file path=ppt/tags/tag221.xml><?xml version="1.0" encoding="utf-8"?>
<p:tagLst xmlns:p="http://schemas.openxmlformats.org/presentationml/2006/main">
  <p:tag name="AS_UNIQUEID" val="280"/>
</p:tagLst>
</file>

<file path=ppt/tags/tag222.xml><?xml version="1.0" encoding="utf-8"?>
<p:tagLst xmlns:p="http://schemas.openxmlformats.org/presentationml/2006/main">
  <p:tag name="AS_UNIQUEID" val="504"/>
</p:tagLst>
</file>

<file path=ppt/tags/tag223.xml><?xml version="1.0" encoding="utf-8"?>
<p:tagLst xmlns:p="http://schemas.openxmlformats.org/presentationml/2006/main">
  <p:tag name="AS_UNIQUEID" val="282"/>
</p:tagLst>
</file>

<file path=ppt/tags/tag224.xml><?xml version="1.0" encoding="utf-8"?>
<p:tagLst xmlns:p="http://schemas.openxmlformats.org/presentationml/2006/main">
  <p:tag name="AS_UNIQUEID" val="283"/>
</p:tagLst>
</file>

<file path=ppt/tags/tag225.xml><?xml version="1.0" encoding="utf-8"?>
<p:tagLst xmlns:p="http://schemas.openxmlformats.org/presentationml/2006/main">
  <p:tag name="AS_UNIQUEID" val="284"/>
</p:tagLst>
</file>

<file path=ppt/tags/tag226.xml><?xml version="1.0" encoding="utf-8"?>
<p:tagLst xmlns:p="http://schemas.openxmlformats.org/presentationml/2006/main">
  <p:tag name="AS_UNIQUEID" val="285"/>
</p:tagLst>
</file>

<file path=ppt/tags/tag227.xml><?xml version="1.0" encoding="utf-8"?>
<p:tagLst xmlns:p="http://schemas.openxmlformats.org/presentationml/2006/main">
  <p:tag name="AS_UNIQUEID" val="505"/>
</p:tagLst>
</file>

<file path=ppt/tags/tag228.xml><?xml version="1.0" encoding="utf-8"?>
<p:tagLst xmlns:p="http://schemas.openxmlformats.org/presentationml/2006/main">
  <p:tag name="AS_UNIQUEID" val="506"/>
</p:tagLst>
</file>

<file path=ppt/tags/tag229.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230.xml><?xml version="1.0" encoding="utf-8"?>
<p:tagLst xmlns:p="http://schemas.openxmlformats.org/presentationml/2006/main">
  <p:tag name="AS_UNIQUEID" val="507"/>
</p:tagLst>
</file>

<file path=ppt/tags/tag231.xml><?xml version="1.0" encoding="utf-8"?>
<p:tagLst xmlns:p="http://schemas.openxmlformats.org/presentationml/2006/main">
  <p:tag name="AS_UNIQUEID" val="508"/>
</p:tagLst>
</file>

<file path=ppt/tags/tag232.xml><?xml version="1.0" encoding="utf-8"?>
<p:tagLst xmlns:p="http://schemas.openxmlformats.org/presentationml/2006/main">
  <p:tag name="AS_UNIQUEID" val="509"/>
</p:tagLst>
</file>

<file path=ppt/tags/tag233.xml><?xml version="1.0" encoding="utf-8"?>
<p:tagLst xmlns:p="http://schemas.openxmlformats.org/presentationml/2006/main">
  <p:tag name="AS_UNIQUEID" val="510"/>
</p:tagLst>
</file>

<file path=ppt/tags/tag234.xml><?xml version="1.0" encoding="utf-8"?>
<p:tagLst xmlns:p="http://schemas.openxmlformats.org/presentationml/2006/main">
  <p:tag name="AS_UNIQUEID" val="511"/>
</p:tagLst>
</file>

<file path=ppt/tags/tag235.xml><?xml version="1.0" encoding="utf-8"?>
<p:tagLst xmlns:p="http://schemas.openxmlformats.org/presentationml/2006/main">
  <p:tag name="AS_UNIQUEID" val="512"/>
</p:tagLst>
</file>

<file path=ppt/tags/tag236.xml><?xml version="1.0" encoding="utf-8"?>
<p:tagLst xmlns:p="http://schemas.openxmlformats.org/presentationml/2006/main">
  <p:tag name="AS_UNIQUEID" val="513"/>
</p:tagLst>
</file>

<file path=ppt/tags/tag237.xml><?xml version="1.0" encoding="utf-8"?>
<p:tagLst xmlns:p="http://schemas.openxmlformats.org/presentationml/2006/main">
  <p:tag name="AS_UNIQUEID" val="514"/>
</p:tagLst>
</file>

<file path=ppt/tags/tag238.xml><?xml version="1.0" encoding="utf-8"?>
<p:tagLst xmlns:p="http://schemas.openxmlformats.org/presentationml/2006/main">
  <p:tag name="AS_UNIQUEID" val="515"/>
</p:tagLst>
</file>

<file path=ppt/tags/tag239.xml><?xml version="1.0" encoding="utf-8"?>
<p:tagLst xmlns:p="http://schemas.openxmlformats.org/presentationml/2006/main">
  <p:tag name="AS_UNIQUEID" val="516"/>
</p:tagLst>
</file>

<file path=ppt/tags/tag240.xml><?xml version="1.0" encoding="utf-8"?>
<p:tagLst xmlns:p="http://schemas.openxmlformats.org/presentationml/2006/main">
  <p:tag name="AS_UNIQUEID" val="517"/>
</p:tagLst>
</file>

<file path=ppt/tags/tag241.xml><?xml version="1.0" encoding="utf-8"?>
<p:tagLst xmlns:p="http://schemas.openxmlformats.org/presentationml/2006/main">
  <p:tag name="AS_UNIQUEID" val="518"/>
</p:tagLst>
</file>

<file path=ppt/tags/tag242.xml><?xml version="1.0" encoding="utf-8"?>
<p:tagLst xmlns:p="http://schemas.openxmlformats.org/presentationml/2006/main">
  <p:tag name="AS_UNIQUEID" val="519"/>
</p:tagLst>
</file>

<file path=ppt/tags/tag243.xml><?xml version="1.0" encoding="utf-8"?>
<p:tagLst xmlns:p="http://schemas.openxmlformats.org/presentationml/2006/main">
  <p:tag name="AS_UNIQUEID" val="520"/>
</p:tagLst>
</file>

<file path=ppt/tags/tag244.xml><?xml version="1.0" encoding="utf-8"?>
<p:tagLst xmlns:p="http://schemas.openxmlformats.org/presentationml/2006/main">
  <p:tag name="AS_UNIQUEID" val="521"/>
</p:tagLst>
</file>

<file path=ppt/tags/tag245.xml><?xml version="1.0" encoding="utf-8"?>
<p:tagLst xmlns:p="http://schemas.openxmlformats.org/presentationml/2006/main">
  <p:tag name="AS_UNIQUEID" val="522"/>
</p:tagLst>
</file>

<file path=ppt/tags/tag246.xml><?xml version="1.0" encoding="utf-8"?>
<p:tagLst xmlns:p="http://schemas.openxmlformats.org/presentationml/2006/main">
  <p:tag name="AS_UNIQUEID" val="523"/>
</p:tagLst>
</file>

<file path=ppt/tags/tag247.xml><?xml version="1.0" encoding="utf-8"?>
<p:tagLst xmlns:p="http://schemas.openxmlformats.org/presentationml/2006/main">
  <p:tag name="AS_UNIQUEID" val="524"/>
</p:tagLst>
</file>

<file path=ppt/tags/tag248.xml><?xml version="1.0" encoding="utf-8"?>
<p:tagLst xmlns:p="http://schemas.openxmlformats.org/presentationml/2006/main">
  <p:tag name="AS_UNIQUEID" val="525"/>
</p:tagLst>
</file>

<file path=ppt/tags/tag249.xml><?xml version="1.0" encoding="utf-8"?>
<p:tagLst xmlns:p="http://schemas.openxmlformats.org/presentationml/2006/main">
  <p:tag name="AS_UNIQUEID" val="526"/>
</p:tagLst>
</file>

<file path=ppt/tags/tag250.xml><?xml version="1.0" encoding="utf-8"?>
<p:tagLst xmlns:p="http://schemas.openxmlformats.org/presentationml/2006/main">
  <p:tag name="AS_UNIQUEID" val="527"/>
</p:tagLst>
</file>

<file path=ppt/tags/tag251.xml><?xml version="1.0" encoding="utf-8"?>
<p:tagLst xmlns:p="http://schemas.openxmlformats.org/presentationml/2006/main">
  <p:tag name="AS_UNIQUEID" val="528"/>
</p:tagLst>
</file>

<file path=ppt/tags/tag252.xml><?xml version="1.0" encoding="utf-8"?>
<p:tagLst xmlns:p="http://schemas.openxmlformats.org/presentationml/2006/main">
  <p:tag name="AS_UNIQUEID" val="529"/>
</p:tagLst>
</file>

<file path=ppt/tags/tag253.xml><?xml version="1.0" encoding="utf-8"?>
<p:tagLst xmlns:p="http://schemas.openxmlformats.org/presentationml/2006/main">
  <p:tag name="AS_UNIQUEID" val="530"/>
</p:tagLst>
</file>

<file path=ppt/tags/tag254.xml><?xml version="1.0" encoding="utf-8"?>
<p:tagLst xmlns:p="http://schemas.openxmlformats.org/presentationml/2006/main">
  <p:tag name="AS_UNIQUEID" val="531"/>
</p:tagLst>
</file>

<file path=ppt/tags/tag255.xml><?xml version="1.0" encoding="utf-8"?>
<p:tagLst xmlns:p="http://schemas.openxmlformats.org/presentationml/2006/main">
  <p:tag name="AS_UNIQUEID" val="532"/>
</p:tagLst>
</file>

<file path=ppt/tags/tag256.xml><?xml version="1.0" encoding="utf-8"?>
<p:tagLst xmlns:p="http://schemas.openxmlformats.org/presentationml/2006/main">
  <p:tag name="AS_UNIQUEID" val="533"/>
</p:tagLst>
</file>

<file path=ppt/tags/tag257.xml><?xml version="1.0" encoding="utf-8"?>
<p:tagLst xmlns:p="http://schemas.openxmlformats.org/presentationml/2006/main">
  <p:tag name="AS_UNIQUEID" val="534"/>
</p:tagLst>
</file>

<file path=ppt/tags/tag258.xml><?xml version="1.0" encoding="utf-8"?>
<p:tagLst xmlns:p="http://schemas.openxmlformats.org/presentationml/2006/main">
  <p:tag name="AS_UNIQUEID" val="535"/>
</p:tagLst>
</file>

<file path=ppt/tags/tag259.xml><?xml version="1.0" encoding="utf-8"?>
<p:tagLst xmlns:p="http://schemas.openxmlformats.org/presentationml/2006/main">
  <p:tag name="AS_UNIQUEID" val="536"/>
</p:tagLst>
</file>

<file path=ppt/tags/tag260.xml><?xml version="1.0" encoding="utf-8"?>
<p:tagLst xmlns:p="http://schemas.openxmlformats.org/presentationml/2006/main">
  <p:tag name="AS_UNIQUEID" val="537"/>
</p:tagLst>
</file>

<file path=ppt/tags/tag261.xml><?xml version="1.0" encoding="utf-8"?>
<p:tagLst xmlns:p="http://schemas.openxmlformats.org/presentationml/2006/main">
  <p:tag name="AS_UNIQUEID" val="538"/>
</p:tagLst>
</file>

<file path=ppt/tags/tag262.xml><?xml version="1.0" encoding="utf-8"?>
<p:tagLst xmlns:p="http://schemas.openxmlformats.org/presentationml/2006/main">
  <p:tag name="AS_UNIQUEID" val="539"/>
</p:tagLst>
</file>

<file path=ppt/tags/tag263.xml><?xml version="1.0" encoding="utf-8"?>
<p:tagLst xmlns:p="http://schemas.openxmlformats.org/presentationml/2006/main">
  <p:tag name="AS_UNIQUEID" val="540"/>
</p:tagLst>
</file>

<file path=ppt/tags/tag264.xml><?xml version="1.0" encoding="utf-8"?>
<p:tagLst xmlns:p="http://schemas.openxmlformats.org/presentationml/2006/main">
  <p:tag name="AS_UNIQUEID" val="541"/>
</p:tagLst>
</file>

<file path=ppt/tags/tag265.xml><?xml version="1.0" encoding="utf-8"?>
<p:tagLst xmlns:p="http://schemas.openxmlformats.org/presentationml/2006/main">
  <p:tag name="AS_UNIQUEID" val="542"/>
</p:tagLst>
</file>

<file path=ppt/tags/tag266.xml><?xml version="1.0" encoding="utf-8"?>
<p:tagLst xmlns:p="http://schemas.openxmlformats.org/presentationml/2006/main">
  <p:tag name="AS_UNIQUEID" val="543"/>
</p:tagLst>
</file>

<file path=ppt/tags/tag267.xml><?xml version="1.0" encoding="utf-8"?>
<p:tagLst xmlns:p="http://schemas.openxmlformats.org/presentationml/2006/main">
  <p:tag name="AS_UNIQUEID" val="544"/>
</p:tagLst>
</file>

<file path=ppt/tags/tag268.xml><?xml version="1.0" encoding="utf-8"?>
<p:tagLst xmlns:p="http://schemas.openxmlformats.org/presentationml/2006/main">
  <p:tag name="AS_UNIQUEID" val="545"/>
</p:tagLst>
</file>

<file path=ppt/tags/tag269.xml><?xml version="1.0" encoding="utf-8"?>
<p:tagLst xmlns:p="http://schemas.openxmlformats.org/presentationml/2006/main">
  <p:tag name="AS_UNIQUEID" val="546"/>
</p:tagLst>
</file>

<file path=ppt/tags/tag270.xml><?xml version="1.0" encoding="utf-8"?>
<p:tagLst xmlns:p="http://schemas.openxmlformats.org/presentationml/2006/main">
  <p:tag name="AS_UNIQUEID" val="547"/>
</p:tagLst>
</file>

<file path=ppt/tags/tag271.xml><?xml version="1.0" encoding="utf-8"?>
<p:tagLst xmlns:p="http://schemas.openxmlformats.org/presentationml/2006/main">
  <p:tag name="AS_UNIQUEID" val="548"/>
</p:tagLst>
</file>

<file path=ppt/tags/tag272.xml><?xml version="1.0" encoding="utf-8"?>
<p:tagLst xmlns:p="http://schemas.openxmlformats.org/presentationml/2006/main">
  <p:tag name="AS_UNIQUEID" val="71"/>
</p:tagLst>
</file>

<file path=ppt/tags/tag273.xml><?xml version="1.0" encoding="utf-8"?>
<p:tagLst xmlns:p="http://schemas.openxmlformats.org/presentationml/2006/main">
  <p:tag name="AS_UNIQUEID" val="549"/>
</p:tagLst>
</file>

<file path=ppt/tags/tag274.xml><?xml version="1.0" encoding="utf-8"?>
<p:tagLst xmlns:p="http://schemas.openxmlformats.org/presentationml/2006/main">
  <p:tag name="AS_UNIQUEID" val="550"/>
</p:tagLst>
</file>

<file path=ppt/tags/tag275.xml><?xml version="1.0" encoding="utf-8"?>
<p:tagLst xmlns:p="http://schemas.openxmlformats.org/presentationml/2006/main">
  <p:tag name="AS_UNIQUEID" val="551"/>
</p:tagLst>
</file>

<file path=ppt/tags/tag276.xml><?xml version="1.0" encoding="utf-8"?>
<p:tagLst xmlns:p="http://schemas.openxmlformats.org/presentationml/2006/main">
  <p:tag name="AS_UNIQUEID" val="552"/>
</p:tagLst>
</file>

<file path=ppt/tags/tag277.xml><?xml version="1.0" encoding="utf-8"?>
<p:tagLst xmlns:p="http://schemas.openxmlformats.org/presentationml/2006/main">
  <p:tag name="AS_UNIQUEID" val="553"/>
</p:tagLst>
</file>

<file path=ppt/tags/tag278.xml><?xml version="1.0" encoding="utf-8"?>
<p:tagLst xmlns:p="http://schemas.openxmlformats.org/presentationml/2006/main">
  <p:tag name="AS_UNIQUEID" val="554"/>
</p:tagLst>
</file>

<file path=ppt/tags/tag279.xml><?xml version="1.0" encoding="utf-8"?>
<p:tagLst xmlns:p="http://schemas.openxmlformats.org/presentationml/2006/main">
  <p:tag name="AS_UNIQUEID" val="555"/>
</p:tagLst>
</file>

<file path=ppt/tags/tag280.xml><?xml version="1.0" encoding="utf-8"?>
<p:tagLst xmlns:p="http://schemas.openxmlformats.org/presentationml/2006/main">
  <p:tag name="AS_UNIQUEID" val="556"/>
</p:tagLst>
</file>

<file path=ppt/tags/tag281.xml><?xml version="1.0" encoding="utf-8"?>
<p:tagLst xmlns:p="http://schemas.openxmlformats.org/presentationml/2006/main">
  <p:tag name="AS_UNIQUEID" val="557"/>
</p:tagLst>
</file>

<file path=ppt/tags/tag282.xml><?xml version="1.0" encoding="utf-8"?>
<p:tagLst xmlns:p="http://schemas.openxmlformats.org/presentationml/2006/main">
  <p:tag name="AS_UNIQUEID" val="558"/>
</p:tagLst>
</file>

<file path=ppt/tags/tag283.xml><?xml version="1.0" encoding="utf-8"?>
<p:tagLst xmlns:p="http://schemas.openxmlformats.org/presentationml/2006/main">
  <p:tag name="AS_UNIQUEID" val="559"/>
</p:tagLst>
</file>

<file path=ppt/tags/tag284.xml><?xml version="1.0" encoding="utf-8"?>
<p:tagLst xmlns:p="http://schemas.openxmlformats.org/presentationml/2006/main">
  <p:tag name="AS_UNIQUEID" val="560"/>
</p:tagLst>
</file>

<file path=ppt/tags/tag285.xml><?xml version="1.0" encoding="utf-8"?>
<p:tagLst xmlns:p="http://schemas.openxmlformats.org/presentationml/2006/main">
  <p:tag name="AS_UNIQUEID" val="561"/>
</p:tagLst>
</file>

<file path=ppt/tags/tag286.xml><?xml version="1.0" encoding="utf-8"?>
<p:tagLst xmlns:p="http://schemas.openxmlformats.org/presentationml/2006/main">
  <p:tag name="AS_UNIQUEID" val="562"/>
</p:tagLst>
</file>

<file path=ppt/tags/tag287.xml><?xml version="1.0" encoding="utf-8"?>
<p:tagLst xmlns:p="http://schemas.openxmlformats.org/presentationml/2006/main">
  <p:tag name="AS_UNIQUEID" val="563"/>
</p:tagLst>
</file>

<file path=ppt/tags/tag288.xml><?xml version="1.0" encoding="utf-8"?>
<p:tagLst xmlns:p="http://schemas.openxmlformats.org/presentationml/2006/main">
  <p:tag name="AS_UNIQUEID" val="564"/>
</p:tagLst>
</file>

<file path=ppt/tags/tag289.xml><?xml version="1.0" encoding="utf-8"?>
<p:tagLst xmlns:p="http://schemas.openxmlformats.org/presentationml/2006/main">
  <p:tag name="AS_UNIQUEID" val="565"/>
</p:tagLst>
</file>

<file path=ppt/tags/tag290.xml><?xml version="1.0" encoding="utf-8"?>
<p:tagLst xmlns:p="http://schemas.openxmlformats.org/presentationml/2006/main">
  <p:tag name="AS_UNIQUEID" val="566"/>
</p:tagLst>
</file>

<file path=ppt/tags/tag291.xml><?xml version="1.0" encoding="utf-8"?>
<p:tagLst xmlns:p="http://schemas.openxmlformats.org/presentationml/2006/main">
  <p:tag name="AS_UNIQUEID" val="567"/>
</p:tagLst>
</file>

<file path=ppt/tags/tag292.xml><?xml version="1.0" encoding="utf-8"?>
<p:tagLst xmlns:p="http://schemas.openxmlformats.org/presentationml/2006/main">
  <p:tag name="AS_UNIQUEID" val="568"/>
</p:tagLst>
</file>

<file path=ppt/tags/tag293.xml><?xml version="1.0" encoding="utf-8"?>
<p:tagLst xmlns:p="http://schemas.openxmlformats.org/presentationml/2006/main">
  <p:tag name="AS_UNIQUEID" val="569"/>
</p:tagLst>
</file>

<file path=ppt/tags/tag294.xml><?xml version="1.0" encoding="utf-8"?>
<p:tagLst xmlns:p="http://schemas.openxmlformats.org/presentationml/2006/main">
  <p:tag name="AS_UNIQUEID" val="570"/>
</p:tagLst>
</file>

<file path=ppt/tags/tag295.xml><?xml version="1.0" encoding="utf-8"?>
<p:tagLst xmlns:p="http://schemas.openxmlformats.org/presentationml/2006/main">
  <p:tag name="AS_UNIQUEID" val="571"/>
</p:tagLst>
</file>

<file path=ppt/tags/tag296.xml><?xml version="1.0" encoding="utf-8"?>
<p:tagLst xmlns:p="http://schemas.openxmlformats.org/presentationml/2006/main">
  <p:tag name="AS_UNIQUEID" val="572"/>
  <p:tag name="KSO_WM_UNIT_PLACING_PICTURE_USER_VIEWPORT" val="{&quot;height&quot;:9554,&quot;width&quot;:3743}"/>
</p:tagLst>
</file>

<file path=ppt/tags/tag297.xml><?xml version="1.0" encoding="utf-8"?>
<p:tagLst xmlns:p="http://schemas.openxmlformats.org/presentationml/2006/main">
  <p:tag name="AS_UNIQUEID" val="573"/>
</p:tagLst>
</file>

<file path=ppt/tags/tag298.xml><?xml version="1.0" encoding="utf-8"?>
<p:tagLst xmlns:p="http://schemas.openxmlformats.org/presentationml/2006/main">
  <p:tag name="AS_UNIQUEID" val="574"/>
</p:tagLst>
</file>

<file path=ppt/tags/tag299.xml><?xml version="1.0" encoding="utf-8"?>
<p:tagLst xmlns:p="http://schemas.openxmlformats.org/presentationml/2006/main">
  <p:tag name="AS_UNIQUEID" val="575"/>
</p:tagLst>
</file>

<file path=ppt/tags/tag300.xml><?xml version="1.0" encoding="utf-8"?>
<p:tagLst xmlns:p="http://schemas.openxmlformats.org/presentationml/2006/main">
  <p:tag name="AS_UNIQUEID" val="576"/>
</p:tagLst>
</file>

<file path=ppt/tags/tag301.xml><?xml version="1.0" encoding="utf-8"?>
<p:tagLst xmlns:p="http://schemas.openxmlformats.org/presentationml/2006/main">
  <p:tag name="AS_UNIQUEID" val="577"/>
</p:tagLst>
</file>

<file path=ppt/tags/tag302.xml><?xml version="1.0" encoding="utf-8"?>
<p:tagLst xmlns:p="http://schemas.openxmlformats.org/presentationml/2006/main">
  <p:tag name="AS_UNIQUEID" val="578"/>
</p:tagLst>
</file>

<file path=ppt/tags/tag303.xml><?xml version="1.0" encoding="utf-8"?>
<p:tagLst xmlns:p="http://schemas.openxmlformats.org/presentationml/2006/main">
  <p:tag name="AS_UNIQUEID" val="579"/>
  <p:tag name="KSO_WM_UNIT_TABLE_BEAUTIFY" val="smartTable{444100b8-e9a2-4101-b7ab-a4ffb29d10df}"/>
  <p:tag name="TABLE_COLOR_RGB" val="0x000000*0xFFFFFF*0x212121*0xFFFFFF*0xE34D4D*0xE67A4A*0xECAF40*0x8DC32D*0x38B8A3*0x3B93BF"/>
  <p:tag name="TABLE_COLORIDX" val="c"/>
  <p:tag name="TABLE_EMPHASIZE_COLOR" val="14896461"/>
  <p:tag name="TABLE_SKINIDX" val="3"/>
</p:tagLst>
</file>

<file path=ppt/tags/tag304.xml><?xml version="1.0" encoding="utf-8"?>
<p:tagLst xmlns:p="http://schemas.openxmlformats.org/presentationml/2006/main">
  <p:tag name="AS_UNIQUEID" val="580"/>
</p:tagLst>
</file>

<file path=ppt/tags/tag305.xml><?xml version="1.0" encoding="utf-8"?>
<p:tagLst xmlns:p="http://schemas.openxmlformats.org/presentationml/2006/main">
  <p:tag name="AS_UNIQUEID" val="581"/>
</p:tagLst>
</file>

<file path=ppt/tags/tag306.xml><?xml version="1.0" encoding="utf-8"?>
<p:tagLst xmlns:p="http://schemas.openxmlformats.org/presentationml/2006/main">
  <p:tag name="AS_UNIQUEID" val="582"/>
</p:tagLst>
</file>

<file path=ppt/tags/tag307.xml><?xml version="1.0" encoding="utf-8"?>
<p:tagLst xmlns:p="http://schemas.openxmlformats.org/presentationml/2006/main">
  <p:tag name="AS_UNIQUEID" val="583"/>
</p:tagLst>
</file>

<file path=ppt/tags/tag308.xml><?xml version="1.0" encoding="utf-8"?>
<p:tagLst xmlns:p="http://schemas.openxmlformats.org/presentationml/2006/main">
  <p:tag name="AS_UNIQUEID" val="584"/>
</p:tagLst>
</file>

<file path=ppt/tags/tag309.xml><?xml version="1.0" encoding="utf-8"?>
<p:tagLst xmlns:p="http://schemas.openxmlformats.org/presentationml/2006/main">
  <p:tag name="AS_UNIQUEID" val="585"/>
</p:tagLst>
</file>

<file path=ppt/tags/tag310.xml><?xml version="1.0" encoding="utf-8"?>
<p:tagLst xmlns:p="http://schemas.openxmlformats.org/presentationml/2006/main">
  <p:tag name="AS_UNIQUEID" val="586"/>
</p:tagLst>
</file>

<file path=ppt/tags/tag311.xml><?xml version="1.0" encoding="utf-8"?>
<p:tagLst xmlns:p="http://schemas.openxmlformats.org/presentationml/2006/main">
  <p:tag name="AS_UNIQUEID" val="587"/>
</p:tagLst>
</file>

<file path=ppt/tags/tag312.xml><?xml version="1.0" encoding="utf-8"?>
<p:tagLst xmlns:p="http://schemas.openxmlformats.org/presentationml/2006/main">
  <p:tag name="AS_UNIQUEID" val="588"/>
</p:tagLst>
</file>

<file path=ppt/tags/tag313.xml><?xml version="1.0" encoding="utf-8"?>
<p:tagLst xmlns:p="http://schemas.openxmlformats.org/presentationml/2006/main">
  <p:tag name="AS_UNIQUEID" val="589"/>
</p:tagLst>
</file>

<file path=ppt/tags/tag314.xml><?xml version="1.0" encoding="utf-8"?>
<p:tagLst xmlns:p="http://schemas.openxmlformats.org/presentationml/2006/main">
  <p:tag name="AS_UNIQUEID" val="590"/>
</p:tagLst>
</file>

<file path=ppt/tags/tag315.xml><?xml version="1.0" encoding="utf-8"?>
<p:tagLst xmlns:p="http://schemas.openxmlformats.org/presentationml/2006/main">
  <p:tag name="AS_UNIQUEID" val="591"/>
</p:tagLst>
</file>

<file path=ppt/tags/tag316.xml><?xml version="1.0" encoding="utf-8"?>
<p:tagLst xmlns:p="http://schemas.openxmlformats.org/presentationml/2006/main">
  <p:tag name="AS_UNIQUEID" val="592"/>
</p:tagLst>
</file>

<file path=ppt/tags/tag317.xml><?xml version="1.0" encoding="utf-8"?>
<p:tagLst xmlns:p="http://schemas.openxmlformats.org/presentationml/2006/main">
  <p:tag name="AS_UNIQUEID" val="593"/>
</p:tagLst>
</file>

<file path=ppt/tags/tag318.xml><?xml version="1.0" encoding="utf-8"?>
<p:tagLst xmlns:p="http://schemas.openxmlformats.org/presentationml/2006/main">
  <p:tag name="AS_UNIQUEID" val="594"/>
</p:tagLst>
</file>

<file path=ppt/tags/tag319.xml><?xml version="1.0" encoding="utf-8"?>
<p:tagLst xmlns:p="http://schemas.openxmlformats.org/presentationml/2006/main">
  <p:tag name="AS_UNIQUEID" val="595"/>
</p:tagLst>
</file>

<file path=ppt/tags/tag320.xml><?xml version="1.0" encoding="utf-8"?>
<p:tagLst xmlns:p="http://schemas.openxmlformats.org/presentationml/2006/main">
  <p:tag name="AS_UNIQUEID" val="596"/>
</p:tagLst>
</file>

<file path=ppt/tags/tag321.xml><?xml version="1.0" encoding="utf-8"?>
<p:tagLst xmlns:p="http://schemas.openxmlformats.org/presentationml/2006/main">
  <p:tag name="AS_UNIQUEID" val="597"/>
</p:tagLst>
</file>

<file path=ppt/tags/tag322.xml><?xml version="1.0" encoding="utf-8"?>
<p:tagLst xmlns:p="http://schemas.openxmlformats.org/presentationml/2006/main">
  <p:tag name="AS_UNIQUEID" val="598"/>
</p:tagLst>
</file>

<file path=ppt/tags/tag323.xml><?xml version="1.0" encoding="utf-8"?>
<p:tagLst xmlns:p="http://schemas.openxmlformats.org/presentationml/2006/main">
  <p:tag name="AS_UNIQUEID" val="599"/>
</p:tagLst>
</file>

<file path=ppt/tags/tag324.xml><?xml version="1.0" encoding="utf-8"?>
<p:tagLst xmlns:p="http://schemas.openxmlformats.org/presentationml/2006/main">
  <p:tag name="AS_UNIQUEID" val="600"/>
</p:tagLst>
</file>

<file path=ppt/tags/tag325.xml><?xml version="1.0" encoding="utf-8"?>
<p:tagLst xmlns:p="http://schemas.openxmlformats.org/presentationml/2006/main">
  <p:tag name="AS_UNIQUEID" val="601"/>
</p:tagLst>
</file>

<file path=ppt/tags/tag326.xml><?xml version="1.0" encoding="utf-8"?>
<p:tagLst xmlns:p="http://schemas.openxmlformats.org/presentationml/2006/main">
  <p:tag name="AS_UNIQUEID" val="602"/>
</p:tagLst>
</file>

<file path=ppt/tags/tag327.xml><?xml version="1.0" encoding="utf-8"?>
<p:tagLst xmlns:p="http://schemas.openxmlformats.org/presentationml/2006/main">
  <p:tag name="AS_UNIQUEID" val="603"/>
</p:tagLst>
</file>

<file path=ppt/tags/tag328.xml><?xml version="1.0" encoding="utf-8"?>
<p:tagLst xmlns:p="http://schemas.openxmlformats.org/presentationml/2006/main">
  <p:tag name="AS_UNIQUEID" val="604"/>
</p:tagLst>
</file>

<file path=ppt/tags/tag329.xml><?xml version="1.0" encoding="utf-8"?>
<p:tagLst xmlns:p="http://schemas.openxmlformats.org/presentationml/2006/main">
  <p:tag name="AS_UNIQUEID" val="605"/>
</p:tagLst>
</file>

<file path=ppt/tags/tag330.xml><?xml version="1.0" encoding="utf-8"?>
<p:tagLst xmlns:p="http://schemas.openxmlformats.org/presentationml/2006/main">
  <p:tag name="AS_UNIQUEID" val="606"/>
</p:tagLst>
</file>

<file path=ppt/tags/tag331.xml><?xml version="1.0" encoding="utf-8"?>
<p:tagLst xmlns:p="http://schemas.openxmlformats.org/presentationml/2006/main">
  <p:tag name="AS_UNIQUEID" val="607"/>
</p:tagLst>
</file>

<file path=ppt/tags/tag332.xml><?xml version="1.0" encoding="utf-8"?>
<p:tagLst xmlns:p="http://schemas.openxmlformats.org/presentationml/2006/main">
  <p:tag name="AS_UNIQUEID" val="608"/>
</p:tagLst>
</file>

<file path=ppt/tags/tag333.xml><?xml version="1.0" encoding="utf-8"?>
<p:tagLst xmlns:p="http://schemas.openxmlformats.org/presentationml/2006/main">
  <p:tag name="AS_UNIQUEID" val="609"/>
</p:tagLst>
</file>

<file path=ppt/tags/tag334.xml><?xml version="1.0" encoding="utf-8"?>
<p:tagLst xmlns:p="http://schemas.openxmlformats.org/presentationml/2006/main">
  <p:tag name="AS_UNIQUEID" val="610"/>
</p:tagLst>
</file>

<file path=ppt/tags/tag335.xml><?xml version="1.0" encoding="utf-8"?>
<p:tagLst xmlns:p="http://schemas.openxmlformats.org/presentationml/2006/main">
  <p:tag name="AS_UNIQUEID" val="611"/>
</p:tagLst>
</file>

<file path=ppt/tags/tag336.xml><?xml version="1.0" encoding="utf-8"?>
<p:tagLst xmlns:p="http://schemas.openxmlformats.org/presentationml/2006/main">
  <p:tag name="AS_UNIQUEID" val="612"/>
</p:tagLst>
</file>

<file path=ppt/tags/tag337.xml><?xml version="1.0" encoding="utf-8"?>
<p:tagLst xmlns:p="http://schemas.openxmlformats.org/presentationml/2006/main">
  <p:tag name="AS_UNIQUEID" val="613"/>
</p:tagLst>
</file>

<file path=ppt/tags/tag338.xml><?xml version="1.0" encoding="utf-8"?>
<p:tagLst xmlns:p="http://schemas.openxmlformats.org/presentationml/2006/main">
  <p:tag name="AS_UNIQUEID" val="614"/>
</p:tagLst>
</file>

<file path=ppt/tags/tag339.xml><?xml version="1.0" encoding="utf-8"?>
<p:tagLst xmlns:p="http://schemas.openxmlformats.org/presentationml/2006/main">
  <p:tag name="AS_UNIQUEID" val="615"/>
</p:tagLst>
</file>

<file path=ppt/tags/tag340.xml><?xml version="1.0" encoding="utf-8"?>
<p:tagLst xmlns:p="http://schemas.openxmlformats.org/presentationml/2006/main">
  <p:tag name="AS_UNIQUEID" val="616"/>
</p:tagLst>
</file>

<file path=ppt/tags/tag341.xml><?xml version="1.0" encoding="utf-8"?>
<p:tagLst xmlns:p="http://schemas.openxmlformats.org/presentationml/2006/main">
  <p:tag name="AS_UNIQUEID" val="617"/>
</p:tagLst>
</file>

<file path=ppt/tags/tag342.xml><?xml version="1.0" encoding="utf-8"?>
<p:tagLst xmlns:p="http://schemas.openxmlformats.org/presentationml/2006/main">
  <p:tag name="AS_UNIQUEID" val="618"/>
</p:tagLst>
</file>

<file path=ppt/tags/tag343.xml><?xml version="1.0" encoding="utf-8"?>
<p:tagLst xmlns:p="http://schemas.openxmlformats.org/presentationml/2006/main">
  <p:tag name="AS_UNIQUEID" val="619"/>
</p:tagLst>
</file>

<file path=ppt/tags/tag344.xml><?xml version="1.0" encoding="utf-8"?>
<p:tagLst xmlns:p="http://schemas.openxmlformats.org/presentationml/2006/main">
  <p:tag name="AS_UNIQUEID" val="620"/>
</p:tagLst>
</file>

<file path=ppt/tags/tag345.xml><?xml version="1.0" encoding="utf-8"?>
<p:tagLst xmlns:p="http://schemas.openxmlformats.org/presentationml/2006/main">
  <p:tag name="AS_UNIQUEID" val="621"/>
  <p:tag name="KSO_WM_BEAUTIFY_FLAG" val="#wm#"/>
  <p:tag name="KSO_WM_TAG_VERSION" val="1.0"/>
  <p:tag name="KSO_WM_TEMPLATE_CATEGORY" val="diagram"/>
  <p:tag name="KSO_WM_TEMPLATE_INDEX" val="20193798"/>
  <p:tag name="KSO_WM_UNIT_ADJUSTLAYOUT_ID" val="50"/>
  <p:tag name="KSO_WM_UNIT_COLOR_SCHEME_PARENT_PAGE" val="0_1"/>
  <p:tag name="KSO_WM_UNIT_COLOR_SCHEME_SHAPE_ID" val="50"/>
  <p:tag name="KSO_WM_UNIT_COMPATIBLE" val="0"/>
  <p:tag name="KSO_WM_UNIT_DIAGRAM_ISNUMVISUAL" val="0"/>
  <p:tag name="KSO_WM_UNIT_DIAGRAM_ISREFERUNIT" val="0"/>
  <p:tag name="KSO_WM_UNIT_HIGHLIGHT" val="0"/>
  <p:tag name="KSO_WM_UNIT_ID" val="diagram20193798_1*i*2"/>
  <p:tag name="KSO_WM_UNIT_INDEX" val="2"/>
  <p:tag name="KSO_WM_UNIT_LAYERLEVEL" val="1"/>
  <p:tag name="KSO_WM_UNIT_TYPE" val="i"/>
</p:tagLst>
</file>

<file path=ppt/tags/tag346.xml><?xml version="1.0" encoding="utf-8"?>
<p:tagLst xmlns:p="http://schemas.openxmlformats.org/presentationml/2006/main">
  <p:tag name="AS_UNIQUEID" val="622"/>
  <p:tag name="KSO_WM_BEAUTIFY_FLAG" val="#wm#"/>
  <p:tag name="KSO_WM_TAG_VERSION" val="1.0"/>
  <p:tag name="KSO_WM_TEMPLATE_CATEGORY" val="diagram"/>
  <p:tag name="KSO_WM_TEMPLATE_INDEX" val="20193798"/>
  <p:tag name="KSO_WM_UNIT_ADJUSTLAYOUT_ID" val="50"/>
  <p:tag name="KSO_WM_UNIT_COLOR_SCHEME_PARENT_PAGE" val="0_1"/>
  <p:tag name="KSO_WM_UNIT_COLOR_SCHEME_SHAPE_ID" val="50"/>
  <p:tag name="KSO_WM_UNIT_COMPATIBLE" val="0"/>
  <p:tag name="KSO_WM_UNIT_DIAGRAM_ISNUMVISUAL" val="0"/>
  <p:tag name="KSO_WM_UNIT_DIAGRAM_ISREFERUNIT" val="0"/>
  <p:tag name="KSO_WM_UNIT_HIGHLIGHT" val="0"/>
  <p:tag name="KSO_WM_UNIT_ID" val="diagram20193798_1*i*2"/>
  <p:tag name="KSO_WM_UNIT_INDEX" val="2"/>
  <p:tag name="KSO_WM_UNIT_LAYERLEVEL" val="1"/>
  <p:tag name="KSO_WM_UNIT_TYPE" val="i"/>
</p:tagLst>
</file>

<file path=ppt/tags/tag347.xml><?xml version="1.0" encoding="utf-8"?>
<p:tagLst xmlns:p="http://schemas.openxmlformats.org/presentationml/2006/main">
  <p:tag name="AS_UNIQUEID" val="623"/>
</p:tagLst>
</file>

<file path=ppt/tags/tag348.xml><?xml version="1.0" encoding="utf-8"?>
<p:tagLst xmlns:p="http://schemas.openxmlformats.org/presentationml/2006/main">
  <p:tag name="AS_UNIQUEID" val="624"/>
</p:tagLst>
</file>

<file path=ppt/tags/tag349.xml><?xml version="1.0" encoding="utf-8"?>
<p:tagLst xmlns:p="http://schemas.openxmlformats.org/presentationml/2006/main">
  <p:tag name="AS_UNIQUEID" val="625"/>
</p:tagLst>
</file>

<file path=ppt/tags/tag350.xml><?xml version="1.0" encoding="utf-8"?>
<p:tagLst xmlns:p="http://schemas.openxmlformats.org/presentationml/2006/main">
  <p:tag name="AS_UNIQUEID" val="626"/>
</p:tagLst>
</file>

<file path=ppt/tags/tag351.xml><?xml version="1.0" encoding="utf-8"?>
<p:tagLst xmlns:p="http://schemas.openxmlformats.org/presentationml/2006/main">
  <p:tag name="AS_UNIQUEID" val="627"/>
</p:tagLst>
</file>

<file path=ppt/tags/tag352.xml><?xml version="1.0" encoding="utf-8"?>
<p:tagLst xmlns:p="http://schemas.openxmlformats.org/presentationml/2006/main">
  <p:tag name="AS_UNIQUEID" val="628"/>
</p:tagLst>
</file>

<file path=ppt/tags/tag353.xml><?xml version="1.0" encoding="utf-8"?>
<p:tagLst xmlns:p="http://schemas.openxmlformats.org/presentationml/2006/main">
  <p:tag name="AS_UNIQUEID" val="629"/>
</p:tagLst>
</file>

<file path=ppt/tags/tag354.xml><?xml version="1.0" encoding="utf-8"?>
<p:tagLst xmlns:p="http://schemas.openxmlformats.org/presentationml/2006/main">
  <p:tag name="AS_UNIQUEID" val="630"/>
</p:tagLst>
</file>

<file path=ppt/tags/tag355.xml><?xml version="1.0" encoding="utf-8"?>
<p:tagLst xmlns:p="http://schemas.openxmlformats.org/presentationml/2006/main">
  <p:tag name="AS_UNIQUEID" val="631"/>
</p:tagLst>
</file>

<file path=ppt/tags/tag356.xml><?xml version="1.0" encoding="utf-8"?>
<p:tagLst xmlns:p="http://schemas.openxmlformats.org/presentationml/2006/main">
  <p:tag name="AS_UNIQUEID" val="632"/>
</p:tagLst>
</file>

<file path=ppt/tags/tag357.xml><?xml version="1.0" encoding="utf-8"?>
<p:tagLst xmlns:p="http://schemas.openxmlformats.org/presentationml/2006/main">
  <p:tag name="AS_UNIQUEID" val="633"/>
</p:tagLst>
</file>

<file path=ppt/tags/tag358.xml><?xml version="1.0" encoding="utf-8"?>
<p:tagLst xmlns:p="http://schemas.openxmlformats.org/presentationml/2006/main">
  <p:tag name="AS_UNIQUEID" val="634"/>
</p:tagLst>
</file>

<file path=ppt/tags/tag359.xml><?xml version="1.0" encoding="utf-8"?>
<p:tagLst xmlns:p="http://schemas.openxmlformats.org/presentationml/2006/main">
  <p:tag name="AS_UNIQUEID" val="635"/>
</p:tagLst>
</file>

<file path=ppt/tags/tag360.xml><?xml version="1.0" encoding="utf-8"?>
<p:tagLst xmlns:p="http://schemas.openxmlformats.org/presentationml/2006/main">
  <p:tag name="AS_UNIQUEID" val="636"/>
</p:tagLst>
</file>

<file path=ppt/tags/tag361.xml><?xml version="1.0" encoding="utf-8"?>
<p:tagLst xmlns:p="http://schemas.openxmlformats.org/presentationml/2006/main">
  <p:tag name="AS_UNIQUEID" val="637"/>
</p:tagLst>
</file>

<file path=ppt/tags/tag362.xml><?xml version="1.0" encoding="utf-8"?>
<p:tagLst xmlns:p="http://schemas.openxmlformats.org/presentationml/2006/main">
  <p:tag name="AS_UNIQUEID" val="638"/>
</p:tagLst>
</file>

<file path=ppt/tags/tag363.xml><?xml version="1.0" encoding="utf-8"?>
<p:tagLst xmlns:p="http://schemas.openxmlformats.org/presentationml/2006/main">
  <p:tag name="AS_UNIQUEID" val="639"/>
</p:tagLst>
</file>

<file path=ppt/tags/tag364.xml><?xml version="1.0" encoding="utf-8"?>
<p:tagLst xmlns:p="http://schemas.openxmlformats.org/presentationml/2006/main">
  <p:tag name="AS_UNIQUEID" val="640"/>
</p:tagLst>
</file>

<file path=ppt/tags/tag365.xml><?xml version="1.0" encoding="utf-8"?>
<p:tagLst xmlns:p="http://schemas.openxmlformats.org/presentationml/2006/main">
  <p:tag name="AS_UNIQUEID" val="641"/>
</p:tagLst>
</file>

<file path=ppt/tags/tag366.xml><?xml version="1.0" encoding="utf-8"?>
<p:tagLst xmlns:p="http://schemas.openxmlformats.org/presentationml/2006/main">
  <p:tag name="AS_UNIQUEID" val="642"/>
</p:tagLst>
</file>

<file path=ppt/tags/tag367.xml><?xml version="1.0" encoding="utf-8"?>
<p:tagLst xmlns:p="http://schemas.openxmlformats.org/presentationml/2006/main">
  <p:tag name="AS_UNIQUEID" val="643"/>
</p:tagLst>
</file>

<file path=ppt/tags/tag368.xml><?xml version="1.0" encoding="utf-8"?>
<p:tagLst xmlns:p="http://schemas.openxmlformats.org/presentationml/2006/main">
  <p:tag name="AS_UNIQUEID" val="644"/>
</p:tagLst>
</file>

<file path=ppt/tags/tag369.xml><?xml version="1.0" encoding="utf-8"?>
<p:tagLst xmlns:p="http://schemas.openxmlformats.org/presentationml/2006/main">
  <p:tag name="AS_UNIQUEID" val="645"/>
</p:tagLst>
</file>

<file path=ppt/tags/tag370.xml><?xml version="1.0" encoding="utf-8"?>
<p:tagLst xmlns:p="http://schemas.openxmlformats.org/presentationml/2006/main">
  <p:tag name="AS_UNIQUEID" val="646"/>
</p:tagLst>
</file>

<file path=ppt/tags/tag371.xml><?xml version="1.0" encoding="utf-8"?>
<p:tagLst xmlns:p="http://schemas.openxmlformats.org/presentationml/2006/main">
  <p:tag name="AS_UNIQUEID" val="647"/>
</p:tagLst>
</file>

<file path=ppt/tags/tag372.xml><?xml version="1.0" encoding="utf-8"?>
<p:tagLst xmlns:p="http://schemas.openxmlformats.org/presentationml/2006/main">
  <p:tag name="AS_UNIQUEID" val="648"/>
</p:tagLst>
</file>

<file path=ppt/tags/tag373.xml><?xml version="1.0" encoding="utf-8"?>
<p:tagLst xmlns:p="http://schemas.openxmlformats.org/presentationml/2006/main">
  <p:tag name="AS_UNIQUEID" val="649"/>
</p:tagLst>
</file>

<file path=ppt/tags/tag374.xml><?xml version="1.0" encoding="utf-8"?>
<p:tagLst xmlns:p="http://schemas.openxmlformats.org/presentationml/2006/main">
  <p:tag name="AS_UNIQUEID" val="650"/>
</p:tagLst>
</file>

<file path=ppt/tags/tag375.xml><?xml version="1.0" encoding="utf-8"?>
<p:tagLst xmlns:p="http://schemas.openxmlformats.org/presentationml/2006/main">
  <p:tag name="AS_UNIQUEID" val="651"/>
  <p:tag name="KSO_WM_UNIT_PLACING_PICTURE_USER_VIEWPORT" val="{&quot;height&quot;:7210.2251968503933,&quot;width&quot;:11857.028346456693}"/>
</p:tagLst>
</file>

<file path=ppt/tags/tag376.xml><?xml version="1.0" encoding="utf-8"?>
<p:tagLst xmlns:p="http://schemas.openxmlformats.org/presentationml/2006/main">
  <p:tag name="AS_UNIQUEID" val="652"/>
</p:tagLst>
</file>

<file path=ppt/tags/tag377.xml><?xml version="1.0" encoding="utf-8"?>
<p:tagLst xmlns:p="http://schemas.openxmlformats.org/presentationml/2006/main">
  <p:tag name="AS_UNIQUEID" val="653"/>
</p:tagLst>
</file>

<file path=ppt/tags/tag378.xml><?xml version="1.0" encoding="utf-8"?>
<p:tagLst xmlns:p="http://schemas.openxmlformats.org/presentationml/2006/main">
  <p:tag name="AS_UNIQUEID" val="654"/>
</p:tagLst>
</file>

<file path=ppt/tags/tag379.xml><?xml version="1.0" encoding="utf-8"?>
<p:tagLst xmlns:p="http://schemas.openxmlformats.org/presentationml/2006/main">
  <p:tag name="AS_UNIQUEID" val="655"/>
</p:tagLst>
</file>

<file path=ppt/tags/tag380.xml><?xml version="1.0" encoding="utf-8"?>
<p:tagLst xmlns:p="http://schemas.openxmlformats.org/presentationml/2006/main">
  <p:tag name="AS_UNIQUEID" val="656"/>
</p:tagLst>
</file>

<file path=ppt/tags/tag381.xml><?xml version="1.0" encoding="utf-8"?>
<p:tagLst xmlns:p="http://schemas.openxmlformats.org/presentationml/2006/main">
  <p:tag name="AS_UNIQUEID" val="657"/>
</p:tagLst>
</file>

<file path=ppt/tags/tag382.xml><?xml version="1.0" encoding="utf-8"?>
<p:tagLst xmlns:p="http://schemas.openxmlformats.org/presentationml/2006/main">
  <p:tag name="AS_UNIQUEID" val="658"/>
</p:tagLst>
</file>

<file path=ppt/tags/tag383.xml><?xml version="1.0" encoding="utf-8"?>
<p:tagLst xmlns:p="http://schemas.openxmlformats.org/presentationml/2006/main">
  <p:tag name="AS_UNIQUEID" val="659"/>
</p:tagLst>
</file>

<file path=ppt/tags/tag384.xml><?xml version="1.0" encoding="utf-8"?>
<p:tagLst xmlns:p="http://schemas.openxmlformats.org/presentationml/2006/main">
  <p:tag name="AS_UNIQUEID" val="660"/>
</p:tagLst>
</file>

<file path=ppt/tags/tag385.xml><?xml version="1.0" encoding="utf-8"?>
<p:tagLst xmlns:p="http://schemas.openxmlformats.org/presentationml/2006/main">
  <p:tag name="AS_UNIQUEID" val="661"/>
</p:tagLst>
</file>

<file path=ppt/tags/tag386.xml><?xml version="1.0" encoding="utf-8"?>
<p:tagLst xmlns:p="http://schemas.openxmlformats.org/presentationml/2006/main">
  <p:tag name="AS_UNIQUEID" val="662"/>
</p:tagLst>
</file>

<file path=ppt/tags/tag387.xml><?xml version="1.0" encoding="utf-8"?>
<p:tagLst xmlns:p="http://schemas.openxmlformats.org/presentationml/2006/main">
  <p:tag name="AS_UNIQUEID" val="663"/>
</p:tagLst>
</file>

<file path=ppt/tags/tag388.xml><?xml version="1.0" encoding="utf-8"?>
<p:tagLst xmlns:p="http://schemas.openxmlformats.org/presentationml/2006/main">
  <p:tag name="AS_UNIQUEID" val="664"/>
</p:tagLst>
</file>

<file path=ppt/tags/tag389.xml><?xml version="1.0" encoding="utf-8"?>
<p:tagLst xmlns:p="http://schemas.openxmlformats.org/presentationml/2006/main">
  <p:tag name="AS_UNIQUEID" val="665"/>
</p:tagLst>
</file>

<file path=ppt/tags/tag390.xml><?xml version="1.0" encoding="utf-8"?>
<p:tagLst xmlns:p="http://schemas.openxmlformats.org/presentationml/2006/main">
  <p:tag name="AS_UNIQUEID" val="666"/>
</p:tagLst>
</file>

<file path=ppt/tags/tag391.xml><?xml version="1.0" encoding="utf-8"?>
<p:tagLst xmlns:p="http://schemas.openxmlformats.org/presentationml/2006/main">
  <p:tag name="AS_UNIQUEID" val="667"/>
</p:tagLst>
</file>

<file path=ppt/tags/tag392.xml><?xml version="1.0" encoding="utf-8"?>
<p:tagLst xmlns:p="http://schemas.openxmlformats.org/presentationml/2006/main">
  <p:tag name="AS_UNIQUEID" val="668"/>
</p:tagLst>
</file>

<file path=ppt/tags/tag393.xml><?xml version="1.0" encoding="utf-8"?>
<p:tagLst xmlns:p="http://schemas.openxmlformats.org/presentationml/2006/main">
  <p:tag name="AS_UNIQUEID" val="669"/>
</p:tagLst>
</file>

<file path=ppt/tags/tag394.xml><?xml version="1.0" encoding="utf-8"?>
<p:tagLst xmlns:p="http://schemas.openxmlformats.org/presentationml/2006/main">
  <p:tag name="AS_UNIQUEID" val="670"/>
</p:tagLst>
</file>

<file path=ppt/tags/tag395.xml><?xml version="1.0" encoding="utf-8"?>
<p:tagLst xmlns:p="http://schemas.openxmlformats.org/presentationml/2006/main">
  <p:tag name="AS_UNIQUEID" val="671"/>
</p:tagLst>
</file>

<file path=ppt/tags/tag396.xml><?xml version="1.0" encoding="utf-8"?>
<p:tagLst xmlns:p="http://schemas.openxmlformats.org/presentationml/2006/main">
  <p:tag name="AS_UNIQUEID" val="672"/>
</p:tagLst>
</file>

<file path=ppt/tags/tag397.xml><?xml version="1.0" encoding="utf-8"?>
<p:tagLst xmlns:p="http://schemas.openxmlformats.org/presentationml/2006/main">
  <p:tag name="AS_UNIQUEID" val="673"/>
</p:tagLst>
</file>

<file path=ppt/tags/tag398.xml><?xml version="1.0" encoding="utf-8"?>
<p:tagLst xmlns:p="http://schemas.openxmlformats.org/presentationml/2006/main">
  <p:tag name="AS_UNIQUEID" val="674"/>
</p:tagLst>
</file>

<file path=ppt/tags/tag399.xml><?xml version="1.0" encoding="utf-8"?>
<p:tagLst xmlns:p="http://schemas.openxmlformats.org/presentationml/2006/main">
  <p:tag name="AS_UNIQUEID" val="675"/>
</p:tagLst>
</file>

<file path=ppt/tags/tag400.xml><?xml version="1.0" encoding="utf-8"?>
<p:tagLst xmlns:p="http://schemas.openxmlformats.org/presentationml/2006/main">
  <p:tag name="AS_UNIQUEID" val="676"/>
  <p:tag name="KSO_WM_BEAUTIFY_FLAG" val="#wm#"/>
  <p:tag name="KSO_WM_DIAGRAM_GROUP_CODE" val="l1-1"/>
  <p:tag name="KSO_WM_TAG_VERSION" val="1.0"/>
  <p:tag name="KSO_WM_TEMPLATE_CATEGORY" val="diagram"/>
  <p:tag name="KSO_WM_TEMPLATE_INDEX" val="20187487"/>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87487_2*l_h_i*1_2_4"/>
  <p:tag name="KSO_WM_UNIT_INDEX" val="1_2_4"/>
  <p:tag name="KSO_WM_UNIT_LAYERLEVEL" val="1_1_1"/>
  <p:tag name="KSO_WM_UNIT_TEXT_FILL_FORE_SCHEMECOLOR_INDEX" val="2"/>
  <p:tag name="KSO_WM_UNIT_TEXT_FILL_TYPE" val="1"/>
  <p:tag name="KSO_WM_UNIT_TYPE" val="l_h_i"/>
  <p:tag name="KSO_WM_UNIT_USESOURCEFORMAT_APPLY" val="1"/>
</p:tagLst>
</file>

<file path=ppt/tags/tag401.xml><?xml version="1.0" encoding="utf-8"?>
<p:tagLst xmlns:p="http://schemas.openxmlformats.org/presentationml/2006/main">
  <p:tag name="AS_UNIQUEID" val="677"/>
  <p:tag name="KSO_WM_BEAUTIFY_FLAG" val="#wm#"/>
  <p:tag name="KSO_WM_DIAGRAM_GROUP_CODE" val="l1-1"/>
  <p:tag name="KSO_WM_TAG_VERSION" val="1.0"/>
  <p:tag name="KSO_WM_TEMPLATE_CATEGORY" val="diagram"/>
  <p:tag name="KSO_WM_TEMPLATE_INDEX" val="20187487"/>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87487_2*l_h_i*1_2_3"/>
  <p:tag name="KSO_WM_UNIT_INDEX" val="1_2_3"/>
  <p:tag name="KSO_WM_UNIT_LAYERLEVEL" val="1_1_1"/>
  <p:tag name="KSO_WM_UNIT_TEXT_FILL_FORE_SCHEMECOLOR_INDEX" val="2"/>
  <p:tag name="KSO_WM_UNIT_TEXT_FILL_TYPE" val="1"/>
  <p:tag name="KSO_WM_UNIT_TYPE" val="l_h_i"/>
  <p:tag name="KSO_WM_UNIT_USESOURCEFORMAT_APPLY" val="1"/>
</p:tagLst>
</file>

<file path=ppt/tags/tag402.xml><?xml version="1.0" encoding="utf-8"?>
<p:tagLst xmlns:p="http://schemas.openxmlformats.org/presentationml/2006/main">
  <p:tag name="AS_UNIQUEID" val="678"/>
  <p:tag name="KSO_WM_BEAUTIFY_FLAG" val="#wm#"/>
  <p:tag name="KSO_WM_DIAGRAM_GROUP_CODE" val="l1-1"/>
  <p:tag name="KSO_WM_TAG_VERSION" val="1.0"/>
  <p:tag name="KSO_WM_TEMPLATE_CATEGORY" val="diagram"/>
  <p:tag name="KSO_WM_TEMPLATE_INDEX" val="20187487"/>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87487_2*l_h_i*1_2_2"/>
  <p:tag name="KSO_WM_UNIT_INDEX" val="1_2_2"/>
  <p:tag name="KSO_WM_UNIT_LAYERLEVEL" val="1_1_1"/>
  <p:tag name="KSO_WM_UNIT_TEXT_FILL_FORE_SCHEMECOLOR_INDEX" val="2"/>
  <p:tag name="KSO_WM_UNIT_TEXT_FILL_TYPE" val="1"/>
  <p:tag name="KSO_WM_UNIT_TYPE" val="l_h_i"/>
  <p:tag name="KSO_WM_UNIT_USESOURCEFORMAT_APPLY" val="1"/>
</p:tagLst>
</file>

<file path=ppt/tags/tag403.xml><?xml version="1.0" encoding="utf-8"?>
<p:tagLst xmlns:p="http://schemas.openxmlformats.org/presentationml/2006/main">
  <p:tag name="AS_UNIQUEID" val="679"/>
  <p:tag name="KSO_WM_BEAUTIFY_FLAG" val="#wm#"/>
  <p:tag name="KSO_WM_DIAGRAM_GROUP_CODE" val="l1-1"/>
  <p:tag name="KSO_WM_TAG_VERSION" val="1.0"/>
  <p:tag name="KSO_WM_TEMPLATE_CATEGORY" val="diagram"/>
  <p:tag name="KSO_WM_TEMPLATE_INDEX" val="20187487"/>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20187487_2*l_h_i*1_1_4"/>
  <p:tag name="KSO_WM_UNIT_INDEX" val="1_1_4"/>
  <p:tag name="KSO_WM_UNIT_LAYERLEVEL" val="1_1_1"/>
  <p:tag name="KSO_WM_UNIT_TEXT_FILL_FORE_SCHEMECOLOR_INDEX" val="2"/>
  <p:tag name="KSO_WM_UNIT_TEXT_FILL_TYPE" val="1"/>
  <p:tag name="KSO_WM_UNIT_TYPE" val="l_h_i"/>
  <p:tag name="KSO_WM_UNIT_USESOURCEFORMAT_APPLY" val="1"/>
</p:tagLst>
</file>

<file path=ppt/tags/tag404.xml><?xml version="1.0" encoding="utf-8"?>
<p:tagLst xmlns:p="http://schemas.openxmlformats.org/presentationml/2006/main">
  <p:tag name="AS_UNIQUEID" val="680"/>
  <p:tag name="KSO_WM_BEAUTIFY_FLAG" val="#wm#"/>
  <p:tag name="KSO_WM_DIAGRAM_GROUP_CODE" val="l1-1"/>
  <p:tag name="KSO_WM_TAG_VERSION" val="1.0"/>
  <p:tag name="KSO_WM_TEMPLATE_CATEGORY" val="diagram"/>
  <p:tag name="KSO_WM_TEMPLATE_INDEX" val="20187487"/>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20187487_2*l_h_i*1_1_3"/>
  <p:tag name="KSO_WM_UNIT_INDEX" val="1_1_3"/>
  <p:tag name="KSO_WM_UNIT_LAYERLEVEL" val="1_1_1"/>
  <p:tag name="KSO_WM_UNIT_TEXT_FILL_FORE_SCHEMECOLOR_INDEX" val="2"/>
  <p:tag name="KSO_WM_UNIT_TEXT_FILL_TYPE" val="1"/>
  <p:tag name="KSO_WM_UNIT_TYPE" val="l_h_i"/>
  <p:tag name="KSO_WM_UNIT_USESOURCEFORMAT_APPLY" val="1"/>
</p:tagLst>
</file>

<file path=ppt/tags/tag405.xml><?xml version="1.0" encoding="utf-8"?>
<p:tagLst xmlns:p="http://schemas.openxmlformats.org/presentationml/2006/main">
  <p:tag name="AS_UNIQUEID" val="681"/>
  <p:tag name="KSO_WM_BEAUTIFY_FLAG" val="#wm#"/>
  <p:tag name="KSO_WM_DIAGRAM_GROUP_CODE" val="l1-1"/>
  <p:tag name="KSO_WM_TAG_VERSION" val="1.0"/>
  <p:tag name="KSO_WM_TEMPLATE_CATEGORY" val="diagram"/>
  <p:tag name="KSO_WM_TEMPLATE_INDEX" val="20187487"/>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20187487_2*l_h_i*1_1_2"/>
  <p:tag name="KSO_WM_UNIT_INDEX" val="1_1_2"/>
  <p:tag name="KSO_WM_UNIT_LAYERLEVEL" val="1_1_1"/>
  <p:tag name="KSO_WM_UNIT_TEXT_FILL_FORE_SCHEMECOLOR_INDEX" val="2"/>
  <p:tag name="KSO_WM_UNIT_TEXT_FILL_TYPE" val="1"/>
  <p:tag name="KSO_WM_UNIT_TYPE" val="l_h_i"/>
  <p:tag name="KSO_WM_UNIT_USESOURCEFORMAT_APPLY" val="1"/>
</p:tagLst>
</file>

<file path=ppt/tags/tag406.xml><?xml version="1.0" encoding="utf-8"?>
<p:tagLst xmlns:p="http://schemas.openxmlformats.org/presentationml/2006/main">
  <p:tag name="AS_UNIQUEID" val="682"/>
  <p:tag name="KSO_WM_BEAUTIFY_FLAG" val="#wm#"/>
  <p:tag name="KSO_WM_DIAGRAM_GROUP_CODE" val="l1-1"/>
  <p:tag name="KSO_WM_TAG_VERSION" val="1.0"/>
  <p:tag name="KSO_WM_TEMPLATE_CATEGORY" val="diagram"/>
  <p:tag name="KSO_WM_TEMPLATE_INDEX" val="20187487"/>
  <p:tag name="KSO_WM_UNIT_COMPATIBLE" val="0"/>
  <p:tag name="KSO_WM_UNIT_DIAGRAM_ISNUMVISUAL" val="0"/>
  <p:tag name="KSO_WM_UNIT_DIAGRAM_ISREFERUNIT" val="0"/>
  <p:tag name="KSO_WM_UNIT_HIGHLIGHT" val="0"/>
  <p:tag name="KSO_WM_UNIT_ID" val="diagram20187487_2*l_h_i*1_1_1"/>
  <p:tag name="KSO_WM_UNIT_INDEX" val="1_1_1"/>
  <p:tag name="KSO_WM_UNIT_LAYERLEVEL" val="1_1_1"/>
  <p:tag name="KSO_WM_UNIT_LINE_FILL_TYPE" val="2"/>
  <p:tag name="KSO_WM_UNIT_LINE_FORE_SCHEMECOLOR_INDEX" val="6"/>
  <p:tag name="KSO_WM_UNIT_TYPE" val="l_h_i"/>
  <p:tag name="KSO_WM_UNIT_USESOURCEFORMAT_APPLY" val="1"/>
</p:tagLst>
</file>

<file path=ppt/tags/tag407.xml><?xml version="1.0" encoding="utf-8"?>
<p:tagLst xmlns:p="http://schemas.openxmlformats.org/presentationml/2006/main">
  <p:tag name="AS_UNIQUEID" val="683"/>
  <p:tag name="KSO_WM_BEAUTIFY_FLAG" val="#wm#"/>
  <p:tag name="KSO_WM_DIAGRAM_GROUP_CODE" val="l1-1"/>
  <p:tag name="KSO_WM_TAG_VERSION" val="1.0"/>
  <p:tag name="KSO_WM_TEMPLATE_CATEGORY" val="diagram"/>
  <p:tag name="KSO_WM_TEMPLATE_INDEX" val="20187487"/>
  <p:tag name="KSO_WM_UNIT_COMPATIBLE" val="0"/>
  <p:tag name="KSO_WM_UNIT_DIAGRAM_ISNUMVISUAL" val="0"/>
  <p:tag name="KSO_WM_UNIT_DIAGRAM_ISREFERUNIT" val="0"/>
  <p:tag name="KSO_WM_UNIT_HIGHLIGHT" val="0"/>
  <p:tag name="KSO_WM_UNIT_ID" val="diagram20187487_2*l_h_i*1_2_1"/>
  <p:tag name="KSO_WM_UNIT_INDEX" val="1_2_1"/>
  <p:tag name="KSO_WM_UNIT_LAYERLEVEL" val="1_1_1"/>
  <p:tag name="KSO_WM_UNIT_LINE_FILL_TYPE" val="2"/>
  <p:tag name="KSO_WM_UNIT_LINE_FORE_SCHEMECOLOR_INDEX" val="5"/>
  <p:tag name="KSO_WM_UNIT_TYPE" val="l_h_i"/>
  <p:tag name="KSO_WM_UNIT_USESOURCEFORMAT_APPLY" val="1"/>
</p:tagLst>
</file>

<file path=ppt/tags/tag408.xml><?xml version="1.0" encoding="utf-8"?>
<p:tagLst xmlns:p="http://schemas.openxmlformats.org/presentationml/2006/main">
  <p:tag name="AS_UNIQUEID" val="684"/>
  <p:tag name="KSO_WM_BEAUTIFY_FLAG" val="#wm#"/>
  <p:tag name="KSO_WM_DIAGRAM_GROUP_CODE" val="l1-1"/>
  <p:tag name="KSO_WM_TAG_VERSION" val="1.0"/>
  <p:tag name="KSO_WM_TEMPLATE_CATEGORY" val="diagram"/>
  <p:tag name="KSO_WM_TEMPLATE_INDEX" val="20187487"/>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20187487_2*l_h_i*1_3_3"/>
  <p:tag name="KSO_WM_UNIT_INDEX" val="1_3_3"/>
  <p:tag name="KSO_WM_UNIT_LAYERLEVEL" val="1_1_1"/>
  <p:tag name="KSO_WM_UNIT_TEXT_FILL_FORE_SCHEMECOLOR_INDEX" val="2"/>
  <p:tag name="KSO_WM_UNIT_TEXT_FILL_TYPE" val="1"/>
  <p:tag name="KSO_WM_UNIT_TYPE" val="l_h_i"/>
  <p:tag name="KSO_WM_UNIT_USESOURCEFORMAT_APPLY" val="1"/>
</p:tagLst>
</file>

<file path=ppt/tags/tag409.xml><?xml version="1.0" encoding="utf-8"?>
<p:tagLst xmlns:p="http://schemas.openxmlformats.org/presentationml/2006/main">
  <p:tag name="AS_UNIQUEID" val="685"/>
  <p:tag name="KSO_WM_BEAUTIFY_FLAG" val="#wm#"/>
  <p:tag name="KSO_WM_DIAGRAM_GROUP_CODE" val="l1-1"/>
  <p:tag name="KSO_WM_TAG_VERSION" val="1.0"/>
  <p:tag name="KSO_WM_TEMPLATE_CATEGORY" val="diagram"/>
  <p:tag name="KSO_WM_TEMPLATE_INDEX" val="20187487"/>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20187487_2*l_h_i*1_3_2"/>
  <p:tag name="KSO_WM_UNIT_INDEX" val="1_3_2"/>
  <p:tag name="KSO_WM_UNIT_LAYERLEVEL" val="1_1_1"/>
  <p:tag name="KSO_WM_UNIT_TEXT_FILL_FORE_SCHEMECOLOR_INDEX" val="2"/>
  <p:tag name="KSO_WM_UNIT_TEXT_FILL_TYPE" val="1"/>
  <p:tag name="KSO_WM_UNIT_TYPE" val="l_h_i"/>
  <p:tag name="KSO_WM_UNIT_USESOURCEFORMAT_APPLY" val="1"/>
</p:tagLst>
</file>

<file path=ppt/tags/tag410.xml><?xml version="1.0" encoding="utf-8"?>
<p:tagLst xmlns:p="http://schemas.openxmlformats.org/presentationml/2006/main">
  <p:tag name="AS_UNIQUEID" val="686"/>
  <p:tag name="KSO_WM_BEAUTIFY_FLAG" val="#wm#"/>
  <p:tag name="KSO_WM_DIAGRAM_GROUP_CODE" val="l1-1"/>
  <p:tag name="KSO_WM_TAG_VERSION" val="1.0"/>
  <p:tag name="KSO_WM_TEMPLATE_CATEGORY" val="diagram"/>
  <p:tag name="KSO_WM_TEMPLATE_INDEX" val="20187487"/>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20187487_2*l_h_i*1_3_1"/>
  <p:tag name="KSO_WM_UNIT_INDEX" val="1_3_1"/>
  <p:tag name="KSO_WM_UNIT_LAYERLEVEL" val="1_1_1"/>
  <p:tag name="KSO_WM_UNIT_TEXT_FILL_FORE_SCHEMECOLOR_INDEX" val="2"/>
  <p:tag name="KSO_WM_UNIT_TEXT_FILL_TYPE" val="1"/>
  <p:tag name="KSO_WM_UNIT_TYPE" val="l_h_i"/>
  <p:tag name="KSO_WM_UNIT_USESOURCEFORMAT_APPLY" val="1"/>
</p:tagLst>
</file>

<file path=ppt/tags/tag411.xml><?xml version="1.0" encoding="utf-8"?>
<p:tagLst xmlns:p="http://schemas.openxmlformats.org/presentationml/2006/main">
  <p:tag name="AS_UNIQUEID" val="687"/>
  <p:tag name="KSO_WM_BEAUTIFY_FLAG" val="#wm#"/>
  <p:tag name="KSO_WM_DIAGRAM_GROUP_CODE" val="l1-1"/>
  <p:tag name="KSO_WM_TAG_VERSION" val="1.0"/>
  <p:tag name="KSO_WM_TEMPLATE_CATEGORY" val="diagram"/>
  <p:tag name="KSO_WM_TEMPLATE_INDEX" val="20187487"/>
  <p:tag name="KSO_WM_UNIT_COMPATIBLE" val="0"/>
  <p:tag name="KSO_WM_UNIT_DIAGRAM_ISNUMVISUAL" val="0"/>
  <p:tag name="KSO_WM_UNIT_DIAGRAM_ISREFERUNIT" val="0"/>
  <p:tag name="KSO_WM_UNIT_HIGHLIGHT" val="0"/>
  <p:tag name="KSO_WM_UNIT_ID" val="diagram20187487_2*l_h_i*1_3_4"/>
  <p:tag name="KSO_WM_UNIT_INDEX" val="1_3_4"/>
  <p:tag name="KSO_WM_UNIT_LAYERLEVEL" val="1_1_1"/>
  <p:tag name="KSO_WM_UNIT_LINE_FILL_TYPE" val="2"/>
  <p:tag name="KSO_WM_UNIT_LINE_FORE_SCHEMECOLOR_INDEX" val="7"/>
  <p:tag name="KSO_WM_UNIT_TYPE" val="l_h_i"/>
  <p:tag name="KSO_WM_UNIT_USESOURCEFORMAT_APPLY" val="1"/>
</p:tagLst>
</file>

<file path=ppt/tags/tag412.xml><?xml version="1.0" encoding="utf-8"?>
<p:tagLst xmlns:p="http://schemas.openxmlformats.org/presentationml/2006/main">
  <p:tag name="AS_UNIQUEID" val="688"/>
  <p:tag name="KSO_WM_BEAUTIFY_FLAG" val="#wm#"/>
  <p:tag name="KSO_WM_DIAGRAM_GROUP_CODE" val="l1-1"/>
  <p:tag name="KSO_WM_TAG_VERSION" val="1.0"/>
  <p:tag name="KSO_WM_TEMPLATE_CATEGORY" val="diagram"/>
  <p:tag name="KSO_WM_TEMPLATE_INDEX" val="20187487"/>
  <p:tag name="KSO_WM_UNIT_COMPATIBLE" val="0"/>
  <p:tag name="KSO_WM_UNIT_DIAGRAM_ISNUMVISUAL" val="0"/>
  <p:tag name="KSO_WM_UNIT_DIAGRAM_ISREFERUNIT" val="0"/>
  <p:tag name="KSO_WM_UNIT_HIGHLIGHT" val="0"/>
  <p:tag name="KSO_WM_UNIT_ID" val="diagram20187487_2*l_h_a*1_2_1"/>
  <p:tag name="KSO_WM_UNIT_INDEX" val="1_2_1"/>
  <p:tag name="KSO_WM_UNIT_ISCONTENTSTITLE" val="0"/>
  <p:tag name="KSO_WM_UNIT_LAYERLEVEL" val="1_1_1"/>
  <p:tag name="KSO_WM_UNIT_NOCLEAR" val="0"/>
  <p:tag name="KSO_WM_UNIT_PRESET_TEXT" val="单击此处添加标题"/>
  <p:tag name="KSO_WM_UNIT_TEXT_FILL_FORE_SCHEMECOLOR_INDEX" val="5"/>
  <p:tag name="KSO_WM_UNIT_TEXT_FILL_TYPE" val="1"/>
  <p:tag name="KSO_WM_UNIT_TYPE" val="l_h_a"/>
  <p:tag name="KSO_WM_UNIT_USESOURCEFORMAT_APPLY" val="1"/>
  <p:tag name="KSO_WM_UNIT_VALUE" val="12"/>
</p:tagLst>
</file>

<file path=ppt/tags/tag413.xml><?xml version="1.0" encoding="utf-8"?>
<p:tagLst xmlns:p="http://schemas.openxmlformats.org/presentationml/2006/main">
  <p:tag name="AS_UNIQUEID" val="689"/>
  <p:tag name="KSO_WM_BEAUTIFY_FLAG" val="#wm#"/>
  <p:tag name="KSO_WM_DIAGRAM_GROUP_CODE" val="l1-1"/>
  <p:tag name="KSO_WM_TAG_VERSION" val="1.0"/>
  <p:tag name="KSO_WM_TEMPLATE_CATEGORY" val="diagram"/>
  <p:tag name="KSO_WM_TEMPLATE_INDEX" val="20187487"/>
  <p:tag name="KSO_WM_UNIT_COMPATIBLE" val="0"/>
  <p:tag name="KSO_WM_UNIT_DIAGRAM_ISNUMVISUAL" val="0"/>
  <p:tag name="KSO_WM_UNIT_DIAGRAM_ISREFERUNIT" val="0"/>
  <p:tag name="KSO_WM_UNIT_HIGHLIGHT" val="0"/>
  <p:tag name="KSO_WM_UNIT_ID" val="diagram20187487_2*l_h_a*1_2_1"/>
  <p:tag name="KSO_WM_UNIT_INDEX" val="1_2_1"/>
  <p:tag name="KSO_WM_UNIT_ISCONTENTSTITLE" val="0"/>
  <p:tag name="KSO_WM_UNIT_LAYERLEVEL" val="1_1_1"/>
  <p:tag name="KSO_WM_UNIT_NOCLEAR" val="0"/>
  <p:tag name="KSO_WM_UNIT_PRESET_TEXT" val="单击此处添加标题"/>
  <p:tag name="KSO_WM_UNIT_TEXT_FILL_FORE_SCHEMECOLOR_INDEX" val="5"/>
  <p:tag name="KSO_WM_UNIT_TEXT_FILL_TYPE" val="1"/>
  <p:tag name="KSO_WM_UNIT_TYPE" val="l_h_a"/>
  <p:tag name="KSO_WM_UNIT_USESOURCEFORMAT_APPLY" val="1"/>
  <p:tag name="KSO_WM_UNIT_VALUE" val="12"/>
</p:tagLst>
</file>

<file path=ppt/tags/tag414.xml><?xml version="1.0" encoding="utf-8"?>
<p:tagLst xmlns:p="http://schemas.openxmlformats.org/presentationml/2006/main">
  <p:tag name="AS_UNIQUEID" val="690"/>
  <p:tag name="KSO_WM_BEAUTIFY_FLAG" val="#wm#"/>
  <p:tag name="KSO_WM_DIAGRAM_GROUP_CODE" val="l1-1"/>
  <p:tag name="KSO_WM_TAG_VERSION" val="1.0"/>
  <p:tag name="KSO_WM_TEMPLATE_CATEGORY" val="diagram"/>
  <p:tag name="KSO_WM_TEMPLATE_INDEX" val="20187487"/>
  <p:tag name="KSO_WM_UNIT_COMPATIBLE" val="0"/>
  <p:tag name="KSO_WM_UNIT_DIAGRAM_ISNUMVISUAL" val="0"/>
  <p:tag name="KSO_WM_UNIT_DIAGRAM_ISREFERUNIT" val="0"/>
  <p:tag name="KSO_WM_UNIT_HIGHLIGHT" val="0"/>
  <p:tag name="KSO_WM_UNIT_ID" val="diagram20187487_2*l_h_a*1_2_1"/>
  <p:tag name="KSO_WM_UNIT_INDEX" val="1_2_1"/>
  <p:tag name="KSO_WM_UNIT_ISCONTENTSTITLE" val="0"/>
  <p:tag name="KSO_WM_UNIT_LAYERLEVEL" val="1_1_1"/>
  <p:tag name="KSO_WM_UNIT_NOCLEAR" val="0"/>
  <p:tag name="KSO_WM_UNIT_PRESET_TEXT" val="单击此处添加标题"/>
  <p:tag name="KSO_WM_UNIT_TEXT_FILL_FORE_SCHEMECOLOR_INDEX" val="5"/>
  <p:tag name="KSO_WM_UNIT_TEXT_FILL_TYPE" val="1"/>
  <p:tag name="KSO_WM_UNIT_TYPE" val="l_h_a"/>
  <p:tag name="KSO_WM_UNIT_USESOURCEFORMAT_APPLY" val="1"/>
  <p:tag name="KSO_WM_UNIT_VALUE" val="12"/>
</p:tagLst>
</file>

<file path=ppt/tags/tag415.xml><?xml version="1.0" encoding="utf-8"?>
<p:tagLst xmlns:p="http://schemas.openxmlformats.org/presentationml/2006/main">
  <p:tag name="AS_UNIQUEID" val="691"/>
</p:tagLst>
</file>

<file path=ppt/tags/tag416.xml><?xml version="1.0" encoding="utf-8"?>
<p:tagLst xmlns:p="http://schemas.openxmlformats.org/presentationml/2006/main">
  <p:tag name="AS_UNIQUEID" val="692"/>
</p:tagLst>
</file>

<file path=ppt/tags/tag417.xml><?xml version="1.0" encoding="utf-8"?>
<p:tagLst xmlns:p="http://schemas.openxmlformats.org/presentationml/2006/main">
  <p:tag name="AS_UNIQUEID" val="693"/>
</p:tagLst>
</file>

<file path=ppt/tags/tag418.xml><?xml version="1.0" encoding="utf-8"?>
<p:tagLst xmlns:p="http://schemas.openxmlformats.org/presentationml/2006/main">
  <p:tag name="AS_UNIQUEID" val="694"/>
</p:tagLst>
</file>

<file path=ppt/tags/tag419.xml><?xml version="1.0" encoding="utf-8"?>
<p:tagLst xmlns:p="http://schemas.openxmlformats.org/presentationml/2006/main">
  <p:tag name="AS_UNIQUEID" val="695"/>
</p:tagLst>
</file>

<file path=ppt/tags/tag420.xml><?xml version="1.0" encoding="utf-8"?>
<p:tagLst xmlns:p="http://schemas.openxmlformats.org/presentationml/2006/main">
  <p:tag name="AS_UNIQUEID" val="696"/>
</p:tagLst>
</file>

<file path=ppt/tags/tag421.xml><?xml version="1.0" encoding="utf-8"?>
<p:tagLst xmlns:p="http://schemas.openxmlformats.org/presentationml/2006/main">
  <p:tag name="AS_UNIQUEID" val="697"/>
</p:tagLst>
</file>

<file path=ppt/tags/tag422.xml><?xml version="1.0" encoding="utf-8"?>
<p:tagLst xmlns:p="http://schemas.openxmlformats.org/presentationml/2006/main">
  <p:tag name="AS_UNIQUEID" val="698"/>
</p:tagLst>
</file>

<file path=ppt/tags/tag423.xml><?xml version="1.0" encoding="utf-8"?>
<p:tagLst xmlns:p="http://schemas.openxmlformats.org/presentationml/2006/main">
  <p:tag name="AS_UNIQUEID" val="699"/>
</p:tagLst>
</file>

<file path=ppt/tags/tag424.xml><?xml version="1.0" encoding="utf-8"?>
<p:tagLst xmlns:p="http://schemas.openxmlformats.org/presentationml/2006/main">
  <p:tag name="AS_UNIQUEID" val="700"/>
</p:tagLst>
</file>

<file path=ppt/tags/tag425.xml><?xml version="1.0" encoding="utf-8"?>
<p:tagLst xmlns:p="http://schemas.openxmlformats.org/presentationml/2006/main">
  <p:tag name="AS_UNIQUEID" val="701"/>
</p:tagLst>
</file>

<file path=ppt/tags/tag426.xml><?xml version="1.0" encoding="utf-8"?>
<p:tagLst xmlns:p="http://schemas.openxmlformats.org/presentationml/2006/main">
  <p:tag name="AS_UNIQUEID" val="276"/>
</p:tagLst>
</file>

<file path=ppt/tags/tag427.xml><?xml version="1.0" encoding="utf-8"?>
<p:tagLst xmlns:p="http://schemas.openxmlformats.org/presentationml/2006/main">
  <p:tag name="AS_UNIQUEID" val="279"/>
</p:tagLst>
</file>

<file path=ppt/tags/tag428.xml><?xml version="1.0" encoding="utf-8"?>
<p:tagLst xmlns:p="http://schemas.openxmlformats.org/presentationml/2006/main">
  <p:tag name="AS_UNIQUEID" val="702"/>
</p:tagLst>
</file>

<file path=ppt/tags/tag429.xml><?xml version="1.0" encoding="utf-8"?>
<p:tagLst xmlns:p="http://schemas.openxmlformats.org/presentationml/2006/main">
  <p:tag name="AS_UNIQUEID" val="703"/>
</p:tagLst>
</file>

<file path=ppt/tags/tag430.xml><?xml version="1.0" encoding="utf-8"?>
<p:tagLst xmlns:p="http://schemas.openxmlformats.org/presentationml/2006/main">
  <p:tag name="AS_UNIQUEID" val="704"/>
</p:tagLst>
</file>

<file path=ppt/tags/tag431.xml><?xml version="1.0" encoding="utf-8"?>
<p:tagLst xmlns:p="http://schemas.openxmlformats.org/presentationml/2006/main">
  <p:tag name="AS_UNIQUEID" val="705"/>
</p:tagLst>
</file>

<file path=ppt/tags/tag432.xml><?xml version="1.0" encoding="utf-8"?>
<p:tagLst xmlns:p="http://schemas.openxmlformats.org/presentationml/2006/main">
  <p:tag name="AS_UNIQUEID" val="706"/>
</p:tagLst>
</file>

<file path=ppt/tags/tag433.xml><?xml version="1.0" encoding="utf-8"?>
<p:tagLst xmlns:p="http://schemas.openxmlformats.org/presentationml/2006/main">
  <p:tag name="AS_UNIQUEID" val="707"/>
</p:tagLst>
</file>

<file path=ppt/tags/tag434.xml><?xml version="1.0" encoding="utf-8"?>
<p:tagLst xmlns:p="http://schemas.openxmlformats.org/presentationml/2006/main">
  <p:tag name="AS_UNIQUEID" val="708"/>
</p:tagLst>
</file>

<file path=ppt/tags/tag435.xml><?xml version="1.0" encoding="utf-8"?>
<p:tagLst xmlns:p="http://schemas.openxmlformats.org/presentationml/2006/main">
  <p:tag name="AS_UNIQUEID" val="709"/>
</p:tagLst>
</file>

<file path=ppt/tags/tag436.xml><?xml version="1.0" encoding="utf-8"?>
<p:tagLst xmlns:p="http://schemas.openxmlformats.org/presentationml/2006/main">
  <p:tag name="AS_UNIQUEID" val="710"/>
</p:tagLst>
</file>

<file path=ppt/tags/tag437.xml><?xml version="1.0" encoding="utf-8"?>
<p:tagLst xmlns:p="http://schemas.openxmlformats.org/presentationml/2006/main">
  <p:tag name="AS_UNIQUEID" val="711"/>
</p:tagLst>
</file>

<file path=ppt/tags/tag438.xml><?xml version="1.0" encoding="utf-8"?>
<p:tagLst xmlns:p="http://schemas.openxmlformats.org/presentationml/2006/main">
  <p:tag name="AS_UNIQUEID" val="712"/>
</p:tagLst>
</file>

<file path=ppt/tags/tag439.xml><?xml version="1.0" encoding="utf-8"?>
<p:tagLst xmlns:p="http://schemas.openxmlformats.org/presentationml/2006/main">
  <p:tag name="AS_UNIQUEID" val="713"/>
</p:tagLst>
</file>

<file path=ppt/tags/tag440.xml><?xml version="1.0" encoding="utf-8"?>
<p:tagLst xmlns:p="http://schemas.openxmlformats.org/presentationml/2006/main">
  <p:tag name="AS_UNIQUEID" val="714"/>
</p:tagLst>
</file>

<file path=ppt/tags/tag441.xml><?xml version="1.0" encoding="utf-8"?>
<p:tagLst xmlns:p="http://schemas.openxmlformats.org/presentationml/2006/main">
  <p:tag name="AS_UNIQUEID" val="715"/>
</p:tagLst>
</file>

<file path=ppt/tags/tag442.xml><?xml version="1.0" encoding="utf-8"?>
<p:tagLst xmlns:p="http://schemas.openxmlformats.org/presentationml/2006/main">
  <p:tag name="AS_UNIQUEID" val="716"/>
</p:tagLst>
</file>

<file path=ppt/tags/tag443.xml><?xml version="1.0" encoding="utf-8"?>
<p:tagLst xmlns:p="http://schemas.openxmlformats.org/presentationml/2006/main">
  <p:tag name="AS_UNIQUEID" val="717"/>
  <p:tag name="KSO_WM_BEAUTIFY_FLAG" val="#wm#"/>
  <p:tag name="KSO_WM_DIAGRAM_GROUP_CODE" val="p1-1"/>
  <p:tag name="KSO_WM_TAG_VERSION" val="1.0"/>
  <p:tag name="KSO_WM_TEMPLATE_CATEGORY" val="diagram"/>
  <p:tag name="KSO_WM_TEMPLATE_INDEX" val="20170829"/>
  <p:tag name="KSO_WM_UNIT_DIAGRAM_SCHEMECOLOR_ID" val="3"/>
  <p:tag name="KSO_WM_UNIT_FILL_FORE_SCHEMECOLOR_INDEX" val="5"/>
  <p:tag name="KSO_WM_UNIT_FILL_TYPE" val="1"/>
  <p:tag name="KSO_WM_UNIT_ID" val="diagram20170829_2*p_h_i*1_1_1"/>
  <p:tag name="KSO_WM_UNIT_INDEX" val="1_1_1"/>
  <p:tag name="KSO_WM_UNIT_LAYERLEVEL" val="1_1_1"/>
  <p:tag name="KSO_WM_UNIT_TYPE" val="p_h_i"/>
  <p:tag name="KSO_WM_UNIT_USESOURCEFORMAT_APPLY" val="1"/>
</p:tagLst>
</file>

<file path=ppt/tags/tag444.xml><?xml version="1.0" encoding="utf-8"?>
<p:tagLst xmlns:p="http://schemas.openxmlformats.org/presentationml/2006/main">
  <p:tag name="AS_UNIQUEID" val="718"/>
  <p:tag name="KSO_WM_BEAUTIFY_FLAG" val="#wm#"/>
  <p:tag name="KSO_WM_DIAGRAM_GROUP_CODE" val="p1-1"/>
  <p:tag name="KSO_WM_TAG_VERSION" val="1.0"/>
  <p:tag name="KSO_WM_TEMPLATE_CATEGORY" val="diagram"/>
  <p:tag name="KSO_WM_TEMPLATE_INDEX" val="20170829"/>
  <p:tag name="KSO_WM_UNIT_DIAGRAM_SCHEMECOLOR_ID" val="3"/>
  <p:tag name="KSO_WM_UNIT_FILL_FORE_SCHEMECOLOR_INDEX" val="5"/>
  <p:tag name="KSO_WM_UNIT_FILL_TYPE" val="1"/>
  <p:tag name="KSO_WM_UNIT_ID" val="diagram20170829_2*p_h_h_i*1_1_1_1"/>
  <p:tag name="KSO_WM_UNIT_INDEX" val="1_1_1_1"/>
  <p:tag name="KSO_WM_UNIT_LAYERLEVEL" val="1_1_1_1"/>
  <p:tag name="KSO_WM_UNIT_TYPE" val="p_h_h_i"/>
  <p:tag name="KSO_WM_UNIT_USESOURCEFORMAT_APPLY" val="1"/>
</p:tagLst>
</file>

<file path=ppt/tags/tag445.xml><?xml version="1.0" encoding="utf-8"?>
<p:tagLst xmlns:p="http://schemas.openxmlformats.org/presentationml/2006/main">
  <p:tag name="AS_UNIQUEID" val="719"/>
  <p:tag name="KSO_WM_BEAUTIFY_FLAG" val="#wm#"/>
  <p:tag name="KSO_WM_DIAGRAM_GROUP_CODE" val="p1-1"/>
  <p:tag name="KSO_WM_TAG_VERSION" val="1.0"/>
  <p:tag name="KSO_WM_TEMPLATE_CATEGORY" val="diagram"/>
  <p:tag name="KSO_WM_TEMPLATE_INDEX" val="20170829"/>
  <p:tag name="KSO_WM_UNIT_DIAGRAM_SCHEMECOLOR_ID" val="3"/>
  <p:tag name="KSO_WM_UNIT_FILL_FORE_SCHEMECOLOR_INDEX" val="5"/>
  <p:tag name="KSO_WM_UNIT_FILL_TYPE" val="1"/>
  <p:tag name="KSO_WM_UNIT_ID" val="diagram20170829_2*p_h_h_i*1_1_2_1"/>
  <p:tag name="KSO_WM_UNIT_INDEX" val="1_1_2_1"/>
  <p:tag name="KSO_WM_UNIT_LAYERLEVEL" val="1_1_1_1"/>
  <p:tag name="KSO_WM_UNIT_TYPE" val="p_h_h_i"/>
  <p:tag name="KSO_WM_UNIT_USESOURCEFORMAT_APPLY" val="1"/>
</p:tagLst>
</file>

<file path=ppt/tags/tag446.xml><?xml version="1.0" encoding="utf-8"?>
<p:tagLst xmlns:p="http://schemas.openxmlformats.org/presentationml/2006/main">
  <p:tag name="AS_UNIQUEID" val="720"/>
  <p:tag name="KSO_WM_BEAUTIFY_FLAG" val="#wm#"/>
  <p:tag name="KSO_WM_DIAGRAM_GROUP_CODE" val="p1-1"/>
  <p:tag name="KSO_WM_TAG_VERSION" val="1.0"/>
  <p:tag name="KSO_WM_TEMPLATE_CATEGORY" val="diagram"/>
  <p:tag name="KSO_WM_TEMPLATE_INDEX" val="20170829"/>
  <p:tag name="KSO_WM_UNIT_DIAGRAM_SCHEMECOLOR_ID" val="3"/>
  <p:tag name="KSO_WM_UNIT_FILL_FORE_SCHEMECOLOR_INDEX" val="5"/>
  <p:tag name="KSO_WM_UNIT_FILL_TYPE" val="1"/>
  <p:tag name="KSO_WM_UNIT_ID" val="diagram20170829_2*p_h_h_h_i*1_1_1_1_1"/>
  <p:tag name="KSO_WM_UNIT_INDEX" val="1_1_1_1_1"/>
  <p:tag name="KSO_WM_UNIT_LAYERLEVEL" val="1_1_1_1_1"/>
  <p:tag name="KSO_WM_UNIT_TYPE" val="p_h_h_h_i"/>
  <p:tag name="KSO_WM_UNIT_USESOURCEFORMAT_APPLY" val="1"/>
</p:tagLst>
</file>

<file path=ppt/tags/tag447.xml><?xml version="1.0" encoding="utf-8"?>
<p:tagLst xmlns:p="http://schemas.openxmlformats.org/presentationml/2006/main">
  <p:tag name="AS_UNIQUEID" val="721"/>
  <p:tag name="KSO_WM_BEAUTIFY_FLAG" val="#wm#"/>
  <p:tag name="KSO_WM_DIAGRAM_GROUP_CODE" val="p1-1"/>
  <p:tag name="KSO_WM_TAG_VERSION" val="1.0"/>
  <p:tag name="KSO_WM_TEMPLATE_CATEGORY" val="diagram"/>
  <p:tag name="KSO_WM_TEMPLATE_INDEX" val="20170829"/>
  <p:tag name="KSO_WM_UNIT_DIAGRAM_SCHEMECOLOR_ID" val="3"/>
  <p:tag name="KSO_WM_UNIT_ID" val="diagram20170829_2*p_h_h_i*1_1_1_2"/>
  <p:tag name="KSO_WM_UNIT_INDEX" val="1_1_1_2"/>
  <p:tag name="KSO_WM_UNIT_LAYERLEVEL" val="1_1_1_1"/>
  <p:tag name="KSO_WM_UNIT_LINE_FILL_TYPE" val="2"/>
  <p:tag name="KSO_WM_UNIT_LINE_FORE_SCHEMECOLOR_INDEX" val="5"/>
  <p:tag name="KSO_WM_UNIT_TYPE" val="p_h_h_i"/>
  <p:tag name="KSO_WM_UNIT_USESOURCEFORMAT_APPLY" val="1"/>
</p:tagLst>
</file>

<file path=ppt/tags/tag448.xml><?xml version="1.0" encoding="utf-8"?>
<p:tagLst xmlns:p="http://schemas.openxmlformats.org/presentationml/2006/main">
  <p:tag name="AS_UNIQUEID" val="722"/>
  <p:tag name="KSO_WM_BEAUTIFY_FLAG" val="#wm#"/>
  <p:tag name="KSO_WM_DIAGRAM_GROUP_CODE" val="p1-1"/>
  <p:tag name="KSO_WM_TAG_VERSION" val="1.0"/>
  <p:tag name="KSO_WM_TEMPLATE_CATEGORY" val="diagram"/>
  <p:tag name="KSO_WM_TEMPLATE_INDEX" val="20170829"/>
  <p:tag name="KSO_WM_UNIT_DIAGRAM_SCHEMECOLOR_ID" val="3"/>
  <p:tag name="KSO_WM_UNIT_ID" val="diagram20170829_2*p_h_h_i*1_1_2_2"/>
  <p:tag name="KSO_WM_UNIT_INDEX" val="1_1_2_2"/>
  <p:tag name="KSO_WM_UNIT_LAYERLEVEL" val="1_1_1_1"/>
  <p:tag name="KSO_WM_UNIT_LINE_FILL_TYPE" val="2"/>
  <p:tag name="KSO_WM_UNIT_LINE_FORE_SCHEMECOLOR_INDEX" val="5"/>
  <p:tag name="KSO_WM_UNIT_TYPE" val="p_h_h_i"/>
  <p:tag name="KSO_WM_UNIT_USESOURCEFORMAT_APPLY" val="1"/>
</p:tagLst>
</file>

<file path=ppt/tags/tag449.xml><?xml version="1.0" encoding="utf-8"?>
<p:tagLst xmlns:p="http://schemas.openxmlformats.org/presentationml/2006/main">
  <p:tag name="AS_UNIQUEID" val="723"/>
  <p:tag name="KSO_WM_BEAUTIFY_FLAG" val="#wm#"/>
  <p:tag name="KSO_WM_DIAGRAM_GROUP_CODE" val="p1-1"/>
  <p:tag name="KSO_WM_TAG_VERSION" val="1.0"/>
  <p:tag name="KSO_WM_TEMPLATE_CATEGORY" val="diagram"/>
  <p:tag name="KSO_WM_TEMPLATE_INDEX" val="20170829"/>
  <p:tag name="KSO_WM_UNIT_DIAGRAM_SCHEMECOLOR_ID" val="3"/>
  <p:tag name="KSO_WM_UNIT_ID" val="diagram20170829_2*p_h_h_h_i*1_1_1_1_2"/>
  <p:tag name="KSO_WM_UNIT_INDEX" val="1_1_1_1_2"/>
  <p:tag name="KSO_WM_UNIT_LAYERLEVEL" val="1_1_1_1_1"/>
  <p:tag name="KSO_WM_UNIT_LINE_FILL_TYPE" val="2"/>
  <p:tag name="KSO_WM_UNIT_LINE_FORE_SCHEMECOLOR_INDEX" val="5"/>
  <p:tag name="KSO_WM_UNIT_TYPE" val="p_h_h_h_i"/>
  <p:tag name="KSO_WM_UNIT_USESOURCEFORMAT_APPLY" val="1"/>
</p:tagLst>
</file>

<file path=ppt/tags/tag450.xml><?xml version="1.0" encoding="utf-8"?>
<p:tagLst xmlns:p="http://schemas.openxmlformats.org/presentationml/2006/main">
  <p:tag name="AS_UNIQUEID" val="724"/>
  <p:tag name="KSO_WM_BEAUTIFY_FLAG" val="#wm#"/>
  <p:tag name="KSO_WM_DIAGRAM_GROUP_CODE" val="p1-1"/>
  <p:tag name="KSO_WM_TAG_VERSION" val="1.0"/>
  <p:tag name="KSO_WM_TEMPLATE_CATEGORY" val="diagram"/>
  <p:tag name="KSO_WM_TEMPLATE_INDEX" val="20170829"/>
  <p:tag name="KSO_WM_UNIT_CLEAR" val="0"/>
  <p:tag name="KSO_WM_UNIT_COMPATIBLE" val="0"/>
  <p:tag name="KSO_WM_UNIT_DIAGRAM_SCHEMECOLOR_ID" val="3"/>
  <p:tag name="KSO_WM_UNIT_HIGHLIGHT" val="0"/>
  <p:tag name="KSO_WM_UNIT_ID" val="diagram20170829_2*p_h_a*1_1_1"/>
  <p:tag name="KSO_WM_UNIT_INDEX" val="1_1_1"/>
  <p:tag name="KSO_WM_UNIT_LAYERLEVEL" val="1_1_1"/>
  <p:tag name="KSO_WM_UNIT_PRESET_TEXT" val="LOREM"/>
  <p:tag name="KSO_WM_UNIT_TEXT_FILL_FORE_SCHEMECOLOR_INDEX" val="14"/>
  <p:tag name="KSO_WM_UNIT_TEXT_FILL_TYPE" val="1"/>
  <p:tag name="KSO_WM_UNIT_TYPE" val="p_h_a"/>
  <p:tag name="KSO_WM_UNIT_USESOURCEFORMAT_APPLY" val="1"/>
  <p:tag name="KSO_WM_UNIT_VALUE" val="3"/>
</p:tagLst>
</file>

<file path=ppt/tags/tag451.xml><?xml version="1.0" encoding="utf-8"?>
<p:tagLst xmlns:p="http://schemas.openxmlformats.org/presentationml/2006/main">
  <p:tag name="AS_UNIQUEID" val="725"/>
  <p:tag name="KSO_WM_BEAUTIFY_FLAG" val="#wm#"/>
  <p:tag name="KSO_WM_DIAGRAM_GROUP_CODE" val="p1-1"/>
  <p:tag name="KSO_WM_TAG_VERSION" val="1.0"/>
  <p:tag name="KSO_WM_TEMPLATE_CATEGORY" val="diagram"/>
  <p:tag name="KSO_WM_TEMPLATE_INDEX" val="20170829"/>
  <p:tag name="KSO_WM_UNIT_CLEAR" val="0"/>
  <p:tag name="KSO_WM_UNIT_COMPATIBLE" val="0"/>
  <p:tag name="KSO_WM_UNIT_DIAGRAM_SCHEMECOLOR_ID" val="3"/>
  <p:tag name="KSO_WM_UNIT_HIGHLIGHT" val="0"/>
  <p:tag name="KSO_WM_UNIT_ID" val="diagram20170829_2*p_h_h_a*1_1_1_1"/>
  <p:tag name="KSO_WM_UNIT_INDEX" val="1_1_1_1"/>
  <p:tag name="KSO_WM_UNIT_LAYERLEVEL" val="1_1_1_1"/>
  <p:tag name="KSO_WM_UNIT_PRESET_TEXT" val="LOREM"/>
  <p:tag name="KSO_WM_UNIT_TEXT_FILL_FORE_SCHEMECOLOR_INDEX" val="14"/>
  <p:tag name="KSO_WM_UNIT_TEXT_FILL_TYPE" val="1"/>
  <p:tag name="KSO_WM_UNIT_TYPE" val="p_h_h_a"/>
  <p:tag name="KSO_WM_UNIT_USESOURCEFORMAT_APPLY" val="1"/>
  <p:tag name="KSO_WM_UNIT_VALUE" val="3"/>
</p:tagLst>
</file>

<file path=ppt/tags/tag452.xml><?xml version="1.0" encoding="utf-8"?>
<p:tagLst xmlns:p="http://schemas.openxmlformats.org/presentationml/2006/main">
  <p:tag name="AS_UNIQUEID" val="726"/>
  <p:tag name="KSO_WM_BEAUTIFY_FLAG" val="#wm#"/>
  <p:tag name="KSO_WM_DIAGRAM_GROUP_CODE" val="p1-1"/>
  <p:tag name="KSO_WM_TAG_VERSION" val="1.0"/>
  <p:tag name="KSO_WM_TEMPLATE_CATEGORY" val="diagram"/>
  <p:tag name="KSO_WM_TEMPLATE_INDEX" val="20170829"/>
  <p:tag name="KSO_WM_UNIT_DIAGRAM_SCHEMECOLOR_ID" val="3"/>
  <p:tag name="KSO_WM_UNIT_FILL_FORE_SCHEMECOLOR_INDEX" val="5"/>
  <p:tag name="KSO_WM_UNIT_FILL_TYPE" val="1"/>
  <p:tag name="KSO_WM_UNIT_ID" val="diagram20170829_2*p_h_h_h_i*1_1_1_1_1"/>
  <p:tag name="KSO_WM_UNIT_INDEX" val="1_1_1_1_1"/>
  <p:tag name="KSO_WM_UNIT_LAYERLEVEL" val="1_1_1_1_1"/>
  <p:tag name="KSO_WM_UNIT_TYPE" val="p_h_h_h_i"/>
  <p:tag name="KSO_WM_UNIT_USESOURCEFORMAT_APPLY" val="1"/>
</p:tagLst>
</file>

<file path=ppt/tags/tag453.xml><?xml version="1.0" encoding="utf-8"?>
<p:tagLst xmlns:p="http://schemas.openxmlformats.org/presentationml/2006/main">
  <p:tag name="AS_UNIQUEID" val="727"/>
  <p:tag name="KSO_WM_BEAUTIFY_FLAG" val="#wm#"/>
  <p:tag name="KSO_WM_DIAGRAM_GROUP_CODE" val="p1-1"/>
  <p:tag name="KSO_WM_TAG_VERSION" val="1.0"/>
  <p:tag name="KSO_WM_TEMPLATE_CATEGORY" val="diagram"/>
  <p:tag name="KSO_WM_TEMPLATE_INDEX" val="20170829"/>
  <p:tag name="KSO_WM_UNIT_DIAGRAM_SCHEMECOLOR_ID" val="3"/>
  <p:tag name="KSO_WM_UNIT_FILL_FORE_SCHEMECOLOR_INDEX" val="5"/>
  <p:tag name="KSO_WM_UNIT_FILL_TYPE" val="1"/>
  <p:tag name="KSO_WM_UNIT_ID" val="diagram20170829_2*p_h_h_h_i*1_1_1_1_1"/>
  <p:tag name="KSO_WM_UNIT_INDEX" val="1_1_1_1_1"/>
  <p:tag name="KSO_WM_UNIT_LAYERLEVEL" val="1_1_1_1_1"/>
  <p:tag name="KSO_WM_UNIT_TYPE" val="p_h_h_h_i"/>
  <p:tag name="KSO_WM_UNIT_USESOURCEFORMAT_APPLY" val="1"/>
</p:tagLst>
</file>

<file path=ppt/tags/tag454.xml><?xml version="1.0" encoding="utf-8"?>
<p:tagLst xmlns:p="http://schemas.openxmlformats.org/presentationml/2006/main">
  <p:tag name="AS_UNIQUEID" val="728"/>
  <p:tag name="KSO_WM_BEAUTIFY_FLAG" val="#wm#"/>
  <p:tag name="KSO_WM_DIAGRAM_GROUP_CODE" val="p1-1"/>
  <p:tag name="KSO_WM_TAG_VERSION" val="1.0"/>
  <p:tag name="KSO_WM_TEMPLATE_CATEGORY" val="diagram"/>
  <p:tag name="KSO_WM_TEMPLATE_INDEX" val="20170829"/>
  <p:tag name="KSO_WM_UNIT_DIAGRAM_SCHEMECOLOR_ID" val="3"/>
  <p:tag name="KSO_WM_UNIT_FILL_FORE_SCHEMECOLOR_INDEX" val="5"/>
  <p:tag name="KSO_WM_UNIT_FILL_TYPE" val="1"/>
  <p:tag name="KSO_WM_UNIT_ID" val="diagram20170829_2*p_h_h_h_i*1_1_1_1_1"/>
  <p:tag name="KSO_WM_UNIT_INDEX" val="1_1_1_1_1"/>
  <p:tag name="KSO_WM_UNIT_LAYERLEVEL" val="1_1_1_1_1"/>
  <p:tag name="KSO_WM_UNIT_TYPE" val="p_h_h_h_i"/>
  <p:tag name="KSO_WM_UNIT_USESOURCEFORMAT_APPLY" val="1"/>
</p:tagLst>
</file>

<file path=ppt/tags/tag455.xml><?xml version="1.0" encoding="utf-8"?>
<p:tagLst xmlns:p="http://schemas.openxmlformats.org/presentationml/2006/main">
  <p:tag name="AS_UNIQUEID" val="729"/>
  <p:tag name="KSO_WM_BEAUTIFY_FLAG" val="#wm#"/>
  <p:tag name="KSO_WM_DIAGRAM_GROUP_CODE" val="p1-1"/>
  <p:tag name="KSO_WM_TAG_VERSION" val="1.0"/>
  <p:tag name="KSO_WM_TEMPLATE_CATEGORY" val="diagram"/>
  <p:tag name="KSO_WM_TEMPLATE_INDEX" val="20170829"/>
  <p:tag name="KSO_WM_UNIT_DIAGRAM_SCHEMECOLOR_ID" val="3"/>
  <p:tag name="KSO_WM_UNIT_ID" val="diagram20170829_2*p_h_h_h_i*1_1_1_1_2"/>
  <p:tag name="KSO_WM_UNIT_INDEX" val="1_1_1_1_2"/>
  <p:tag name="KSO_WM_UNIT_LAYERLEVEL" val="1_1_1_1_1"/>
  <p:tag name="KSO_WM_UNIT_LINE_FILL_TYPE" val="2"/>
  <p:tag name="KSO_WM_UNIT_LINE_FORE_SCHEMECOLOR_INDEX" val="5"/>
  <p:tag name="KSO_WM_UNIT_TYPE" val="p_h_h_h_i"/>
  <p:tag name="KSO_WM_UNIT_USESOURCEFORMAT_APPLY" val="1"/>
</p:tagLst>
</file>

<file path=ppt/tags/tag456.xml><?xml version="1.0" encoding="utf-8"?>
<p:tagLst xmlns:p="http://schemas.openxmlformats.org/presentationml/2006/main">
  <p:tag name="AS_UNIQUEID" val="730"/>
  <p:tag name="KSO_WM_BEAUTIFY_FLAG" val="#wm#"/>
  <p:tag name="KSO_WM_DIAGRAM_GROUP_CODE" val="p1-1"/>
  <p:tag name="KSO_WM_TAG_VERSION" val="1.0"/>
  <p:tag name="KSO_WM_TEMPLATE_CATEGORY" val="diagram"/>
  <p:tag name="KSO_WM_TEMPLATE_INDEX" val="20170829"/>
  <p:tag name="KSO_WM_UNIT_DIAGRAM_SCHEMECOLOR_ID" val="3"/>
  <p:tag name="KSO_WM_UNIT_ID" val="diagram20170829_2*p_h_h_h_i*1_1_1_1_2"/>
  <p:tag name="KSO_WM_UNIT_INDEX" val="1_1_1_1_2"/>
  <p:tag name="KSO_WM_UNIT_LAYERLEVEL" val="1_1_1_1_1"/>
  <p:tag name="KSO_WM_UNIT_LINE_FILL_TYPE" val="2"/>
  <p:tag name="KSO_WM_UNIT_LINE_FORE_SCHEMECOLOR_INDEX" val="5"/>
  <p:tag name="KSO_WM_UNIT_TYPE" val="p_h_h_h_i"/>
  <p:tag name="KSO_WM_UNIT_USESOURCEFORMAT_APPLY" val="1"/>
</p:tagLst>
</file>

<file path=ppt/tags/tag457.xml><?xml version="1.0" encoding="utf-8"?>
<p:tagLst xmlns:p="http://schemas.openxmlformats.org/presentationml/2006/main">
  <p:tag name="AS_UNIQUEID" val="731"/>
  <p:tag name="KSO_WM_BEAUTIFY_FLAG" val="#wm#"/>
  <p:tag name="KSO_WM_DIAGRAM_GROUP_CODE" val="p1-1"/>
  <p:tag name="KSO_WM_TAG_VERSION" val="1.0"/>
  <p:tag name="KSO_WM_TEMPLATE_CATEGORY" val="diagram"/>
  <p:tag name="KSO_WM_TEMPLATE_INDEX" val="20170829"/>
  <p:tag name="KSO_WM_UNIT_DIAGRAM_SCHEMECOLOR_ID" val="3"/>
  <p:tag name="KSO_WM_UNIT_ID" val="diagram20170829_2*p_h_h_h_i*1_1_1_1_2"/>
  <p:tag name="KSO_WM_UNIT_INDEX" val="1_1_1_1_2"/>
  <p:tag name="KSO_WM_UNIT_LAYERLEVEL" val="1_1_1_1_1"/>
  <p:tag name="KSO_WM_UNIT_LINE_FILL_TYPE" val="2"/>
  <p:tag name="KSO_WM_UNIT_LINE_FORE_SCHEMECOLOR_INDEX" val="5"/>
  <p:tag name="KSO_WM_UNIT_TYPE" val="p_h_h_h_i"/>
  <p:tag name="KSO_WM_UNIT_USESOURCEFORMAT_APPLY" val="1"/>
</p:tagLst>
</file>

<file path=ppt/tags/tag458.xml><?xml version="1.0" encoding="utf-8"?>
<p:tagLst xmlns:p="http://schemas.openxmlformats.org/presentationml/2006/main">
  <p:tag name="AS_UNIQUEID" val="732"/>
  <p:tag name="KSO_WM_BEAUTIFY_FLAG" val="#wm#"/>
  <p:tag name="KSO_WM_DIAGRAM_GROUP_CODE" val="p1-1"/>
  <p:tag name="KSO_WM_TAG_VERSION" val="1.0"/>
  <p:tag name="KSO_WM_TEMPLATE_CATEGORY" val="diagram"/>
  <p:tag name="KSO_WM_TEMPLATE_INDEX" val="20170829"/>
  <p:tag name="KSO_WM_UNIT_CLEAR" val="0"/>
  <p:tag name="KSO_WM_UNIT_COMPATIBLE" val="0"/>
  <p:tag name="KSO_WM_UNIT_DIAGRAM_SCHEMECOLOR_ID" val="3"/>
  <p:tag name="KSO_WM_UNIT_HIGHLIGHT" val="0"/>
  <p:tag name="KSO_WM_UNIT_ID" val="diagram20170829_2*p_h_h_a*1_1_1_1"/>
  <p:tag name="KSO_WM_UNIT_INDEX" val="1_1_1_1"/>
  <p:tag name="KSO_WM_UNIT_LAYERLEVEL" val="1_1_1_1"/>
  <p:tag name="KSO_WM_UNIT_PRESET_TEXT" val="LOREM"/>
  <p:tag name="KSO_WM_UNIT_TEXT_FILL_FORE_SCHEMECOLOR_INDEX" val="14"/>
  <p:tag name="KSO_WM_UNIT_TEXT_FILL_TYPE" val="1"/>
  <p:tag name="KSO_WM_UNIT_TYPE" val="p_h_h_a"/>
  <p:tag name="KSO_WM_UNIT_USESOURCEFORMAT_APPLY" val="1"/>
  <p:tag name="KSO_WM_UNIT_VALUE" val="3"/>
</p:tagLst>
</file>

<file path=ppt/tags/tag459.xml><?xml version="1.0" encoding="utf-8"?>
<p:tagLst xmlns:p="http://schemas.openxmlformats.org/presentationml/2006/main">
  <p:tag name="AS_UNIQUEID" val="733"/>
  <p:tag name="KSO_WM_BEAUTIFY_FLAG" val="#wm#"/>
  <p:tag name="KSO_WM_DIAGRAM_GROUP_CODE" val="p1-1"/>
  <p:tag name="KSO_WM_TAG_VERSION" val="1.0"/>
  <p:tag name="KSO_WM_TEMPLATE_CATEGORY" val="diagram"/>
  <p:tag name="KSO_WM_TEMPLATE_INDEX" val="20170829"/>
  <p:tag name="KSO_WM_UNIT_CLEAR" val="0"/>
  <p:tag name="KSO_WM_UNIT_COMPATIBLE" val="0"/>
  <p:tag name="KSO_WM_UNIT_DIAGRAM_SCHEMECOLOR_ID" val="3"/>
  <p:tag name="KSO_WM_UNIT_HIGHLIGHT" val="0"/>
  <p:tag name="KSO_WM_UNIT_ID" val="diagram20170829_2*p_h_h_a*1_1_1_1"/>
  <p:tag name="KSO_WM_UNIT_INDEX" val="1_1_1_1"/>
  <p:tag name="KSO_WM_UNIT_LAYERLEVEL" val="1_1_1_1"/>
  <p:tag name="KSO_WM_UNIT_PRESET_TEXT" val="LOREM"/>
  <p:tag name="KSO_WM_UNIT_TEXT_FILL_FORE_SCHEMECOLOR_INDEX" val="14"/>
  <p:tag name="KSO_WM_UNIT_TEXT_FILL_TYPE" val="1"/>
  <p:tag name="KSO_WM_UNIT_TYPE" val="p_h_h_a"/>
  <p:tag name="KSO_WM_UNIT_USESOURCEFORMAT_APPLY" val="1"/>
  <p:tag name="KSO_WM_UNIT_VALUE" val="3"/>
</p:tagLst>
</file>

<file path=ppt/tags/tag460.xml><?xml version="1.0" encoding="utf-8"?>
<p:tagLst xmlns:p="http://schemas.openxmlformats.org/presentationml/2006/main">
  <p:tag name="AS_UNIQUEID" val="734"/>
  <p:tag name="KSO_WM_BEAUTIFY_FLAG" val="#wm#"/>
  <p:tag name="KSO_WM_DIAGRAM_GROUP_CODE" val="p1-1"/>
  <p:tag name="KSO_WM_TAG_VERSION" val="1.0"/>
  <p:tag name="KSO_WM_TEMPLATE_CATEGORY" val="diagram"/>
  <p:tag name="KSO_WM_TEMPLATE_INDEX" val="20170829"/>
  <p:tag name="KSO_WM_UNIT_CLEAR" val="0"/>
  <p:tag name="KSO_WM_UNIT_COMPATIBLE" val="0"/>
  <p:tag name="KSO_WM_UNIT_DIAGRAM_SCHEMECOLOR_ID" val="3"/>
  <p:tag name="KSO_WM_UNIT_HIGHLIGHT" val="0"/>
  <p:tag name="KSO_WM_UNIT_ID" val="diagram20170829_2*p_h_h_a*1_1_1_1"/>
  <p:tag name="KSO_WM_UNIT_INDEX" val="1_1_1_1"/>
  <p:tag name="KSO_WM_UNIT_LAYERLEVEL" val="1_1_1_1"/>
  <p:tag name="KSO_WM_UNIT_PRESET_TEXT" val="LOREM"/>
  <p:tag name="KSO_WM_UNIT_TEXT_FILL_FORE_SCHEMECOLOR_INDEX" val="14"/>
  <p:tag name="KSO_WM_UNIT_TEXT_FILL_TYPE" val="1"/>
  <p:tag name="KSO_WM_UNIT_TYPE" val="p_h_h_a"/>
  <p:tag name="KSO_WM_UNIT_USESOURCEFORMAT_APPLY" val="1"/>
  <p:tag name="KSO_WM_UNIT_VALUE" val="3"/>
</p:tagLst>
</file>

<file path=ppt/tags/tag461.xml><?xml version="1.0" encoding="utf-8"?>
<p:tagLst xmlns:p="http://schemas.openxmlformats.org/presentationml/2006/main">
  <p:tag name="AS_UNIQUEID" val="735"/>
  <p:tag name="KSO_WM_BEAUTIFY_FLAG" val="#wm#"/>
  <p:tag name="KSO_WM_DIAGRAM_GROUP_CODE" val="p1-1"/>
  <p:tag name="KSO_WM_TAG_VERSION" val="1.0"/>
  <p:tag name="KSO_WM_TEMPLATE_CATEGORY" val="diagram"/>
  <p:tag name="KSO_WM_TEMPLATE_INDEX" val="20170829"/>
  <p:tag name="KSO_WM_UNIT_CLEAR" val="0"/>
  <p:tag name="KSO_WM_UNIT_COMPATIBLE" val="0"/>
  <p:tag name="KSO_WM_UNIT_DIAGRAM_SCHEMECOLOR_ID" val="3"/>
  <p:tag name="KSO_WM_UNIT_HIGHLIGHT" val="0"/>
  <p:tag name="KSO_WM_UNIT_ID" val="diagram20170829_2*p_h_h_a*1_1_1_1"/>
  <p:tag name="KSO_WM_UNIT_INDEX" val="1_1_1_1"/>
  <p:tag name="KSO_WM_UNIT_LAYERLEVEL" val="1_1_1_1"/>
  <p:tag name="KSO_WM_UNIT_PRESET_TEXT" val="LOREM"/>
  <p:tag name="KSO_WM_UNIT_TEXT_FILL_FORE_SCHEMECOLOR_INDEX" val="14"/>
  <p:tag name="KSO_WM_UNIT_TEXT_FILL_TYPE" val="1"/>
  <p:tag name="KSO_WM_UNIT_TYPE" val="p_h_h_a"/>
  <p:tag name="KSO_WM_UNIT_USESOURCEFORMAT_APPLY" val="1"/>
  <p:tag name="KSO_WM_UNIT_VALUE" val="3"/>
</p:tagLst>
</file>

<file path=ppt/tags/tag462.xml><?xml version="1.0" encoding="utf-8"?>
<p:tagLst xmlns:p="http://schemas.openxmlformats.org/presentationml/2006/main">
  <p:tag name="AS_UNIQUEID" val="736"/>
  <p:tag name="KSO_WM_BEAUTIFY_FLAG" val="#wm#"/>
  <p:tag name="KSO_WM_DIAGRAM_GROUP_CODE" val="p1-1"/>
  <p:tag name="KSO_WM_TAG_VERSION" val="1.0"/>
  <p:tag name="KSO_WM_TEMPLATE_CATEGORY" val="diagram"/>
  <p:tag name="KSO_WM_TEMPLATE_INDEX" val="20170829"/>
  <p:tag name="KSO_WM_UNIT_CLEAR" val="0"/>
  <p:tag name="KSO_WM_UNIT_COMPATIBLE" val="0"/>
  <p:tag name="KSO_WM_UNIT_DIAGRAM_SCHEMECOLOR_ID" val="3"/>
  <p:tag name="KSO_WM_UNIT_HIGHLIGHT" val="0"/>
  <p:tag name="KSO_WM_UNIT_ID" val="diagram20170829_2*p_h_h_a*1_1_1_1"/>
  <p:tag name="KSO_WM_UNIT_INDEX" val="1_1_1_1"/>
  <p:tag name="KSO_WM_UNIT_LAYERLEVEL" val="1_1_1_1"/>
  <p:tag name="KSO_WM_UNIT_PRESET_TEXT" val="LOREM"/>
  <p:tag name="KSO_WM_UNIT_TEXT_FILL_FORE_SCHEMECOLOR_INDEX" val="14"/>
  <p:tag name="KSO_WM_UNIT_TEXT_FILL_TYPE" val="1"/>
  <p:tag name="KSO_WM_UNIT_TYPE" val="p_h_h_a"/>
  <p:tag name="KSO_WM_UNIT_USESOURCEFORMAT_APPLY" val="1"/>
  <p:tag name="KSO_WM_UNIT_VALUE" val="3"/>
</p:tagLst>
</file>

<file path=ppt/tags/tag463.xml><?xml version="1.0" encoding="utf-8"?>
<p:tagLst xmlns:p="http://schemas.openxmlformats.org/presentationml/2006/main">
  <p:tag name="AS_UNIQUEID" val="737"/>
</p:tagLst>
</file>

<file path=ppt/tags/tag464.xml><?xml version="1.0" encoding="utf-8"?>
<p:tagLst xmlns:p="http://schemas.openxmlformats.org/presentationml/2006/main">
  <p:tag name="KSO_WM_SLIDE_ITEM_CNT" val="4"/>
</p:tagLst>
</file>

<file path=ppt/tags/tag465.xml><?xml version="1.0" encoding="utf-8"?>
<p:tagLst xmlns:p="http://schemas.openxmlformats.org/presentationml/2006/main">
  <p:tag name="AS_UNIQUEID" val="738"/>
</p:tagLst>
</file>

<file path=ppt/tags/tag466.xml><?xml version="1.0" encoding="utf-8"?>
<p:tagLst xmlns:p="http://schemas.openxmlformats.org/presentationml/2006/main">
  <p:tag name="AS_UNIQUEID" val="739"/>
</p:tagLst>
</file>

<file path=ppt/tags/tag467.xml><?xml version="1.0" encoding="utf-8"?>
<p:tagLst xmlns:p="http://schemas.openxmlformats.org/presentationml/2006/main">
  <p:tag name="AS_UNIQUEID" val="740"/>
</p:tagLst>
</file>

<file path=ppt/tags/tag468.xml><?xml version="1.0" encoding="utf-8"?>
<p:tagLst xmlns:p="http://schemas.openxmlformats.org/presentationml/2006/main">
  <p:tag name="AS_UNIQUEID" val="741"/>
</p:tagLst>
</file>

<file path=ppt/tags/tag469.xml><?xml version="1.0" encoding="utf-8"?>
<p:tagLst xmlns:p="http://schemas.openxmlformats.org/presentationml/2006/main">
  <p:tag name="AS_UNIQUEID" val="742"/>
</p:tagLst>
</file>

<file path=ppt/tags/tag470.xml><?xml version="1.0" encoding="utf-8"?>
<p:tagLst xmlns:p="http://schemas.openxmlformats.org/presentationml/2006/main">
  <p:tag name="AS_UNIQUEID" val="743"/>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20200106_3*m_h_z*1_3_1"/>
  <p:tag name="KSO_WM_UNIT_INDEX" val="1_3_1"/>
  <p:tag name="KSO_WM_UNIT_LAYERLEVEL" val="1_1_1"/>
  <p:tag name="KSO_WM_UNIT_TEXT_FILL_FORE_SCHEMECOLOR_INDEX" val="13"/>
  <p:tag name="KSO_WM_UNIT_TEXT_FILL_TYPE" val="1"/>
  <p:tag name="KSO_WM_UNIT_TYPE" val="m_h_z"/>
</p:tagLst>
</file>

<file path=ppt/tags/tag471.xml><?xml version="1.0" encoding="utf-8"?>
<p:tagLst xmlns:p="http://schemas.openxmlformats.org/presentationml/2006/main">
  <p:tag name="AS_UNIQUEID" val="744"/>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HIGHLIGHT" val="0"/>
  <p:tag name="KSO_WM_UNIT_ID" val="diagram20200106_3*m_h_i*1_2_1"/>
  <p:tag name="KSO_WM_UNIT_INDEX" val="1_2_1"/>
  <p:tag name="KSO_WM_UNIT_LAYERLEVEL" val="1_1_1"/>
  <p:tag name="KSO_WM_UNIT_LINE_FILL_TYPE" val="2"/>
  <p:tag name="KSO_WM_UNIT_LINE_FORE_SCHEMECOLOR_INDEX" val="15"/>
  <p:tag name="KSO_WM_UNIT_TEXT_FILL_FORE_SCHEMECOLOR_INDEX" val="13"/>
  <p:tag name="KSO_WM_UNIT_TEXT_FILL_TYPE" val="1"/>
  <p:tag name="KSO_WM_UNIT_TYPE" val="m_h_i"/>
</p:tagLst>
</file>

<file path=ppt/tags/tag472.xml><?xml version="1.0" encoding="utf-8"?>
<p:tagLst xmlns:p="http://schemas.openxmlformats.org/presentationml/2006/main">
  <p:tag name="AS_UNIQUEID" val="745"/>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20200106_3*m_h_i*1_2_2"/>
  <p:tag name="KSO_WM_UNIT_INDEX" val="1_2_2"/>
  <p:tag name="KSO_WM_UNIT_ISCONTENTSTITLE" val="0"/>
  <p:tag name="KSO_WM_UNIT_LAYERLEVEL" val="1_1_1"/>
  <p:tag name="KSO_WM_UNIT_NOCLEAR" val="0"/>
  <p:tag name="KSO_WM_UNIT_TEXT_FILL_FORE_SCHEMECOLOR_INDEX" val="14"/>
  <p:tag name="KSO_WM_UNIT_TEXT_FILL_TYPE" val="1"/>
  <p:tag name="KSO_WM_UNIT_TYPE" val="m_h_i"/>
</p:tagLst>
</file>

<file path=ppt/tags/tag473.xml><?xml version="1.0" encoding="utf-8"?>
<p:tagLst xmlns:p="http://schemas.openxmlformats.org/presentationml/2006/main">
  <p:tag name="AS_UNIQUEID" val="746"/>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HIGHLIGHT" val="0"/>
  <p:tag name="KSO_WM_UNIT_ID" val="diagram20200106_3*m_h_i*1_3_1"/>
  <p:tag name="KSO_WM_UNIT_INDEX" val="1_3_1"/>
  <p:tag name="KSO_WM_UNIT_LAYERLEVEL" val="1_1_1"/>
  <p:tag name="KSO_WM_UNIT_LINE_FILL_TYPE" val="2"/>
  <p:tag name="KSO_WM_UNIT_LINE_FORE_SCHEMECOLOR_INDEX" val="15"/>
  <p:tag name="KSO_WM_UNIT_TEXT_FILL_FORE_SCHEMECOLOR_INDEX" val="13"/>
  <p:tag name="KSO_WM_UNIT_TEXT_FILL_TYPE" val="1"/>
  <p:tag name="KSO_WM_UNIT_TYPE" val="m_h_i"/>
</p:tagLst>
</file>

<file path=ppt/tags/tag474.xml><?xml version="1.0" encoding="utf-8"?>
<p:tagLst xmlns:p="http://schemas.openxmlformats.org/presentationml/2006/main">
  <p:tag name="AS_UNIQUEID" val="747"/>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20200106_3*m_h_i*1_3_2"/>
  <p:tag name="KSO_WM_UNIT_INDEX" val="1_3_2"/>
  <p:tag name="KSO_WM_UNIT_ISCONTENTSTITLE" val="0"/>
  <p:tag name="KSO_WM_UNIT_LAYERLEVEL" val="1_1_1"/>
  <p:tag name="KSO_WM_UNIT_NOCLEAR" val="0"/>
  <p:tag name="KSO_WM_UNIT_TEXT_FILL_FORE_SCHEMECOLOR_INDEX" val="14"/>
  <p:tag name="KSO_WM_UNIT_TEXT_FILL_TYPE" val="1"/>
  <p:tag name="KSO_WM_UNIT_TYPE" val="m_h_i"/>
</p:tagLst>
</file>

<file path=ppt/tags/tag475.xml><?xml version="1.0" encoding="utf-8"?>
<p:tagLst xmlns:p="http://schemas.openxmlformats.org/presentationml/2006/main">
  <p:tag name="AS_UNIQUEID" val="748"/>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200106_3*m_h_z*1_2_1"/>
  <p:tag name="KSO_WM_UNIT_INDEX" val="1_2_1"/>
  <p:tag name="KSO_WM_UNIT_LAYERLEVEL" val="1_1_1"/>
  <p:tag name="KSO_WM_UNIT_TEXT_FILL_FORE_SCHEMECOLOR_INDEX" val="13"/>
  <p:tag name="KSO_WM_UNIT_TEXT_FILL_TYPE" val="1"/>
  <p:tag name="KSO_WM_UNIT_TYPE" val="m_h_z"/>
</p:tagLst>
</file>

<file path=ppt/tags/tag476.xml><?xml version="1.0" encoding="utf-8"?>
<p:tagLst xmlns:p="http://schemas.openxmlformats.org/presentationml/2006/main">
  <p:tag name="AS_UNIQUEID" val="749"/>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HIGHLIGHT" val="0"/>
  <p:tag name="KSO_WM_UNIT_ID" val="diagram20200106_3*m_h_i*1_1_1"/>
  <p:tag name="KSO_WM_UNIT_INDEX" val="1_1_1"/>
  <p:tag name="KSO_WM_UNIT_LAYERLEVEL" val="1_1_1"/>
  <p:tag name="KSO_WM_UNIT_LINE_FILL_TYPE" val="2"/>
  <p:tag name="KSO_WM_UNIT_LINE_FORE_SCHEMECOLOR_INDEX" val="15"/>
  <p:tag name="KSO_WM_UNIT_TEXT_FILL_FORE_SCHEMECOLOR_INDEX" val="13"/>
  <p:tag name="KSO_WM_UNIT_TEXT_FILL_TYPE" val="1"/>
  <p:tag name="KSO_WM_UNIT_TYPE" val="m_h_i"/>
</p:tagLst>
</file>

<file path=ppt/tags/tag477.xml><?xml version="1.0" encoding="utf-8"?>
<p:tagLst xmlns:p="http://schemas.openxmlformats.org/presentationml/2006/main">
  <p:tag name="AS_UNIQUEID" val="750"/>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200106_3*m_h_i*1_1_2"/>
  <p:tag name="KSO_WM_UNIT_INDEX" val="1_1_2"/>
  <p:tag name="KSO_WM_UNIT_ISCONTENTSTITLE" val="0"/>
  <p:tag name="KSO_WM_UNIT_LAYERLEVEL" val="1_1_1"/>
  <p:tag name="KSO_WM_UNIT_NOCLEAR" val="0"/>
  <p:tag name="KSO_WM_UNIT_TEXT_FILL_FORE_SCHEMECOLOR_INDEX" val="14"/>
  <p:tag name="KSO_WM_UNIT_TEXT_FILL_TYPE" val="1"/>
  <p:tag name="KSO_WM_UNIT_TYPE" val="m_h_i"/>
</p:tagLst>
</file>

<file path=ppt/tags/tag478.xml><?xml version="1.0" encoding="utf-8"?>
<p:tagLst xmlns:p="http://schemas.openxmlformats.org/presentationml/2006/main">
  <p:tag name="AS_UNIQUEID" val="751"/>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HIGHLIGHT" val="0"/>
  <p:tag name="KSO_WM_UNIT_ID" val="diagram20200106_3*m_h_f*1_1_1"/>
  <p:tag name="KSO_WM_UNIT_INDEX" val="1_1_1"/>
  <p:tag name="KSO_WM_UNIT_LAYERLEVEL" val="1_1_1"/>
  <p:tag name="KSO_WM_UNIT_NOCLEAR" val="0"/>
  <p:tag name="KSO_WM_UNIT_PRESET_TEXT" val="单击此处添加文本具体内容，简明扼要的阐述您的观点。"/>
  <p:tag name="KSO_WM_UNIT_TYPE" val="m_h_f"/>
  <p:tag name="KSO_WM_UNIT_VALUE" val="120"/>
</p:tagLst>
</file>

<file path=ppt/tags/tag479.xml><?xml version="1.0" encoding="utf-8"?>
<p:tagLst xmlns:p="http://schemas.openxmlformats.org/presentationml/2006/main">
  <p:tag name="AS_UNIQUEID" val="752"/>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HIGHLIGHT" val="0"/>
  <p:tag name="KSO_WM_UNIT_ID" val="diagram20200106_3*m_h_f*1_2_1"/>
  <p:tag name="KSO_WM_UNIT_INDEX" val="1_2_1"/>
  <p:tag name="KSO_WM_UNIT_LAYERLEVEL" val="1_1_1"/>
  <p:tag name="KSO_WM_UNIT_NOCLEAR" val="0"/>
  <p:tag name="KSO_WM_UNIT_PRESET_TEXT" val="单击此处添加文本具体内容，简明扼要的阐述您的观点。"/>
  <p:tag name="KSO_WM_UNIT_TYPE" val="m_h_f"/>
  <p:tag name="KSO_WM_UNIT_VALUE" val="120"/>
</p:tagLst>
</file>

<file path=ppt/tags/tag480.xml><?xml version="1.0" encoding="utf-8"?>
<p:tagLst xmlns:p="http://schemas.openxmlformats.org/presentationml/2006/main">
  <p:tag name="AS_UNIQUEID" val="753"/>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HIGHLIGHT" val="0"/>
  <p:tag name="KSO_WM_UNIT_ID" val="diagram20200106_3*m_h_f*1_3_1"/>
  <p:tag name="KSO_WM_UNIT_INDEX" val="1_3_1"/>
  <p:tag name="KSO_WM_UNIT_LAYERLEVEL" val="1_1_1"/>
  <p:tag name="KSO_WM_UNIT_NOCLEAR" val="0"/>
  <p:tag name="KSO_WM_UNIT_PRESET_TEXT" val="单击此处添加文本具体内容，简明扼要的阐述您的观点。"/>
  <p:tag name="KSO_WM_UNIT_TYPE" val="m_h_f"/>
  <p:tag name="KSO_WM_UNIT_VALUE" val="120"/>
</p:tagLst>
</file>

<file path=ppt/tags/tag481.xml><?xml version="1.0" encoding="utf-8"?>
<p:tagLst xmlns:p="http://schemas.openxmlformats.org/presentationml/2006/main">
  <p:tag name="AS_UNIQUEID" val="754"/>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HIGHLIGHT" val="0"/>
  <p:tag name="KSO_WM_UNIT_ID" val="diagram20200106_3*m_h_i*1_4_1"/>
  <p:tag name="KSO_WM_UNIT_INDEX" val="1_4_1"/>
  <p:tag name="KSO_WM_UNIT_LAYERLEVEL" val="1_1_1"/>
  <p:tag name="KSO_WM_UNIT_LINE_FILL_TYPE" val="2"/>
  <p:tag name="KSO_WM_UNIT_LINE_FORE_SCHEMECOLOR_INDEX" val="15"/>
  <p:tag name="KSO_WM_UNIT_TEXT_FILL_FORE_SCHEMECOLOR_INDEX" val="13"/>
  <p:tag name="KSO_WM_UNIT_TEXT_FILL_TYPE" val="1"/>
  <p:tag name="KSO_WM_UNIT_TYPE" val="m_h_i"/>
</p:tagLst>
</file>

<file path=ppt/tags/tag482.xml><?xml version="1.0" encoding="utf-8"?>
<p:tagLst xmlns:p="http://schemas.openxmlformats.org/presentationml/2006/main">
  <p:tag name="AS_UNIQUEID" val="755"/>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200106_3*m_h_i*1_4_2"/>
  <p:tag name="KSO_WM_UNIT_INDEX" val="1_4_2"/>
  <p:tag name="KSO_WM_UNIT_ISCONTENTSTITLE" val="0"/>
  <p:tag name="KSO_WM_UNIT_LAYERLEVEL" val="1_1_1"/>
  <p:tag name="KSO_WM_UNIT_NOCLEAR" val="0"/>
  <p:tag name="KSO_WM_UNIT_TEXT_FILL_FORE_SCHEMECOLOR_INDEX" val="14"/>
  <p:tag name="KSO_WM_UNIT_TEXT_FILL_TYPE" val="1"/>
  <p:tag name="KSO_WM_UNIT_TYPE" val="m_h_i"/>
</p:tagLst>
</file>

<file path=ppt/tags/tag483.xml><?xml version="1.0" encoding="utf-8"?>
<p:tagLst xmlns:p="http://schemas.openxmlformats.org/presentationml/2006/main">
  <p:tag name="AS_UNIQUEID" val="756"/>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HIGHLIGHT" val="0"/>
  <p:tag name="KSO_WM_UNIT_ID" val="diagram20200106_3*m_h_f*1_4_1"/>
  <p:tag name="KSO_WM_UNIT_INDEX" val="1_4_1"/>
  <p:tag name="KSO_WM_UNIT_LAYERLEVEL" val="1_1_1"/>
  <p:tag name="KSO_WM_UNIT_NOCLEAR" val="0"/>
  <p:tag name="KSO_WM_UNIT_PRESET_TEXT" val="单击此处添加文本具体内容，简明扼要的阐述您的观点。"/>
  <p:tag name="KSO_WM_UNIT_TYPE" val="m_h_f"/>
  <p:tag name="KSO_WM_UNIT_VALUE" val="120"/>
</p:tagLst>
</file>

<file path=ppt/tags/tag484.xml><?xml version="1.0" encoding="utf-8"?>
<p:tagLst xmlns:p="http://schemas.openxmlformats.org/presentationml/2006/main">
  <p:tag name="AS_UNIQUEID" val="757"/>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20200106_3*m_h_z*1_4_1"/>
  <p:tag name="KSO_WM_UNIT_INDEX" val="1_4_1"/>
  <p:tag name="KSO_WM_UNIT_LAYERLEVEL" val="1_1_1"/>
  <p:tag name="KSO_WM_UNIT_TEXT_FILL_FORE_SCHEMECOLOR_INDEX" val="13"/>
  <p:tag name="KSO_WM_UNIT_TEXT_FILL_TYPE" val="1"/>
  <p:tag name="KSO_WM_UNIT_TYPE" val="m_h_z"/>
</p:tagLst>
</file>

<file path=ppt/tags/tag485.xml><?xml version="1.0" encoding="utf-8"?>
<p:tagLst xmlns:p="http://schemas.openxmlformats.org/presentationml/2006/main">
  <p:tag name="AS_UNIQUEID" val="758"/>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HIGHLIGHT" val="0"/>
  <p:tag name="KSO_WM_UNIT_ID" val="diagram20200106_3*m_h_a*1_1_1"/>
  <p:tag name="KSO_WM_UNIT_INDEX" val="1_1_1"/>
  <p:tag name="KSO_WM_UNIT_ISCONTENTSTITLE" val="0"/>
  <p:tag name="KSO_WM_UNIT_LAYERLEVEL" val="1_1_1"/>
  <p:tag name="KSO_WM_UNIT_NOCLEAR" val="0"/>
  <p:tag name="KSO_WM_UNIT_PRESET_TEXT" val="添加标题"/>
  <p:tag name="KSO_WM_UNIT_TEXT_FILL_FORE_SCHEMECOLOR_INDEX" val="14"/>
  <p:tag name="KSO_WM_UNIT_TEXT_FILL_TYPE" val="1"/>
  <p:tag name="KSO_WM_UNIT_TYPE" val="m_h_a"/>
  <p:tag name="KSO_WM_UNIT_VALUE" val="5"/>
</p:tagLst>
</file>

<file path=ppt/tags/tag486.xml><?xml version="1.0" encoding="utf-8"?>
<p:tagLst xmlns:p="http://schemas.openxmlformats.org/presentationml/2006/main">
  <p:tag name="AS_UNIQUEID" val="759"/>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HIGHLIGHT" val="0"/>
  <p:tag name="KSO_WM_UNIT_ID" val="diagram20200106_3*m_h_a*1_2_1"/>
  <p:tag name="KSO_WM_UNIT_INDEX" val="1_2_1"/>
  <p:tag name="KSO_WM_UNIT_ISCONTENTSTITLE" val="0"/>
  <p:tag name="KSO_WM_UNIT_LAYERLEVEL" val="1_1_1"/>
  <p:tag name="KSO_WM_UNIT_NOCLEAR" val="0"/>
  <p:tag name="KSO_WM_UNIT_PRESET_TEXT" val="添加标题"/>
  <p:tag name="KSO_WM_UNIT_TEXT_FILL_FORE_SCHEMECOLOR_INDEX" val="14"/>
  <p:tag name="KSO_WM_UNIT_TEXT_FILL_TYPE" val="1"/>
  <p:tag name="KSO_WM_UNIT_TYPE" val="m_h_a"/>
  <p:tag name="KSO_WM_UNIT_VALUE" val="5"/>
</p:tagLst>
</file>

<file path=ppt/tags/tag487.xml><?xml version="1.0" encoding="utf-8"?>
<p:tagLst xmlns:p="http://schemas.openxmlformats.org/presentationml/2006/main">
  <p:tag name="AS_UNIQUEID" val="760"/>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HIGHLIGHT" val="0"/>
  <p:tag name="KSO_WM_UNIT_ID" val="diagram20200106_3*m_h_a*1_3_1"/>
  <p:tag name="KSO_WM_UNIT_INDEX" val="1_3_1"/>
  <p:tag name="KSO_WM_UNIT_ISCONTENTSTITLE" val="0"/>
  <p:tag name="KSO_WM_UNIT_LAYERLEVEL" val="1_1_1"/>
  <p:tag name="KSO_WM_UNIT_NOCLEAR" val="0"/>
  <p:tag name="KSO_WM_UNIT_PRESET_TEXT" val="添加标题"/>
  <p:tag name="KSO_WM_UNIT_TEXT_FILL_FORE_SCHEMECOLOR_INDEX" val="14"/>
  <p:tag name="KSO_WM_UNIT_TEXT_FILL_TYPE" val="1"/>
  <p:tag name="KSO_WM_UNIT_TYPE" val="m_h_a"/>
  <p:tag name="KSO_WM_UNIT_VALUE" val="5"/>
</p:tagLst>
</file>

<file path=ppt/tags/tag488.xml><?xml version="1.0" encoding="utf-8"?>
<p:tagLst xmlns:p="http://schemas.openxmlformats.org/presentationml/2006/main">
  <p:tag name="AS_UNIQUEID" val="761"/>
  <p:tag name="KSO_WM_BEAUTIFY_FLAG" val="#wm#"/>
  <p:tag name="KSO_WM_DIAGRAM_GROUP_CODE" val="m1-1"/>
  <p:tag name="KSO_WM_TAG_VERSION" val="1.0"/>
  <p:tag name="KSO_WM_TEMPLATE_CATEGORY" val="diagram"/>
  <p:tag name="KSO_WM_TEMPLATE_INDEX" val="20200106"/>
  <p:tag name="KSO_WM_UNIT_COMPATIBLE" val="0"/>
  <p:tag name="KSO_WM_UNIT_DIAGRAM_ISNUMVISUAL" val="0"/>
  <p:tag name="KSO_WM_UNIT_DIAGRAM_ISREFERUNIT" val="0"/>
  <p:tag name="KSO_WM_UNIT_HIGHLIGHT" val="0"/>
  <p:tag name="KSO_WM_UNIT_ID" val="diagram20200106_3*m_h_a*1_4_1"/>
  <p:tag name="KSO_WM_UNIT_INDEX" val="1_4_1"/>
  <p:tag name="KSO_WM_UNIT_ISCONTENTSTITLE" val="0"/>
  <p:tag name="KSO_WM_UNIT_LAYERLEVEL" val="1_1_1"/>
  <p:tag name="KSO_WM_UNIT_NOCLEAR" val="0"/>
  <p:tag name="KSO_WM_UNIT_PRESET_TEXT" val="添加标题"/>
  <p:tag name="KSO_WM_UNIT_TEXT_FILL_FORE_SCHEMECOLOR_INDEX" val="14"/>
  <p:tag name="KSO_WM_UNIT_TEXT_FILL_TYPE" val="1"/>
  <p:tag name="KSO_WM_UNIT_TYPE" val="m_h_a"/>
  <p:tag name="KSO_WM_UNIT_VALUE" val="5"/>
</p:tagLst>
</file>

<file path=ppt/tags/tag489.xml><?xml version="1.0" encoding="utf-8"?>
<p:tagLst xmlns:p="http://schemas.openxmlformats.org/presentationml/2006/main">
  <p:tag name="KSO_WM_SLIDE_ITEM_CNT" val="4"/>
</p:tagLst>
</file>

<file path=ppt/tags/tag490.xml><?xml version="1.0" encoding="utf-8"?>
<p:tagLst xmlns:p="http://schemas.openxmlformats.org/presentationml/2006/main">
  <p:tag name="AS_UNIQUEID" val="762"/>
</p:tagLst>
</file>

<file path=ppt/tags/tag491.xml><?xml version="1.0" encoding="utf-8"?>
<p:tagLst xmlns:p="http://schemas.openxmlformats.org/presentationml/2006/main">
  <p:tag name="AS_UNIQUEID" val="763"/>
</p:tagLst>
</file>

<file path=ppt/tags/tag492.xml><?xml version="1.0" encoding="utf-8"?>
<p:tagLst xmlns:p="http://schemas.openxmlformats.org/presentationml/2006/main">
  <p:tag name="AS_UNIQUEID" val="764"/>
</p:tagLst>
</file>

<file path=ppt/tags/tag493.xml><?xml version="1.0" encoding="utf-8"?>
<p:tagLst xmlns:p="http://schemas.openxmlformats.org/presentationml/2006/main">
  <p:tag name="AS_UNIQUEID" val="765"/>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FILL_FORE_SCHEMECOLOR_INDEX" val="5"/>
  <p:tag name="KSO_WM_UNIT_FILL_TYPE" val="1"/>
  <p:tag name="KSO_WM_UNIT_HIGHLIGHT" val="0"/>
  <p:tag name="KSO_WM_UNIT_ID" val="diagram20200191_3*m_h_i*1_1_1"/>
  <p:tag name="KSO_WM_UNIT_INDEX" val="1_1_1"/>
  <p:tag name="KSO_WM_UNIT_LAYERLEVEL" val="1_1_1"/>
  <p:tag name="KSO_WM_UNIT_TEXT_FILL_FORE_SCHEMECOLOR_INDEX" val="2"/>
  <p:tag name="KSO_WM_UNIT_TEXT_FILL_TYPE" val="1"/>
  <p:tag name="KSO_WM_UNIT_TYPE" val="m_h_i"/>
  <p:tag name="KSO_WM_UNIT_USESOURCEFORMAT_APPLY" val="1"/>
</p:tagLst>
</file>

<file path=ppt/tags/tag494.xml><?xml version="1.0" encoding="utf-8"?>
<p:tagLst xmlns:p="http://schemas.openxmlformats.org/presentationml/2006/main">
  <p:tag name="AS_UNIQUEID" val="766"/>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FILL_FORE_SCHEMECOLOR_INDEX" val="6"/>
  <p:tag name="KSO_WM_UNIT_FILL_TYPE" val="1"/>
  <p:tag name="KSO_WM_UNIT_HIGHLIGHT" val="0"/>
  <p:tag name="KSO_WM_UNIT_ID" val="diagram20200191_3*m_h_i*1_2_1"/>
  <p:tag name="KSO_WM_UNIT_INDEX" val="1_2_1"/>
  <p:tag name="KSO_WM_UNIT_LAYERLEVEL" val="1_1_1"/>
  <p:tag name="KSO_WM_UNIT_TEXT_FILL_FORE_SCHEMECOLOR_INDEX" val="2"/>
  <p:tag name="KSO_WM_UNIT_TEXT_FILL_TYPE" val="1"/>
  <p:tag name="KSO_WM_UNIT_TYPE" val="m_h_i"/>
  <p:tag name="KSO_WM_UNIT_USESOURCEFORMAT_APPLY" val="1"/>
</p:tagLst>
</file>

<file path=ppt/tags/tag495.xml><?xml version="1.0" encoding="utf-8"?>
<p:tagLst xmlns:p="http://schemas.openxmlformats.org/presentationml/2006/main">
  <p:tag name="AS_UNIQUEID" val="767"/>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FILL_FORE_SCHEMECOLOR_INDEX" val="7"/>
  <p:tag name="KSO_WM_UNIT_FILL_TYPE" val="1"/>
  <p:tag name="KSO_WM_UNIT_HIGHLIGHT" val="0"/>
  <p:tag name="KSO_WM_UNIT_ID" val="diagram20200191_3*m_h_i*1_3_1"/>
  <p:tag name="KSO_WM_UNIT_INDEX" val="1_3_1"/>
  <p:tag name="KSO_WM_UNIT_LAYERLEVEL" val="1_1_1"/>
  <p:tag name="KSO_WM_UNIT_TEXT_FILL_FORE_SCHEMECOLOR_INDEX" val="2"/>
  <p:tag name="KSO_WM_UNIT_TEXT_FILL_TYPE" val="1"/>
  <p:tag name="KSO_WM_UNIT_TYPE" val="m_h_i"/>
  <p:tag name="KSO_WM_UNIT_USESOURCEFORMAT_APPLY" val="1"/>
</p:tagLst>
</file>

<file path=ppt/tags/tag496.xml><?xml version="1.0" encoding="utf-8"?>
<p:tagLst xmlns:p="http://schemas.openxmlformats.org/presentationml/2006/main">
  <p:tag name="AS_UNIQUEID" val="768"/>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FILL_FORE_SCHEMECOLOR_INDEX" val="8"/>
  <p:tag name="KSO_WM_UNIT_FILL_TYPE" val="1"/>
  <p:tag name="KSO_WM_UNIT_HIGHLIGHT" val="0"/>
  <p:tag name="KSO_WM_UNIT_ID" val="diagram20200191_3*m_h_i*1_4_1"/>
  <p:tag name="KSO_WM_UNIT_INDEX" val="1_4_1"/>
  <p:tag name="KSO_WM_UNIT_LAYERLEVEL" val="1_1_1"/>
  <p:tag name="KSO_WM_UNIT_TEXT_FILL_FORE_SCHEMECOLOR_INDEX" val="2"/>
  <p:tag name="KSO_WM_UNIT_TEXT_FILL_TYPE" val="1"/>
  <p:tag name="KSO_WM_UNIT_TYPE" val="m_h_i"/>
  <p:tag name="KSO_WM_UNIT_USESOURCEFORMAT_APPLY" val="1"/>
</p:tagLst>
</file>

<file path=ppt/tags/tag497.xml><?xml version="1.0" encoding="utf-8"?>
<p:tagLst xmlns:p="http://schemas.openxmlformats.org/presentationml/2006/main">
  <p:tag name="AS_UNIQUEID" val="769"/>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3*m_h_i*1_1_2"/>
  <p:tag name="KSO_WM_UNIT_INDEX" val="1_1_2"/>
  <p:tag name="KSO_WM_UNIT_LAYERLEVEL" val="1_1_1"/>
  <p:tag name="KSO_WM_UNIT_LINE_FILL_TYPE" val="2"/>
  <p:tag name="KSO_WM_UNIT_LINE_FORE_SCHEMECOLOR_INDEX" val="14"/>
  <p:tag name="KSO_WM_UNIT_TYPE" val="m_h_i"/>
  <p:tag name="KSO_WM_UNIT_USESOURCEFORMAT_APPLY" val="1"/>
</p:tagLst>
</file>

<file path=ppt/tags/tag498.xml><?xml version="1.0" encoding="utf-8"?>
<p:tagLst xmlns:p="http://schemas.openxmlformats.org/presentationml/2006/main">
  <p:tag name="AS_UNIQUEID" val="770"/>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3*m_h_f*1_1_1"/>
  <p:tag name="KSO_WM_UNIT_INDEX" val="1_1_1"/>
  <p:tag name="KSO_WM_UNIT_LAYERLEVEL" val="1_1_1"/>
  <p:tag name="KSO_WM_UNIT_NOCLEAR" val="0"/>
  <p:tag name="KSO_WM_UNIT_PRESET_TEXT" val="单击此处添加文本具体内容，简明扼要的阐述您的观点。"/>
  <p:tag name="KSO_WM_UNIT_TEXT_FILL_FORE_SCHEMECOLOR_INDEX" val="14"/>
  <p:tag name="KSO_WM_UNIT_TEXT_FILL_TYPE" val="1"/>
  <p:tag name="KSO_WM_UNIT_TYPE" val="m_h_f"/>
  <p:tag name="KSO_WM_UNIT_USESOURCEFORMAT_APPLY" val="1"/>
  <p:tag name="KSO_WM_UNIT_VALUE" val="28"/>
</p:tagLst>
</file>

<file path=ppt/tags/tag499.xml><?xml version="1.0" encoding="utf-8"?>
<p:tagLst xmlns:p="http://schemas.openxmlformats.org/presentationml/2006/main">
  <p:tag name="AS_UNIQUEID" val="771"/>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3*m_h_i*1_2_2"/>
  <p:tag name="KSO_WM_UNIT_INDEX" val="1_2_2"/>
  <p:tag name="KSO_WM_UNIT_LAYERLEVEL" val="1_1_1"/>
  <p:tag name="KSO_WM_UNIT_LINE_FILL_TYPE" val="2"/>
  <p:tag name="KSO_WM_UNIT_LINE_FORE_SCHEMECOLOR_INDEX" val="14"/>
  <p:tag name="KSO_WM_UNIT_TYPE" val="m_h_i"/>
  <p:tag name="KSO_WM_UNIT_USESOURCEFORMAT_APPLY" val="1"/>
</p:tagLst>
</file>

<file path=ppt/tags/tag500.xml><?xml version="1.0" encoding="utf-8"?>
<p:tagLst xmlns:p="http://schemas.openxmlformats.org/presentationml/2006/main">
  <p:tag name="AS_UNIQUEID" val="772"/>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3*m_h_i*1_3_2"/>
  <p:tag name="KSO_WM_UNIT_INDEX" val="1_3_2"/>
  <p:tag name="KSO_WM_UNIT_LAYERLEVEL" val="1_1_1"/>
  <p:tag name="KSO_WM_UNIT_LINE_FILL_TYPE" val="2"/>
  <p:tag name="KSO_WM_UNIT_LINE_FORE_SCHEMECOLOR_INDEX" val="14"/>
  <p:tag name="KSO_WM_UNIT_TYPE" val="m_h_i"/>
  <p:tag name="KSO_WM_UNIT_USESOURCEFORMAT_APPLY" val="1"/>
</p:tagLst>
</file>

<file path=ppt/tags/tag501.xml><?xml version="1.0" encoding="utf-8"?>
<p:tagLst xmlns:p="http://schemas.openxmlformats.org/presentationml/2006/main">
  <p:tag name="AS_UNIQUEID" val="773"/>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3*m_h_i*1_4_2"/>
  <p:tag name="KSO_WM_UNIT_INDEX" val="1_4_2"/>
  <p:tag name="KSO_WM_UNIT_LAYERLEVEL" val="1_1_1"/>
  <p:tag name="KSO_WM_UNIT_LINE_FILL_TYPE" val="2"/>
  <p:tag name="KSO_WM_UNIT_LINE_FORE_SCHEMECOLOR_INDEX" val="14"/>
  <p:tag name="KSO_WM_UNIT_TYPE" val="m_h_i"/>
  <p:tag name="KSO_WM_UNIT_USESOURCEFORMAT_APPLY" val="1"/>
</p:tagLst>
</file>

<file path=ppt/tags/tag502.xml><?xml version="1.0" encoding="utf-8"?>
<p:tagLst xmlns:p="http://schemas.openxmlformats.org/presentationml/2006/main">
  <p:tag name="AS_UNIQUEID" val="774"/>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3*m_h_f*1_1_1"/>
  <p:tag name="KSO_WM_UNIT_INDEX" val="1_1_1"/>
  <p:tag name="KSO_WM_UNIT_LAYERLEVEL" val="1_1_1"/>
  <p:tag name="KSO_WM_UNIT_NOCLEAR" val="0"/>
  <p:tag name="KSO_WM_UNIT_PRESET_TEXT" val="单击此处添加文本具体内容，简明扼要的阐述您的观点。"/>
  <p:tag name="KSO_WM_UNIT_TEXT_FILL_FORE_SCHEMECOLOR_INDEX" val="14"/>
  <p:tag name="KSO_WM_UNIT_TEXT_FILL_TYPE" val="1"/>
  <p:tag name="KSO_WM_UNIT_TYPE" val="m_h_f"/>
  <p:tag name="KSO_WM_UNIT_USESOURCEFORMAT_APPLY" val="1"/>
  <p:tag name="KSO_WM_UNIT_VALUE" val="28"/>
</p:tagLst>
</file>

<file path=ppt/tags/tag503.xml><?xml version="1.0" encoding="utf-8"?>
<p:tagLst xmlns:p="http://schemas.openxmlformats.org/presentationml/2006/main">
  <p:tag name="AS_UNIQUEID" val="775"/>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3*m_h_f*1_1_1"/>
  <p:tag name="KSO_WM_UNIT_INDEX" val="1_1_1"/>
  <p:tag name="KSO_WM_UNIT_LAYERLEVEL" val="1_1_1"/>
  <p:tag name="KSO_WM_UNIT_NOCLEAR" val="0"/>
  <p:tag name="KSO_WM_UNIT_PRESET_TEXT" val="单击此处添加文本具体内容，简明扼要的阐述您的观点。"/>
  <p:tag name="KSO_WM_UNIT_TEXT_FILL_FORE_SCHEMECOLOR_INDEX" val="14"/>
  <p:tag name="KSO_WM_UNIT_TEXT_FILL_TYPE" val="1"/>
  <p:tag name="KSO_WM_UNIT_TYPE" val="m_h_f"/>
  <p:tag name="KSO_WM_UNIT_USESOURCEFORMAT_APPLY" val="1"/>
  <p:tag name="KSO_WM_UNIT_VALUE" val="28"/>
</p:tagLst>
</file>

<file path=ppt/tags/tag504.xml><?xml version="1.0" encoding="utf-8"?>
<p:tagLst xmlns:p="http://schemas.openxmlformats.org/presentationml/2006/main">
  <p:tag name="AS_UNIQUEID" val="776"/>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3*m_h_f*1_1_1"/>
  <p:tag name="KSO_WM_UNIT_INDEX" val="1_1_1"/>
  <p:tag name="KSO_WM_UNIT_LAYERLEVEL" val="1_1_1"/>
  <p:tag name="KSO_WM_UNIT_NOCLEAR" val="0"/>
  <p:tag name="KSO_WM_UNIT_PRESET_TEXT" val="单击此处添加文本具体内容，简明扼要的阐述您的观点。"/>
  <p:tag name="KSO_WM_UNIT_TEXT_FILL_FORE_SCHEMECOLOR_INDEX" val="14"/>
  <p:tag name="KSO_WM_UNIT_TEXT_FILL_TYPE" val="1"/>
  <p:tag name="KSO_WM_UNIT_TYPE" val="m_h_f"/>
  <p:tag name="KSO_WM_UNIT_USESOURCEFORMAT_APPLY" val="1"/>
  <p:tag name="KSO_WM_UNIT_VALUE" val="28"/>
</p:tagLst>
</file>

<file path=ppt/tags/tag505.xml><?xml version="1.0" encoding="utf-8"?>
<p:tagLst xmlns:p="http://schemas.openxmlformats.org/presentationml/2006/main">
  <p:tag name="AS_UNIQUEID" val="777"/>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3*m_h_f*1_1_1"/>
  <p:tag name="KSO_WM_UNIT_INDEX" val="1_1_1"/>
  <p:tag name="KSO_WM_UNIT_LAYERLEVEL" val="1_1_1"/>
  <p:tag name="KSO_WM_UNIT_NOCLEAR" val="0"/>
  <p:tag name="KSO_WM_UNIT_PRESET_TEXT" val="单击此处添加文本具体内容，简明扼要的阐述您的观点。"/>
  <p:tag name="KSO_WM_UNIT_TEXT_FILL_FORE_SCHEMECOLOR_INDEX" val="14"/>
  <p:tag name="KSO_WM_UNIT_TEXT_FILL_TYPE" val="1"/>
  <p:tag name="KSO_WM_UNIT_TYPE" val="m_h_f"/>
  <p:tag name="KSO_WM_UNIT_USESOURCEFORMAT_APPLY" val="1"/>
  <p:tag name="KSO_WM_UNIT_VALUE" val="28"/>
</p:tagLst>
</file>

<file path=ppt/tags/tag506.xml><?xml version="1.0" encoding="utf-8"?>
<p:tagLst xmlns:p="http://schemas.openxmlformats.org/presentationml/2006/main">
  <p:tag name="AS_UNIQUEID" val="778"/>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3*m_h_f*1_1_1"/>
  <p:tag name="KSO_WM_UNIT_INDEX" val="1_1_1"/>
  <p:tag name="KSO_WM_UNIT_LAYERLEVEL" val="1_1_1"/>
  <p:tag name="KSO_WM_UNIT_NOCLEAR" val="0"/>
  <p:tag name="KSO_WM_UNIT_PRESET_TEXT" val="单击此处添加文本具体内容，简明扼要的阐述您的观点。"/>
  <p:tag name="KSO_WM_UNIT_TEXT_FILL_FORE_SCHEMECOLOR_INDEX" val="14"/>
  <p:tag name="KSO_WM_UNIT_TEXT_FILL_TYPE" val="1"/>
  <p:tag name="KSO_WM_UNIT_TYPE" val="m_h_f"/>
  <p:tag name="KSO_WM_UNIT_USESOURCEFORMAT_APPLY" val="1"/>
  <p:tag name="KSO_WM_UNIT_VALUE" val="28"/>
</p:tagLst>
</file>

<file path=ppt/tags/tag507.xml><?xml version="1.0" encoding="utf-8"?>
<p:tagLst xmlns:p="http://schemas.openxmlformats.org/presentationml/2006/main">
  <p:tag name="AS_UNIQUEID" val="779"/>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3*m_h_f*1_1_1"/>
  <p:tag name="KSO_WM_UNIT_INDEX" val="1_1_1"/>
  <p:tag name="KSO_WM_UNIT_LAYERLEVEL" val="1_1_1"/>
  <p:tag name="KSO_WM_UNIT_NOCLEAR" val="0"/>
  <p:tag name="KSO_WM_UNIT_PRESET_TEXT" val="单击此处添加文本具体内容，简明扼要的阐述您的观点。"/>
  <p:tag name="KSO_WM_UNIT_TEXT_FILL_FORE_SCHEMECOLOR_INDEX" val="14"/>
  <p:tag name="KSO_WM_UNIT_TEXT_FILL_TYPE" val="1"/>
  <p:tag name="KSO_WM_UNIT_TYPE" val="m_h_f"/>
  <p:tag name="KSO_WM_UNIT_USESOURCEFORMAT_APPLY" val="1"/>
  <p:tag name="KSO_WM_UNIT_VALUE" val="28"/>
</p:tagLst>
</file>

<file path=ppt/tags/tag508.xml><?xml version="1.0" encoding="utf-8"?>
<p:tagLst xmlns:p="http://schemas.openxmlformats.org/presentationml/2006/main">
  <p:tag name="AS_UNIQUEID" val="780"/>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3*m_h_f*1_1_1"/>
  <p:tag name="KSO_WM_UNIT_INDEX" val="1_1_1"/>
  <p:tag name="KSO_WM_UNIT_LAYERLEVEL" val="1_1_1"/>
  <p:tag name="KSO_WM_UNIT_NOCLEAR" val="0"/>
  <p:tag name="KSO_WM_UNIT_PRESET_TEXT" val="单击此处添加文本具体内容，简明扼要的阐述您的观点。"/>
  <p:tag name="KSO_WM_UNIT_TEXT_FILL_FORE_SCHEMECOLOR_INDEX" val="14"/>
  <p:tag name="KSO_WM_UNIT_TEXT_FILL_TYPE" val="1"/>
  <p:tag name="KSO_WM_UNIT_TYPE" val="m_h_f"/>
  <p:tag name="KSO_WM_UNIT_USESOURCEFORMAT_APPLY" val="1"/>
  <p:tag name="KSO_WM_UNIT_VALUE" val="28"/>
</p:tagLst>
</file>

<file path=ppt/tags/tag509.xml><?xml version="1.0" encoding="utf-8"?>
<p:tagLst xmlns:p="http://schemas.openxmlformats.org/presentationml/2006/main">
  <p:tag name="AS_UNIQUEID" val="781"/>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3*m_h_f*1_1_1"/>
  <p:tag name="KSO_WM_UNIT_INDEX" val="1_1_1"/>
  <p:tag name="KSO_WM_UNIT_LAYERLEVEL" val="1_1_1"/>
  <p:tag name="KSO_WM_UNIT_NOCLEAR" val="0"/>
  <p:tag name="KSO_WM_UNIT_PRESET_TEXT" val="单击此处添加文本具体内容，简明扼要的阐述您的观点。"/>
  <p:tag name="KSO_WM_UNIT_TEXT_FILL_FORE_SCHEMECOLOR_INDEX" val="14"/>
  <p:tag name="KSO_WM_UNIT_TEXT_FILL_TYPE" val="1"/>
  <p:tag name="KSO_WM_UNIT_TYPE" val="m_h_f"/>
  <p:tag name="KSO_WM_UNIT_USESOURCEFORMAT_APPLY" val="1"/>
  <p:tag name="KSO_WM_UNIT_VALUE" val="28"/>
</p:tagLst>
</file>

<file path=ppt/tags/tag510.xml><?xml version="1.0" encoding="utf-8"?>
<p:tagLst xmlns:p="http://schemas.openxmlformats.org/presentationml/2006/main">
  <p:tag name="AS_UNIQUEID" val="782"/>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3*m_h_f*1_1_1"/>
  <p:tag name="KSO_WM_UNIT_INDEX" val="1_1_1"/>
  <p:tag name="KSO_WM_UNIT_LAYERLEVEL" val="1_1_1"/>
  <p:tag name="KSO_WM_UNIT_NOCLEAR" val="0"/>
  <p:tag name="KSO_WM_UNIT_PRESET_TEXT" val="单击此处添加文本具体内容，简明扼要的阐述您的观点。"/>
  <p:tag name="KSO_WM_UNIT_TEXT_FILL_FORE_SCHEMECOLOR_INDEX" val="14"/>
  <p:tag name="KSO_WM_UNIT_TEXT_FILL_TYPE" val="1"/>
  <p:tag name="KSO_WM_UNIT_TYPE" val="m_h_f"/>
  <p:tag name="KSO_WM_UNIT_USESOURCEFORMAT_APPLY" val="1"/>
  <p:tag name="KSO_WM_UNIT_VALUE" val="28"/>
</p:tagLst>
</file>

<file path=ppt/tags/tag511.xml><?xml version="1.0" encoding="utf-8"?>
<p:tagLst xmlns:p="http://schemas.openxmlformats.org/presentationml/2006/main">
  <p:tag name="AS_UNIQUEID" val="783"/>
</p:tagLst>
</file>

<file path=ppt/tags/tag512.xml><?xml version="1.0" encoding="utf-8"?>
<p:tagLst xmlns:p="http://schemas.openxmlformats.org/presentationml/2006/main">
  <p:tag name="KSO_WM_SLIDE_ITEM_CNT" val="4"/>
</p:tagLst>
</file>

<file path=ppt/tags/tag513.xml><?xml version="1.0" encoding="utf-8"?>
<p:tagLst xmlns:p="http://schemas.openxmlformats.org/presentationml/2006/main">
  <p:tag name="AS_UNIQUEID" val="784"/>
</p:tagLst>
</file>

<file path=ppt/tags/tag514.xml><?xml version="1.0" encoding="utf-8"?>
<p:tagLst xmlns:p="http://schemas.openxmlformats.org/presentationml/2006/main">
  <p:tag name="AS_UNIQUEID" val="785"/>
</p:tagLst>
</file>

<file path=ppt/tags/tag515.xml><?xml version="1.0" encoding="utf-8"?>
<p:tagLst xmlns:p="http://schemas.openxmlformats.org/presentationml/2006/main">
  <p:tag name="AS_UNIQUEID" val="786"/>
</p:tagLst>
</file>

<file path=ppt/tags/tag516.xml><?xml version="1.0" encoding="utf-8"?>
<p:tagLst xmlns:p="http://schemas.openxmlformats.org/presentationml/2006/main">
  <p:tag name="AS_UNIQUEID" val="787"/>
</p:tagLst>
</file>

<file path=ppt/tags/tag517.xml><?xml version="1.0" encoding="utf-8"?>
<p:tagLst xmlns:p="http://schemas.openxmlformats.org/presentationml/2006/main">
  <p:tag name="AS_UNIQUEID" val="788"/>
</p:tagLst>
</file>

<file path=ppt/tags/tag518.xml><?xml version="1.0" encoding="utf-8"?>
<p:tagLst xmlns:p="http://schemas.openxmlformats.org/presentationml/2006/main">
  <p:tag name="AS_UNIQUEID" val="789"/>
</p:tagLst>
</file>

<file path=ppt/tags/tag519.xml><?xml version="1.0" encoding="utf-8"?>
<p:tagLst xmlns:p="http://schemas.openxmlformats.org/presentationml/2006/main">
  <p:tag name="AS_UNIQUEID" val="790"/>
</p:tagLst>
</file>

<file path=ppt/tags/tag520.xml><?xml version="1.0" encoding="utf-8"?>
<p:tagLst xmlns:p="http://schemas.openxmlformats.org/presentationml/2006/main">
  <p:tag name="AS_UNIQUEID" val="791"/>
</p:tagLst>
</file>

<file path=ppt/tags/tag521.xml><?xml version="1.0" encoding="utf-8"?>
<p:tagLst xmlns:p="http://schemas.openxmlformats.org/presentationml/2006/main">
  <p:tag name="AS_UNIQUEID" val="792"/>
</p:tagLst>
</file>

<file path=ppt/tags/tag522.xml><?xml version="1.0" encoding="utf-8"?>
<p:tagLst xmlns:p="http://schemas.openxmlformats.org/presentationml/2006/main">
  <p:tag name="AS_UNIQUEID" val="793"/>
</p:tagLst>
</file>

<file path=ppt/tags/tag523.xml><?xml version="1.0" encoding="utf-8"?>
<p:tagLst xmlns:p="http://schemas.openxmlformats.org/presentationml/2006/main">
  <p:tag name="KSO_WM_SLIDE_ITEM_CNT" val="4"/>
</p:tagLst>
</file>

<file path=ppt/tags/tag524.xml><?xml version="1.0" encoding="utf-8"?>
<p:tagLst xmlns:p="http://schemas.openxmlformats.org/presentationml/2006/main">
  <p:tag name="AS_UNIQUEID" val="794"/>
</p:tagLst>
</file>

<file path=ppt/tags/tag525.xml><?xml version="1.0" encoding="utf-8"?>
<p:tagLst xmlns:p="http://schemas.openxmlformats.org/presentationml/2006/main">
  <p:tag name="AS_UNIQUEID" val="795"/>
</p:tagLst>
</file>

<file path=ppt/tags/tag526.xml><?xml version="1.0" encoding="utf-8"?>
<p:tagLst xmlns:p="http://schemas.openxmlformats.org/presentationml/2006/main">
  <p:tag name="AS_UNIQUEID" val="796"/>
</p:tagLst>
</file>

<file path=ppt/tags/tag527.xml><?xml version="1.0" encoding="utf-8"?>
<p:tagLst xmlns:p="http://schemas.openxmlformats.org/presentationml/2006/main">
  <p:tag name="AS_UNIQUEID" val="797"/>
</p:tagLst>
</file>

<file path=ppt/tags/tag528.xml><?xml version="1.0" encoding="utf-8"?>
<p:tagLst xmlns:p="http://schemas.openxmlformats.org/presentationml/2006/main">
  <p:tag name="AS_UNIQUEID" val="798"/>
</p:tagLst>
</file>

<file path=ppt/tags/tag529.xml><?xml version="1.0" encoding="utf-8"?>
<p:tagLst xmlns:p="http://schemas.openxmlformats.org/presentationml/2006/main">
  <p:tag name="AS_UNIQUEID" val="799"/>
</p:tagLst>
</file>

<file path=ppt/tags/tag530.xml><?xml version="1.0" encoding="utf-8"?>
<p:tagLst xmlns:p="http://schemas.openxmlformats.org/presentationml/2006/main">
  <p:tag name="AS_UNIQUEID" val="800"/>
</p:tagLst>
</file>

<file path=ppt/tags/tag531.xml><?xml version="1.0" encoding="utf-8"?>
<p:tagLst xmlns:p="http://schemas.openxmlformats.org/presentationml/2006/main">
  <p:tag name="AS_UNIQUEID" val="801"/>
</p:tagLst>
</file>

<file path=ppt/tags/tag532.xml><?xml version="1.0" encoding="utf-8"?>
<p:tagLst xmlns:p="http://schemas.openxmlformats.org/presentationml/2006/main">
  <p:tag name="AS_UNIQUEID" val="802"/>
</p:tagLst>
</file>

<file path=ppt/tags/tag533.xml><?xml version="1.0" encoding="utf-8"?>
<p:tagLst xmlns:p="http://schemas.openxmlformats.org/presentationml/2006/main">
  <p:tag name="AS_UNIQUEID" val="803"/>
</p:tagLst>
</file>

<file path=ppt/tags/tag534.xml><?xml version="1.0" encoding="utf-8"?>
<p:tagLst xmlns:p="http://schemas.openxmlformats.org/presentationml/2006/main">
  <p:tag name="AS_UNIQUEID" val="804"/>
</p:tagLst>
</file>

<file path=ppt/tags/tag535.xml><?xml version="1.0" encoding="utf-8"?>
<p:tagLst xmlns:p="http://schemas.openxmlformats.org/presentationml/2006/main">
  <p:tag name="AS_UNIQUEID" val="805"/>
</p:tagLst>
</file>

<file path=ppt/tags/tag536.xml><?xml version="1.0" encoding="utf-8"?>
<p:tagLst xmlns:p="http://schemas.openxmlformats.org/presentationml/2006/main">
  <p:tag name="AS_UNIQUEID" val="806"/>
</p:tagLst>
</file>

<file path=ppt/tags/tag537.xml><?xml version="1.0" encoding="utf-8"?>
<p:tagLst xmlns:p="http://schemas.openxmlformats.org/presentationml/2006/main">
  <p:tag name="AS_UNIQUEID" val="807"/>
</p:tagLst>
</file>

<file path=ppt/tags/tag538.xml><?xml version="1.0" encoding="utf-8"?>
<p:tagLst xmlns:p="http://schemas.openxmlformats.org/presentationml/2006/main">
  <p:tag name="AS_UNIQUEID" val="808"/>
</p:tagLst>
</file>

<file path=ppt/tags/tag539.xml><?xml version="1.0" encoding="utf-8"?>
<p:tagLst xmlns:p="http://schemas.openxmlformats.org/presentationml/2006/main">
  <p:tag name="AS_UNIQUEID" val="809"/>
</p:tagLst>
</file>

<file path=ppt/tags/tag540.xml><?xml version="1.0" encoding="utf-8"?>
<p:tagLst xmlns:p="http://schemas.openxmlformats.org/presentationml/2006/main">
  <p:tag name="AS_UNIQUEID" val="810"/>
</p:tagLst>
</file>

<file path=ppt/tags/tag541.xml><?xml version="1.0" encoding="utf-8"?>
<p:tagLst xmlns:p="http://schemas.openxmlformats.org/presentationml/2006/main">
  <p:tag name="AS_UNIQUEID" val="811"/>
</p:tagLst>
</file>

<file path=ppt/tags/tag542.xml><?xml version="1.0" encoding="utf-8"?>
<p:tagLst xmlns:p="http://schemas.openxmlformats.org/presentationml/2006/main">
  <p:tag name="AS_UNIQUEID" val="812"/>
</p:tagLst>
</file>

<file path=ppt/tags/tag543.xml><?xml version="1.0" encoding="utf-8"?>
<p:tagLst xmlns:p="http://schemas.openxmlformats.org/presentationml/2006/main">
  <p:tag name="AS_UNIQUEID" val="813"/>
</p:tagLst>
</file>

<file path=ppt/tags/tag544.xml><?xml version="1.0" encoding="utf-8"?>
<p:tagLst xmlns:p="http://schemas.openxmlformats.org/presentationml/2006/main">
  <p:tag name="AS_UNIQUEID" val="814"/>
</p:tagLst>
</file>

<file path=ppt/tags/tag545.xml><?xml version="1.0" encoding="utf-8"?>
<p:tagLst xmlns:p="http://schemas.openxmlformats.org/presentationml/2006/main">
  <p:tag name="AS_UNIQUEID" val="815"/>
</p:tagLst>
</file>

<file path=ppt/tags/tag546.xml><?xml version="1.0" encoding="utf-8"?>
<p:tagLst xmlns:p="http://schemas.openxmlformats.org/presentationml/2006/main">
  <p:tag name="AS_UNIQUEID" val="816"/>
</p:tagLst>
</file>

<file path=ppt/tags/tag547.xml><?xml version="1.0" encoding="utf-8"?>
<p:tagLst xmlns:p="http://schemas.openxmlformats.org/presentationml/2006/main">
  <p:tag name="AS_UNIQUEID" val="817"/>
</p:tagLst>
</file>

<file path=ppt/tags/tag548.xml><?xml version="1.0" encoding="utf-8"?>
<p:tagLst xmlns:p="http://schemas.openxmlformats.org/presentationml/2006/main">
  <p:tag name="AS_UNIQUEID" val="818"/>
</p:tagLst>
</file>

<file path=ppt/tags/tag549.xml><?xml version="1.0" encoding="utf-8"?>
<p:tagLst xmlns:p="http://schemas.openxmlformats.org/presentationml/2006/main">
  <p:tag name="AS_UNIQUEID" val="819"/>
</p:tagLst>
</file>

<file path=ppt/tags/tag550.xml><?xml version="1.0" encoding="utf-8"?>
<p:tagLst xmlns:p="http://schemas.openxmlformats.org/presentationml/2006/main">
  <p:tag name="AS_UNIQUEID" val="820"/>
</p:tagLst>
</file>

<file path=ppt/tags/tag551.xml><?xml version="1.0" encoding="utf-8"?>
<p:tagLst xmlns:p="http://schemas.openxmlformats.org/presentationml/2006/main">
  <p:tag name="AS_UNIQUEID" val="821"/>
</p:tagLst>
</file>

<file path=ppt/tags/tag552.xml><?xml version="1.0" encoding="utf-8"?>
<p:tagLst xmlns:p="http://schemas.openxmlformats.org/presentationml/2006/main">
  <p:tag name="AS_UNIQUEID" val="822"/>
</p:tagLst>
</file>

<file path=ppt/tags/tag553.xml><?xml version="1.0" encoding="utf-8"?>
<p:tagLst xmlns:p="http://schemas.openxmlformats.org/presentationml/2006/main">
  <p:tag name="AS_UNIQUEID" val="823"/>
</p:tagLst>
</file>

<file path=ppt/tags/tag554.xml><?xml version="1.0" encoding="utf-8"?>
<p:tagLst xmlns:p="http://schemas.openxmlformats.org/presentationml/2006/main">
  <p:tag name="AS_UNIQUEID" val="824"/>
</p:tagLst>
</file>

<file path=ppt/tags/tag555.xml><?xml version="1.0" encoding="utf-8"?>
<p:tagLst xmlns:p="http://schemas.openxmlformats.org/presentationml/2006/main">
  <p:tag name="AS_UNIQUEID" val="825"/>
</p:tagLst>
</file>

<file path=ppt/tags/tag556.xml><?xml version="1.0" encoding="utf-8"?>
<p:tagLst xmlns:p="http://schemas.openxmlformats.org/presentationml/2006/main">
  <p:tag name="AS_UNIQUEID" val="826"/>
</p:tagLst>
</file>

<file path=ppt/tags/tag557.xml><?xml version="1.0" encoding="utf-8"?>
<p:tagLst xmlns:p="http://schemas.openxmlformats.org/presentationml/2006/main">
  <p:tag name="AS_UNIQUEID" val="827"/>
</p:tagLst>
</file>

<file path=ppt/tags/tag558.xml><?xml version="1.0" encoding="utf-8"?>
<p:tagLst xmlns:p="http://schemas.openxmlformats.org/presentationml/2006/main">
  <p:tag name="AS_UNIQUEID" val="828"/>
</p:tagLst>
</file>

<file path=ppt/tags/tag559.xml><?xml version="1.0" encoding="utf-8"?>
<p:tagLst xmlns:p="http://schemas.openxmlformats.org/presentationml/2006/main">
  <p:tag name="AS_UNIQUEID" val="829"/>
</p:tagLst>
</file>

<file path=ppt/tags/tag560.xml><?xml version="1.0" encoding="utf-8"?>
<p:tagLst xmlns:p="http://schemas.openxmlformats.org/presentationml/2006/main">
  <p:tag name="AS_UNIQUEID" val="830"/>
</p:tagLst>
</file>

<file path=ppt/tags/tag561.xml><?xml version="1.0" encoding="utf-8"?>
<p:tagLst xmlns:p="http://schemas.openxmlformats.org/presentationml/2006/main">
  <p:tag name="AS_UNIQUEID" val="831"/>
</p:tagLst>
</file>

<file path=ppt/tags/tag562.xml><?xml version="1.0" encoding="utf-8"?>
<p:tagLst xmlns:p="http://schemas.openxmlformats.org/presentationml/2006/main">
  <p:tag name="AS_UNIQUEID" val="832"/>
</p:tagLst>
</file>

<file path=ppt/tags/tag563.xml><?xml version="1.0" encoding="utf-8"?>
<p:tagLst xmlns:p="http://schemas.openxmlformats.org/presentationml/2006/main">
  <p:tag name="AS_UNIQUEID" val="833"/>
</p:tagLst>
</file>

<file path=ppt/tags/tag564.xml><?xml version="1.0" encoding="utf-8"?>
<p:tagLst xmlns:p="http://schemas.openxmlformats.org/presentationml/2006/main">
  <p:tag name="AS_UNIQUEID" val="834"/>
</p:tagLst>
</file>

<file path=ppt/tags/tag565.xml><?xml version="1.0" encoding="utf-8"?>
<p:tagLst xmlns:p="http://schemas.openxmlformats.org/presentationml/2006/main">
  <p:tag name="AS_UNIQUEID" val="835"/>
</p:tagLst>
</file>

<file path=ppt/tags/tag566.xml><?xml version="1.0" encoding="utf-8"?>
<p:tagLst xmlns:p="http://schemas.openxmlformats.org/presentationml/2006/main">
  <p:tag name="AS_UNIQUEID" val="836"/>
</p:tagLst>
</file>

<file path=ppt/tags/tag567.xml><?xml version="1.0" encoding="utf-8"?>
<p:tagLst xmlns:p="http://schemas.openxmlformats.org/presentationml/2006/main">
  <p:tag name="AS_UNIQUEID" val="837"/>
</p:tagLst>
</file>

<file path=ppt/tags/tag568.xml><?xml version="1.0" encoding="utf-8"?>
<p:tagLst xmlns:p="http://schemas.openxmlformats.org/presentationml/2006/main">
  <p:tag name="AS_UNIQUEID" val="838"/>
</p:tagLst>
</file>

<file path=ppt/tags/tag569.xml><?xml version="1.0" encoding="utf-8"?>
<p:tagLst xmlns:p="http://schemas.openxmlformats.org/presentationml/2006/main">
  <p:tag name="AS_UNIQUEID" val="839"/>
</p:tagLst>
</file>

<file path=ppt/tags/tag570.xml><?xml version="1.0" encoding="utf-8"?>
<p:tagLst xmlns:p="http://schemas.openxmlformats.org/presentationml/2006/main">
  <p:tag name="KSO_WM_SLIDE_ITEM_CNT" val="4"/>
</p:tagLst>
</file>

<file path=ppt/tags/tag571.xml><?xml version="1.0" encoding="utf-8"?>
<p:tagLst xmlns:p="http://schemas.openxmlformats.org/presentationml/2006/main">
  <p:tag name="AS_UNIQUEID" val="840"/>
</p:tagLst>
</file>

<file path=ppt/tags/tag572.xml><?xml version="1.0" encoding="utf-8"?>
<p:tagLst xmlns:p="http://schemas.openxmlformats.org/presentationml/2006/main">
  <p:tag name="AS_UNIQUEID" val="841"/>
</p:tagLst>
</file>

<file path=ppt/tags/tag573.xml><?xml version="1.0" encoding="utf-8"?>
<p:tagLst xmlns:p="http://schemas.openxmlformats.org/presentationml/2006/main">
  <p:tag name="AS_UNIQUEID" val="842"/>
</p:tagLst>
</file>

<file path=ppt/tags/tag574.xml><?xml version="1.0" encoding="utf-8"?>
<p:tagLst xmlns:p="http://schemas.openxmlformats.org/presentationml/2006/main">
  <p:tag name="AS_UNIQUEID" val="843"/>
</p:tagLst>
</file>

<file path=ppt/tags/tag575.xml><?xml version="1.0" encoding="utf-8"?>
<p:tagLst xmlns:p="http://schemas.openxmlformats.org/presentationml/2006/main">
  <p:tag name="AS_UNIQUEID" val="844"/>
</p:tagLst>
</file>

<file path=ppt/tags/tag576.xml><?xml version="1.0" encoding="utf-8"?>
<p:tagLst xmlns:p="http://schemas.openxmlformats.org/presentationml/2006/main">
  <p:tag name="AS_UNIQUEID" val="845"/>
</p:tagLst>
</file>

<file path=ppt/tags/tag577.xml><?xml version="1.0" encoding="utf-8"?>
<p:tagLst xmlns:p="http://schemas.openxmlformats.org/presentationml/2006/main">
  <p:tag name="AS_UNIQUEID" val="846"/>
</p:tagLst>
</file>

<file path=ppt/tags/tag578.xml><?xml version="1.0" encoding="utf-8"?>
<p:tagLst xmlns:p="http://schemas.openxmlformats.org/presentationml/2006/main">
  <p:tag name="AS_UNIQUEID" val="847"/>
</p:tagLst>
</file>

<file path=ppt/tags/tag579.xml><?xml version="1.0" encoding="utf-8"?>
<p:tagLst xmlns:p="http://schemas.openxmlformats.org/presentationml/2006/main">
  <p:tag name="AS_UNIQUEID" val="848"/>
  <p:tag name="KSO_WM_UNIT_TABLE_BEAUTIFY" val="smartTable{70bf99d3-6b8b-431c-8a91-4afc77b71db8}"/>
  <p:tag name="TABLE_COLOR_RGB" val="0x000000*0xFFFFFF*0x44546A*0xE6E5E5*0x848587*0x738499*0x817CA0*0x9B819F*0xA7878C*0xAB968B"/>
  <p:tag name="TABLE_COLORIDX" val="l"/>
  <p:tag name="TABLE_EMPHASIZE_COLOR" val="8684935"/>
  <p:tag name="TABLE_SKINIDX" val="2"/>
</p:tagLst>
</file>

<file path=ppt/tags/tag580.xml><?xml version="1.0" encoding="utf-8"?>
<p:tagLst xmlns:p="http://schemas.openxmlformats.org/presentationml/2006/main">
  <p:tag name="KSO_WM_SLIDE_ITEM_CNT" val="4"/>
</p:tagLst>
</file>

<file path=ppt/tags/tag581.xml><?xml version="1.0" encoding="utf-8"?>
<p:tagLst xmlns:p="http://schemas.openxmlformats.org/presentationml/2006/main">
  <p:tag name="AS_UNIQUEID" val="849"/>
</p:tagLst>
</file>

<file path=ppt/tags/tag582.xml><?xml version="1.0" encoding="utf-8"?>
<p:tagLst xmlns:p="http://schemas.openxmlformats.org/presentationml/2006/main">
  <p:tag name="AS_UNIQUEID" val="850"/>
</p:tagLst>
</file>

<file path=ppt/tags/tag583.xml><?xml version="1.0" encoding="utf-8"?>
<p:tagLst xmlns:p="http://schemas.openxmlformats.org/presentationml/2006/main">
  <p:tag name="AS_UNIQUEID" val="851"/>
</p:tagLst>
</file>

<file path=ppt/tags/tag584.xml><?xml version="1.0" encoding="utf-8"?>
<p:tagLst xmlns:p="http://schemas.openxmlformats.org/presentationml/2006/main">
  <p:tag name="AS_UNIQUEID" val="852"/>
</p:tagLst>
</file>

<file path=ppt/tags/tag585.xml><?xml version="1.0" encoding="utf-8"?>
<p:tagLst xmlns:p="http://schemas.openxmlformats.org/presentationml/2006/main">
  <p:tag name="AS_UNIQUEID" val="853"/>
</p:tagLst>
</file>

<file path=ppt/tags/tag586.xml><?xml version="1.0" encoding="utf-8"?>
<p:tagLst xmlns:p="http://schemas.openxmlformats.org/presentationml/2006/main">
  <p:tag name="AS_UNIQUEID" val="854"/>
</p:tagLst>
</file>

<file path=ppt/tags/tag587.xml><?xml version="1.0" encoding="utf-8"?>
<p:tagLst xmlns:p="http://schemas.openxmlformats.org/presentationml/2006/main">
  <p:tag name="AS_UNIQUEID" val="855"/>
</p:tagLst>
</file>

<file path=ppt/tags/tag588.xml><?xml version="1.0" encoding="utf-8"?>
<p:tagLst xmlns:p="http://schemas.openxmlformats.org/presentationml/2006/main">
  <p:tag name="AS_UNIQUEID" val="856"/>
</p:tagLst>
</file>

<file path=ppt/tags/tag589.xml><?xml version="1.0" encoding="utf-8"?>
<p:tagLst xmlns:p="http://schemas.openxmlformats.org/presentationml/2006/main">
  <p:tag name="AS_UNIQUEID" val="857"/>
</p:tagLst>
</file>

<file path=ppt/tags/tag590.xml><?xml version="1.0" encoding="utf-8"?>
<p:tagLst xmlns:p="http://schemas.openxmlformats.org/presentationml/2006/main">
  <p:tag name="KSO_WM_SLIDE_ITEM_CNT" val="4"/>
</p:tagLst>
</file>

<file path=ppt/tags/tag591.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C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ked1glg">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245</Paragraphs>
  <Slides>31</Slides>
  <Notes>16</Notes>
  <TotalTime>0</TotalTime>
  <HiddenSlides>3</HiddenSlides>
  <MMClips>0</MMClips>
  <ScaleCrop>0</ScaleCrop>
  <HeadingPairs>
    <vt:vector baseType="variant" size="6">
      <vt:variant>
        <vt:lpstr>Fonts used</vt:lpstr>
      </vt:variant>
      <vt:variant>
        <vt:i4>19</vt:i4>
      </vt:variant>
      <vt:variant>
        <vt:lpstr>Theme</vt:lpstr>
      </vt:variant>
      <vt:variant>
        <vt:i4>1</vt:i4>
      </vt:variant>
      <vt:variant>
        <vt:lpstr>Slide Titles</vt:lpstr>
      </vt:variant>
      <vt:variant>
        <vt:i4>31</vt:i4>
      </vt:variant>
    </vt:vector>
  </HeadingPairs>
  <TitlesOfParts>
    <vt:vector baseType="lpstr" size="51">
      <vt:lpstr>Arial</vt:lpstr>
      <vt:lpstr>微软雅黑</vt:lpstr>
      <vt:lpstr>Wingdings</vt:lpstr>
      <vt:lpstr>Calibri Light</vt:lpstr>
      <vt:lpstr>Calibri</vt:lpstr>
      <vt:lpstr>方正粗黑宋简体</vt:lpstr>
      <vt:lpstr>Times New Roman</vt:lpstr>
      <vt:lpstr>Verdana</vt:lpstr>
      <vt:lpstr>宋体</vt:lpstr>
      <vt:lpstr>DFKai-SB</vt:lpstr>
      <vt:lpstr>华文新魏</vt:lpstr>
      <vt:lpstr>楷体</vt:lpstr>
      <vt:lpstr>黑体</vt:lpstr>
      <vt:lpstr>方正小标宋简体</vt:lpstr>
      <vt:lpstr>方正兰亭超细黑简体</vt:lpstr>
      <vt:lpstr>方正宋刻本秀楷简体</vt:lpstr>
      <vt:lpstr>Yu Gothic UI Semilight</vt:lpstr>
      <vt:lpstr>中山行书百年纪念版</vt:lpstr>
      <vt:lpstr>华康标题宋W9</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2020-12-21T11:06:51.221</cp:lastPrinted>
  <dcterms:created xsi:type="dcterms:W3CDTF">2020-12-21T11:06:51Z</dcterms:created>
  <dcterms:modified xsi:type="dcterms:W3CDTF">2020-12-21T03:06:51Z</dcterms:modified>
</cp:coreProperties>
</file>