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diagrams/colors2.xml" ContentType="application/vnd.openxmlformats-officedocument.drawingml.diagramColors+xml"/>
  <Default Extension="png" ContentType="image/png"/>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drawing1.xml" ContentType="application/vnd.ms-office.drawingml.diagramDrawing+xml"/>
  <Override PartName="/ppt/diagrams/quickStyle3.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1" r:id="rId5"/>
    <p:sldId id="259" r:id="rId6"/>
    <p:sldId id="262" r:id="rId7"/>
    <p:sldId id="265" r:id="rId8"/>
    <p:sldId id="266" r:id="rId9"/>
    <p:sldId id="268" r:id="rId10"/>
    <p:sldId id="269" r:id="rId11"/>
    <p:sldId id="270" r:id="rId12"/>
    <p:sldId id="272" r:id="rId13"/>
    <p:sldId id="273" r:id="rId14"/>
    <p:sldId id="274" r:id="rId15"/>
    <p:sldId id="275" r:id="rId16"/>
    <p:sldId id="276" r:id="rId17"/>
    <p:sldId id="277" r:id="rId18"/>
    <p:sldId id="278" r:id="rId19"/>
    <p:sldId id="280" r:id="rId20"/>
    <p:sldId id="281" r:id="rId21"/>
    <p:sldId id="282" r:id="rId22"/>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554"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FC5BFD4-6C93-496A-BB6C-508BC017A904}" type="doc">
      <dgm:prSet loTypeId="urn:microsoft.com/office/officeart/2005/8/layout/list1" loCatId="list" qsTypeId="urn:microsoft.com/office/officeart/2005/8/quickstyle/3d5" qsCatId="3D" csTypeId="urn:microsoft.com/office/officeart/2005/8/colors/accent1_2" csCatId="accent1" phldr="1"/>
      <dgm:spPr/>
      <dgm:t>
        <a:bodyPr/>
        <a:lstStyle/>
        <a:p>
          <a:endParaRPr lang="zh-CN" altLang="en-US"/>
        </a:p>
      </dgm:t>
    </dgm:pt>
    <dgm:pt modelId="{B626C831-F518-43AE-B15E-2B8CB92568A8}">
      <dgm:prSet phldrT="[文本]" custT="1"/>
      <dgm:spPr/>
      <dgm:t>
        <a:bodyPr/>
        <a:lstStyle/>
        <a:p>
          <a:r>
            <a:rPr lang="zh-CN" altLang="en-US" sz="2000" b="1" dirty="0" smtClean="0">
              <a:latin typeface="宋体" pitchFamily="2" charset="-122"/>
            </a:rPr>
            <a:t>⒈工业革命促进工农业发展，生活水平提高</a:t>
          </a:r>
          <a:endParaRPr lang="zh-CN" altLang="en-US" sz="2000" dirty="0"/>
        </a:p>
      </dgm:t>
    </dgm:pt>
    <dgm:pt modelId="{512AEFFE-902D-4A10-B5E0-8BB6BADD6155}" type="parTrans" cxnId="{0B2F42A1-9032-4AD3-B92C-23CE468F2B78}">
      <dgm:prSet/>
      <dgm:spPr/>
      <dgm:t>
        <a:bodyPr/>
        <a:lstStyle/>
        <a:p>
          <a:endParaRPr lang="zh-CN" altLang="en-US"/>
        </a:p>
      </dgm:t>
    </dgm:pt>
    <dgm:pt modelId="{F5D2BDDF-35BB-4C82-8CBD-D1A3C9581FD2}" type="sibTrans" cxnId="{0B2F42A1-9032-4AD3-B92C-23CE468F2B78}">
      <dgm:prSet/>
      <dgm:spPr/>
      <dgm:t>
        <a:bodyPr/>
        <a:lstStyle/>
        <a:p>
          <a:endParaRPr lang="zh-CN" altLang="en-US"/>
        </a:p>
      </dgm:t>
    </dgm:pt>
    <dgm:pt modelId="{4D7E8DB0-029C-4BAD-87A9-BF02FDC8BC2C}">
      <dgm:prSet phldrT="[文本]"/>
      <dgm:spPr/>
      <dgm:t>
        <a:bodyPr/>
        <a:lstStyle/>
        <a:p>
          <a:r>
            <a:rPr lang="zh-CN" altLang="en-US" b="1" dirty="0" smtClean="0">
              <a:latin typeface="宋体" pitchFamily="2" charset="-122"/>
            </a:rPr>
            <a:t>⒉</a:t>
          </a:r>
          <a:r>
            <a:rPr lang="zh-CN" altLang="zh-CN" b="1" dirty="0" smtClean="0">
              <a:latin typeface="宋体" pitchFamily="2" charset="-122"/>
            </a:rPr>
            <a:t>医疗卫生条件改善，出生率上升和死亡率下降；</a:t>
          </a:r>
          <a:endParaRPr lang="zh-CN" altLang="en-US" dirty="0"/>
        </a:p>
      </dgm:t>
    </dgm:pt>
    <dgm:pt modelId="{A07C8F23-0A81-4413-AEEF-5BFAAEF5B3AA}" type="parTrans" cxnId="{45623429-226B-4F4E-B9FC-F0A2B8A4F4AA}">
      <dgm:prSet/>
      <dgm:spPr/>
      <dgm:t>
        <a:bodyPr/>
        <a:lstStyle/>
        <a:p>
          <a:endParaRPr lang="zh-CN" altLang="en-US"/>
        </a:p>
      </dgm:t>
    </dgm:pt>
    <dgm:pt modelId="{20263448-1BA1-443F-86CC-CADF261341DD}" type="sibTrans" cxnId="{45623429-226B-4F4E-B9FC-F0A2B8A4F4AA}">
      <dgm:prSet/>
      <dgm:spPr/>
      <dgm:t>
        <a:bodyPr/>
        <a:lstStyle/>
        <a:p>
          <a:endParaRPr lang="zh-CN" altLang="en-US"/>
        </a:p>
      </dgm:t>
    </dgm:pt>
    <dgm:pt modelId="{BD8A4FFD-66C5-45AB-BFF6-7EEE2ABFF993}">
      <dgm:prSet phldrT="[文本]"/>
      <dgm:spPr/>
      <dgm:t>
        <a:bodyPr/>
        <a:lstStyle/>
        <a:p>
          <a:r>
            <a:rPr lang="zh-CN" altLang="en-US" b="1" dirty="0" smtClean="0">
              <a:latin typeface="宋体" pitchFamily="2" charset="-122"/>
            </a:rPr>
            <a:t>⒊</a:t>
          </a:r>
          <a:r>
            <a:rPr lang="zh-CN" altLang="zh-CN" b="1" dirty="0" smtClean="0">
              <a:latin typeface="宋体" pitchFamily="2" charset="-122"/>
            </a:rPr>
            <a:t>政局稳定。</a:t>
          </a:r>
          <a:endParaRPr lang="zh-CN" altLang="en-US" dirty="0"/>
        </a:p>
      </dgm:t>
    </dgm:pt>
    <dgm:pt modelId="{488480FE-9E87-40BB-A770-8874CE092EE7}" type="parTrans" cxnId="{C9A44318-49FB-4E4D-8308-CFD6B4BDEEE8}">
      <dgm:prSet/>
      <dgm:spPr/>
      <dgm:t>
        <a:bodyPr/>
        <a:lstStyle/>
        <a:p>
          <a:endParaRPr lang="zh-CN" altLang="en-US"/>
        </a:p>
      </dgm:t>
    </dgm:pt>
    <dgm:pt modelId="{DE4F726C-E0D4-43F8-A47B-78DE991FF3D3}" type="sibTrans" cxnId="{C9A44318-49FB-4E4D-8308-CFD6B4BDEEE8}">
      <dgm:prSet/>
      <dgm:spPr/>
      <dgm:t>
        <a:bodyPr/>
        <a:lstStyle/>
        <a:p>
          <a:endParaRPr lang="zh-CN" altLang="en-US"/>
        </a:p>
      </dgm:t>
    </dgm:pt>
    <dgm:pt modelId="{30A1415D-57E6-4316-8DB5-F7DB347A030C}" type="pres">
      <dgm:prSet presAssocID="{CFC5BFD4-6C93-496A-BB6C-508BC017A904}" presName="linear" presStyleCnt="0">
        <dgm:presLayoutVars>
          <dgm:dir/>
          <dgm:animLvl val="lvl"/>
          <dgm:resizeHandles val="exact"/>
        </dgm:presLayoutVars>
      </dgm:prSet>
      <dgm:spPr/>
      <dgm:t>
        <a:bodyPr/>
        <a:lstStyle/>
        <a:p>
          <a:endParaRPr lang="zh-CN" altLang="en-US"/>
        </a:p>
      </dgm:t>
    </dgm:pt>
    <dgm:pt modelId="{12EE7D42-BDE5-46A2-B734-1E211B502CAC}" type="pres">
      <dgm:prSet presAssocID="{B626C831-F518-43AE-B15E-2B8CB92568A8}" presName="parentLin" presStyleCnt="0"/>
      <dgm:spPr/>
    </dgm:pt>
    <dgm:pt modelId="{689F3E93-A3A9-412E-927B-750C66441837}" type="pres">
      <dgm:prSet presAssocID="{B626C831-F518-43AE-B15E-2B8CB92568A8}" presName="parentLeftMargin" presStyleLbl="node1" presStyleIdx="0" presStyleCnt="3"/>
      <dgm:spPr/>
      <dgm:t>
        <a:bodyPr/>
        <a:lstStyle/>
        <a:p>
          <a:endParaRPr lang="zh-CN" altLang="en-US"/>
        </a:p>
      </dgm:t>
    </dgm:pt>
    <dgm:pt modelId="{FB37B77D-E4B1-4941-81C5-50C270D5C8DE}" type="pres">
      <dgm:prSet presAssocID="{B626C831-F518-43AE-B15E-2B8CB92568A8}" presName="parentText" presStyleLbl="node1" presStyleIdx="0" presStyleCnt="3" custScaleX="135715">
        <dgm:presLayoutVars>
          <dgm:chMax val="0"/>
          <dgm:bulletEnabled val="1"/>
        </dgm:presLayoutVars>
      </dgm:prSet>
      <dgm:spPr/>
      <dgm:t>
        <a:bodyPr/>
        <a:lstStyle/>
        <a:p>
          <a:endParaRPr lang="zh-CN" altLang="en-US"/>
        </a:p>
      </dgm:t>
    </dgm:pt>
    <dgm:pt modelId="{9E5CE804-2C49-44EB-92C6-E2EFF2214B9C}" type="pres">
      <dgm:prSet presAssocID="{B626C831-F518-43AE-B15E-2B8CB92568A8}" presName="negativeSpace" presStyleCnt="0"/>
      <dgm:spPr/>
    </dgm:pt>
    <dgm:pt modelId="{84B1030A-F8CF-4DC5-8536-58366FD17718}" type="pres">
      <dgm:prSet presAssocID="{B626C831-F518-43AE-B15E-2B8CB92568A8}" presName="childText" presStyleLbl="conFgAcc1" presStyleIdx="0" presStyleCnt="3">
        <dgm:presLayoutVars>
          <dgm:bulletEnabled val="1"/>
        </dgm:presLayoutVars>
      </dgm:prSet>
      <dgm:spPr/>
    </dgm:pt>
    <dgm:pt modelId="{3AD7AFEE-A0CD-41ED-AD3F-DED75BAA4BD2}" type="pres">
      <dgm:prSet presAssocID="{F5D2BDDF-35BB-4C82-8CBD-D1A3C9581FD2}" presName="spaceBetweenRectangles" presStyleCnt="0"/>
      <dgm:spPr/>
    </dgm:pt>
    <dgm:pt modelId="{74F9FC89-C897-4BFE-BC53-CCF6965E0C95}" type="pres">
      <dgm:prSet presAssocID="{4D7E8DB0-029C-4BAD-87A9-BF02FDC8BC2C}" presName="parentLin" presStyleCnt="0"/>
      <dgm:spPr/>
    </dgm:pt>
    <dgm:pt modelId="{9460A973-797D-4600-8FC8-44C16D64BD93}" type="pres">
      <dgm:prSet presAssocID="{4D7E8DB0-029C-4BAD-87A9-BF02FDC8BC2C}" presName="parentLeftMargin" presStyleLbl="node1" presStyleIdx="0" presStyleCnt="3"/>
      <dgm:spPr/>
      <dgm:t>
        <a:bodyPr/>
        <a:lstStyle/>
        <a:p>
          <a:endParaRPr lang="zh-CN" altLang="en-US"/>
        </a:p>
      </dgm:t>
    </dgm:pt>
    <dgm:pt modelId="{99049E06-8CB8-40AA-AD76-649372CEDB17}" type="pres">
      <dgm:prSet presAssocID="{4D7E8DB0-029C-4BAD-87A9-BF02FDC8BC2C}" presName="parentText" presStyleLbl="node1" presStyleIdx="1" presStyleCnt="3" custScaleX="142412">
        <dgm:presLayoutVars>
          <dgm:chMax val="0"/>
          <dgm:bulletEnabled val="1"/>
        </dgm:presLayoutVars>
      </dgm:prSet>
      <dgm:spPr/>
      <dgm:t>
        <a:bodyPr/>
        <a:lstStyle/>
        <a:p>
          <a:endParaRPr lang="zh-CN" altLang="en-US"/>
        </a:p>
      </dgm:t>
    </dgm:pt>
    <dgm:pt modelId="{3B4B8B65-6878-49FC-BCCD-C543491CF3A7}" type="pres">
      <dgm:prSet presAssocID="{4D7E8DB0-029C-4BAD-87A9-BF02FDC8BC2C}" presName="negativeSpace" presStyleCnt="0"/>
      <dgm:spPr/>
    </dgm:pt>
    <dgm:pt modelId="{5BC6C416-69D9-4408-9DFB-63195C0A4573}" type="pres">
      <dgm:prSet presAssocID="{4D7E8DB0-029C-4BAD-87A9-BF02FDC8BC2C}" presName="childText" presStyleLbl="conFgAcc1" presStyleIdx="1" presStyleCnt="3">
        <dgm:presLayoutVars>
          <dgm:bulletEnabled val="1"/>
        </dgm:presLayoutVars>
      </dgm:prSet>
      <dgm:spPr/>
    </dgm:pt>
    <dgm:pt modelId="{A9C14599-B68F-42EC-8B56-4F271A0E85C2}" type="pres">
      <dgm:prSet presAssocID="{20263448-1BA1-443F-86CC-CADF261341DD}" presName="spaceBetweenRectangles" presStyleCnt="0"/>
      <dgm:spPr/>
    </dgm:pt>
    <dgm:pt modelId="{C8ACA5B9-9715-4A87-9D1A-42022E47B73D}" type="pres">
      <dgm:prSet presAssocID="{BD8A4FFD-66C5-45AB-BFF6-7EEE2ABFF993}" presName="parentLin" presStyleCnt="0"/>
      <dgm:spPr/>
    </dgm:pt>
    <dgm:pt modelId="{D897623C-F929-49CD-94DA-F38CEB0E04C3}" type="pres">
      <dgm:prSet presAssocID="{BD8A4FFD-66C5-45AB-BFF6-7EEE2ABFF993}" presName="parentLeftMargin" presStyleLbl="node1" presStyleIdx="1" presStyleCnt="3"/>
      <dgm:spPr/>
      <dgm:t>
        <a:bodyPr/>
        <a:lstStyle/>
        <a:p>
          <a:endParaRPr lang="zh-CN" altLang="en-US"/>
        </a:p>
      </dgm:t>
    </dgm:pt>
    <dgm:pt modelId="{FCFAA427-4BFC-4AEB-8AF7-7545390D57BD}" type="pres">
      <dgm:prSet presAssocID="{BD8A4FFD-66C5-45AB-BFF6-7EEE2ABFF993}" presName="parentText" presStyleLbl="node1" presStyleIdx="2" presStyleCnt="3" custScaleX="142857">
        <dgm:presLayoutVars>
          <dgm:chMax val="0"/>
          <dgm:bulletEnabled val="1"/>
        </dgm:presLayoutVars>
      </dgm:prSet>
      <dgm:spPr/>
      <dgm:t>
        <a:bodyPr/>
        <a:lstStyle/>
        <a:p>
          <a:endParaRPr lang="zh-CN" altLang="en-US"/>
        </a:p>
      </dgm:t>
    </dgm:pt>
    <dgm:pt modelId="{598823EC-B03F-4B12-B314-5FD445CBB281}" type="pres">
      <dgm:prSet presAssocID="{BD8A4FFD-66C5-45AB-BFF6-7EEE2ABFF993}" presName="negativeSpace" presStyleCnt="0"/>
      <dgm:spPr/>
    </dgm:pt>
    <dgm:pt modelId="{0F81CA23-A2E7-4B86-B6CF-B5375DED96D7}" type="pres">
      <dgm:prSet presAssocID="{BD8A4FFD-66C5-45AB-BFF6-7EEE2ABFF993}" presName="childText" presStyleLbl="conFgAcc1" presStyleIdx="2" presStyleCnt="3">
        <dgm:presLayoutVars>
          <dgm:bulletEnabled val="1"/>
        </dgm:presLayoutVars>
      </dgm:prSet>
      <dgm:spPr/>
    </dgm:pt>
  </dgm:ptLst>
  <dgm:cxnLst>
    <dgm:cxn modelId="{73887526-1EE9-4F98-9350-243FC45B8012}" type="presOf" srcId="{BD8A4FFD-66C5-45AB-BFF6-7EEE2ABFF993}" destId="{D897623C-F929-49CD-94DA-F38CEB0E04C3}" srcOrd="0" destOrd="0" presId="urn:microsoft.com/office/officeart/2005/8/layout/list1"/>
    <dgm:cxn modelId="{8C13EB4C-08E8-4BA7-99F8-DA75AFC2F98F}" type="presOf" srcId="{4D7E8DB0-029C-4BAD-87A9-BF02FDC8BC2C}" destId="{99049E06-8CB8-40AA-AD76-649372CEDB17}" srcOrd="1" destOrd="0" presId="urn:microsoft.com/office/officeart/2005/8/layout/list1"/>
    <dgm:cxn modelId="{974C1548-B9B0-4FDF-A745-039A3513AB71}" type="presOf" srcId="{CFC5BFD4-6C93-496A-BB6C-508BC017A904}" destId="{30A1415D-57E6-4316-8DB5-F7DB347A030C}" srcOrd="0" destOrd="0" presId="urn:microsoft.com/office/officeart/2005/8/layout/list1"/>
    <dgm:cxn modelId="{921CC7E1-2BA8-4922-A223-EEEE032737B0}" type="presOf" srcId="{B626C831-F518-43AE-B15E-2B8CB92568A8}" destId="{689F3E93-A3A9-412E-927B-750C66441837}" srcOrd="0" destOrd="0" presId="urn:microsoft.com/office/officeart/2005/8/layout/list1"/>
    <dgm:cxn modelId="{C9A44318-49FB-4E4D-8308-CFD6B4BDEEE8}" srcId="{CFC5BFD4-6C93-496A-BB6C-508BC017A904}" destId="{BD8A4FFD-66C5-45AB-BFF6-7EEE2ABFF993}" srcOrd="2" destOrd="0" parTransId="{488480FE-9E87-40BB-A770-8874CE092EE7}" sibTransId="{DE4F726C-E0D4-43F8-A47B-78DE991FF3D3}"/>
    <dgm:cxn modelId="{45623429-226B-4F4E-B9FC-F0A2B8A4F4AA}" srcId="{CFC5BFD4-6C93-496A-BB6C-508BC017A904}" destId="{4D7E8DB0-029C-4BAD-87A9-BF02FDC8BC2C}" srcOrd="1" destOrd="0" parTransId="{A07C8F23-0A81-4413-AEEF-5BFAAEF5B3AA}" sibTransId="{20263448-1BA1-443F-86CC-CADF261341DD}"/>
    <dgm:cxn modelId="{6F844B7F-5EB7-4240-B0D0-63B6065D1FA8}" type="presOf" srcId="{4D7E8DB0-029C-4BAD-87A9-BF02FDC8BC2C}" destId="{9460A973-797D-4600-8FC8-44C16D64BD93}" srcOrd="0" destOrd="0" presId="urn:microsoft.com/office/officeart/2005/8/layout/list1"/>
    <dgm:cxn modelId="{4A252A60-0318-4DA4-88A6-0ECD03ED8692}" type="presOf" srcId="{BD8A4FFD-66C5-45AB-BFF6-7EEE2ABFF993}" destId="{FCFAA427-4BFC-4AEB-8AF7-7545390D57BD}" srcOrd="1" destOrd="0" presId="urn:microsoft.com/office/officeart/2005/8/layout/list1"/>
    <dgm:cxn modelId="{C2E26585-9AA8-46CD-9DD7-41316784D0BF}" type="presOf" srcId="{B626C831-F518-43AE-B15E-2B8CB92568A8}" destId="{FB37B77D-E4B1-4941-81C5-50C270D5C8DE}" srcOrd="1" destOrd="0" presId="urn:microsoft.com/office/officeart/2005/8/layout/list1"/>
    <dgm:cxn modelId="{0B2F42A1-9032-4AD3-B92C-23CE468F2B78}" srcId="{CFC5BFD4-6C93-496A-BB6C-508BC017A904}" destId="{B626C831-F518-43AE-B15E-2B8CB92568A8}" srcOrd="0" destOrd="0" parTransId="{512AEFFE-902D-4A10-B5E0-8BB6BADD6155}" sibTransId="{F5D2BDDF-35BB-4C82-8CBD-D1A3C9581FD2}"/>
    <dgm:cxn modelId="{8B1F35F9-EA85-471F-90FB-040ED723436D}" type="presParOf" srcId="{30A1415D-57E6-4316-8DB5-F7DB347A030C}" destId="{12EE7D42-BDE5-46A2-B734-1E211B502CAC}" srcOrd="0" destOrd="0" presId="urn:microsoft.com/office/officeart/2005/8/layout/list1"/>
    <dgm:cxn modelId="{B9D1E661-361D-44D0-95D9-D0ECB8C30BBA}" type="presParOf" srcId="{12EE7D42-BDE5-46A2-B734-1E211B502CAC}" destId="{689F3E93-A3A9-412E-927B-750C66441837}" srcOrd="0" destOrd="0" presId="urn:microsoft.com/office/officeart/2005/8/layout/list1"/>
    <dgm:cxn modelId="{C3B761D1-A73E-47B9-AE7F-6A81F0533FF9}" type="presParOf" srcId="{12EE7D42-BDE5-46A2-B734-1E211B502CAC}" destId="{FB37B77D-E4B1-4941-81C5-50C270D5C8DE}" srcOrd="1" destOrd="0" presId="urn:microsoft.com/office/officeart/2005/8/layout/list1"/>
    <dgm:cxn modelId="{758D8F97-FDFF-49CF-BF28-691BCA560E8A}" type="presParOf" srcId="{30A1415D-57E6-4316-8DB5-F7DB347A030C}" destId="{9E5CE804-2C49-44EB-92C6-E2EFF2214B9C}" srcOrd="1" destOrd="0" presId="urn:microsoft.com/office/officeart/2005/8/layout/list1"/>
    <dgm:cxn modelId="{0342FB83-F6B9-4D11-BC09-371FC4948A8A}" type="presParOf" srcId="{30A1415D-57E6-4316-8DB5-F7DB347A030C}" destId="{84B1030A-F8CF-4DC5-8536-58366FD17718}" srcOrd="2" destOrd="0" presId="urn:microsoft.com/office/officeart/2005/8/layout/list1"/>
    <dgm:cxn modelId="{C1AB6ACA-36F8-43C4-A46A-ECCD8D7F27D0}" type="presParOf" srcId="{30A1415D-57E6-4316-8DB5-F7DB347A030C}" destId="{3AD7AFEE-A0CD-41ED-AD3F-DED75BAA4BD2}" srcOrd="3" destOrd="0" presId="urn:microsoft.com/office/officeart/2005/8/layout/list1"/>
    <dgm:cxn modelId="{3B090531-F1F2-467F-9CDE-3E47B84C5911}" type="presParOf" srcId="{30A1415D-57E6-4316-8DB5-F7DB347A030C}" destId="{74F9FC89-C897-4BFE-BC53-CCF6965E0C95}" srcOrd="4" destOrd="0" presId="urn:microsoft.com/office/officeart/2005/8/layout/list1"/>
    <dgm:cxn modelId="{52F8605D-D4A2-4873-94E1-050610820991}" type="presParOf" srcId="{74F9FC89-C897-4BFE-BC53-CCF6965E0C95}" destId="{9460A973-797D-4600-8FC8-44C16D64BD93}" srcOrd="0" destOrd="0" presId="urn:microsoft.com/office/officeart/2005/8/layout/list1"/>
    <dgm:cxn modelId="{2AB83E8D-173C-4B26-A07B-0D02EA46029C}" type="presParOf" srcId="{74F9FC89-C897-4BFE-BC53-CCF6965E0C95}" destId="{99049E06-8CB8-40AA-AD76-649372CEDB17}" srcOrd="1" destOrd="0" presId="urn:microsoft.com/office/officeart/2005/8/layout/list1"/>
    <dgm:cxn modelId="{4D03542E-6660-44FB-B036-FB4890EDFFD4}" type="presParOf" srcId="{30A1415D-57E6-4316-8DB5-F7DB347A030C}" destId="{3B4B8B65-6878-49FC-BCCD-C543491CF3A7}" srcOrd="5" destOrd="0" presId="urn:microsoft.com/office/officeart/2005/8/layout/list1"/>
    <dgm:cxn modelId="{3EC9D1D3-2268-4F39-857D-B3743C95B739}" type="presParOf" srcId="{30A1415D-57E6-4316-8DB5-F7DB347A030C}" destId="{5BC6C416-69D9-4408-9DFB-63195C0A4573}" srcOrd="6" destOrd="0" presId="urn:microsoft.com/office/officeart/2005/8/layout/list1"/>
    <dgm:cxn modelId="{267C9A4D-7155-43ED-B294-E888F4C579EB}" type="presParOf" srcId="{30A1415D-57E6-4316-8DB5-F7DB347A030C}" destId="{A9C14599-B68F-42EC-8B56-4F271A0E85C2}" srcOrd="7" destOrd="0" presId="urn:microsoft.com/office/officeart/2005/8/layout/list1"/>
    <dgm:cxn modelId="{60006C9C-1BBE-40E7-9F5B-99A0DAFFF79A}" type="presParOf" srcId="{30A1415D-57E6-4316-8DB5-F7DB347A030C}" destId="{C8ACA5B9-9715-4A87-9D1A-42022E47B73D}" srcOrd="8" destOrd="0" presId="urn:microsoft.com/office/officeart/2005/8/layout/list1"/>
    <dgm:cxn modelId="{95B8CCF3-CDCF-4D01-AD5A-467A01D72986}" type="presParOf" srcId="{C8ACA5B9-9715-4A87-9D1A-42022E47B73D}" destId="{D897623C-F929-49CD-94DA-F38CEB0E04C3}" srcOrd="0" destOrd="0" presId="urn:microsoft.com/office/officeart/2005/8/layout/list1"/>
    <dgm:cxn modelId="{335B089A-F1BF-4FDD-AF38-531B00BB306D}" type="presParOf" srcId="{C8ACA5B9-9715-4A87-9D1A-42022E47B73D}" destId="{FCFAA427-4BFC-4AEB-8AF7-7545390D57BD}" srcOrd="1" destOrd="0" presId="urn:microsoft.com/office/officeart/2005/8/layout/list1"/>
    <dgm:cxn modelId="{89235BAA-420B-49E5-8FC3-2F43398F873E}" type="presParOf" srcId="{30A1415D-57E6-4316-8DB5-F7DB347A030C}" destId="{598823EC-B03F-4B12-B314-5FD445CBB281}" srcOrd="9" destOrd="0" presId="urn:microsoft.com/office/officeart/2005/8/layout/list1"/>
    <dgm:cxn modelId="{C4138849-3C64-41C0-B6FE-9063F8B5B0B1}" type="presParOf" srcId="{30A1415D-57E6-4316-8DB5-F7DB347A030C}" destId="{0F81CA23-A2E7-4B86-B6CF-B5375DED96D7}" srcOrd="10"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DD92F1F-C9C4-428E-BE8E-45615C192AE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CN" altLang="en-US"/>
        </a:p>
      </dgm:t>
    </dgm:pt>
    <dgm:pt modelId="{6622F2D9-FA7C-4269-90CC-FF2CE89CD8DC}">
      <dgm:prSet>
        <dgm:style>
          <a:lnRef idx="1">
            <a:schemeClr val="accent5"/>
          </a:lnRef>
          <a:fillRef idx="3">
            <a:schemeClr val="accent5"/>
          </a:fillRef>
          <a:effectRef idx="2">
            <a:schemeClr val="accent5"/>
          </a:effectRef>
          <a:fontRef idx="minor">
            <a:schemeClr val="lt1"/>
          </a:fontRef>
        </dgm:style>
      </dgm:prSet>
      <dgm:spPr/>
      <dgm:t>
        <a:bodyPr/>
        <a:lstStyle/>
        <a:p>
          <a:r>
            <a:rPr lang="zh-CN" altLang="en-US" b="1" dirty="0" smtClean="0">
              <a:solidFill>
                <a:srgbClr val="FF0000"/>
              </a:solidFill>
              <a:latin typeface="宋体" panose="02010600030101010101" pitchFamily="2" charset="-122"/>
              <a:ea typeface="宋体" panose="02010600030101010101" pitchFamily="2" charset="-122"/>
            </a:rPr>
            <a:t>⒈农业人口减少，从事工业和商业的人数增加</a:t>
          </a:r>
          <a:endParaRPr lang="zh-CN" altLang="en-US" dirty="0"/>
        </a:p>
      </dgm:t>
    </dgm:pt>
    <dgm:pt modelId="{4C3D56BF-0829-4D7E-87AB-22FF49CFF7C4}" type="parTrans" cxnId="{93861A4B-4458-498D-BB02-D5B519540164}">
      <dgm:prSet/>
      <dgm:spPr/>
      <dgm:t>
        <a:bodyPr/>
        <a:lstStyle/>
        <a:p>
          <a:endParaRPr lang="zh-CN" altLang="en-US"/>
        </a:p>
      </dgm:t>
    </dgm:pt>
    <dgm:pt modelId="{A0CA2B3A-9BD5-4F25-BE57-ECEEA828F8D2}" type="sibTrans" cxnId="{93861A4B-4458-498D-BB02-D5B519540164}">
      <dgm:prSet/>
      <dgm:spPr/>
      <dgm:t>
        <a:bodyPr/>
        <a:lstStyle/>
        <a:p>
          <a:endParaRPr lang="zh-CN" altLang="en-US"/>
        </a:p>
      </dgm:t>
    </dgm:pt>
    <dgm:pt modelId="{DA9C76B2-B06A-4004-AFE2-48C9F2E9BD28}">
      <dgm:prSet>
        <dgm:style>
          <a:lnRef idx="0">
            <a:schemeClr val="accent4"/>
          </a:lnRef>
          <a:fillRef idx="3">
            <a:schemeClr val="accent4"/>
          </a:fillRef>
          <a:effectRef idx="3">
            <a:schemeClr val="accent4"/>
          </a:effectRef>
          <a:fontRef idx="minor">
            <a:schemeClr val="lt1"/>
          </a:fontRef>
        </dgm:style>
      </dgm:prSet>
      <dgm:spPr/>
      <dgm:t>
        <a:bodyPr/>
        <a:lstStyle/>
        <a:p>
          <a:r>
            <a:rPr lang="zh-CN" altLang="en-US" b="1" smtClean="0">
              <a:solidFill>
                <a:srgbClr val="FF0000"/>
              </a:solidFill>
              <a:latin typeface="宋体" panose="02010600030101010101" pitchFamily="2" charset="-122"/>
              <a:ea typeface="宋体" panose="02010600030101010101" pitchFamily="2" charset="-122"/>
            </a:rPr>
            <a:t>⒉妇女成为工业劳动者。</a:t>
          </a:r>
          <a:endParaRPr lang="zh-CN" altLang="en-US" b="1" dirty="0">
            <a:solidFill>
              <a:srgbClr val="FF0000"/>
            </a:solidFill>
            <a:latin typeface="宋体" panose="02010600030101010101" pitchFamily="2" charset="-122"/>
            <a:ea typeface="宋体" panose="02010600030101010101" pitchFamily="2" charset="-122"/>
          </a:endParaRPr>
        </a:p>
      </dgm:t>
    </dgm:pt>
    <dgm:pt modelId="{1ADEF631-1C7F-4DF3-8F9A-566682F6983A}" type="parTrans" cxnId="{CF38D182-7A9E-42D0-89B4-2D05E62A9752}">
      <dgm:prSet/>
      <dgm:spPr/>
      <dgm:t>
        <a:bodyPr/>
        <a:lstStyle/>
        <a:p>
          <a:endParaRPr lang="zh-CN" altLang="en-US"/>
        </a:p>
      </dgm:t>
    </dgm:pt>
    <dgm:pt modelId="{B3A92509-4DDD-4EBA-9392-9043D54F28EF}" type="sibTrans" cxnId="{CF38D182-7A9E-42D0-89B4-2D05E62A9752}">
      <dgm:prSet/>
      <dgm:spPr/>
      <dgm:t>
        <a:bodyPr/>
        <a:lstStyle/>
        <a:p>
          <a:endParaRPr lang="zh-CN" altLang="en-US"/>
        </a:p>
      </dgm:t>
    </dgm:pt>
    <dgm:pt modelId="{B1081123-FC90-4011-9F1F-C79614E1D21D}" type="pres">
      <dgm:prSet presAssocID="{FDD92F1F-C9C4-428E-BE8E-45615C192AED}" presName="linear" presStyleCnt="0">
        <dgm:presLayoutVars>
          <dgm:animLvl val="lvl"/>
          <dgm:resizeHandles val="exact"/>
        </dgm:presLayoutVars>
      </dgm:prSet>
      <dgm:spPr/>
      <dgm:t>
        <a:bodyPr/>
        <a:lstStyle/>
        <a:p>
          <a:endParaRPr lang="zh-CN" altLang="en-US"/>
        </a:p>
      </dgm:t>
    </dgm:pt>
    <dgm:pt modelId="{4BD3AE05-7165-46AE-BA57-ED8386123F24}" type="pres">
      <dgm:prSet presAssocID="{6622F2D9-FA7C-4269-90CC-FF2CE89CD8DC}" presName="parentText" presStyleLbl="node1" presStyleIdx="0" presStyleCnt="2">
        <dgm:presLayoutVars>
          <dgm:chMax val="0"/>
          <dgm:bulletEnabled val="1"/>
        </dgm:presLayoutVars>
      </dgm:prSet>
      <dgm:spPr/>
      <dgm:t>
        <a:bodyPr/>
        <a:lstStyle/>
        <a:p>
          <a:endParaRPr lang="zh-CN" altLang="en-US"/>
        </a:p>
      </dgm:t>
    </dgm:pt>
    <dgm:pt modelId="{6B334211-BACC-4B51-A18C-7A2B7AEDCD3D}" type="pres">
      <dgm:prSet presAssocID="{A0CA2B3A-9BD5-4F25-BE57-ECEEA828F8D2}" presName="spacer" presStyleCnt="0"/>
      <dgm:spPr/>
    </dgm:pt>
    <dgm:pt modelId="{FDC95FE0-88D7-4486-A6BA-60ECC6457F60}" type="pres">
      <dgm:prSet presAssocID="{DA9C76B2-B06A-4004-AFE2-48C9F2E9BD28}" presName="parentText" presStyleLbl="node1" presStyleIdx="1" presStyleCnt="2">
        <dgm:presLayoutVars>
          <dgm:chMax val="0"/>
          <dgm:bulletEnabled val="1"/>
        </dgm:presLayoutVars>
      </dgm:prSet>
      <dgm:spPr/>
      <dgm:t>
        <a:bodyPr/>
        <a:lstStyle/>
        <a:p>
          <a:endParaRPr lang="zh-CN" altLang="en-US"/>
        </a:p>
      </dgm:t>
    </dgm:pt>
  </dgm:ptLst>
  <dgm:cxnLst>
    <dgm:cxn modelId="{2D16BB80-028F-4296-9296-57A6CF1C9FE5}" type="presOf" srcId="{6622F2D9-FA7C-4269-90CC-FF2CE89CD8DC}" destId="{4BD3AE05-7165-46AE-BA57-ED8386123F24}" srcOrd="0" destOrd="0" presId="urn:microsoft.com/office/officeart/2005/8/layout/vList2"/>
    <dgm:cxn modelId="{04184468-45A4-402F-B5F2-8B8277ED47E4}" type="presOf" srcId="{FDD92F1F-C9C4-428E-BE8E-45615C192AED}" destId="{B1081123-FC90-4011-9F1F-C79614E1D21D}" srcOrd="0" destOrd="0" presId="urn:microsoft.com/office/officeart/2005/8/layout/vList2"/>
    <dgm:cxn modelId="{93861A4B-4458-498D-BB02-D5B519540164}" srcId="{FDD92F1F-C9C4-428E-BE8E-45615C192AED}" destId="{6622F2D9-FA7C-4269-90CC-FF2CE89CD8DC}" srcOrd="0" destOrd="0" parTransId="{4C3D56BF-0829-4D7E-87AB-22FF49CFF7C4}" sibTransId="{A0CA2B3A-9BD5-4F25-BE57-ECEEA828F8D2}"/>
    <dgm:cxn modelId="{50A2768C-DEE2-4199-94D7-B215F96FA0BB}" type="presOf" srcId="{DA9C76B2-B06A-4004-AFE2-48C9F2E9BD28}" destId="{FDC95FE0-88D7-4486-A6BA-60ECC6457F60}" srcOrd="0" destOrd="0" presId="urn:microsoft.com/office/officeart/2005/8/layout/vList2"/>
    <dgm:cxn modelId="{CF38D182-7A9E-42D0-89B4-2D05E62A9752}" srcId="{FDD92F1F-C9C4-428E-BE8E-45615C192AED}" destId="{DA9C76B2-B06A-4004-AFE2-48C9F2E9BD28}" srcOrd="1" destOrd="0" parTransId="{1ADEF631-1C7F-4DF3-8F9A-566682F6983A}" sibTransId="{B3A92509-4DDD-4EBA-9392-9043D54F28EF}"/>
    <dgm:cxn modelId="{A83D5DCC-0752-446E-B773-DC7A62E8DECD}" type="presParOf" srcId="{B1081123-FC90-4011-9F1F-C79614E1D21D}" destId="{4BD3AE05-7165-46AE-BA57-ED8386123F24}" srcOrd="0" destOrd="0" presId="urn:microsoft.com/office/officeart/2005/8/layout/vList2"/>
    <dgm:cxn modelId="{355F9B64-850E-45D7-9FC1-FE7E53B1E196}" type="presParOf" srcId="{B1081123-FC90-4011-9F1F-C79614E1D21D}" destId="{6B334211-BACC-4B51-A18C-7A2B7AEDCD3D}" srcOrd="1" destOrd="0" presId="urn:microsoft.com/office/officeart/2005/8/layout/vList2"/>
    <dgm:cxn modelId="{BD69F6E4-C0BD-4102-82ED-0FDE5457FFE7}" type="presParOf" srcId="{B1081123-FC90-4011-9F1F-C79614E1D21D}" destId="{FDC95FE0-88D7-4486-A6BA-60ECC6457F60}" srcOrd="2"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A1074E3-CA10-4681-A3DD-8710F7663C5B}"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zh-CN" altLang="en-US"/>
        </a:p>
      </dgm:t>
    </dgm:pt>
    <dgm:pt modelId="{97D174DB-2D01-48C0-8945-9F4F3BCD49CE}">
      <dgm:prSet phldrT="[文本]" custT="1"/>
      <dgm:spPr>
        <a:scene3d>
          <a:camera prst="isometricOffAxis2Left"/>
          <a:lightRig rig="threePt" dir="t"/>
        </a:scene3d>
      </dgm:spPr>
      <dgm:t>
        <a:bodyPr/>
        <a:lstStyle/>
        <a:p>
          <a:r>
            <a:rPr lang="zh-CN" altLang="en-US" sz="4400" dirty="0" smtClean="0">
              <a:solidFill>
                <a:srgbClr val="FFFF00"/>
              </a:solidFill>
              <a:latin typeface="楷体" pitchFamily="49" charset="-122"/>
              <a:ea typeface="楷体" pitchFamily="49" charset="-122"/>
            </a:rPr>
            <a:t>小结：</a:t>
          </a:r>
          <a:endParaRPr lang="zh-CN" altLang="en-US" sz="4400" dirty="0">
            <a:solidFill>
              <a:srgbClr val="FFFF00"/>
            </a:solidFill>
            <a:latin typeface="楷体" pitchFamily="49" charset="-122"/>
            <a:ea typeface="楷体" pitchFamily="49" charset="-122"/>
          </a:endParaRPr>
        </a:p>
      </dgm:t>
    </dgm:pt>
    <dgm:pt modelId="{0AE5B2F0-D1DB-431E-A549-79F0CC72C861}" type="parTrans" cxnId="{A6D8DB85-AD8F-4E28-B2D4-4D329F960268}">
      <dgm:prSet/>
      <dgm:spPr/>
      <dgm:t>
        <a:bodyPr/>
        <a:lstStyle/>
        <a:p>
          <a:endParaRPr lang="zh-CN" altLang="en-US"/>
        </a:p>
      </dgm:t>
    </dgm:pt>
    <dgm:pt modelId="{DD2CAE0C-40B7-4BA8-BFD6-71559AAEDA66}" type="sibTrans" cxnId="{A6D8DB85-AD8F-4E28-B2D4-4D329F960268}">
      <dgm:prSet/>
      <dgm:spPr/>
      <dgm:t>
        <a:bodyPr/>
        <a:lstStyle/>
        <a:p>
          <a:endParaRPr lang="zh-CN" altLang="en-US"/>
        </a:p>
      </dgm:t>
    </dgm:pt>
    <dgm:pt modelId="{78F31774-9934-49D3-94C3-66A1D505E141}">
      <dgm:prSet phldrT="[文本]" custT="1"/>
      <dgm:spPr>
        <a:solidFill>
          <a:schemeClr val="accent1">
            <a:lumMod val="40000"/>
            <a:lumOff val="60000"/>
          </a:schemeClr>
        </a:solidFill>
        <a:ln>
          <a:solidFill>
            <a:srgbClr val="0070C0"/>
          </a:solidFill>
        </a:ln>
        <a:scene3d>
          <a:camera prst="isometricOffAxis2Left"/>
          <a:lightRig rig="threePt" dir="t"/>
        </a:scene3d>
      </dgm:spPr>
      <dgm:t>
        <a:bodyPr/>
        <a:lstStyle/>
        <a:p>
          <a:r>
            <a:rPr lang="zh-CN" altLang="en-US" sz="4000" dirty="0" smtClean="0">
              <a:latin typeface="楷体" pitchFamily="49" charset="-122"/>
              <a:ea typeface="楷体" pitchFamily="49" charset="-122"/>
            </a:rPr>
            <a:t>有益的变化：</a:t>
          </a:r>
          <a:endParaRPr lang="zh-CN" altLang="en-US" sz="4000" dirty="0">
            <a:latin typeface="楷体" pitchFamily="49" charset="-122"/>
            <a:ea typeface="楷体" pitchFamily="49" charset="-122"/>
          </a:endParaRPr>
        </a:p>
      </dgm:t>
    </dgm:pt>
    <dgm:pt modelId="{6568ECC3-AF74-470C-B989-81AF3CE066A3}" type="parTrans" cxnId="{1AEA5D01-7617-4605-97F7-3D3D8DDFDCDD}">
      <dgm:prSet/>
      <dgm:spPr/>
      <dgm:t>
        <a:bodyPr/>
        <a:lstStyle/>
        <a:p>
          <a:endParaRPr lang="zh-CN" altLang="en-US"/>
        </a:p>
      </dgm:t>
    </dgm:pt>
    <dgm:pt modelId="{B0A37847-3D8D-4C21-A92A-B9F7658299C0}" type="sibTrans" cxnId="{1AEA5D01-7617-4605-97F7-3D3D8DDFDCDD}">
      <dgm:prSet/>
      <dgm:spPr/>
      <dgm:t>
        <a:bodyPr/>
        <a:lstStyle/>
        <a:p>
          <a:endParaRPr lang="zh-CN" altLang="en-US"/>
        </a:p>
      </dgm:t>
    </dgm:pt>
    <dgm:pt modelId="{F83E28FE-C839-46FA-A7BC-5A2D646F85F6}">
      <dgm:prSet phldrT="[文本]"/>
      <dgm:spPr/>
      <dgm:t>
        <a:bodyPr/>
        <a:lstStyle/>
        <a:p>
          <a:endParaRPr lang="zh-CN" altLang="en-US"/>
        </a:p>
      </dgm:t>
    </dgm:pt>
    <dgm:pt modelId="{EA5E9C91-29E8-4D64-A83E-485F5BE626BB}" type="parTrans" cxnId="{5DBB9EC2-2321-483F-B15E-AC5192D1A89C}">
      <dgm:prSet/>
      <dgm:spPr/>
      <dgm:t>
        <a:bodyPr/>
        <a:lstStyle/>
        <a:p>
          <a:endParaRPr lang="zh-CN" altLang="en-US"/>
        </a:p>
      </dgm:t>
    </dgm:pt>
    <dgm:pt modelId="{F708FB73-B12E-42B8-8731-468D59EB77DE}" type="sibTrans" cxnId="{5DBB9EC2-2321-483F-B15E-AC5192D1A89C}">
      <dgm:prSet/>
      <dgm:spPr/>
      <dgm:t>
        <a:bodyPr/>
        <a:lstStyle/>
        <a:p>
          <a:endParaRPr lang="zh-CN" altLang="en-US"/>
        </a:p>
      </dgm:t>
    </dgm:pt>
    <dgm:pt modelId="{380E33F9-1D94-41C9-A1F4-34F314D3B959}">
      <dgm:prSet/>
      <dgm:spPr>
        <a:scene3d>
          <a:camera prst="isometricOffAxis2Left"/>
          <a:lightRig rig="threePt" dir="t"/>
        </a:scene3d>
        <a:sp3d/>
      </dgm:spPr>
      <dgm:t>
        <a:bodyPr/>
        <a:lstStyle/>
        <a:p>
          <a:pPr rtl="0"/>
          <a:r>
            <a:rPr kumimoji="0" lang="zh-CN" altLang="en-US" b="1" i="0" u="none" strike="noStrike" cap="none" spc="0" normalizeH="0" baseline="0" noProof="0" dirty="0" smtClean="0">
              <a:ln>
                <a:noFill/>
              </a:ln>
              <a:solidFill>
                <a:schemeClr val="accent6">
                  <a:lumMod val="60000"/>
                  <a:lumOff val="40000"/>
                </a:schemeClr>
              </a:solidFill>
              <a:effectLst/>
              <a:uLnTx/>
              <a:uFillTx/>
              <a:latin typeface="楷体" pitchFamily="49" charset="-122"/>
              <a:ea typeface="楷体" pitchFamily="49" charset="-122"/>
              <a:cs typeface="+mn-cs"/>
            </a:rPr>
            <a:t>社会矛盾激化；环境污染</a:t>
          </a:r>
          <a:endParaRPr lang="zh-CN" altLang="en-US" b="1" dirty="0">
            <a:solidFill>
              <a:schemeClr val="accent6">
                <a:lumMod val="60000"/>
                <a:lumOff val="40000"/>
              </a:schemeClr>
            </a:solidFill>
            <a:latin typeface="楷体" pitchFamily="49" charset="-122"/>
            <a:ea typeface="楷体" pitchFamily="49" charset="-122"/>
          </a:endParaRPr>
        </a:p>
      </dgm:t>
    </dgm:pt>
    <dgm:pt modelId="{E31C629E-E522-41A6-9356-D579DBC8F12E}" type="parTrans" cxnId="{2AAE645D-4C82-4D8E-ADD5-D6D73596BF40}">
      <dgm:prSet/>
      <dgm:spPr/>
      <dgm:t>
        <a:bodyPr/>
        <a:lstStyle/>
        <a:p>
          <a:endParaRPr lang="zh-CN" altLang="en-US"/>
        </a:p>
      </dgm:t>
    </dgm:pt>
    <dgm:pt modelId="{5FA9B3A8-5B14-40B3-820A-A1BCC1791125}" type="sibTrans" cxnId="{2AAE645D-4C82-4D8E-ADD5-D6D73596BF40}">
      <dgm:prSet/>
      <dgm:spPr/>
      <dgm:t>
        <a:bodyPr/>
        <a:lstStyle/>
        <a:p>
          <a:endParaRPr lang="zh-CN" altLang="en-US"/>
        </a:p>
      </dgm:t>
    </dgm:pt>
    <dgm:pt modelId="{88E6CBEB-7D9E-4153-97A1-3E1BE24D26C8}">
      <dgm:prSet/>
      <dgm:spPr>
        <a:solidFill>
          <a:srgbClr val="00B0F0"/>
        </a:solidFill>
        <a:ln>
          <a:solidFill>
            <a:srgbClr val="00B0F0"/>
          </a:solidFill>
        </a:ln>
        <a:scene3d>
          <a:camera prst="isometricOffAxis2Left"/>
          <a:lightRig rig="threePt" dir="t"/>
        </a:scene3d>
      </dgm:spPr>
      <dgm:t>
        <a:bodyPr/>
        <a:lstStyle/>
        <a:p>
          <a:r>
            <a:rPr lang="zh-CN" altLang="en-US" b="1" dirty="0" smtClean="0">
              <a:solidFill>
                <a:srgbClr val="FFC000"/>
              </a:solidFill>
              <a:latin typeface="仿宋" pitchFamily="49" charset="-122"/>
              <a:ea typeface="仿宋" pitchFamily="49" charset="-122"/>
            </a:rPr>
            <a:t>有害的变化：</a:t>
          </a:r>
          <a:endParaRPr lang="zh-CN" altLang="en-US" b="1" dirty="0">
            <a:solidFill>
              <a:srgbClr val="FFC000"/>
            </a:solidFill>
            <a:latin typeface="仿宋" pitchFamily="49" charset="-122"/>
            <a:ea typeface="仿宋" pitchFamily="49" charset="-122"/>
          </a:endParaRPr>
        </a:p>
      </dgm:t>
    </dgm:pt>
    <dgm:pt modelId="{16284031-BA39-49A3-BC69-88B023DAAD52}" type="parTrans" cxnId="{C63EA36C-C53A-4C9A-80D0-6B2C3B3D9EBE}">
      <dgm:prSet/>
      <dgm:spPr/>
      <dgm:t>
        <a:bodyPr/>
        <a:lstStyle/>
        <a:p>
          <a:endParaRPr lang="zh-CN" altLang="en-US"/>
        </a:p>
      </dgm:t>
    </dgm:pt>
    <dgm:pt modelId="{7F68C9D9-B6CD-44F3-8BFB-0A5693EB7CFD}" type="sibTrans" cxnId="{C63EA36C-C53A-4C9A-80D0-6B2C3B3D9EBE}">
      <dgm:prSet/>
      <dgm:spPr/>
      <dgm:t>
        <a:bodyPr/>
        <a:lstStyle/>
        <a:p>
          <a:endParaRPr lang="zh-CN" altLang="en-US"/>
        </a:p>
      </dgm:t>
    </dgm:pt>
    <dgm:pt modelId="{948AB0E5-FB7C-42A7-9952-F41C1A9A8C52}">
      <dgm:prSet custT="1"/>
      <dgm:spPr>
        <a:solidFill>
          <a:srgbClr val="7030A0"/>
        </a:solidFill>
        <a:ln>
          <a:solidFill>
            <a:srgbClr val="00B050"/>
          </a:solidFill>
        </a:ln>
        <a:scene3d>
          <a:camera prst="isometricOffAxis2Left"/>
          <a:lightRig rig="threePt" dir="t"/>
        </a:scene3d>
      </dgm:spPr>
      <dgm:t>
        <a:bodyPr/>
        <a:lstStyle/>
        <a:p>
          <a:r>
            <a:rPr kumimoji="0" lang="zh-CN" altLang="en-US" sz="1600" b="1" i="0" u="none" strike="noStrike" cap="none" spc="0" normalizeH="0" baseline="0" noProof="0" dirty="0" smtClean="0">
              <a:ln>
                <a:noFill/>
              </a:ln>
              <a:solidFill>
                <a:srgbClr val="002060"/>
              </a:solidFill>
              <a:effectLst/>
              <a:uLnTx/>
              <a:uFillTx/>
              <a:latin typeface="楷体" pitchFamily="49" charset="-122"/>
              <a:ea typeface="楷体" pitchFamily="49" charset="-122"/>
              <a:cs typeface="+mn-cs"/>
            </a:rPr>
            <a:t>人口增加，越来越多的人专门从事工业和商业；教育的普及；城市的发展，人们的生活方式也发生变化</a:t>
          </a:r>
          <a:endParaRPr lang="zh-CN" altLang="en-US" sz="1600" b="1" dirty="0">
            <a:solidFill>
              <a:srgbClr val="002060"/>
            </a:solidFill>
            <a:latin typeface="楷体" pitchFamily="49" charset="-122"/>
            <a:ea typeface="楷体" pitchFamily="49" charset="-122"/>
          </a:endParaRPr>
        </a:p>
      </dgm:t>
    </dgm:pt>
    <dgm:pt modelId="{9FF48886-39CE-4C10-80E9-101947A7DFE1}" type="parTrans" cxnId="{520FC74E-D89F-4B1B-9002-8814F6AB21D3}">
      <dgm:prSet/>
      <dgm:spPr/>
      <dgm:t>
        <a:bodyPr/>
        <a:lstStyle/>
        <a:p>
          <a:endParaRPr lang="zh-CN" altLang="en-US"/>
        </a:p>
      </dgm:t>
    </dgm:pt>
    <dgm:pt modelId="{F69450F7-935E-4FF7-B5E4-94EF0F296CB1}" type="sibTrans" cxnId="{520FC74E-D89F-4B1B-9002-8814F6AB21D3}">
      <dgm:prSet/>
      <dgm:spPr/>
      <dgm:t>
        <a:bodyPr/>
        <a:lstStyle/>
        <a:p>
          <a:endParaRPr lang="zh-CN" altLang="en-US"/>
        </a:p>
      </dgm:t>
    </dgm:pt>
    <dgm:pt modelId="{11EB5B28-9EF7-4BD0-9916-41D1BCCC4279}">
      <dgm:prSet/>
      <dgm:spPr/>
      <dgm:t>
        <a:bodyPr/>
        <a:lstStyle/>
        <a:p>
          <a:endParaRPr lang="zh-CN" altLang="en-US"/>
        </a:p>
      </dgm:t>
    </dgm:pt>
    <dgm:pt modelId="{41BF915E-AEDF-4960-AE99-1F9D8E100686}" type="parTrans" cxnId="{D5960B26-1C23-421A-AC66-2DAFEC447D08}">
      <dgm:prSet/>
      <dgm:spPr/>
      <dgm:t>
        <a:bodyPr/>
        <a:lstStyle/>
        <a:p>
          <a:endParaRPr lang="zh-CN" altLang="en-US"/>
        </a:p>
      </dgm:t>
    </dgm:pt>
    <dgm:pt modelId="{FF2B3408-CE60-49A0-9586-38177EB39156}" type="sibTrans" cxnId="{D5960B26-1C23-421A-AC66-2DAFEC447D08}">
      <dgm:prSet/>
      <dgm:spPr/>
      <dgm:t>
        <a:bodyPr/>
        <a:lstStyle/>
        <a:p>
          <a:endParaRPr lang="zh-CN" altLang="en-US"/>
        </a:p>
      </dgm:t>
    </dgm:pt>
    <dgm:pt modelId="{20E9BA5F-36FE-4320-987B-6ABFE10D5C91}">
      <dgm:prSet/>
      <dgm:spPr/>
      <dgm:t>
        <a:bodyPr/>
        <a:lstStyle/>
        <a:p>
          <a:endParaRPr lang="zh-CN" altLang="en-US"/>
        </a:p>
      </dgm:t>
    </dgm:pt>
    <dgm:pt modelId="{70351732-96B9-4389-9E31-689529CD11DB}" type="parTrans" cxnId="{59CD6CA0-42E4-40AC-B456-E0EC9826EDEB}">
      <dgm:prSet/>
      <dgm:spPr/>
      <dgm:t>
        <a:bodyPr/>
        <a:lstStyle/>
        <a:p>
          <a:endParaRPr lang="zh-CN" altLang="en-US"/>
        </a:p>
      </dgm:t>
    </dgm:pt>
    <dgm:pt modelId="{C9909369-479D-4037-9BBD-16F958239C2A}" type="sibTrans" cxnId="{59CD6CA0-42E4-40AC-B456-E0EC9826EDEB}">
      <dgm:prSet/>
      <dgm:spPr/>
      <dgm:t>
        <a:bodyPr/>
        <a:lstStyle/>
        <a:p>
          <a:endParaRPr lang="zh-CN" altLang="en-US"/>
        </a:p>
      </dgm:t>
    </dgm:pt>
    <dgm:pt modelId="{986CFFBD-BA74-4250-88F8-95406BC86FEB}" type="pres">
      <dgm:prSet presAssocID="{6A1074E3-CA10-4681-A3DD-8710F7663C5B}" presName="outerComposite" presStyleCnt="0">
        <dgm:presLayoutVars>
          <dgm:chMax val="5"/>
          <dgm:dir/>
          <dgm:resizeHandles val="exact"/>
        </dgm:presLayoutVars>
      </dgm:prSet>
      <dgm:spPr/>
      <dgm:t>
        <a:bodyPr/>
        <a:lstStyle/>
        <a:p>
          <a:endParaRPr lang="zh-CN" altLang="en-US"/>
        </a:p>
      </dgm:t>
    </dgm:pt>
    <dgm:pt modelId="{47DFB214-B676-4F59-AFC8-3961D8FDFFA1}" type="pres">
      <dgm:prSet presAssocID="{6A1074E3-CA10-4681-A3DD-8710F7663C5B}" presName="dummyMaxCanvas" presStyleCnt="0">
        <dgm:presLayoutVars/>
      </dgm:prSet>
      <dgm:spPr/>
    </dgm:pt>
    <dgm:pt modelId="{354DEB39-38A0-4BA4-83A6-A17A060DB263}" type="pres">
      <dgm:prSet presAssocID="{6A1074E3-CA10-4681-A3DD-8710F7663C5B}" presName="FiveNodes_1" presStyleLbl="node1" presStyleIdx="0" presStyleCnt="5">
        <dgm:presLayoutVars>
          <dgm:bulletEnabled val="1"/>
        </dgm:presLayoutVars>
      </dgm:prSet>
      <dgm:spPr/>
      <dgm:t>
        <a:bodyPr/>
        <a:lstStyle/>
        <a:p>
          <a:endParaRPr lang="zh-CN" altLang="en-US"/>
        </a:p>
      </dgm:t>
    </dgm:pt>
    <dgm:pt modelId="{9FA3478C-D60A-43A3-B52C-FC13A923AABA}" type="pres">
      <dgm:prSet presAssocID="{6A1074E3-CA10-4681-A3DD-8710F7663C5B}" presName="FiveNodes_2" presStyleLbl="node1" presStyleIdx="1" presStyleCnt="5">
        <dgm:presLayoutVars>
          <dgm:bulletEnabled val="1"/>
        </dgm:presLayoutVars>
      </dgm:prSet>
      <dgm:spPr/>
      <dgm:t>
        <a:bodyPr/>
        <a:lstStyle/>
        <a:p>
          <a:endParaRPr lang="zh-CN" altLang="en-US"/>
        </a:p>
      </dgm:t>
    </dgm:pt>
    <dgm:pt modelId="{BF643A4C-0D57-47B5-A057-65B4ED8A02D9}" type="pres">
      <dgm:prSet presAssocID="{6A1074E3-CA10-4681-A3DD-8710F7663C5B}" presName="FiveNodes_3" presStyleLbl="node1" presStyleIdx="2" presStyleCnt="5">
        <dgm:presLayoutVars>
          <dgm:bulletEnabled val="1"/>
        </dgm:presLayoutVars>
      </dgm:prSet>
      <dgm:spPr/>
      <dgm:t>
        <a:bodyPr/>
        <a:lstStyle/>
        <a:p>
          <a:endParaRPr lang="zh-CN" altLang="en-US"/>
        </a:p>
      </dgm:t>
    </dgm:pt>
    <dgm:pt modelId="{E64823BD-A668-4684-B1CF-49372D929E45}" type="pres">
      <dgm:prSet presAssocID="{6A1074E3-CA10-4681-A3DD-8710F7663C5B}" presName="FiveNodes_4" presStyleLbl="node1" presStyleIdx="3" presStyleCnt="5">
        <dgm:presLayoutVars>
          <dgm:bulletEnabled val="1"/>
        </dgm:presLayoutVars>
      </dgm:prSet>
      <dgm:spPr/>
      <dgm:t>
        <a:bodyPr/>
        <a:lstStyle/>
        <a:p>
          <a:endParaRPr lang="zh-CN" altLang="en-US"/>
        </a:p>
      </dgm:t>
    </dgm:pt>
    <dgm:pt modelId="{047B5180-0279-4775-9AC2-6EF9EEFD0624}" type="pres">
      <dgm:prSet presAssocID="{6A1074E3-CA10-4681-A3DD-8710F7663C5B}" presName="FiveNodes_5" presStyleLbl="node1" presStyleIdx="4" presStyleCnt="5" custLinFactNeighborX="-2983" custLinFactNeighborY="-1995">
        <dgm:presLayoutVars>
          <dgm:bulletEnabled val="1"/>
        </dgm:presLayoutVars>
      </dgm:prSet>
      <dgm:spPr/>
      <dgm:t>
        <a:bodyPr/>
        <a:lstStyle/>
        <a:p>
          <a:endParaRPr lang="zh-CN" altLang="en-US"/>
        </a:p>
      </dgm:t>
    </dgm:pt>
    <dgm:pt modelId="{ACC3AA51-E132-4F9B-9993-7B107830A8C9}" type="pres">
      <dgm:prSet presAssocID="{6A1074E3-CA10-4681-A3DD-8710F7663C5B}" presName="FiveConn_1-2" presStyleLbl="fgAccFollowNode1" presStyleIdx="0" presStyleCnt="4">
        <dgm:presLayoutVars>
          <dgm:bulletEnabled val="1"/>
        </dgm:presLayoutVars>
      </dgm:prSet>
      <dgm:spPr/>
      <dgm:t>
        <a:bodyPr/>
        <a:lstStyle/>
        <a:p>
          <a:endParaRPr lang="zh-CN" altLang="en-US"/>
        </a:p>
      </dgm:t>
    </dgm:pt>
    <dgm:pt modelId="{B0FD1248-658B-4FAC-82CD-4061395C2FF5}" type="pres">
      <dgm:prSet presAssocID="{6A1074E3-CA10-4681-A3DD-8710F7663C5B}" presName="FiveConn_2-3" presStyleLbl="fgAccFollowNode1" presStyleIdx="1" presStyleCnt="4">
        <dgm:presLayoutVars>
          <dgm:bulletEnabled val="1"/>
        </dgm:presLayoutVars>
      </dgm:prSet>
      <dgm:spPr/>
      <dgm:t>
        <a:bodyPr/>
        <a:lstStyle/>
        <a:p>
          <a:endParaRPr lang="zh-CN" altLang="en-US"/>
        </a:p>
      </dgm:t>
    </dgm:pt>
    <dgm:pt modelId="{4000E405-E45E-43F4-AA6E-266CB29C2119}" type="pres">
      <dgm:prSet presAssocID="{6A1074E3-CA10-4681-A3DD-8710F7663C5B}" presName="FiveConn_3-4" presStyleLbl="fgAccFollowNode1" presStyleIdx="2" presStyleCnt="4">
        <dgm:presLayoutVars>
          <dgm:bulletEnabled val="1"/>
        </dgm:presLayoutVars>
      </dgm:prSet>
      <dgm:spPr/>
      <dgm:t>
        <a:bodyPr/>
        <a:lstStyle/>
        <a:p>
          <a:endParaRPr lang="zh-CN" altLang="en-US"/>
        </a:p>
      </dgm:t>
    </dgm:pt>
    <dgm:pt modelId="{173B4A7B-E708-4E4B-B1A9-FD7ACCB5F3FC}" type="pres">
      <dgm:prSet presAssocID="{6A1074E3-CA10-4681-A3DD-8710F7663C5B}" presName="FiveConn_4-5" presStyleLbl="fgAccFollowNode1" presStyleIdx="3" presStyleCnt="4">
        <dgm:presLayoutVars>
          <dgm:bulletEnabled val="1"/>
        </dgm:presLayoutVars>
      </dgm:prSet>
      <dgm:spPr/>
      <dgm:t>
        <a:bodyPr/>
        <a:lstStyle/>
        <a:p>
          <a:endParaRPr lang="zh-CN" altLang="en-US"/>
        </a:p>
      </dgm:t>
    </dgm:pt>
    <dgm:pt modelId="{EC6EEFD2-F80E-40F3-B5CF-B0497CDD45D7}" type="pres">
      <dgm:prSet presAssocID="{6A1074E3-CA10-4681-A3DD-8710F7663C5B}" presName="FiveNodes_1_text" presStyleLbl="node1" presStyleIdx="4" presStyleCnt="5">
        <dgm:presLayoutVars>
          <dgm:bulletEnabled val="1"/>
        </dgm:presLayoutVars>
      </dgm:prSet>
      <dgm:spPr/>
      <dgm:t>
        <a:bodyPr/>
        <a:lstStyle/>
        <a:p>
          <a:endParaRPr lang="zh-CN" altLang="en-US"/>
        </a:p>
      </dgm:t>
    </dgm:pt>
    <dgm:pt modelId="{1E55EECD-A2C0-4D0B-B9B1-E9013D1AA656}" type="pres">
      <dgm:prSet presAssocID="{6A1074E3-CA10-4681-A3DD-8710F7663C5B}" presName="FiveNodes_2_text" presStyleLbl="node1" presStyleIdx="4" presStyleCnt="5">
        <dgm:presLayoutVars>
          <dgm:bulletEnabled val="1"/>
        </dgm:presLayoutVars>
      </dgm:prSet>
      <dgm:spPr/>
      <dgm:t>
        <a:bodyPr/>
        <a:lstStyle/>
        <a:p>
          <a:endParaRPr lang="zh-CN" altLang="en-US"/>
        </a:p>
      </dgm:t>
    </dgm:pt>
    <dgm:pt modelId="{D3814029-528A-4E69-AAD5-2B1291FC4E04}" type="pres">
      <dgm:prSet presAssocID="{6A1074E3-CA10-4681-A3DD-8710F7663C5B}" presName="FiveNodes_3_text" presStyleLbl="node1" presStyleIdx="4" presStyleCnt="5">
        <dgm:presLayoutVars>
          <dgm:bulletEnabled val="1"/>
        </dgm:presLayoutVars>
      </dgm:prSet>
      <dgm:spPr/>
      <dgm:t>
        <a:bodyPr/>
        <a:lstStyle/>
        <a:p>
          <a:endParaRPr lang="zh-CN" altLang="en-US"/>
        </a:p>
      </dgm:t>
    </dgm:pt>
    <dgm:pt modelId="{4CA64B6C-39DD-489B-AE0B-3D840F28600E}" type="pres">
      <dgm:prSet presAssocID="{6A1074E3-CA10-4681-A3DD-8710F7663C5B}" presName="FiveNodes_4_text" presStyleLbl="node1" presStyleIdx="4" presStyleCnt="5">
        <dgm:presLayoutVars>
          <dgm:bulletEnabled val="1"/>
        </dgm:presLayoutVars>
      </dgm:prSet>
      <dgm:spPr/>
      <dgm:t>
        <a:bodyPr/>
        <a:lstStyle/>
        <a:p>
          <a:endParaRPr lang="zh-CN" altLang="en-US"/>
        </a:p>
      </dgm:t>
    </dgm:pt>
    <dgm:pt modelId="{70BA99E0-426A-4B3B-8CA8-5C3C4652E94F}" type="pres">
      <dgm:prSet presAssocID="{6A1074E3-CA10-4681-A3DD-8710F7663C5B}" presName="FiveNodes_5_text" presStyleLbl="node1" presStyleIdx="4" presStyleCnt="5">
        <dgm:presLayoutVars>
          <dgm:bulletEnabled val="1"/>
        </dgm:presLayoutVars>
      </dgm:prSet>
      <dgm:spPr/>
      <dgm:t>
        <a:bodyPr/>
        <a:lstStyle/>
        <a:p>
          <a:endParaRPr lang="zh-CN" altLang="en-US"/>
        </a:p>
      </dgm:t>
    </dgm:pt>
  </dgm:ptLst>
  <dgm:cxnLst>
    <dgm:cxn modelId="{EFC7B8E1-9A7E-43FA-BD3D-F8D7116DFDA5}" type="presOf" srcId="{7F68C9D9-B6CD-44F3-8BFB-0A5693EB7CFD}" destId="{173B4A7B-E708-4E4B-B1A9-FD7ACCB5F3FC}" srcOrd="0" destOrd="0" presId="urn:microsoft.com/office/officeart/2005/8/layout/vProcess5"/>
    <dgm:cxn modelId="{520FC74E-D89F-4B1B-9002-8814F6AB21D3}" srcId="{6A1074E3-CA10-4681-A3DD-8710F7663C5B}" destId="{948AB0E5-FB7C-42A7-9952-F41C1A9A8C52}" srcOrd="2" destOrd="0" parTransId="{9FF48886-39CE-4C10-80E9-101947A7DFE1}" sibTransId="{F69450F7-935E-4FF7-B5E4-94EF0F296CB1}"/>
    <dgm:cxn modelId="{756FC304-2C66-4026-9136-ED6D5E8D10D7}" type="presOf" srcId="{948AB0E5-FB7C-42A7-9952-F41C1A9A8C52}" destId="{D3814029-528A-4E69-AAD5-2B1291FC4E04}" srcOrd="1" destOrd="0" presId="urn:microsoft.com/office/officeart/2005/8/layout/vProcess5"/>
    <dgm:cxn modelId="{388EE05C-8314-46AA-953D-F2C664D06140}" type="presOf" srcId="{6A1074E3-CA10-4681-A3DD-8710F7663C5B}" destId="{986CFFBD-BA74-4250-88F8-95406BC86FEB}" srcOrd="0" destOrd="0" presId="urn:microsoft.com/office/officeart/2005/8/layout/vProcess5"/>
    <dgm:cxn modelId="{DDDFA050-5323-47BF-B6F6-9E8A97DF309A}" type="presOf" srcId="{380E33F9-1D94-41C9-A1F4-34F314D3B959}" destId="{70BA99E0-426A-4B3B-8CA8-5C3C4652E94F}" srcOrd="1" destOrd="0" presId="urn:microsoft.com/office/officeart/2005/8/layout/vProcess5"/>
    <dgm:cxn modelId="{9B90B8E9-F415-48D9-8FF2-ACC944831609}" type="presOf" srcId="{88E6CBEB-7D9E-4153-97A1-3E1BE24D26C8}" destId="{E64823BD-A668-4684-B1CF-49372D929E45}" srcOrd="0" destOrd="0" presId="urn:microsoft.com/office/officeart/2005/8/layout/vProcess5"/>
    <dgm:cxn modelId="{A6D8DB85-AD8F-4E28-B2D4-4D329F960268}" srcId="{6A1074E3-CA10-4681-A3DD-8710F7663C5B}" destId="{97D174DB-2D01-48C0-8945-9F4F3BCD49CE}" srcOrd="0" destOrd="0" parTransId="{0AE5B2F0-D1DB-431E-A549-79F0CC72C861}" sibTransId="{DD2CAE0C-40B7-4BA8-BFD6-71559AAEDA66}"/>
    <dgm:cxn modelId="{2AAE645D-4C82-4D8E-ADD5-D6D73596BF40}" srcId="{6A1074E3-CA10-4681-A3DD-8710F7663C5B}" destId="{380E33F9-1D94-41C9-A1F4-34F314D3B959}" srcOrd="4" destOrd="0" parTransId="{E31C629E-E522-41A6-9356-D579DBC8F12E}" sibTransId="{5FA9B3A8-5B14-40B3-820A-A1BCC1791125}"/>
    <dgm:cxn modelId="{D7ECB0F9-AF6D-48B1-943C-59AF4431201C}" type="presOf" srcId="{B0A37847-3D8D-4C21-A92A-B9F7658299C0}" destId="{B0FD1248-658B-4FAC-82CD-4061395C2FF5}" srcOrd="0" destOrd="0" presId="urn:microsoft.com/office/officeart/2005/8/layout/vProcess5"/>
    <dgm:cxn modelId="{6F6C2148-AEC5-4F4D-AE9A-FDEF6ED0F441}" type="presOf" srcId="{88E6CBEB-7D9E-4153-97A1-3E1BE24D26C8}" destId="{4CA64B6C-39DD-489B-AE0B-3D840F28600E}" srcOrd="1" destOrd="0" presId="urn:microsoft.com/office/officeart/2005/8/layout/vProcess5"/>
    <dgm:cxn modelId="{1F1CA176-2266-493F-BC3B-B2966E5AB3AC}" type="presOf" srcId="{97D174DB-2D01-48C0-8945-9F4F3BCD49CE}" destId="{354DEB39-38A0-4BA4-83A6-A17A060DB263}" srcOrd="0" destOrd="0" presId="urn:microsoft.com/office/officeart/2005/8/layout/vProcess5"/>
    <dgm:cxn modelId="{3122A0E1-578D-4B84-96F9-BA7906B9D63D}" type="presOf" srcId="{380E33F9-1D94-41C9-A1F4-34F314D3B959}" destId="{047B5180-0279-4775-9AC2-6EF9EEFD0624}" srcOrd="0" destOrd="0" presId="urn:microsoft.com/office/officeart/2005/8/layout/vProcess5"/>
    <dgm:cxn modelId="{1AEA5D01-7617-4605-97F7-3D3D8DDFDCDD}" srcId="{6A1074E3-CA10-4681-A3DD-8710F7663C5B}" destId="{78F31774-9934-49D3-94C3-66A1D505E141}" srcOrd="1" destOrd="0" parTransId="{6568ECC3-AF74-470C-B989-81AF3CE066A3}" sibTransId="{B0A37847-3D8D-4C21-A92A-B9F7658299C0}"/>
    <dgm:cxn modelId="{D5960B26-1C23-421A-AC66-2DAFEC447D08}" srcId="{6A1074E3-CA10-4681-A3DD-8710F7663C5B}" destId="{11EB5B28-9EF7-4BD0-9916-41D1BCCC4279}" srcOrd="6" destOrd="0" parTransId="{41BF915E-AEDF-4960-AE99-1F9D8E100686}" sibTransId="{FF2B3408-CE60-49A0-9586-38177EB39156}"/>
    <dgm:cxn modelId="{1C2A1905-0083-48E4-BB45-E59A31C587B3}" type="presOf" srcId="{DD2CAE0C-40B7-4BA8-BFD6-71559AAEDA66}" destId="{ACC3AA51-E132-4F9B-9993-7B107830A8C9}" srcOrd="0" destOrd="0" presId="urn:microsoft.com/office/officeart/2005/8/layout/vProcess5"/>
    <dgm:cxn modelId="{40EAFE4F-B783-4A5B-B194-7257768C39A0}" type="presOf" srcId="{78F31774-9934-49D3-94C3-66A1D505E141}" destId="{1E55EECD-A2C0-4D0B-B9B1-E9013D1AA656}" srcOrd="1" destOrd="0" presId="urn:microsoft.com/office/officeart/2005/8/layout/vProcess5"/>
    <dgm:cxn modelId="{0E9CB60C-CF1B-4108-9CCB-B487637E4934}" type="presOf" srcId="{948AB0E5-FB7C-42A7-9952-F41C1A9A8C52}" destId="{BF643A4C-0D57-47B5-A057-65B4ED8A02D9}" srcOrd="0" destOrd="0" presId="urn:microsoft.com/office/officeart/2005/8/layout/vProcess5"/>
    <dgm:cxn modelId="{5DBB9EC2-2321-483F-B15E-AC5192D1A89C}" srcId="{6A1074E3-CA10-4681-A3DD-8710F7663C5B}" destId="{F83E28FE-C839-46FA-A7BC-5A2D646F85F6}" srcOrd="7" destOrd="0" parTransId="{EA5E9C91-29E8-4D64-A83E-485F5BE626BB}" sibTransId="{F708FB73-B12E-42B8-8731-468D59EB77DE}"/>
    <dgm:cxn modelId="{3E492BCD-9F2D-4EE3-9D66-FB863469EAE6}" type="presOf" srcId="{78F31774-9934-49D3-94C3-66A1D505E141}" destId="{9FA3478C-D60A-43A3-B52C-FC13A923AABA}" srcOrd="0" destOrd="0" presId="urn:microsoft.com/office/officeart/2005/8/layout/vProcess5"/>
    <dgm:cxn modelId="{C63EA36C-C53A-4C9A-80D0-6B2C3B3D9EBE}" srcId="{6A1074E3-CA10-4681-A3DD-8710F7663C5B}" destId="{88E6CBEB-7D9E-4153-97A1-3E1BE24D26C8}" srcOrd="3" destOrd="0" parTransId="{16284031-BA39-49A3-BC69-88B023DAAD52}" sibTransId="{7F68C9D9-B6CD-44F3-8BFB-0A5693EB7CFD}"/>
    <dgm:cxn modelId="{2A4785C9-9199-4506-AED3-BB9320633CF8}" type="presOf" srcId="{97D174DB-2D01-48C0-8945-9F4F3BCD49CE}" destId="{EC6EEFD2-F80E-40F3-B5CF-B0497CDD45D7}" srcOrd="1" destOrd="0" presId="urn:microsoft.com/office/officeart/2005/8/layout/vProcess5"/>
    <dgm:cxn modelId="{5672B010-5417-4B1D-83A1-D890D227AC53}" type="presOf" srcId="{F69450F7-935E-4FF7-B5E4-94EF0F296CB1}" destId="{4000E405-E45E-43F4-AA6E-266CB29C2119}" srcOrd="0" destOrd="0" presId="urn:microsoft.com/office/officeart/2005/8/layout/vProcess5"/>
    <dgm:cxn modelId="{59CD6CA0-42E4-40AC-B456-E0EC9826EDEB}" srcId="{6A1074E3-CA10-4681-A3DD-8710F7663C5B}" destId="{20E9BA5F-36FE-4320-987B-6ABFE10D5C91}" srcOrd="5" destOrd="0" parTransId="{70351732-96B9-4389-9E31-689529CD11DB}" sibTransId="{C9909369-479D-4037-9BBD-16F958239C2A}"/>
    <dgm:cxn modelId="{7459D71C-CA6F-4B0F-9D0B-5998BA44CB4D}" type="presParOf" srcId="{986CFFBD-BA74-4250-88F8-95406BC86FEB}" destId="{47DFB214-B676-4F59-AFC8-3961D8FDFFA1}" srcOrd="0" destOrd="0" presId="urn:microsoft.com/office/officeart/2005/8/layout/vProcess5"/>
    <dgm:cxn modelId="{57E16BF8-C799-4C43-8FCB-86D80DDC4C8F}" type="presParOf" srcId="{986CFFBD-BA74-4250-88F8-95406BC86FEB}" destId="{354DEB39-38A0-4BA4-83A6-A17A060DB263}" srcOrd="1" destOrd="0" presId="urn:microsoft.com/office/officeart/2005/8/layout/vProcess5"/>
    <dgm:cxn modelId="{F49000EB-A4C6-4B37-8BB2-BA2BB55F7EC8}" type="presParOf" srcId="{986CFFBD-BA74-4250-88F8-95406BC86FEB}" destId="{9FA3478C-D60A-43A3-B52C-FC13A923AABA}" srcOrd="2" destOrd="0" presId="urn:microsoft.com/office/officeart/2005/8/layout/vProcess5"/>
    <dgm:cxn modelId="{876AC817-0D49-4DF5-8084-481DF9098434}" type="presParOf" srcId="{986CFFBD-BA74-4250-88F8-95406BC86FEB}" destId="{BF643A4C-0D57-47B5-A057-65B4ED8A02D9}" srcOrd="3" destOrd="0" presId="urn:microsoft.com/office/officeart/2005/8/layout/vProcess5"/>
    <dgm:cxn modelId="{CAD7635C-2297-43F4-AFB7-F1C4D993F225}" type="presParOf" srcId="{986CFFBD-BA74-4250-88F8-95406BC86FEB}" destId="{E64823BD-A668-4684-B1CF-49372D929E45}" srcOrd="4" destOrd="0" presId="urn:microsoft.com/office/officeart/2005/8/layout/vProcess5"/>
    <dgm:cxn modelId="{53C69B3D-E441-4D6E-BB3B-6FDB45BED9F4}" type="presParOf" srcId="{986CFFBD-BA74-4250-88F8-95406BC86FEB}" destId="{047B5180-0279-4775-9AC2-6EF9EEFD0624}" srcOrd="5" destOrd="0" presId="urn:microsoft.com/office/officeart/2005/8/layout/vProcess5"/>
    <dgm:cxn modelId="{27BF302C-56AE-4D10-BC0E-6E779526A64C}" type="presParOf" srcId="{986CFFBD-BA74-4250-88F8-95406BC86FEB}" destId="{ACC3AA51-E132-4F9B-9993-7B107830A8C9}" srcOrd="6" destOrd="0" presId="urn:microsoft.com/office/officeart/2005/8/layout/vProcess5"/>
    <dgm:cxn modelId="{53B55332-4C0F-45E0-B266-3DC30BD7D851}" type="presParOf" srcId="{986CFFBD-BA74-4250-88F8-95406BC86FEB}" destId="{B0FD1248-658B-4FAC-82CD-4061395C2FF5}" srcOrd="7" destOrd="0" presId="urn:microsoft.com/office/officeart/2005/8/layout/vProcess5"/>
    <dgm:cxn modelId="{B9FA94DC-14AF-4E0B-AF3D-216C189BA348}" type="presParOf" srcId="{986CFFBD-BA74-4250-88F8-95406BC86FEB}" destId="{4000E405-E45E-43F4-AA6E-266CB29C2119}" srcOrd="8" destOrd="0" presId="urn:microsoft.com/office/officeart/2005/8/layout/vProcess5"/>
    <dgm:cxn modelId="{DB654662-0EF2-45EE-B7F8-3A6568810421}" type="presParOf" srcId="{986CFFBD-BA74-4250-88F8-95406BC86FEB}" destId="{173B4A7B-E708-4E4B-B1A9-FD7ACCB5F3FC}" srcOrd="9" destOrd="0" presId="urn:microsoft.com/office/officeart/2005/8/layout/vProcess5"/>
    <dgm:cxn modelId="{3BB8F2E4-1638-4C06-8BF9-F06F86A47475}" type="presParOf" srcId="{986CFFBD-BA74-4250-88F8-95406BC86FEB}" destId="{EC6EEFD2-F80E-40F3-B5CF-B0497CDD45D7}" srcOrd="10" destOrd="0" presId="urn:microsoft.com/office/officeart/2005/8/layout/vProcess5"/>
    <dgm:cxn modelId="{DDBD48A6-5807-4966-BC9E-E08BC10D60F7}" type="presParOf" srcId="{986CFFBD-BA74-4250-88F8-95406BC86FEB}" destId="{1E55EECD-A2C0-4D0B-B9B1-E9013D1AA656}" srcOrd="11" destOrd="0" presId="urn:microsoft.com/office/officeart/2005/8/layout/vProcess5"/>
    <dgm:cxn modelId="{37394EB5-1FCB-489C-933A-85EC4325C2DC}" type="presParOf" srcId="{986CFFBD-BA74-4250-88F8-95406BC86FEB}" destId="{D3814029-528A-4E69-AAD5-2B1291FC4E04}" srcOrd="12" destOrd="0" presId="urn:microsoft.com/office/officeart/2005/8/layout/vProcess5"/>
    <dgm:cxn modelId="{06A44C12-2A53-41F7-818F-9B129E5763EC}" type="presParOf" srcId="{986CFFBD-BA74-4250-88F8-95406BC86FEB}" destId="{4CA64B6C-39DD-489B-AE0B-3D840F28600E}" srcOrd="13" destOrd="0" presId="urn:microsoft.com/office/officeart/2005/8/layout/vProcess5"/>
    <dgm:cxn modelId="{9164F68B-6E16-4B43-A809-419263D7BB28}" type="presParOf" srcId="{986CFFBD-BA74-4250-88F8-95406BC86FEB}" destId="{70BA99E0-426A-4B3B-8CA8-5C3C4652E94F}" srcOrd="14" destOrd="0" presId="urn:microsoft.com/office/officeart/2005/8/layout/vProcess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7" name="等腰三角形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标题 7"/>
          <p:cNvSpPr>
            <a:spLocks noGrp="1"/>
          </p:cNvSpPr>
          <p:nvPr>
            <p:ph type="ctrTitle"/>
          </p:nvPr>
        </p:nvSpPr>
        <p:spPr>
          <a:xfrm>
            <a:off x="540544" y="776288"/>
            <a:ext cx="8062912" cy="1470025"/>
          </a:xfrm>
        </p:spPr>
        <p:txBody>
          <a:bodyPr anchor="b">
            <a:normAutofit/>
          </a:bodyPr>
          <a:lstStyle>
            <a:lvl1pPr algn="r">
              <a:defRPr sz="4400"/>
            </a:lvl1pPr>
          </a:lstStyle>
          <a:p>
            <a:r>
              <a:rPr kumimoji="0" lang="zh-CN" altLang="en-US" smtClean="0"/>
              <a:t>单击此处编辑母版标题样式</a:t>
            </a:r>
            <a:endParaRPr kumimoji="0" lang="en-US"/>
          </a:p>
        </p:txBody>
      </p:sp>
      <p:sp>
        <p:nvSpPr>
          <p:cNvPr id="9" name="副标题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28" name="日期占位符 27"/>
          <p:cNvSpPr>
            <a:spLocks noGrp="1"/>
          </p:cNvSpPr>
          <p:nvPr>
            <p:ph type="dt" sz="half" idx="10"/>
          </p:nvPr>
        </p:nvSpPr>
        <p:spPr>
          <a:xfrm>
            <a:off x="1371600" y="6012656"/>
            <a:ext cx="5791200" cy="365125"/>
          </a:xfrm>
        </p:spPr>
        <p:txBody>
          <a:bodyPr tIns="0" bIns="0" anchor="t"/>
          <a:lstStyle>
            <a:lvl1pPr algn="r">
              <a:defRPr sz="1000"/>
            </a:lvl1pPr>
          </a:lstStyle>
          <a:p>
            <a:fld id="{FB7277A9-152A-4391-B260-48301A97D1FE}" type="datetimeFigureOut">
              <a:rPr lang="zh-CN" altLang="en-US" smtClean="0"/>
              <a:pPr/>
              <a:t>2018/11/3</a:t>
            </a:fld>
            <a:endParaRPr lang="zh-CN" altLang="en-US"/>
          </a:p>
        </p:txBody>
      </p:sp>
      <p:sp>
        <p:nvSpPr>
          <p:cNvPr id="17" name="页脚占位符 16"/>
          <p:cNvSpPr>
            <a:spLocks noGrp="1"/>
          </p:cNvSpPr>
          <p:nvPr>
            <p:ph type="ftr" sz="quarter" idx="11"/>
          </p:nvPr>
        </p:nvSpPr>
        <p:spPr>
          <a:xfrm>
            <a:off x="1371600" y="5650704"/>
            <a:ext cx="5791200" cy="365125"/>
          </a:xfrm>
        </p:spPr>
        <p:txBody>
          <a:bodyPr tIns="0" bIns="0" anchor="b"/>
          <a:lstStyle>
            <a:lvl1pPr algn="r">
              <a:defRPr sz="1100"/>
            </a:lvl1pPr>
          </a:lstStyle>
          <a:p>
            <a:endParaRPr lang="zh-CN" altLang="en-US"/>
          </a:p>
        </p:txBody>
      </p:sp>
      <p:sp>
        <p:nvSpPr>
          <p:cNvPr id="29" name="灯片编号占位符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2FD4C589-5EA0-44DB-8033-ADC731FFEDAE}"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67494"/>
            <a:ext cx="8229600" cy="1399032"/>
          </a:xfrm>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a:xfrm>
            <a:off x="457200" y="1882808"/>
            <a:ext cx="8229600" cy="45720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a:xfrm>
            <a:off x="4791456" y="6480048"/>
            <a:ext cx="2133600" cy="301752"/>
          </a:xfrm>
        </p:spPr>
        <p:txBody>
          <a:bodyPr/>
          <a:lstStyle/>
          <a:p>
            <a:fld id="{FB7277A9-152A-4391-B260-48301A97D1FE}" type="datetimeFigureOut">
              <a:rPr lang="zh-CN" altLang="en-US" smtClean="0"/>
              <a:pPr/>
              <a:t>2018/11/3</a:t>
            </a:fld>
            <a:endParaRPr lang="zh-CN" altLang="en-US"/>
          </a:p>
        </p:txBody>
      </p:sp>
      <p:sp>
        <p:nvSpPr>
          <p:cNvPr id="5" name="页脚占位符 4"/>
          <p:cNvSpPr>
            <a:spLocks noGrp="1"/>
          </p:cNvSpPr>
          <p:nvPr>
            <p:ph type="ftr" sz="quarter" idx="11"/>
          </p:nvPr>
        </p:nvSpPr>
        <p:spPr>
          <a:xfrm>
            <a:off x="457200" y="6480969"/>
            <a:ext cx="4260056" cy="300831"/>
          </a:xfrm>
        </p:spPr>
        <p:txBody>
          <a:bodyPr/>
          <a:lstStyle/>
          <a:p>
            <a:endParaRPr lang="zh-CN" altLang="en-US"/>
          </a:p>
        </p:txBody>
      </p:sp>
      <p:sp>
        <p:nvSpPr>
          <p:cNvPr id="6" name="灯片编号占位符 5"/>
          <p:cNvSpPr>
            <a:spLocks noGrp="1"/>
          </p:cNvSpPr>
          <p:nvPr>
            <p:ph type="sldNum" sz="quarter" idx="12"/>
          </p:nvPr>
        </p:nvSpPr>
        <p:spPr/>
        <p:txBody>
          <a:bodyPr/>
          <a:lstStyle/>
          <a:p>
            <a:fld id="{2FD4C589-5EA0-44DB-8033-ADC731FFEDAE}"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Ref idx="1002">
        <a:schemeClr val="bg1"/>
      </p:bgRef>
    </p:bg>
    <p:spTree>
      <p:nvGrpSpPr>
        <p:cNvPr id="1" name=""/>
        <p:cNvGrpSpPr/>
        <p:nvPr/>
      </p:nvGrpSpPr>
      <p:grpSpPr>
        <a:xfrm>
          <a:off x="0" y="0"/>
          <a:ext cx="0" cy="0"/>
          <a:chOff x="0" y="0"/>
          <a:chExt cx="0" cy="0"/>
        </a:xfrm>
      </p:grpSpPr>
      <p:sp>
        <p:nvSpPr>
          <p:cNvPr id="9" name="直角三角形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等腰三角形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日期占位符 3"/>
          <p:cNvSpPr>
            <a:spLocks noGrp="1"/>
          </p:cNvSpPr>
          <p:nvPr>
            <p:ph type="dt" sz="half" idx="10"/>
          </p:nvPr>
        </p:nvSpPr>
        <p:spPr>
          <a:xfrm>
            <a:off x="6955632" y="6477000"/>
            <a:ext cx="2133600" cy="304800"/>
          </a:xfrm>
        </p:spPr>
        <p:txBody>
          <a:bodyPr/>
          <a:lstStyle/>
          <a:p>
            <a:fld id="{FB7277A9-152A-4391-B260-48301A97D1FE}" type="datetimeFigureOut">
              <a:rPr lang="zh-CN" altLang="en-US" smtClean="0"/>
              <a:pPr/>
              <a:t>2018/11/3</a:t>
            </a:fld>
            <a:endParaRPr lang="zh-CN" altLang="en-US"/>
          </a:p>
        </p:txBody>
      </p:sp>
      <p:sp>
        <p:nvSpPr>
          <p:cNvPr id="5" name="页脚占位符 4"/>
          <p:cNvSpPr>
            <a:spLocks noGrp="1"/>
          </p:cNvSpPr>
          <p:nvPr>
            <p:ph type="ftr" sz="quarter" idx="11"/>
          </p:nvPr>
        </p:nvSpPr>
        <p:spPr>
          <a:xfrm>
            <a:off x="2619376" y="6480969"/>
            <a:ext cx="4260056" cy="300831"/>
          </a:xfrm>
        </p:spPr>
        <p:txBody>
          <a:bodyPr/>
          <a:lstStyle/>
          <a:p>
            <a:endParaRPr lang="zh-CN" altLang="en-US"/>
          </a:p>
        </p:txBody>
      </p:sp>
      <p:sp>
        <p:nvSpPr>
          <p:cNvPr id="6" name="灯片编号占位符 5"/>
          <p:cNvSpPr>
            <a:spLocks noGrp="1"/>
          </p:cNvSpPr>
          <p:nvPr>
            <p:ph type="sldNum" sz="quarter" idx="12"/>
          </p:nvPr>
        </p:nvSpPr>
        <p:spPr>
          <a:xfrm>
            <a:off x="8451056" y="809624"/>
            <a:ext cx="502920" cy="300831"/>
          </a:xfrm>
        </p:spPr>
        <p:txBody>
          <a:bodyPr/>
          <a:lstStyle/>
          <a:p>
            <a:fld id="{2FD4C589-5EA0-44DB-8033-ADC731FFEDAE}" type="slidenum">
              <a:rPr lang="zh-CN" altLang="en-US" smtClean="0"/>
              <a:pPr/>
              <a:t>‹#›</a:t>
            </a:fld>
            <a:endParaRPr lang="zh-CN" altLang="en-US"/>
          </a:p>
        </p:txBody>
      </p:sp>
      <p:cxnSp>
        <p:nvCxnSpPr>
          <p:cNvPr id="11" name="直接连接符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直接连接符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标题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marL="0" algn="l">
              <a:defRPr/>
            </a:lvl1p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a:xfrm>
            <a:off x="4791456" y="6480969"/>
            <a:ext cx="2133600" cy="301752"/>
          </a:xfrm>
        </p:spPr>
        <p:txBody>
          <a:bodyPr/>
          <a:lstStyle/>
          <a:p>
            <a:fld id="{FB7277A9-152A-4391-B260-48301A97D1FE}" type="datetimeFigureOut">
              <a:rPr lang="zh-CN" altLang="en-US" smtClean="0"/>
              <a:pPr/>
              <a:t>2018/11/3</a:t>
            </a:fld>
            <a:endParaRPr lang="zh-CN" altLang="en-US"/>
          </a:p>
        </p:txBody>
      </p:sp>
      <p:sp>
        <p:nvSpPr>
          <p:cNvPr id="6" name="页脚占位符 5"/>
          <p:cNvSpPr>
            <a:spLocks noGrp="1"/>
          </p:cNvSpPr>
          <p:nvPr>
            <p:ph type="ftr" sz="quarter" idx="11"/>
          </p:nvPr>
        </p:nvSpPr>
        <p:spPr>
          <a:xfrm>
            <a:off x="457200" y="6480969"/>
            <a:ext cx="4260056" cy="301752"/>
          </a:xfrm>
        </p:spPr>
        <p:txBody>
          <a:bodyPr/>
          <a:lstStyle/>
          <a:p>
            <a:endParaRPr lang="zh-CN" altLang="en-US"/>
          </a:p>
        </p:txBody>
      </p:sp>
      <p:sp>
        <p:nvSpPr>
          <p:cNvPr id="7" name="灯片编号占位符 6"/>
          <p:cNvSpPr>
            <a:spLocks noGrp="1"/>
          </p:cNvSpPr>
          <p:nvPr>
            <p:ph type="sldNum" sz="quarter" idx="12"/>
          </p:nvPr>
        </p:nvSpPr>
        <p:spPr>
          <a:xfrm>
            <a:off x="7589520" y="6480969"/>
            <a:ext cx="502920" cy="301752"/>
          </a:xfrm>
        </p:spPr>
        <p:txBody>
          <a:bodyPr/>
          <a:lstStyle/>
          <a:p>
            <a:fld id="{2FD4C589-5EA0-44DB-8033-ADC731FFEDAE}"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4" name="文本占位符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5" name="内容占位符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6" name="内容占位符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a:xfrm>
            <a:off x="4791456" y="6480969"/>
            <a:ext cx="2130552" cy="301752"/>
          </a:xfrm>
        </p:spPr>
        <p:txBody>
          <a:bodyPr/>
          <a:lstStyle/>
          <a:p>
            <a:fld id="{FB7277A9-152A-4391-B260-48301A97D1FE}" type="datetimeFigureOut">
              <a:rPr lang="zh-CN" altLang="en-US" smtClean="0"/>
              <a:pPr/>
              <a:t>2018/11/3</a:t>
            </a:fld>
            <a:endParaRPr lang="zh-CN" altLang="en-US"/>
          </a:p>
        </p:txBody>
      </p:sp>
      <p:sp>
        <p:nvSpPr>
          <p:cNvPr id="8" name="页脚占位符 7"/>
          <p:cNvSpPr>
            <a:spLocks noGrp="1"/>
          </p:cNvSpPr>
          <p:nvPr>
            <p:ph type="ftr" sz="quarter" idx="11"/>
          </p:nvPr>
        </p:nvSpPr>
        <p:spPr>
          <a:xfrm>
            <a:off x="457200" y="6480969"/>
            <a:ext cx="4261104" cy="301752"/>
          </a:xfrm>
        </p:spPr>
        <p:txBody>
          <a:bodyPr/>
          <a:lstStyle/>
          <a:p>
            <a:endParaRPr lang="zh-CN" altLang="en-US"/>
          </a:p>
        </p:txBody>
      </p:sp>
      <p:sp>
        <p:nvSpPr>
          <p:cNvPr id="9" name="灯片编号占位符 8"/>
          <p:cNvSpPr>
            <a:spLocks noGrp="1"/>
          </p:cNvSpPr>
          <p:nvPr>
            <p:ph type="sldNum" sz="quarter" idx="12"/>
          </p:nvPr>
        </p:nvSpPr>
        <p:spPr>
          <a:xfrm>
            <a:off x="7589520" y="6483096"/>
            <a:ext cx="502920" cy="301752"/>
          </a:xfrm>
        </p:spPr>
        <p:txBody>
          <a:bodyPr/>
          <a:lstStyle>
            <a:lvl1pPr algn="ctr">
              <a:defRPr/>
            </a:lvl1pPr>
          </a:lstStyle>
          <a:p>
            <a:fld id="{2FD4C589-5EA0-44DB-8033-ADC731FFEDAE}" type="slidenum">
              <a:rPr lang="zh-CN" altLang="en-US" smtClean="0"/>
              <a:pPr/>
              <a:t>‹#›</a:t>
            </a:fld>
            <a:endParaRPr lang="zh-CN"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b="0"/>
            </a:lvl1p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FB7277A9-152A-4391-B260-48301A97D1FE}" type="datetimeFigureOut">
              <a:rPr lang="zh-CN" altLang="en-US" smtClean="0"/>
              <a:pPr/>
              <a:t>2018/11/3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FD4C589-5EA0-44DB-8033-ADC731FFEDAE}"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791456" y="6480969"/>
            <a:ext cx="2133600" cy="301752"/>
          </a:xfrm>
        </p:spPr>
        <p:txBody>
          <a:bodyPr/>
          <a:lstStyle/>
          <a:p>
            <a:fld id="{FB7277A9-152A-4391-B260-48301A97D1FE}" type="datetimeFigureOut">
              <a:rPr lang="zh-CN" altLang="en-US" smtClean="0"/>
              <a:pPr/>
              <a:t>2018/11/3</a:t>
            </a:fld>
            <a:endParaRPr lang="zh-CN" altLang="en-US"/>
          </a:p>
        </p:txBody>
      </p:sp>
      <p:sp>
        <p:nvSpPr>
          <p:cNvPr id="3" name="页脚占位符 2"/>
          <p:cNvSpPr>
            <a:spLocks noGrp="1"/>
          </p:cNvSpPr>
          <p:nvPr>
            <p:ph type="ftr" sz="quarter" idx="11"/>
          </p:nvPr>
        </p:nvSpPr>
        <p:spPr>
          <a:xfrm>
            <a:off x="457200" y="6481890"/>
            <a:ext cx="4260056" cy="300831"/>
          </a:xfrm>
        </p:spPr>
        <p:txBody>
          <a:bodyPr/>
          <a:lstStyle/>
          <a:p>
            <a:endParaRPr lang="zh-CN" altLang="en-US"/>
          </a:p>
        </p:txBody>
      </p:sp>
      <p:sp>
        <p:nvSpPr>
          <p:cNvPr id="4" name="灯片编号占位符 3"/>
          <p:cNvSpPr>
            <a:spLocks noGrp="1"/>
          </p:cNvSpPr>
          <p:nvPr>
            <p:ph type="sldNum" sz="quarter" idx="12"/>
          </p:nvPr>
        </p:nvSpPr>
        <p:spPr>
          <a:xfrm>
            <a:off x="7589520" y="6480969"/>
            <a:ext cx="502920" cy="301752"/>
          </a:xfrm>
        </p:spPr>
        <p:txBody>
          <a:bodyPr/>
          <a:lstStyle/>
          <a:p>
            <a:fld id="{2FD4C589-5EA0-44DB-8033-ADC731FFEDAE}"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p>
        </p:txBody>
      </p:sp>
      <p:sp>
        <p:nvSpPr>
          <p:cNvPr id="4" name="内容占位符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a:xfrm>
            <a:off x="6278976" y="6556248"/>
            <a:ext cx="2133600" cy="301752"/>
          </a:xfrm>
        </p:spPr>
        <p:txBody>
          <a:bodyPr/>
          <a:lstStyle>
            <a:lvl1pPr>
              <a:defRPr sz="900"/>
            </a:lvl1pPr>
          </a:lstStyle>
          <a:p>
            <a:fld id="{FB7277A9-152A-4391-B260-48301A97D1FE}" type="datetimeFigureOut">
              <a:rPr lang="zh-CN" altLang="en-US" smtClean="0"/>
              <a:pPr/>
              <a:t>2018/11/3</a:t>
            </a:fld>
            <a:endParaRPr lang="zh-CN" altLang="en-US"/>
          </a:p>
        </p:txBody>
      </p:sp>
      <p:sp>
        <p:nvSpPr>
          <p:cNvPr id="6" name="页脚占位符 5"/>
          <p:cNvSpPr>
            <a:spLocks noGrp="1"/>
          </p:cNvSpPr>
          <p:nvPr>
            <p:ph type="ftr" sz="quarter" idx="11"/>
          </p:nvPr>
        </p:nvSpPr>
        <p:spPr>
          <a:xfrm>
            <a:off x="1135856" y="6556248"/>
            <a:ext cx="5143120" cy="301752"/>
          </a:xfrm>
        </p:spPr>
        <p:txBody>
          <a:bodyPr/>
          <a:lstStyle>
            <a:lvl1pPr>
              <a:defRPr sz="900"/>
            </a:lvl1pPr>
          </a:lstStyle>
          <a:p>
            <a:endParaRPr lang="zh-CN" altLang="en-US"/>
          </a:p>
        </p:txBody>
      </p:sp>
      <p:sp>
        <p:nvSpPr>
          <p:cNvPr id="7" name="灯片编号占位符 6"/>
          <p:cNvSpPr>
            <a:spLocks noGrp="1"/>
          </p:cNvSpPr>
          <p:nvPr>
            <p:ph type="sldNum" sz="quarter" idx="12"/>
          </p:nvPr>
        </p:nvSpPr>
        <p:spPr>
          <a:xfrm>
            <a:off x="8410576" y="6556248"/>
            <a:ext cx="502920" cy="301752"/>
          </a:xfrm>
        </p:spPr>
        <p:txBody>
          <a:bodyPr/>
          <a:lstStyle>
            <a:lvl1pPr>
              <a:defRPr sz="900"/>
            </a:lvl1pPr>
          </a:lstStyle>
          <a:p>
            <a:fld id="{2FD4C589-5EA0-44DB-8033-ADC731FFEDAE}" type="slidenum">
              <a:rPr lang="zh-CN" altLang="en-US" smtClean="0"/>
              <a:pPr/>
              <a:t>‹#›</a:t>
            </a:fld>
            <a:endParaRPr lang="zh-CN"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bg>
      <p:bgRef idx="1002">
        <a:schemeClr val="bg1"/>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zh-CN" altLang="en-US" smtClean="0"/>
              <a:t>单击图标添加图片</a:t>
            </a:r>
            <a:endParaRPr kumimoji="0" lang="en-US" dirty="0"/>
          </a:p>
        </p:txBody>
      </p:sp>
      <p:sp>
        <p:nvSpPr>
          <p:cNvPr id="4" name="文本占位符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p>
        </p:txBody>
      </p:sp>
      <p:sp>
        <p:nvSpPr>
          <p:cNvPr id="5" name="日期占位符 4"/>
          <p:cNvSpPr>
            <a:spLocks noGrp="1"/>
          </p:cNvSpPr>
          <p:nvPr>
            <p:ph type="dt" sz="half" idx="10"/>
          </p:nvPr>
        </p:nvSpPr>
        <p:spPr>
          <a:xfrm>
            <a:off x="6108192" y="6556248"/>
            <a:ext cx="2103120" cy="301752"/>
          </a:xfrm>
        </p:spPr>
        <p:txBody>
          <a:bodyPr/>
          <a:lstStyle>
            <a:lvl1pPr>
              <a:defRPr sz="900"/>
            </a:lvl1pPr>
          </a:lstStyle>
          <a:p>
            <a:fld id="{FB7277A9-152A-4391-B260-48301A97D1FE}" type="datetimeFigureOut">
              <a:rPr lang="zh-CN" altLang="en-US" smtClean="0"/>
              <a:pPr/>
              <a:t>2018/11/3</a:t>
            </a:fld>
            <a:endParaRPr lang="zh-CN" altLang="en-US"/>
          </a:p>
        </p:txBody>
      </p:sp>
      <p:sp>
        <p:nvSpPr>
          <p:cNvPr id="6" name="页脚占位符 5"/>
          <p:cNvSpPr>
            <a:spLocks noGrp="1"/>
          </p:cNvSpPr>
          <p:nvPr>
            <p:ph type="ftr" sz="quarter" idx="11"/>
          </p:nvPr>
        </p:nvSpPr>
        <p:spPr>
          <a:xfrm>
            <a:off x="1170432" y="6557169"/>
            <a:ext cx="4948072" cy="301752"/>
          </a:xfrm>
        </p:spPr>
        <p:txBody>
          <a:bodyPr/>
          <a:lstStyle>
            <a:lvl1pPr>
              <a:defRPr sz="900"/>
            </a:lvl1pPr>
          </a:lstStyle>
          <a:p>
            <a:endParaRPr lang="zh-CN" altLang="en-US"/>
          </a:p>
        </p:txBody>
      </p:sp>
      <p:sp>
        <p:nvSpPr>
          <p:cNvPr id="7" name="灯片编号占位符 6"/>
          <p:cNvSpPr>
            <a:spLocks noGrp="1"/>
          </p:cNvSpPr>
          <p:nvPr>
            <p:ph type="sldNum" sz="quarter" idx="12"/>
          </p:nvPr>
        </p:nvSpPr>
        <p:spPr>
          <a:xfrm>
            <a:off x="8217192" y="6556248"/>
            <a:ext cx="365760" cy="301752"/>
          </a:xfrm>
        </p:spPr>
        <p:txBody>
          <a:bodyPr/>
          <a:lstStyle>
            <a:lvl1pPr algn="ctr">
              <a:defRPr sz="900"/>
            </a:lvl1pPr>
          </a:lstStyle>
          <a:p>
            <a:fld id="{2FD4C589-5EA0-44DB-8033-ADC731FFEDAE}" type="slidenum">
              <a:rPr lang="zh-CN" altLang="en-US" smtClean="0"/>
              <a:pPr/>
              <a:t>‹#›</a:t>
            </a:fld>
            <a:endParaRPr lang="zh-CN"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FB7277A9-152A-4391-B260-48301A97D1FE}" type="datetimeFigureOut">
              <a:rPr lang="zh-CN" altLang="en-US" smtClean="0"/>
              <a:pPr/>
              <a:t>2018/11/3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FD4C589-5EA0-44DB-8033-ADC731FFEDAE}"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81800" y="381000"/>
            <a:ext cx="1905000" cy="5486400"/>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381000"/>
            <a:ext cx="6248400" cy="5486400"/>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FB7277A9-152A-4391-B260-48301A97D1FE}" type="datetimeFigureOut">
              <a:rPr lang="zh-CN" altLang="en-US" smtClean="0"/>
              <a:pPr/>
              <a:t>2018/11/3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FD4C589-5EA0-44DB-8033-ADC731FFEDAE}"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直角三角形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直接连接符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直接连接符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标题占位符 21"/>
          <p:cNvSpPr>
            <a:spLocks noGrp="1"/>
          </p:cNvSpPr>
          <p:nvPr>
            <p:ph type="title"/>
          </p:nvPr>
        </p:nvSpPr>
        <p:spPr>
          <a:xfrm>
            <a:off x="457200" y="267494"/>
            <a:ext cx="8229600" cy="1399032"/>
          </a:xfrm>
          <a:prstGeom prst="rect">
            <a:avLst/>
          </a:prstGeom>
        </p:spPr>
        <p:txBody>
          <a:bodyPr vert="horz" anchor="ctr">
            <a:normAutofit/>
          </a:body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4" name="日期占位符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FB7277A9-152A-4391-B260-48301A97D1FE}" type="datetimeFigureOut">
              <a:rPr lang="zh-CN" altLang="en-US" smtClean="0"/>
              <a:pPr/>
              <a:t>2018/11/3</a:t>
            </a:fld>
            <a:endParaRPr lang="zh-CN" altLang="en-US"/>
          </a:p>
        </p:txBody>
      </p:sp>
      <p:sp>
        <p:nvSpPr>
          <p:cNvPr id="3" name="页脚占位符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zh-CN" altLang="en-US"/>
          </a:p>
        </p:txBody>
      </p:sp>
      <p:sp>
        <p:nvSpPr>
          <p:cNvPr id="23" name="灯片编号占位符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2FD4C589-5EA0-44DB-8033-ADC731FFEDAE}" type="slidenum">
              <a:rPr lang="zh-CN" altLang="en-US" smtClean="0"/>
              <a:pPr/>
              <a:t>‹#›</a:t>
            </a:fld>
            <a:endParaRPr lang="zh-CN" alt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file:///C:\Users\Administrator\Documents\Tencent%2525252520Files\973181175\Image\C2C\0NZ%2525252525N1TR5ADB$S0(Z~5A3HJ.png" TargetMode="External"/><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r>
              <a:rPr lang="zh-CN" altLang="en-US" sz="4000" b="1" dirty="0" smtClean="0">
                <a:solidFill>
                  <a:srgbClr val="92D050"/>
                </a:solidFill>
                <a:latin typeface="Gungsuh" pitchFamily="18" charset="-127"/>
                <a:ea typeface="Gungsuh" pitchFamily="18" charset="-127"/>
              </a:rPr>
              <a:t>第六课</a:t>
            </a:r>
            <a:endParaRPr lang="zh-CN" altLang="en-US" sz="4000" b="1" dirty="0">
              <a:solidFill>
                <a:srgbClr val="92D050"/>
              </a:solidFill>
              <a:latin typeface="Gungsuh" pitchFamily="18" charset="-127"/>
              <a:ea typeface="Gungsuh" pitchFamily="18" charset="-127"/>
            </a:endParaRPr>
          </a:p>
        </p:txBody>
      </p:sp>
      <p:sp>
        <p:nvSpPr>
          <p:cNvPr id="4" name="横卷形 3"/>
          <p:cNvSpPr/>
          <p:nvPr/>
        </p:nvSpPr>
        <p:spPr>
          <a:xfrm>
            <a:off x="642910" y="714356"/>
            <a:ext cx="6786610" cy="1033272"/>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第二单元  第二次工业革命和近代科学文化</a:t>
            </a:r>
            <a:endParaRPr lang="zh-CN" altLang="en-US" sz="24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5" name="流程图: 直接访问存储器 4"/>
          <p:cNvSpPr/>
          <p:nvPr/>
        </p:nvSpPr>
        <p:spPr>
          <a:xfrm>
            <a:off x="1571604" y="3643314"/>
            <a:ext cx="6215106" cy="1357322"/>
          </a:xfrm>
          <a:prstGeom prst="flowChartMagneticDrum">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rstTxWarp prst="textCurveDown">
              <a:avLst/>
            </a:prstTxWarp>
          </a:bodyPr>
          <a:lstStyle/>
          <a:p>
            <a:pPr algn="ctr"/>
            <a:r>
              <a:rPr lang="zh-CN" altLang="en-US" sz="2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工业化国家的社会变化</a:t>
            </a:r>
            <a:endParaRPr lang="zh-CN" altLang="en-US" sz="2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0" kern="10" dirty="0" smtClean="0">
                <a:ln w="9525">
                  <a:solidFill>
                    <a:srgbClr val="000000"/>
                  </a:solidFill>
                  <a:round/>
                  <a:headEnd/>
                  <a:tailEnd/>
                </a:ln>
                <a:solidFill>
                  <a:srgbClr val="FFFF00"/>
                </a:solidFill>
                <a:latin typeface="华文彩云" pitchFamily="2" charset="-122"/>
                <a:ea typeface="华文彩云" pitchFamily="2" charset="-122"/>
              </a:rPr>
              <a:t>教学目标</a:t>
            </a:r>
            <a:r>
              <a:rPr lang="zh-CN" altLang="en-US" dirty="0" smtClean="0">
                <a:latin typeface="华文彩云" pitchFamily="2" charset="-122"/>
                <a:ea typeface="华文彩云" pitchFamily="2" charset="-122"/>
              </a:rPr>
              <a:t/>
            </a:r>
            <a:br>
              <a:rPr lang="zh-CN" altLang="en-US" dirty="0" smtClean="0">
                <a:latin typeface="华文彩云" pitchFamily="2" charset="-122"/>
                <a:ea typeface="华文彩云" pitchFamily="2" charset="-122"/>
              </a:rPr>
            </a:br>
            <a:endParaRPr lang="zh-CN" altLang="en-US" dirty="0"/>
          </a:p>
        </p:txBody>
      </p:sp>
      <p:sp>
        <p:nvSpPr>
          <p:cNvPr id="3" name="文本占位符 2"/>
          <p:cNvSpPr>
            <a:spLocks noGrp="1"/>
          </p:cNvSpPr>
          <p:nvPr>
            <p:ph type="body" idx="1"/>
          </p:nvPr>
        </p:nvSpPr>
        <p:spPr>
          <a:xfrm>
            <a:off x="381000" y="1633536"/>
            <a:ext cx="8262966" cy="4867298"/>
          </a:xfrm>
        </p:spPr>
        <p:txBody>
          <a:bodyPr>
            <a:normAutofit/>
          </a:bodyPr>
          <a:lstStyle/>
          <a:p>
            <a:pPr>
              <a:lnSpc>
                <a:spcPts val="4400"/>
              </a:lnSpc>
            </a:pPr>
            <a:r>
              <a:rPr lang="zh-CN" altLang="en-US" sz="2400" b="1" dirty="0" smtClean="0">
                <a:solidFill>
                  <a:srgbClr val="00B0F0"/>
                </a:solidFill>
              </a:rPr>
              <a:t>⒈知道人口增加和大众化教育，理解工业革命带来积极方面的影响。</a:t>
            </a:r>
            <a:endParaRPr lang="en-US" altLang="zh-CN" sz="2400" b="1" dirty="0" smtClean="0">
              <a:solidFill>
                <a:srgbClr val="00B0F0"/>
              </a:solidFill>
            </a:endParaRPr>
          </a:p>
          <a:p>
            <a:pPr>
              <a:lnSpc>
                <a:spcPts val="4400"/>
              </a:lnSpc>
            </a:pPr>
            <a:r>
              <a:rPr lang="zh-CN" altLang="en-US" sz="2400" b="1" dirty="0" smtClean="0">
                <a:solidFill>
                  <a:srgbClr val="00B0F0"/>
                </a:solidFill>
              </a:rPr>
              <a:t>⒉了解由于工业革命，农村人口大量流向城市，加快了城市化的进程。城市化进程中，人们的生活方式发生改变，也带来一系列的后果。</a:t>
            </a:r>
            <a:endParaRPr lang="en-US" altLang="zh-CN" sz="2400" b="1" dirty="0" smtClean="0">
              <a:solidFill>
                <a:srgbClr val="00B0F0"/>
              </a:solidFill>
            </a:endParaRPr>
          </a:p>
          <a:p>
            <a:pPr>
              <a:lnSpc>
                <a:spcPts val="4400"/>
              </a:lnSpc>
            </a:pPr>
            <a:r>
              <a:rPr lang="zh-CN" altLang="en-US" sz="2400" b="1" dirty="0" smtClean="0">
                <a:solidFill>
                  <a:srgbClr val="00B0F0"/>
                </a:solidFill>
              </a:rPr>
              <a:t>⒊认识西方国家工业化进程中的社会问题，我们要坚持可持续发展战略，保护生态环境。</a:t>
            </a:r>
          </a:p>
          <a:p>
            <a:endParaRPr lang="zh-CN"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竖排标题 1"/>
          <p:cNvSpPr>
            <a:spLocks noGrp="1"/>
          </p:cNvSpPr>
          <p:nvPr>
            <p:ph type="title" orient="vert"/>
          </p:nvPr>
        </p:nvSpPr>
        <p:spPr/>
        <p:txBody>
          <a:bodyPr/>
          <a:lstStyle/>
          <a:p>
            <a:r>
              <a:rPr lang="zh-CN" altLang="en-US" dirty="0" smtClean="0">
                <a:solidFill>
                  <a:srgbClr val="00B0F0"/>
                </a:solidFill>
              </a:rPr>
              <a:t>教学重难点</a:t>
            </a:r>
            <a:endParaRPr lang="zh-CN" altLang="en-US" dirty="0">
              <a:solidFill>
                <a:srgbClr val="00B0F0"/>
              </a:solidFill>
            </a:endParaRPr>
          </a:p>
        </p:txBody>
      </p:sp>
      <p:sp>
        <p:nvSpPr>
          <p:cNvPr id="3" name="竖排文字占位符 2"/>
          <p:cNvSpPr>
            <a:spLocks noGrp="1"/>
          </p:cNvSpPr>
          <p:nvPr>
            <p:ph type="body" orient="vert" idx="1"/>
          </p:nvPr>
        </p:nvSpPr>
        <p:spPr/>
        <p:txBody>
          <a:bodyPr>
            <a:normAutofit/>
          </a:bodyPr>
          <a:lstStyle/>
          <a:p>
            <a:r>
              <a:rPr lang="zh-CN" altLang="en-US" sz="2800" b="1" dirty="0" smtClean="0">
                <a:solidFill>
                  <a:srgbClr val="00B0F0"/>
                </a:solidFill>
                <a:latin typeface="楷体" pitchFamily="49" charset="-122"/>
                <a:ea typeface="楷体" pitchFamily="49" charset="-122"/>
              </a:rPr>
              <a:t>一、理解工业革命带来积极方面的影响。</a:t>
            </a:r>
            <a:endParaRPr lang="en-US" altLang="zh-CN" sz="2800" b="1" dirty="0" smtClean="0">
              <a:solidFill>
                <a:srgbClr val="00B0F0"/>
              </a:solidFill>
              <a:latin typeface="楷体" pitchFamily="49" charset="-122"/>
              <a:ea typeface="楷体" pitchFamily="49" charset="-122"/>
            </a:endParaRPr>
          </a:p>
          <a:p>
            <a:pPr>
              <a:buNone/>
            </a:pPr>
            <a:r>
              <a:rPr lang="zh-CN" altLang="en-US" sz="2800" b="1" dirty="0" smtClean="0">
                <a:solidFill>
                  <a:srgbClr val="00B0F0"/>
                </a:solidFill>
                <a:latin typeface="楷体" pitchFamily="49" charset="-122"/>
                <a:ea typeface="楷体" pitchFamily="49" charset="-122"/>
              </a:rPr>
              <a:t>二、认识西方国家工业化进程中的社会问题，我们要坚持可持续发展战略，保护生态环境。</a:t>
            </a:r>
            <a:endParaRPr lang="zh-CN" altLang="en-US" sz="2800" dirty="0">
              <a:latin typeface="楷体" pitchFamily="49" charset="-122"/>
              <a:ea typeface="楷体" pitchFamily="49"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一、情景导入：</a:t>
            </a:r>
            <a:endParaRPr lang="zh-CN" altLang="en-US" dirty="0"/>
          </a:p>
        </p:txBody>
      </p:sp>
      <p:pic>
        <p:nvPicPr>
          <p:cNvPr id="5" name="内容占位符 4" descr="FdC--fxmpnte6627420.jpg"/>
          <p:cNvPicPr>
            <a:picLocks noGrp="1" noChangeAspect="1"/>
          </p:cNvPicPr>
          <p:nvPr>
            <p:ph sz="half" idx="1"/>
          </p:nvPr>
        </p:nvPicPr>
        <p:blipFill>
          <a:blip r:embed="rId2" cstate="print"/>
          <a:stretch>
            <a:fillRect/>
          </a:stretch>
        </p:blipFill>
        <p:spPr>
          <a:xfrm>
            <a:off x="457200" y="2644027"/>
            <a:ext cx="4038600" cy="2682784"/>
          </a:xfrm>
        </p:spPr>
      </p:pic>
      <p:pic>
        <p:nvPicPr>
          <p:cNvPr id="8" name="内容占位符 7" descr="F2eX-fxmpnte6627422.jpg"/>
          <p:cNvPicPr>
            <a:picLocks noGrp="1" noChangeAspect="1"/>
          </p:cNvPicPr>
          <p:nvPr>
            <p:ph sz="half" idx="2"/>
          </p:nvPr>
        </p:nvPicPr>
        <p:blipFill>
          <a:blip r:embed="rId3" cstate="print"/>
          <a:stretch>
            <a:fillRect/>
          </a:stretch>
        </p:blipFill>
        <p:spPr>
          <a:xfrm>
            <a:off x="4648200" y="2644027"/>
            <a:ext cx="4038600" cy="2682784"/>
          </a:xfrm>
        </p:spPr>
      </p:pic>
      <p:sp>
        <p:nvSpPr>
          <p:cNvPr id="9" name="云形标注 8"/>
          <p:cNvSpPr/>
          <p:nvPr/>
        </p:nvSpPr>
        <p:spPr>
          <a:xfrm>
            <a:off x="3786182" y="6000768"/>
            <a:ext cx="4714908" cy="612648"/>
          </a:xfrm>
          <a:prstGeom prst="cloudCallout">
            <a:avLst/>
          </a:prstGeom>
          <a:ln>
            <a:solidFill>
              <a:schemeClr val="accent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b="1" dirty="0" smtClean="0">
                <a:solidFill>
                  <a:srgbClr val="FFFF00"/>
                </a:solidFill>
              </a:rPr>
              <a:t>雾霾天气对比</a:t>
            </a:r>
            <a:endParaRPr lang="zh-CN" altLang="en-US" b="1" dirty="0">
              <a:solidFill>
                <a:srgbClr val="FFFF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4" descr="https://timgsa.baidu.com/timg?image&amp;quality=80&amp;size=b9999_10000&amp;sec=1536463533&amp;di=9e6c3eaea81fa4f728603756b1d9212c&amp;imgtype=jpg&amp;er=1&amp;src=http%3A%2F%2Fphotocdn.sohu.com%2F20151201%2FImg429059670.jpeg"/>
          <p:cNvPicPr>
            <a:picLocks noChangeAspect="1" noChangeArrowheads="1"/>
          </p:cNvPicPr>
          <p:nvPr/>
        </p:nvPicPr>
        <p:blipFill>
          <a:blip r:embed="rId2" cstate="print"/>
          <a:srcRect/>
          <a:stretch>
            <a:fillRect/>
          </a:stretch>
        </p:blipFill>
        <p:spPr bwMode="auto">
          <a:xfrm>
            <a:off x="533400" y="1219200"/>
            <a:ext cx="3657600" cy="2438400"/>
          </a:xfrm>
          <a:prstGeom prst="rect">
            <a:avLst/>
          </a:prstGeom>
          <a:noFill/>
          <a:ln w="9525">
            <a:noFill/>
            <a:miter lim="800000"/>
            <a:headEnd/>
            <a:tailEnd/>
          </a:ln>
        </p:spPr>
      </p:pic>
      <p:sp>
        <p:nvSpPr>
          <p:cNvPr id="4099" name="矩形 4"/>
          <p:cNvSpPr>
            <a:spLocks noChangeArrowheads="1"/>
          </p:cNvSpPr>
          <p:nvPr/>
        </p:nvSpPr>
        <p:spPr bwMode="auto">
          <a:xfrm>
            <a:off x="1371600" y="3657600"/>
            <a:ext cx="1108075" cy="369888"/>
          </a:xfrm>
          <a:prstGeom prst="rect">
            <a:avLst/>
          </a:prstGeom>
          <a:noFill/>
          <a:ln w="9525">
            <a:noFill/>
            <a:miter lim="800000"/>
            <a:headEnd/>
            <a:tailEnd/>
          </a:ln>
        </p:spPr>
        <p:txBody>
          <a:bodyPr wrap="none">
            <a:spAutoFit/>
          </a:bodyPr>
          <a:lstStyle/>
          <a:p>
            <a:pPr eaLnBrk="1" hangingPunct="1"/>
            <a:r>
              <a:rPr lang="zh-CN" altLang="en-US"/>
              <a:t>北京雾霾</a:t>
            </a:r>
          </a:p>
        </p:txBody>
      </p:sp>
      <p:pic>
        <p:nvPicPr>
          <p:cNvPr id="4100" name="Picture 6" descr="https://timgsa.baidu.com/timg?image&amp;quality=80&amp;size=b9999_10000&amp;sec=1535868920687&amp;di=a6d8f99be6a03d2e9bb6275f2b286335&amp;imgtype=0&amp;src=http%3A%2F%2Fphotocdn.sohu.com%2F20130118%2FImg363855100.jpg"/>
          <p:cNvPicPr>
            <a:picLocks noChangeAspect="1" noChangeArrowheads="1"/>
          </p:cNvPicPr>
          <p:nvPr/>
        </p:nvPicPr>
        <p:blipFill>
          <a:blip r:embed="rId3" cstate="print"/>
          <a:srcRect/>
          <a:stretch>
            <a:fillRect/>
          </a:stretch>
        </p:blipFill>
        <p:spPr bwMode="auto">
          <a:xfrm>
            <a:off x="4800600" y="1092200"/>
            <a:ext cx="3859213" cy="2565400"/>
          </a:xfrm>
          <a:prstGeom prst="rect">
            <a:avLst/>
          </a:prstGeom>
          <a:noFill/>
          <a:ln w="9525">
            <a:noFill/>
            <a:miter lim="800000"/>
            <a:headEnd/>
            <a:tailEnd/>
          </a:ln>
        </p:spPr>
      </p:pic>
      <p:sp>
        <p:nvSpPr>
          <p:cNvPr id="4101" name="矩形 5"/>
          <p:cNvSpPr>
            <a:spLocks noChangeArrowheads="1"/>
          </p:cNvSpPr>
          <p:nvPr/>
        </p:nvSpPr>
        <p:spPr bwMode="auto">
          <a:xfrm>
            <a:off x="5791200" y="3657600"/>
            <a:ext cx="1108075" cy="369888"/>
          </a:xfrm>
          <a:prstGeom prst="rect">
            <a:avLst/>
          </a:prstGeom>
          <a:noFill/>
          <a:ln w="9525">
            <a:noFill/>
            <a:miter lim="800000"/>
            <a:headEnd/>
            <a:tailEnd/>
          </a:ln>
        </p:spPr>
        <p:txBody>
          <a:bodyPr wrap="none">
            <a:spAutoFit/>
          </a:bodyPr>
          <a:lstStyle/>
          <a:p>
            <a:pPr eaLnBrk="1" hangingPunct="1"/>
            <a:r>
              <a:rPr lang="zh-CN" altLang="en-US"/>
              <a:t>伦敦雾都</a:t>
            </a:r>
          </a:p>
        </p:txBody>
      </p:sp>
      <p:sp>
        <p:nvSpPr>
          <p:cNvPr id="7" name="TextBox 6"/>
          <p:cNvSpPr txBox="1"/>
          <p:nvPr/>
        </p:nvSpPr>
        <p:spPr>
          <a:xfrm>
            <a:off x="304800" y="4267200"/>
            <a:ext cx="8382000" cy="2308225"/>
          </a:xfrm>
          <a:prstGeom prst="rect">
            <a:avLst/>
          </a:prstGeom>
          <a:noFill/>
        </p:spPr>
        <p:style>
          <a:lnRef idx="1">
            <a:schemeClr val="accent6"/>
          </a:lnRef>
          <a:fillRef idx="2">
            <a:schemeClr val="accent6"/>
          </a:fillRef>
          <a:effectRef idx="1">
            <a:schemeClr val="accent6"/>
          </a:effectRef>
          <a:fontRef idx="minor">
            <a:schemeClr val="dk1"/>
          </a:fontRef>
        </p:style>
        <p:txBody>
          <a:bodyPr>
            <a:spAutoFit/>
          </a:bodyPr>
          <a:lstStyle/>
          <a:p>
            <a:pPr eaLnBrk="1" hangingPunct="1">
              <a:defRPr/>
            </a:pPr>
            <a:r>
              <a:rPr lang="zh-CN" altLang="en-US" sz="3600" dirty="0">
                <a:latin typeface="黑体" pitchFamily="49" charset="-122"/>
                <a:ea typeface="黑体" pitchFamily="49" charset="-122"/>
              </a:rPr>
              <a:t>    工业革命带来生产力的巨大飞跃，人们既感受从未有过的欢欣，也体验到很多新的痛苦。工业化国家社会发生了哪些变化？</a:t>
            </a:r>
          </a:p>
        </p:txBody>
      </p:sp>
      <p:sp>
        <p:nvSpPr>
          <p:cNvPr id="9" name="横卷形 8"/>
          <p:cNvSpPr/>
          <p:nvPr/>
        </p:nvSpPr>
        <p:spPr>
          <a:xfrm>
            <a:off x="857224" y="214290"/>
            <a:ext cx="2214578" cy="1033272"/>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dirty="0" smtClean="0">
                <a:solidFill>
                  <a:srgbClr val="FFFF00"/>
                </a:solidFill>
              </a:rPr>
              <a:t>思考：</a:t>
            </a:r>
            <a:endParaRPr lang="zh-CN" altLang="en-US" sz="36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文本框 1"/>
          <p:cNvSpPr txBox="1">
            <a:spLocks noChangeArrowheads="1"/>
          </p:cNvSpPr>
          <p:nvPr/>
        </p:nvSpPr>
        <p:spPr bwMode="auto">
          <a:xfrm>
            <a:off x="152400" y="152400"/>
            <a:ext cx="6647974" cy="1200329"/>
          </a:xfrm>
          <a:prstGeom prst="rect">
            <a:avLst/>
          </a:prstGeom>
          <a:noFill/>
          <a:ln w="9525">
            <a:noFill/>
            <a:miter lim="800000"/>
            <a:headEnd/>
            <a:tailEnd/>
          </a:ln>
        </p:spPr>
        <p:txBody>
          <a:bodyPr wrap="none">
            <a:spAutoFit/>
          </a:bodyPr>
          <a:lstStyle/>
          <a:p>
            <a:pPr eaLnBrk="1" hangingPunct="1"/>
            <a:r>
              <a:rPr lang="zh-CN" altLang="en-US" sz="3600" b="1" dirty="0" smtClean="0"/>
              <a:t>二、新授：</a:t>
            </a:r>
            <a:endParaRPr lang="en-US" altLang="zh-CN" sz="3600" b="1" dirty="0" smtClean="0"/>
          </a:p>
          <a:p>
            <a:pPr eaLnBrk="1" hangingPunct="1"/>
            <a:r>
              <a:rPr lang="zh-CN" altLang="en-US" sz="3600" b="1" dirty="0" smtClean="0">
                <a:solidFill>
                  <a:srgbClr val="92D050"/>
                </a:solidFill>
              </a:rPr>
              <a:t>知识点一：人</a:t>
            </a:r>
            <a:r>
              <a:rPr lang="zh-CN" altLang="en-US" sz="3600" b="1" dirty="0">
                <a:solidFill>
                  <a:srgbClr val="92D050"/>
                </a:solidFill>
              </a:rPr>
              <a:t>口增长和大众教育</a:t>
            </a:r>
          </a:p>
        </p:txBody>
      </p:sp>
      <p:sp>
        <p:nvSpPr>
          <p:cNvPr id="7" name="流程图: 显示 6"/>
          <p:cNvSpPr/>
          <p:nvPr/>
        </p:nvSpPr>
        <p:spPr>
          <a:xfrm>
            <a:off x="1142976" y="3214686"/>
            <a:ext cx="6429420" cy="2286016"/>
          </a:xfrm>
          <a:prstGeom prst="flowChartDisp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smtClean="0">
                <a:solidFill>
                  <a:srgbClr val="FFFF00"/>
                </a:solidFill>
              </a:rPr>
              <a:t>工业革命极大地推动了生产力的发展，促进了人口的迅速增长。</a:t>
            </a:r>
            <a:endParaRPr lang="zh-CN" altLang="en-US" sz="2400" b="1" dirty="0">
              <a:solidFill>
                <a:srgbClr val="FFFF00"/>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五边形 1"/>
          <p:cNvSpPr/>
          <p:nvPr/>
        </p:nvSpPr>
        <p:spPr>
          <a:xfrm>
            <a:off x="642910" y="714356"/>
            <a:ext cx="7786742" cy="484632"/>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zh-CN" sz="3200" dirty="0" smtClean="0">
                <a:solidFill>
                  <a:srgbClr val="00B0F0"/>
                </a:solidFill>
              </a:rPr>
              <a:t>合作探究一  </a:t>
            </a:r>
            <a:r>
              <a:rPr lang="en-US" altLang="zh-CN" sz="3200" dirty="0" smtClean="0">
                <a:solidFill>
                  <a:srgbClr val="00B0F0"/>
                </a:solidFill>
              </a:rPr>
              <a:t>1</a:t>
            </a:r>
            <a:r>
              <a:rPr lang="zh-CN" altLang="en-US" sz="3200" dirty="0" smtClean="0">
                <a:solidFill>
                  <a:srgbClr val="00B0F0"/>
                </a:solidFill>
              </a:rPr>
              <a:t>、</a:t>
            </a:r>
            <a:r>
              <a:rPr lang="zh-CN" altLang="zh-CN" sz="3200" dirty="0" smtClean="0">
                <a:solidFill>
                  <a:srgbClr val="00B0F0"/>
                </a:solidFill>
              </a:rPr>
              <a:t>工业革命与人口的关系</a:t>
            </a:r>
            <a:endParaRPr lang="zh-CN" altLang="zh-CN" sz="3200" dirty="0">
              <a:solidFill>
                <a:srgbClr val="00B0F0"/>
              </a:solidFill>
            </a:endParaRPr>
          </a:p>
        </p:txBody>
      </p:sp>
      <p:sp>
        <p:nvSpPr>
          <p:cNvPr id="3" name="流程图: 预定义过程 2"/>
          <p:cNvSpPr/>
          <p:nvPr/>
        </p:nvSpPr>
        <p:spPr>
          <a:xfrm>
            <a:off x="1071538" y="1571612"/>
            <a:ext cx="6929486" cy="4643470"/>
          </a:xfrm>
          <a:prstGeom prst="flowChartPredefined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zh-CN" b="1" dirty="0" smtClean="0">
                <a:solidFill>
                  <a:srgbClr val="00B0F0"/>
                </a:solidFill>
              </a:rPr>
              <a:t>1.阅读材料，回答问题</a:t>
            </a:r>
          </a:p>
          <a:p>
            <a:r>
              <a:rPr lang="zh-CN" altLang="zh-CN" b="1" dirty="0" smtClean="0">
                <a:solidFill>
                  <a:srgbClr val="00B0F0"/>
                </a:solidFill>
              </a:rPr>
              <a:t>工业革命的发展使社会具备了提倡个人的自由发展和独立生存权利的经济基础，人口增长出现了明显变化。在工业革命时期后的50年人口更是加速增长，几乎增长了一倍。威廉姆斯用“人口爆炸”来形容19世纪英国人口的增长。英国工业革命时期引起死亡的疾病、瘟疫、饥荒、地方性战争有所减少，人口增长至少是出生率和死亡率共同作用的结果。</a:t>
            </a:r>
          </a:p>
          <a:p>
            <a:r>
              <a:rPr lang="zh-CN" altLang="zh-CN" b="1" dirty="0" smtClean="0">
                <a:solidFill>
                  <a:srgbClr val="00B0F0"/>
                </a:solidFill>
              </a:rPr>
              <a:t>   ——摘编自舒小昀著《欧洲的历史与文明》</a:t>
            </a:r>
            <a:endParaRPr lang="zh-CN" altLang="en-US" b="1" dirty="0">
              <a:solidFill>
                <a:srgbClr val="00B0F0"/>
              </a:solidFill>
            </a:endParaRPr>
          </a:p>
        </p:txBody>
      </p:sp>
      <p:sp>
        <p:nvSpPr>
          <p:cNvPr id="4" name="六角星 3"/>
          <p:cNvSpPr/>
          <p:nvPr/>
        </p:nvSpPr>
        <p:spPr>
          <a:xfrm>
            <a:off x="1857356" y="5357826"/>
            <a:ext cx="5786478" cy="1214422"/>
          </a:xfrm>
          <a:prstGeom prst="star6">
            <a:avLst>
              <a:gd name="adj" fmla="val 35041"/>
              <a:gd name="hf" fmla="val 115470"/>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r>
              <a:rPr lang="zh-CN" altLang="zh-CN"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请回答</a:t>
            </a:r>
          </a:p>
          <a:p>
            <a:r>
              <a:rPr lang="zh-CN" altLang="zh-CN"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工业革命促进人口增长的因素有哪些？</a:t>
            </a:r>
            <a:endParaRPr lang="zh-CN" altLang="zh-CN"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图示 1"/>
          <p:cNvGraphicFramePr/>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波形 2"/>
          <p:cNvSpPr/>
          <p:nvPr/>
        </p:nvSpPr>
        <p:spPr>
          <a:xfrm>
            <a:off x="428596" y="571480"/>
            <a:ext cx="7000924" cy="1071570"/>
          </a:xfrm>
          <a:prstGeom prst="wave">
            <a:avLst>
              <a:gd name="adj1" fmla="val 12500"/>
              <a:gd name="adj2" fmla="val 24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dirty="0" smtClean="0">
                <a:solidFill>
                  <a:srgbClr val="FFFF00"/>
                </a:solidFill>
                <a:latin typeface="黑体" pitchFamily="49" charset="-122"/>
                <a:ea typeface="黑体" pitchFamily="49" charset="-122"/>
              </a:rPr>
              <a:t>工业革命促进人口增长的因素有：</a:t>
            </a:r>
            <a:endParaRPr lang="zh-CN" altLang="en-US" sz="2800" b="1" dirty="0">
              <a:solidFill>
                <a:srgbClr val="FFFF00"/>
              </a:solidFill>
              <a:latin typeface="黑体" pitchFamily="49" charset="-122"/>
              <a:ea typeface="黑体" pitchFamily="49"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五边形 2"/>
          <p:cNvSpPr/>
          <p:nvPr/>
        </p:nvSpPr>
        <p:spPr>
          <a:xfrm>
            <a:off x="142844" y="785794"/>
            <a:ext cx="6643734" cy="7143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rgbClr val="00B0F0"/>
                </a:solidFill>
              </a:rPr>
              <a:t>合作探究一 </a:t>
            </a:r>
            <a:r>
              <a:rPr lang="en-US" altLang="zh-CN" sz="2400" dirty="0" smtClean="0">
                <a:solidFill>
                  <a:srgbClr val="00B0F0"/>
                </a:solidFill>
              </a:rPr>
              <a:t>2</a:t>
            </a:r>
            <a:r>
              <a:rPr lang="zh-CN" altLang="en-US" sz="2400" dirty="0" smtClean="0">
                <a:solidFill>
                  <a:srgbClr val="00B0F0"/>
                </a:solidFill>
              </a:rPr>
              <a:t>、工业革命与劳动力结构的关系</a:t>
            </a:r>
            <a:endParaRPr lang="zh-CN" altLang="en-US" sz="2400" dirty="0">
              <a:solidFill>
                <a:srgbClr val="00B0F0"/>
              </a:solidFill>
            </a:endParaRPr>
          </a:p>
        </p:txBody>
      </p:sp>
      <p:pic>
        <p:nvPicPr>
          <p:cNvPr id="4" name="Picture 6" descr="https://ss0.baidu.com/6ONWsjip0QIZ8tyhnq/it/u=1208301006,3924115504&amp;fm=170&amp;s=E4D686295A629EC64A1969930100A083&amp;w=500&amp;h=328&amp;img.JPEG"/>
          <p:cNvPicPr>
            <a:picLocks noChangeAspect="1" noChangeArrowheads="1"/>
          </p:cNvPicPr>
          <p:nvPr/>
        </p:nvPicPr>
        <p:blipFill>
          <a:blip r:embed="rId2" cstate="print"/>
          <a:srcRect/>
          <a:stretch>
            <a:fillRect/>
          </a:stretch>
        </p:blipFill>
        <p:spPr bwMode="auto">
          <a:xfrm>
            <a:off x="609600" y="1676400"/>
            <a:ext cx="3683000" cy="2486025"/>
          </a:xfrm>
          <a:prstGeom prst="rect">
            <a:avLst/>
          </a:prstGeom>
          <a:noFill/>
          <a:ln w="9525">
            <a:noFill/>
            <a:miter lim="800000"/>
            <a:headEnd/>
            <a:tailEnd/>
          </a:ln>
        </p:spPr>
      </p:pic>
      <p:pic>
        <p:nvPicPr>
          <p:cNvPr id="5" name="Picture 2" descr="http://img.mp.itc.cn/upload/20170521/b8de348fe0b149a3a65b9492105228a7_th.jpg"/>
          <p:cNvPicPr>
            <a:picLocks noChangeAspect="1" noChangeArrowheads="1"/>
          </p:cNvPicPr>
          <p:nvPr/>
        </p:nvPicPr>
        <p:blipFill>
          <a:blip r:embed="rId3" cstate="print"/>
          <a:srcRect/>
          <a:stretch>
            <a:fillRect/>
          </a:stretch>
        </p:blipFill>
        <p:spPr bwMode="auto">
          <a:xfrm>
            <a:off x="4267200" y="1676400"/>
            <a:ext cx="3886200" cy="2543175"/>
          </a:xfrm>
          <a:prstGeom prst="rect">
            <a:avLst/>
          </a:prstGeom>
          <a:noFill/>
          <a:ln w="9525">
            <a:noFill/>
            <a:miter lim="800000"/>
            <a:headEnd/>
            <a:tailEnd/>
          </a:ln>
        </p:spPr>
      </p:pic>
      <p:sp>
        <p:nvSpPr>
          <p:cNvPr id="6" name="六角星 5"/>
          <p:cNvSpPr/>
          <p:nvPr/>
        </p:nvSpPr>
        <p:spPr>
          <a:xfrm>
            <a:off x="500034" y="4572008"/>
            <a:ext cx="7715304" cy="1628780"/>
          </a:xfrm>
          <a:prstGeom prst="star6">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r>
              <a:rPr lang="zh-CN" altLang="en-US" sz="2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黑体" pitchFamily="49" charset="-122"/>
                <a:ea typeface="黑体" pitchFamily="49" charset="-122"/>
              </a:rPr>
              <a:t>工业革命使劳动力结构发生什么变化？</a:t>
            </a:r>
            <a:endParaRPr lang="zh-CN" altLang="en-US"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黑体" pitchFamily="49" charset="-122"/>
              <a:ea typeface="黑体" pitchFamily="49"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示 3"/>
          <p:cNvGraphicFramePr/>
          <p:nvPr/>
        </p:nvGraphicFramePr>
        <p:xfrm>
          <a:off x="1643042" y="1357298"/>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波形 5"/>
          <p:cNvSpPr/>
          <p:nvPr/>
        </p:nvSpPr>
        <p:spPr>
          <a:xfrm>
            <a:off x="1500166" y="428604"/>
            <a:ext cx="3357586" cy="914400"/>
          </a:xfrm>
          <a:prstGeom prst="wav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zh-CN" alt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工业革命使劳动力发生的变化：</a:t>
            </a:r>
            <a:endParaRPr lang="zh-CN" altLang="en-US"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矩形 2"/>
          <p:cNvSpPr>
            <a:spLocks noChangeArrowheads="1"/>
          </p:cNvSpPr>
          <p:nvPr/>
        </p:nvSpPr>
        <p:spPr bwMode="auto">
          <a:xfrm>
            <a:off x="228600" y="914401"/>
            <a:ext cx="8343900" cy="1200329"/>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wrap="square">
            <a:spAutoFit/>
          </a:bodyPr>
          <a:lstStyle/>
          <a:p>
            <a:pPr eaLnBrk="1" hangingPunct="1">
              <a:defRPr/>
            </a:pPr>
            <a:r>
              <a:rPr lang="en-US" altLang="zh-CN" b="1" dirty="0">
                <a:solidFill>
                  <a:srgbClr val="FF0000"/>
                </a:solidFill>
                <a:latin typeface="宋体" panose="02010600030101010101" pitchFamily="2" charset="-122"/>
                <a:ea typeface="宋体" panose="02010600030101010101" pitchFamily="2" charset="-122"/>
              </a:rPr>
              <a:t>   </a:t>
            </a:r>
            <a:r>
              <a:rPr lang="en-US" altLang="zh-CN" sz="2400" b="1" dirty="0">
                <a:solidFill>
                  <a:schemeClr val="tx1"/>
                </a:solidFill>
                <a:latin typeface="宋体" panose="02010600030101010101" pitchFamily="2" charset="-122"/>
                <a:ea typeface="宋体" panose="02010600030101010101" pitchFamily="2" charset="-122"/>
              </a:rPr>
              <a:t>19</a:t>
            </a:r>
            <a:r>
              <a:rPr lang="zh-CN" altLang="en-US" sz="2400" b="1" dirty="0">
                <a:solidFill>
                  <a:schemeClr val="tx1"/>
                </a:solidFill>
                <a:latin typeface="宋体" panose="02010600030101010101" pitchFamily="2" charset="-122"/>
                <a:ea typeface="宋体" panose="02010600030101010101" pitchFamily="2" charset="-122"/>
              </a:rPr>
              <a:t>世纪中期以后，为了适应工业化发展的需要，欧洲国家开始推广大众化教育。</a:t>
            </a:r>
            <a:endParaRPr lang="en-US" altLang="zh-CN" sz="2400" b="1" dirty="0">
              <a:solidFill>
                <a:schemeClr val="tx1"/>
              </a:solidFill>
              <a:latin typeface="宋体" panose="02010600030101010101" pitchFamily="2" charset="-122"/>
              <a:ea typeface="宋体" panose="02010600030101010101" pitchFamily="2" charset="-122"/>
            </a:endParaRPr>
          </a:p>
          <a:p>
            <a:pPr eaLnBrk="1" hangingPunct="1">
              <a:defRPr/>
            </a:pPr>
            <a:r>
              <a:rPr lang="zh-CN" altLang="en-US" sz="2400" b="1" dirty="0">
                <a:solidFill>
                  <a:srgbClr val="FF0000"/>
                </a:solidFill>
                <a:latin typeface="宋体" panose="02010600030101010101" pitchFamily="2" charset="-122"/>
                <a:ea typeface="宋体" panose="02010600030101010101" pitchFamily="2" charset="-122"/>
              </a:rPr>
              <a:t>  法国和德国</a:t>
            </a:r>
            <a:r>
              <a:rPr lang="en-US" altLang="zh-CN" sz="2400" b="1" dirty="0">
                <a:latin typeface="宋体" panose="02010600030101010101" pitchFamily="2" charset="-122"/>
                <a:ea typeface="宋体" panose="02010600030101010101" pitchFamily="2" charset="-122"/>
              </a:rPr>
              <a:t>---</a:t>
            </a:r>
            <a:r>
              <a:rPr lang="zh-CN" altLang="en-US" sz="2400" b="1" dirty="0">
                <a:latin typeface="宋体" panose="02010600030101010101" pitchFamily="2" charset="-122"/>
                <a:ea typeface="宋体" panose="02010600030101010101" pitchFamily="2" charset="-122"/>
              </a:rPr>
              <a:t>最早建立起国家教育体系</a:t>
            </a:r>
          </a:p>
        </p:txBody>
      </p:sp>
      <p:sp>
        <p:nvSpPr>
          <p:cNvPr id="6147" name="TextBox 2"/>
          <p:cNvSpPr txBox="1">
            <a:spLocks noChangeArrowheads="1"/>
          </p:cNvSpPr>
          <p:nvPr/>
        </p:nvSpPr>
        <p:spPr bwMode="auto">
          <a:xfrm>
            <a:off x="285720" y="2143116"/>
            <a:ext cx="6781800" cy="461665"/>
          </a:xfrm>
          <a:prstGeom prst="rect">
            <a:avLst/>
          </a:prstGeom>
          <a:noFill/>
          <a:ln>
            <a:headEnd/>
            <a:tailEnd/>
          </a:ln>
        </p:spPr>
        <p:style>
          <a:lnRef idx="1">
            <a:schemeClr val="accent1"/>
          </a:lnRef>
          <a:fillRef idx="2">
            <a:schemeClr val="accent1"/>
          </a:fillRef>
          <a:effectRef idx="1">
            <a:schemeClr val="accent1"/>
          </a:effectRef>
          <a:fontRef idx="minor">
            <a:schemeClr val="dk1"/>
          </a:fontRef>
        </p:style>
        <p:txBody>
          <a:bodyPr wrap="square">
            <a:spAutoFit/>
          </a:bodyPr>
          <a:lstStyle/>
          <a:p>
            <a:pPr eaLnBrk="1" hangingPunct="1">
              <a:defRPr/>
            </a:pPr>
            <a:r>
              <a:rPr lang="zh-CN" altLang="en-US" sz="2400" b="1" dirty="0">
                <a:solidFill>
                  <a:srgbClr val="FF0000"/>
                </a:solidFill>
                <a:latin typeface="宋体" panose="02010600030101010101" pitchFamily="2" charset="-122"/>
                <a:ea typeface="宋体" panose="02010600030101010101" pitchFamily="2" charset="-122"/>
              </a:rPr>
              <a:t>中等教育</a:t>
            </a:r>
            <a:r>
              <a:rPr lang="en-US" altLang="zh-CN" sz="2400" b="1" dirty="0">
                <a:latin typeface="宋体" panose="02010600030101010101" pitchFamily="2" charset="-122"/>
                <a:ea typeface="宋体" panose="02010600030101010101" pitchFamily="2" charset="-122"/>
              </a:rPr>
              <a:t>---</a:t>
            </a:r>
            <a:r>
              <a:rPr lang="zh-CN" altLang="en-US" sz="2400" b="1" dirty="0">
                <a:latin typeface="宋体" panose="02010600030101010101" pitchFamily="2" charset="-122"/>
                <a:ea typeface="宋体" panose="02010600030101010101" pitchFamily="2" charset="-122"/>
              </a:rPr>
              <a:t>法国开设政府资助的中等教育</a:t>
            </a:r>
          </a:p>
        </p:txBody>
      </p:sp>
      <p:sp>
        <p:nvSpPr>
          <p:cNvPr id="6148" name="TextBox 3"/>
          <p:cNvSpPr txBox="1">
            <a:spLocks noChangeArrowheads="1"/>
          </p:cNvSpPr>
          <p:nvPr/>
        </p:nvSpPr>
        <p:spPr bwMode="auto">
          <a:xfrm>
            <a:off x="285720" y="2643182"/>
            <a:ext cx="7924800" cy="461665"/>
          </a:xfrm>
          <a:prstGeom prst="rect">
            <a:avLst/>
          </a:prstGeom>
          <a:noFill/>
          <a:ln>
            <a:headEnd/>
            <a:tailEnd/>
          </a:ln>
        </p:spPr>
        <p:style>
          <a:lnRef idx="1">
            <a:schemeClr val="accent1"/>
          </a:lnRef>
          <a:fillRef idx="2">
            <a:schemeClr val="accent1"/>
          </a:fillRef>
          <a:effectRef idx="1">
            <a:schemeClr val="accent1"/>
          </a:effectRef>
          <a:fontRef idx="minor">
            <a:schemeClr val="dk1"/>
          </a:fontRef>
        </p:style>
        <p:txBody>
          <a:bodyPr wrap="square">
            <a:spAutoFit/>
          </a:bodyPr>
          <a:lstStyle/>
          <a:p>
            <a:pPr eaLnBrk="1" hangingPunct="1">
              <a:defRPr/>
            </a:pPr>
            <a:r>
              <a:rPr lang="zh-CN" altLang="en-US" sz="2400" b="1" dirty="0">
                <a:solidFill>
                  <a:srgbClr val="FF0000"/>
                </a:solidFill>
                <a:latin typeface="宋体" panose="02010600030101010101" pitchFamily="2" charset="-122"/>
                <a:ea typeface="宋体" panose="02010600030101010101" pitchFamily="2" charset="-122"/>
              </a:rPr>
              <a:t>免费义务教育</a:t>
            </a:r>
            <a:r>
              <a:rPr lang="en-US" altLang="zh-CN" sz="2400" b="1" dirty="0">
                <a:latin typeface="宋体" panose="02010600030101010101" pitchFamily="2" charset="-122"/>
                <a:ea typeface="宋体" panose="02010600030101010101" pitchFamily="2" charset="-122"/>
              </a:rPr>
              <a:t>---</a:t>
            </a:r>
            <a:r>
              <a:rPr lang="zh-CN" altLang="en-US" sz="2400" b="1" dirty="0">
                <a:latin typeface="宋体" panose="02010600030101010101" pitchFamily="2" charset="-122"/>
                <a:ea typeface="宋体" panose="02010600030101010101" pitchFamily="2" charset="-122"/>
              </a:rPr>
              <a:t>英国法国对儿童实行免费义务教育</a:t>
            </a:r>
          </a:p>
        </p:txBody>
      </p:sp>
      <p:sp>
        <p:nvSpPr>
          <p:cNvPr id="6149" name="TextBox 4"/>
          <p:cNvSpPr txBox="1">
            <a:spLocks noChangeArrowheads="1"/>
          </p:cNvSpPr>
          <p:nvPr/>
        </p:nvSpPr>
        <p:spPr bwMode="auto">
          <a:xfrm>
            <a:off x="214282" y="3143248"/>
            <a:ext cx="8763000" cy="830997"/>
          </a:xfrm>
          <a:prstGeom prst="rect">
            <a:avLst/>
          </a:prstGeom>
          <a:noFill/>
          <a:ln>
            <a:headEnd/>
            <a:tailEnd/>
          </a:ln>
        </p:spPr>
        <p:style>
          <a:lnRef idx="1">
            <a:schemeClr val="accent1"/>
          </a:lnRef>
          <a:fillRef idx="2">
            <a:schemeClr val="accent1"/>
          </a:fillRef>
          <a:effectRef idx="1">
            <a:schemeClr val="accent1"/>
          </a:effectRef>
          <a:fontRef idx="minor">
            <a:schemeClr val="dk1"/>
          </a:fontRef>
        </p:style>
        <p:txBody>
          <a:bodyPr wrap="square">
            <a:spAutoFit/>
          </a:bodyPr>
          <a:lstStyle/>
          <a:p>
            <a:pPr eaLnBrk="1" hangingPunct="1">
              <a:defRPr/>
            </a:pPr>
            <a:r>
              <a:rPr lang="zh-CN" altLang="en-US" sz="2400" b="1" dirty="0">
                <a:solidFill>
                  <a:srgbClr val="FF0000"/>
                </a:solidFill>
                <a:latin typeface="宋体" panose="02010600030101010101" pitchFamily="2" charset="-122"/>
                <a:ea typeface="宋体" panose="02010600030101010101" pitchFamily="2" charset="-122"/>
              </a:rPr>
              <a:t>系统教育体系</a:t>
            </a:r>
            <a:r>
              <a:rPr lang="en-US" altLang="zh-CN" sz="2400" dirty="0">
                <a:latin typeface="宋体" panose="02010600030101010101" pitchFamily="2" charset="-122"/>
                <a:ea typeface="宋体" panose="02010600030101010101" pitchFamily="2" charset="-122"/>
              </a:rPr>
              <a:t>---</a:t>
            </a:r>
            <a:r>
              <a:rPr lang="zh-CN" altLang="en-US" sz="2400" b="1" dirty="0">
                <a:latin typeface="宋体" panose="02010600030101010101" pitchFamily="2" charset="-122"/>
                <a:ea typeface="宋体" panose="02010600030101010101" pitchFamily="2" charset="-122"/>
              </a:rPr>
              <a:t>德国建立由初等学校、中等学校、大学组成    </a:t>
            </a:r>
            <a:endParaRPr lang="en-US" altLang="zh-CN" sz="2400" b="1" dirty="0">
              <a:latin typeface="宋体" panose="02010600030101010101" pitchFamily="2" charset="-122"/>
              <a:ea typeface="宋体" panose="02010600030101010101" pitchFamily="2" charset="-122"/>
            </a:endParaRPr>
          </a:p>
          <a:p>
            <a:pPr eaLnBrk="1" hangingPunct="1">
              <a:defRPr/>
            </a:pPr>
            <a:r>
              <a:rPr lang="en-US" altLang="zh-CN" sz="2400" b="1" dirty="0">
                <a:latin typeface="宋体" panose="02010600030101010101" pitchFamily="2" charset="-122"/>
                <a:ea typeface="宋体" panose="02010600030101010101" pitchFamily="2" charset="-122"/>
              </a:rPr>
              <a:t>                  </a:t>
            </a:r>
            <a:r>
              <a:rPr lang="zh-CN" altLang="en-US" sz="2400" b="1" dirty="0">
                <a:latin typeface="宋体" panose="02010600030101010101" pitchFamily="2" charset="-122"/>
                <a:ea typeface="宋体" panose="02010600030101010101" pitchFamily="2" charset="-122"/>
              </a:rPr>
              <a:t>的系统教育体系</a:t>
            </a:r>
          </a:p>
        </p:txBody>
      </p:sp>
      <p:sp>
        <p:nvSpPr>
          <p:cNvPr id="6" name="TextBox 5"/>
          <p:cNvSpPr txBox="1"/>
          <p:nvPr/>
        </p:nvSpPr>
        <p:spPr>
          <a:xfrm>
            <a:off x="214282" y="4000505"/>
            <a:ext cx="8715436" cy="1323439"/>
          </a:xfrm>
          <a:prstGeom prst="rect">
            <a:avLst/>
          </a:prstGeom>
          <a:no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1">
            <a:schemeClr val="accent6"/>
          </a:lnRef>
          <a:fillRef idx="2">
            <a:schemeClr val="accent6"/>
          </a:fillRef>
          <a:effectRef idx="1">
            <a:schemeClr val="accent6"/>
          </a:effectRef>
          <a:fontRef idx="minor">
            <a:schemeClr val="dk1"/>
          </a:fontRef>
        </p:style>
        <p:txBody>
          <a:bodyPr wrap="square">
            <a:spAutoFit/>
          </a:bodyPr>
          <a:lstStyle/>
          <a:p>
            <a:pPr eaLnBrk="1" hangingPunct="1">
              <a:defRPr/>
            </a:pPr>
            <a:r>
              <a:rPr lang="zh-CN" altLang="en-US" sz="4000" b="1" dirty="0">
                <a:solidFill>
                  <a:schemeClr val="tx1"/>
                </a:solidFill>
              </a:rPr>
              <a:t>作用：</a:t>
            </a:r>
            <a:r>
              <a:rPr lang="zh-CN" altLang="en-US" sz="4000" b="1" dirty="0">
                <a:solidFill>
                  <a:srgbClr val="FF0000"/>
                </a:solidFill>
              </a:rPr>
              <a:t>教育的普及，提高了欧美各国的大众文化水平，促进了社会发展。</a:t>
            </a:r>
          </a:p>
        </p:txBody>
      </p:sp>
      <p:sp>
        <p:nvSpPr>
          <p:cNvPr id="7175" name="文本框 1"/>
          <p:cNvSpPr txBox="1">
            <a:spLocks noChangeArrowheads="1"/>
          </p:cNvSpPr>
          <p:nvPr/>
        </p:nvSpPr>
        <p:spPr bwMode="auto">
          <a:xfrm>
            <a:off x="228600" y="228600"/>
            <a:ext cx="5109091" cy="584775"/>
          </a:xfrm>
          <a:prstGeom prst="rect">
            <a:avLst/>
          </a:prstGeom>
          <a:ln>
            <a:headEnd/>
            <a:tailEnd/>
          </a:ln>
        </p:spPr>
        <p:style>
          <a:lnRef idx="1">
            <a:schemeClr val="accent4"/>
          </a:lnRef>
          <a:fillRef idx="3">
            <a:schemeClr val="accent4"/>
          </a:fillRef>
          <a:effectRef idx="2">
            <a:schemeClr val="accent4"/>
          </a:effectRef>
          <a:fontRef idx="minor">
            <a:schemeClr val="lt1"/>
          </a:fontRef>
        </p:style>
        <p:txBody>
          <a:bodyPr wrap="none">
            <a:spAutoFit/>
          </a:bodyPr>
          <a:lstStyle/>
          <a:p>
            <a:pPr eaLnBrk="1" hangingPunct="1"/>
            <a:r>
              <a:rPr lang="zh-CN" altLang="en-US" sz="3200" b="1" dirty="0" smtClean="0"/>
              <a:t>小结：人</a:t>
            </a:r>
            <a:r>
              <a:rPr lang="zh-CN" altLang="en-US" sz="3200" b="1" dirty="0"/>
              <a:t>口增长和大众教育</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横卷形 1"/>
          <p:cNvSpPr/>
          <p:nvPr/>
        </p:nvSpPr>
        <p:spPr>
          <a:xfrm>
            <a:off x="785786" y="571480"/>
            <a:ext cx="2857520" cy="1033272"/>
          </a:xfrm>
          <a:prstGeom prst="horizontalScroll">
            <a:avLst/>
          </a:prstGeom>
          <a:ln>
            <a:solidFill>
              <a:schemeClr val="accent5">
                <a:lumMod val="60000"/>
                <a:lumOff val="40000"/>
              </a:schemeClr>
            </a:solidFill>
          </a:ln>
          <a:scene3d>
            <a:camera prst="perspectiveHeroicExtremeRightFacing"/>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rgbClr val="00B0F0"/>
                </a:solidFill>
              </a:rPr>
              <a:t>知识点二：城市化</a:t>
            </a:r>
            <a:endParaRPr lang="zh-CN" altLang="en-US" sz="2400" b="1" dirty="0">
              <a:solidFill>
                <a:srgbClr val="00B0F0"/>
              </a:solidFill>
            </a:endParaRPr>
          </a:p>
        </p:txBody>
      </p:sp>
      <p:sp>
        <p:nvSpPr>
          <p:cNvPr id="3" name="流程图: 显示 2"/>
          <p:cNvSpPr/>
          <p:nvPr/>
        </p:nvSpPr>
        <p:spPr>
          <a:xfrm>
            <a:off x="1357290" y="2285992"/>
            <a:ext cx="5929354" cy="2857520"/>
          </a:xfrm>
          <a:prstGeom prst="flowChartDisplay">
            <a:avLst/>
          </a:prstGeom>
          <a:ln w="34925">
            <a:solidFill>
              <a:srgbClr val="FFFFFF"/>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solidFill>
                  <a:srgbClr val="92D050"/>
                </a:solidFill>
                <a:latin typeface="黑体" pitchFamily="49" charset="-122"/>
                <a:ea typeface="黑体" pitchFamily="49" charset="-122"/>
              </a:rPr>
              <a:t>是由农业为主的传统乡村社会向以工业和服务业为主的现代城市社会逐渐转变的历史过程。</a:t>
            </a:r>
            <a:endParaRPr lang="zh-CN" altLang="en-US" sz="2800" dirty="0">
              <a:solidFill>
                <a:srgbClr val="92D050"/>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横卷形 1"/>
          <p:cNvSpPr/>
          <p:nvPr/>
        </p:nvSpPr>
        <p:spPr>
          <a:xfrm>
            <a:off x="428596" y="357166"/>
            <a:ext cx="4500594" cy="1033272"/>
          </a:xfrm>
          <a:prstGeom prst="horizontalScroll">
            <a:avLst/>
          </a:prstGeom>
          <a:ln>
            <a:solidFill>
              <a:srgbClr val="0070C0"/>
            </a:solidFill>
          </a:ln>
          <a:scene3d>
            <a:camera prst="isometricOffAxis1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smtClean="0">
                <a:solidFill>
                  <a:srgbClr val="92D050"/>
                </a:solidFill>
              </a:rPr>
              <a:t>合作探究二：工业革命与城市化关系</a:t>
            </a:r>
            <a:endParaRPr lang="zh-CN" altLang="en-US" sz="2000" b="1" dirty="0">
              <a:solidFill>
                <a:srgbClr val="92D050"/>
              </a:solidFill>
            </a:endParaRPr>
          </a:p>
        </p:txBody>
      </p:sp>
      <p:sp>
        <p:nvSpPr>
          <p:cNvPr id="3" name="流程图: 文档 2"/>
          <p:cNvSpPr/>
          <p:nvPr/>
        </p:nvSpPr>
        <p:spPr>
          <a:xfrm>
            <a:off x="500034" y="2643182"/>
            <a:ext cx="7143800" cy="928694"/>
          </a:xfrm>
          <a:prstGeom prst="flowChartDocumen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fontAlgn="base">
              <a:spcBef>
                <a:spcPct val="0"/>
              </a:spcBef>
              <a:spcAft>
                <a:spcPct val="0"/>
              </a:spcAft>
              <a:defRPr/>
            </a:pPr>
            <a:r>
              <a:rPr lang="en-US" altLang="zh-CN" b="1" dirty="0" smtClean="0">
                <a:solidFill>
                  <a:srgbClr val="FFFF00"/>
                </a:solidFill>
                <a:latin typeface="宋体" panose="02010600030101010101" pitchFamily="2" charset="-122"/>
                <a:ea typeface="宋体" panose="02010600030101010101" pitchFamily="2" charset="-122"/>
              </a:rPr>
              <a:t>1</a:t>
            </a:r>
            <a:r>
              <a:rPr lang="zh-CN" altLang="en-US" b="1" dirty="0" smtClean="0">
                <a:solidFill>
                  <a:srgbClr val="FFFF00"/>
                </a:solidFill>
                <a:latin typeface="宋体" panose="02010600030101010101" pitchFamily="2" charset="-122"/>
                <a:ea typeface="宋体" panose="02010600030101010101" pitchFamily="2" charset="-122"/>
              </a:rPr>
              <a:t>.</a:t>
            </a:r>
            <a:r>
              <a:rPr lang="zh-CN" altLang="en-US" b="1" dirty="0">
                <a:solidFill>
                  <a:srgbClr val="FFFF00"/>
                </a:solidFill>
                <a:latin typeface="宋体" panose="02010600030101010101" pitchFamily="2" charset="-122"/>
                <a:ea typeface="宋体" panose="02010600030101010101" pitchFamily="2" charset="-122"/>
              </a:rPr>
              <a:t>城市化出现了哪些问题？应注意哪些问题？应如何认识工业化和城市化？</a:t>
            </a:r>
          </a:p>
        </p:txBody>
      </p:sp>
      <p:sp>
        <p:nvSpPr>
          <p:cNvPr id="4" name="流程图: 显示 3"/>
          <p:cNvSpPr/>
          <p:nvPr/>
        </p:nvSpPr>
        <p:spPr>
          <a:xfrm>
            <a:off x="500034" y="3929066"/>
            <a:ext cx="6072230" cy="1969970"/>
          </a:xfrm>
          <a:prstGeom prst="flowChartDisp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b="1" dirty="0" smtClean="0">
                <a:solidFill>
                  <a:srgbClr val="FFFF00"/>
                </a:solidFill>
              </a:rPr>
              <a:t>问题：随着城市化进程的加快，许多城市人口快速增长，超过了</a:t>
            </a:r>
          </a:p>
          <a:p>
            <a:r>
              <a:rPr lang="zh-CN" altLang="en-US" b="1" dirty="0" smtClean="0">
                <a:solidFill>
                  <a:srgbClr val="FFFF00"/>
                </a:solidFill>
              </a:rPr>
              <a:t>城市资源和环境承受能力，出现了交通拥堵、环境污染、城市无</a:t>
            </a:r>
          </a:p>
          <a:p>
            <a:r>
              <a:rPr lang="zh-CN" altLang="en-US" b="1" dirty="0" smtClean="0">
                <a:solidFill>
                  <a:srgbClr val="FFFF00"/>
                </a:solidFill>
              </a:rPr>
              <a:t>序扩张等现象。</a:t>
            </a:r>
            <a:endParaRPr lang="zh-CN" altLang="en-US" b="1" dirty="0">
              <a:solidFill>
                <a:srgbClr val="FFFF00"/>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381000" y="4214818"/>
            <a:ext cx="8763000" cy="2362200"/>
          </a:xfrm>
          <a:prstGeom prst="rect">
            <a:avLst/>
          </a:prstGeom>
          <a:noFill/>
          <a:ln w="9525">
            <a:noFill/>
            <a:miter lim="800000"/>
            <a:headEnd/>
            <a:tailEnd/>
          </a:ln>
        </p:spPr>
      </p:pic>
      <p:pic>
        <p:nvPicPr>
          <p:cNvPr id="3" name="Picture 3"/>
          <p:cNvPicPr>
            <a:picLocks noChangeAspect="1" noChangeArrowheads="1"/>
          </p:cNvPicPr>
          <p:nvPr/>
        </p:nvPicPr>
        <p:blipFill>
          <a:blip r:embed="rId3" cstate="print"/>
          <a:srcRect/>
          <a:stretch>
            <a:fillRect/>
          </a:stretch>
        </p:blipFill>
        <p:spPr bwMode="auto">
          <a:xfrm>
            <a:off x="2643174" y="1000108"/>
            <a:ext cx="3659188" cy="3200400"/>
          </a:xfrm>
          <a:prstGeom prst="rect">
            <a:avLst/>
          </a:prstGeom>
          <a:noFill/>
          <a:ln w="9525">
            <a:noFill/>
            <a:miter lim="800000"/>
            <a:headEnd/>
            <a:tailEnd/>
          </a:ln>
        </p:spPr>
      </p:pic>
      <p:sp>
        <p:nvSpPr>
          <p:cNvPr id="4" name="波形 3"/>
          <p:cNvSpPr/>
          <p:nvPr/>
        </p:nvSpPr>
        <p:spPr>
          <a:xfrm>
            <a:off x="1714480" y="142852"/>
            <a:ext cx="4357718" cy="914400"/>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rgbClr val="FFFF00"/>
                </a:solidFill>
              </a:rPr>
              <a:t>工业革命与城市化</a:t>
            </a:r>
            <a:endParaRPr lang="zh-CN" altLang="en-US" sz="24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图示 1"/>
          <p:cNvGraphicFramePr/>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横卷形 1"/>
          <p:cNvSpPr/>
          <p:nvPr/>
        </p:nvSpPr>
        <p:spPr>
          <a:xfrm>
            <a:off x="428596" y="214290"/>
            <a:ext cx="3571900" cy="1033272"/>
          </a:xfrm>
          <a:prstGeom prst="horizontalScroll">
            <a:avLst/>
          </a:prstGeom>
          <a:ln>
            <a:solidFill>
              <a:srgbClr val="0070C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dirty="0" smtClean="0">
                <a:ln w="18415" cmpd="sng">
                  <a:solidFill>
                    <a:srgbClr val="FFFFFF"/>
                  </a:solidFill>
                  <a:prstDash val="solid"/>
                </a:ln>
                <a:solidFill>
                  <a:schemeClr val="accent1"/>
                </a:solidFill>
                <a:effectLst>
                  <a:outerShdw blurRad="75057" dist="38100" dir="5400000" sy="-20000" rotWithShape="0">
                    <a:prstClr val="black">
                      <a:alpha val="25000"/>
                    </a:prstClr>
                  </a:outerShdw>
                </a:effectLst>
              </a:rPr>
              <a:t>知识点三、环境污染和贫富分化加剧</a:t>
            </a:r>
            <a:endParaRPr lang="zh-CN" altLang="en-US" dirty="0">
              <a:ln w="18415" cmpd="sng">
                <a:solidFill>
                  <a:srgbClr val="FFFFFF"/>
                </a:solidFill>
                <a:prstDash val="solid"/>
              </a:ln>
              <a:solidFill>
                <a:schemeClr val="accent1"/>
              </a:solidFill>
              <a:effectLst>
                <a:outerShdw blurRad="75057" dist="38100" dir="5400000" sy="-20000" rotWithShape="0">
                  <a:prstClr val="black">
                    <a:alpha val="25000"/>
                  </a:prstClr>
                </a:outerShdw>
              </a:effectLst>
            </a:endParaRPr>
          </a:p>
        </p:txBody>
      </p:sp>
      <p:pic>
        <p:nvPicPr>
          <p:cNvPr id="3" name="Picture 3"/>
          <p:cNvPicPr>
            <a:picLocks noChangeAspect="1" noChangeArrowheads="1"/>
          </p:cNvPicPr>
          <p:nvPr/>
        </p:nvPicPr>
        <p:blipFill>
          <a:blip r:embed="rId2" cstate="print"/>
          <a:srcRect/>
          <a:stretch>
            <a:fillRect/>
          </a:stretch>
        </p:blipFill>
        <p:spPr bwMode="auto">
          <a:xfrm>
            <a:off x="357158" y="1428736"/>
            <a:ext cx="3581400" cy="3276600"/>
          </a:xfrm>
          <a:prstGeom prst="rect">
            <a:avLst/>
          </a:prstGeom>
          <a:noFill/>
          <a:ln w="9525">
            <a:noFill/>
            <a:miter lim="800000"/>
            <a:headEnd/>
            <a:tailEnd/>
          </a:ln>
        </p:spPr>
      </p:pic>
      <p:sp>
        <p:nvSpPr>
          <p:cNvPr id="4" name="左箭头 3"/>
          <p:cNvSpPr/>
          <p:nvPr/>
        </p:nvSpPr>
        <p:spPr>
          <a:xfrm>
            <a:off x="4500562" y="1000108"/>
            <a:ext cx="3571900" cy="178595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b="1" dirty="0" smtClean="0">
                <a:latin typeface="黑体" pitchFamily="49" charset="-122"/>
                <a:ea typeface="黑体" pitchFamily="49" charset="-122"/>
              </a:rPr>
              <a:t>随着社会矛盾日趋尖锐，工人的反抗斗争日益强烈。</a:t>
            </a:r>
            <a:endParaRPr lang="zh-CN" altLang="en-US" b="1" dirty="0">
              <a:latin typeface="黑体" pitchFamily="49" charset="-122"/>
              <a:ea typeface="黑体" pitchFamily="49" charset="-122"/>
            </a:endParaRPr>
          </a:p>
        </p:txBody>
      </p:sp>
      <p:pic>
        <p:nvPicPr>
          <p:cNvPr id="5" name="Picture 2"/>
          <p:cNvPicPr>
            <a:picLocks noChangeAspect="1" noChangeArrowheads="1"/>
          </p:cNvPicPr>
          <p:nvPr/>
        </p:nvPicPr>
        <p:blipFill>
          <a:blip r:embed="rId3" cstate="print"/>
          <a:srcRect/>
          <a:stretch>
            <a:fillRect/>
          </a:stretch>
        </p:blipFill>
        <p:spPr bwMode="auto">
          <a:xfrm>
            <a:off x="4500562" y="3429000"/>
            <a:ext cx="4643438" cy="3143272"/>
          </a:xfrm>
          <a:prstGeom prst="rect">
            <a:avLst/>
          </a:prstGeom>
          <a:noFill/>
          <a:ln w="9525">
            <a:noFill/>
            <a:miter lim="800000"/>
            <a:headEnd/>
            <a:tailEnd/>
          </a:ln>
        </p:spPr>
      </p:pic>
      <p:sp>
        <p:nvSpPr>
          <p:cNvPr id="6" name="右箭头 5"/>
          <p:cNvSpPr/>
          <p:nvPr/>
        </p:nvSpPr>
        <p:spPr>
          <a:xfrm>
            <a:off x="428596" y="4786322"/>
            <a:ext cx="3429024" cy="164307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smtClean="0">
                <a:latin typeface="黑体" pitchFamily="49" charset="-122"/>
                <a:ea typeface="黑体" pitchFamily="49" charset="-122"/>
              </a:rPr>
              <a:t>印证前面课文内容。</a:t>
            </a:r>
            <a:endParaRPr lang="zh-CN" altLang="en-US" sz="2400" b="1" dirty="0">
              <a:latin typeface="黑体" pitchFamily="49" charset="-122"/>
              <a:ea typeface="黑体"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横卷形 1"/>
          <p:cNvSpPr/>
          <p:nvPr/>
        </p:nvSpPr>
        <p:spPr>
          <a:xfrm>
            <a:off x="357158" y="0"/>
            <a:ext cx="3786214" cy="1285860"/>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solidFill>
                  <a:srgbClr val="FFFF00"/>
                </a:solidFill>
                <a:latin typeface="楷体" pitchFamily="49" charset="-122"/>
                <a:ea typeface="楷体" pitchFamily="49" charset="-122"/>
              </a:rPr>
              <a:t>探究三、社会问题</a:t>
            </a:r>
          </a:p>
          <a:p>
            <a:pPr algn="ctr"/>
            <a:endParaRPr lang="zh-CN" altLang="en-US" dirty="0"/>
          </a:p>
        </p:txBody>
      </p:sp>
      <p:sp>
        <p:nvSpPr>
          <p:cNvPr id="4" name="虚尾箭头 3"/>
          <p:cNvSpPr/>
          <p:nvPr/>
        </p:nvSpPr>
        <p:spPr>
          <a:xfrm>
            <a:off x="285720" y="2000240"/>
            <a:ext cx="3429024" cy="1928826"/>
          </a:xfrm>
          <a:prstGeom prst="stripedRightArrow">
            <a:avLst/>
          </a:prstGeom>
          <a:solidFill>
            <a:schemeClr val="accent4">
              <a:lumMod val="60000"/>
              <a:lumOff val="4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smtClean="0">
                <a:solidFill>
                  <a:srgbClr val="7030A0"/>
                </a:solidFill>
                <a:latin typeface="华文中宋" pitchFamily="2" charset="-122"/>
                <a:ea typeface="华文中宋" pitchFamily="2" charset="-122"/>
              </a:rPr>
              <a:t>思考：</a:t>
            </a:r>
            <a:r>
              <a:rPr lang="zh-CN" altLang="en-US" b="1" dirty="0" smtClean="0"/>
              <a:t>这幅漫画作品反映了什么问题？你认为这一现象出现的原因是什么？</a:t>
            </a:r>
            <a:endParaRPr lang="zh-CN" altLang="en-US" b="1" dirty="0"/>
          </a:p>
        </p:txBody>
      </p:sp>
      <p:pic>
        <p:nvPicPr>
          <p:cNvPr id="5" name="Picture 3"/>
          <p:cNvPicPr>
            <a:picLocks noChangeAspect="1" noChangeArrowheads="1"/>
          </p:cNvPicPr>
          <p:nvPr/>
        </p:nvPicPr>
        <p:blipFill>
          <a:blip r:embed="rId2" cstate="print"/>
          <a:srcRect/>
          <a:stretch>
            <a:fillRect/>
          </a:stretch>
        </p:blipFill>
        <p:spPr bwMode="auto">
          <a:xfrm>
            <a:off x="4572000" y="1428736"/>
            <a:ext cx="4248150" cy="3524250"/>
          </a:xfrm>
          <a:prstGeom prst="rect">
            <a:avLst/>
          </a:prstGeom>
          <a:noFill/>
          <a:ln w="9525">
            <a:noFill/>
            <a:miter lim="800000"/>
            <a:headEnd/>
            <a:tailEnd/>
          </a:ln>
        </p:spPr>
      </p:pic>
      <p:sp>
        <p:nvSpPr>
          <p:cNvPr id="6" name="下弧形箭头 5"/>
          <p:cNvSpPr/>
          <p:nvPr/>
        </p:nvSpPr>
        <p:spPr>
          <a:xfrm>
            <a:off x="1142976" y="4929198"/>
            <a:ext cx="5214974" cy="1928802"/>
          </a:xfrm>
          <a:prstGeom prst="curvedUpArrow">
            <a:avLst/>
          </a:prstGeom>
          <a:solidFill>
            <a:srgbClr val="7030A0"/>
          </a:solidFill>
          <a:ln>
            <a:solidFill>
              <a:srgbClr val="00B050"/>
            </a:solidFill>
          </a:ln>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b="1" dirty="0" smtClean="0">
                <a:latin typeface="幼圆" pitchFamily="49" charset="-122"/>
                <a:ea typeface="幼圆" pitchFamily="49" charset="-122"/>
              </a:rPr>
              <a:t>现象：贫富分化</a:t>
            </a:r>
            <a:endParaRPr lang="en-US" altLang="zh-CN" b="1" dirty="0" smtClean="0">
              <a:latin typeface="幼圆" pitchFamily="49" charset="-122"/>
              <a:ea typeface="幼圆" pitchFamily="49" charset="-122"/>
            </a:endParaRPr>
          </a:p>
          <a:p>
            <a:r>
              <a:rPr lang="zh-CN" altLang="en-US" b="1" dirty="0" smtClean="0">
                <a:latin typeface="幼圆" pitchFamily="49" charset="-122"/>
                <a:ea typeface="幼圆" pitchFamily="49" charset="-122"/>
              </a:rPr>
              <a:t>成因：资本家通过对资源的控制和市场垄断，攫取了大部分社会财富。</a:t>
            </a:r>
            <a:endParaRPr lang="zh-CN" altLang="en-US" b="1" dirty="0">
              <a:latin typeface="幼圆" pitchFamily="49" charset="-122"/>
              <a:ea typeface="幼圆" pitchFamily="49" charset="-12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extBox 2"/>
          <p:cNvSpPr txBox="1">
            <a:spLocks noChangeArrowheads="1"/>
          </p:cNvSpPr>
          <p:nvPr/>
        </p:nvSpPr>
        <p:spPr bwMode="auto">
          <a:xfrm>
            <a:off x="76200" y="1295400"/>
            <a:ext cx="615950" cy="4400550"/>
          </a:xfrm>
          <a:prstGeom prst="rect">
            <a:avLst/>
          </a:prstGeom>
          <a:noFill/>
          <a:ln w="9525">
            <a:noFill/>
            <a:miter lim="800000"/>
            <a:headEnd/>
            <a:tailEnd/>
          </a:ln>
        </p:spPr>
        <p:txBody>
          <a:bodyPr vert="eaVert">
            <a:spAutoFit/>
          </a:bodyPr>
          <a:lstStyle/>
          <a:p>
            <a:pPr eaLnBrk="1" hangingPunct="1"/>
            <a:r>
              <a:rPr lang="zh-CN" altLang="en-US" sz="2800" b="1">
                <a:solidFill>
                  <a:srgbClr val="0000FF"/>
                </a:solidFill>
                <a:latin typeface="幼圆" pitchFamily="49" charset="-122"/>
                <a:ea typeface="幼圆" pitchFamily="49" charset="-122"/>
              </a:rPr>
              <a:t>工业化国家的社会变化</a:t>
            </a:r>
          </a:p>
        </p:txBody>
      </p:sp>
      <p:sp>
        <p:nvSpPr>
          <p:cNvPr id="16388" name="左大括号 3"/>
          <p:cNvSpPr>
            <a:spLocks/>
          </p:cNvSpPr>
          <p:nvPr/>
        </p:nvSpPr>
        <p:spPr bwMode="auto">
          <a:xfrm>
            <a:off x="533400" y="1905000"/>
            <a:ext cx="304800" cy="2667000"/>
          </a:xfrm>
          <a:prstGeom prst="leftBrace">
            <a:avLst>
              <a:gd name="adj1" fmla="val 49543"/>
              <a:gd name="adj2" fmla="val 49671"/>
            </a:avLst>
          </a:prstGeom>
          <a:solidFill>
            <a:schemeClr val="bg1"/>
          </a:solidFill>
          <a:ln w="38100" algn="ctr">
            <a:solidFill>
              <a:schemeClr val="tx1"/>
            </a:solidFill>
            <a:round/>
            <a:headEnd/>
            <a:tailEnd/>
          </a:ln>
        </p:spPr>
        <p:txBody>
          <a:bodyPr/>
          <a:lstStyle/>
          <a:p>
            <a:endParaRPr lang="zh-CN" altLang="en-US"/>
          </a:p>
        </p:txBody>
      </p:sp>
      <p:sp>
        <p:nvSpPr>
          <p:cNvPr id="16389" name="TextBox 4"/>
          <p:cNvSpPr txBox="1">
            <a:spLocks noChangeArrowheads="1"/>
          </p:cNvSpPr>
          <p:nvPr/>
        </p:nvSpPr>
        <p:spPr bwMode="auto">
          <a:xfrm>
            <a:off x="914400" y="1676400"/>
            <a:ext cx="2209800" cy="460375"/>
          </a:xfrm>
          <a:prstGeom prst="rect">
            <a:avLst/>
          </a:prstGeom>
          <a:noFill/>
          <a:ln w="9525">
            <a:noFill/>
            <a:miter lim="800000"/>
            <a:headEnd/>
            <a:tailEnd/>
          </a:ln>
        </p:spPr>
        <p:txBody>
          <a:bodyPr>
            <a:spAutoFit/>
          </a:bodyPr>
          <a:lstStyle/>
          <a:p>
            <a:pPr eaLnBrk="1" hangingPunct="1"/>
            <a:r>
              <a:rPr lang="zh-CN" altLang="en-US" sz="2400" b="1"/>
              <a:t>人口方面变化：</a:t>
            </a:r>
          </a:p>
        </p:txBody>
      </p:sp>
      <p:sp>
        <p:nvSpPr>
          <p:cNvPr id="16390" name="TextBox 5"/>
          <p:cNvSpPr txBox="1">
            <a:spLocks noChangeArrowheads="1"/>
          </p:cNvSpPr>
          <p:nvPr/>
        </p:nvSpPr>
        <p:spPr bwMode="auto">
          <a:xfrm>
            <a:off x="914400" y="2667000"/>
            <a:ext cx="2743200" cy="461963"/>
          </a:xfrm>
          <a:prstGeom prst="rect">
            <a:avLst/>
          </a:prstGeom>
          <a:noFill/>
          <a:ln w="9525">
            <a:noFill/>
            <a:miter lim="800000"/>
            <a:headEnd/>
            <a:tailEnd/>
          </a:ln>
        </p:spPr>
        <p:txBody>
          <a:bodyPr>
            <a:spAutoFit/>
          </a:bodyPr>
          <a:lstStyle/>
          <a:p>
            <a:pPr eaLnBrk="1" hangingPunct="1"/>
            <a:r>
              <a:rPr lang="zh-CN" altLang="en-US" sz="2400" b="1"/>
              <a:t>教育方面的变化：</a:t>
            </a:r>
          </a:p>
        </p:txBody>
      </p:sp>
      <p:sp>
        <p:nvSpPr>
          <p:cNvPr id="16391" name="TextBox 6"/>
          <p:cNvSpPr txBox="1">
            <a:spLocks noChangeArrowheads="1"/>
          </p:cNvSpPr>
          <p:nvPr/>
        </p:nvSpPr>
        <p:spPr bwMode="auto">
          <a:xfrm>
            <a:off x="914400" y="3352800"/>
            <a:ext cx="1295400" cy="461963"/>
          </a:xfrm>
          <a:prstGeom prst="rect">
            <a:avLst/>
          </a:prstGeom>
          <a:noFill/>
          <a:ln w="9525">
            <a:noFill/>
            <a:miter lim="800000"/>
            <a:headEnd/>
            <a:tailEnd/>
          </a:ln>
        </p:spPr>
        <p:txBody>
          <a:bodyPr>
            <a:spAutoFit/>
          </a:bodyPr>
          <a:lstStyle/>
          <a:p>
            <a:pPr eaLnBrk="1" hangingPunct="1"/>
            <a:r>
              <a:rPr lang="zh-CN" altLang="en-US" sz="2400" b="1"/>
              <a:t>城市化：</a:t>
            </a:r>
          </a:p>
        </p:txBody>
      </p:sp>
      <p:sp>
        <p:nvSpPr>
          <p:cNvPr id="16392" name="TextBox 7"/>
          <p:cNvSpPr txBox="1">
            <a:spLocks noChangeArrowheads="1"/>
          </p:cNvSpPr>
          <p:nvPr/>
        </p:nvSpPr>
        <p:spPr bwMode="auto">
          <a:xfrm>
            <a:off x="914400" y="4343400"/>
            <a:ext cx="1600200" cy="461963"/>
          </a:xfrm>
          <a:prstGeom prst="rect">
            <a:avLst/>
          </a:prstGeom>
          <a:noFill/>
          <a:ln w="9525">
            <a:noFill/>
            <a:miter lim="800000"/>
            <a:headEnd/>
            <a:tailEnd/>
          </a:ln>
        </p:spPr>
        <p:txBody>
          <a:bodyPr>
            <a:spAutoFit/>
          </a:bodyPr>
          <a:lstStyle/>
          <a:p>
            <a:pPr eaLnBrk="1" hangingPunct="1"/>
            <a:r>
              <a:rPr lang="zh-CN" altLang="en-US" sz="2400" b="1"/>
              <a:t>社会问题：</a:t>
            </a:r>
          </a:p>
        </p:txBody>
      </p:sp>
      <p:sp>
        <p:nvSpPr>
          <p:cNvPr id="16393" name="左大括号 8"/>
          <p:cNvSpPr>
            <a:spLocks/>
          </p:cNvSpPr>
          <p:nvPr/>
        </p:nvSpPr>
        <p:spPr bwMode="auto">
          <a:xfrm>
            <a:off x="2971800" y="1447800"/>
            <a:ext cx="228600" cy="1066800"/>
          </a:xfrm>
          <a:prstGeom prst="leftBrace">
            <a:avLst>
              <a:gd name="adj1" fmla="val 40056"/>
              <a:gd name="adj2" fmla="val 47528"/>
            </a:avLst>
          </a:prstGeom>
          <a:solidFill>
            <a:schemeClr val="bg1"/>
          </a:solidFill>
          <a:ln w="38100" algn="ctr">
            <a:solidFill>
              <a:schemeClr val="tx1"/>
            </a:solidFill>
            <a:round/>
            <a:headEnd/>
            <a:tailEnd/>
          </a:ln>
        </p:spPr>
        <p:txBody>
          <a:bodyPr/>
          <a:lstStyle/>
          <a:p>
            <a:endParaRPr lang="zh-CN" altLang="en-US"/>
          </a:p>
        </p:txBody>
      </p:sp>
      <p:sp>
        <p:nvSpPr>
          <p:cNvPr id="16394" name="TextBox 9"/>
          <p:cNvSpPr txBox="1">
            <a:spLocks noChangeArrowheads="1"/>
          </p:cNvSpPr>
          <p:nvPr/>
        </p:nvSpPr>
        <p:spPr bwMode="auto">
          <a:xfrm>
            <a:off x="3200400" y="1219200"/>
            <a:ext cx="2400300" cy="460375"/>
          </a:xfrm>
          <a:prstGeom prst="rect">
            <a:avLst/>
          </a:prstGeom>
          <a:noFill/>
          <a:ln w="9525">
            <a:noFill/>
            <a:miter lim="800000"/>
            <a:headEnd/>
            <a:tailEnd/>
          </a:ln>
        </p:spPr>
        <p:txBody>
          <a:bodyPr>
            <a:spAutoFit/>
          </a:bodyPr>
          <a:lstStyle/>
          <a:p>
            <a:pPr eaLnBrk="1" hangingPunct="1"/>
            <a:r>
              <a:rPr lang="zh-CN" altLang="en-US" sz="2400" b="1"/>
              <a:t>人口增长</a:t>
            </a:r>
          </a:p>
        </p:txBody>
      </p:sp>
      <p:sp>
        <p:nvSpPr>
          <p:cNvPr id="16395" name="TextBox 10"/>
          <p:cNvSpPr txBox="1">
            <a:spLocks noChangeArrowheads="1"/>
          </p:cNvSpPr>
          <p:nvPr/>
        </p:nvSpPr>
        <p:spPr bwMode="auto">
          <a:xfrm>
            <a:off x="3200400" y="1676400"/>
            <a:ext cx="4343400" cy="461963"/>
          </a:xfrm>
          <a:prstGeom prst="rect">
            <a:avLst/>
          </a:prstGeom>
          <a:noFill/>
          <a:ln w="9525">
            <a:noFill/>
            <a:miter lim="800000"/>
            <a:headEnd/>
            <a:tailEnd/>
          </a:ln>
        </p:spPr>
        <p:txBody>
          <a:bodyPr>
            <a:spAutoFit/>
          </a:bodyPr>
          <a:lstStyle/>
          <a:p>
            <a:pPr eaLnBrk="1" hangingPunct="1"/>
            <a:r>
              <a:rPr lang="zh-CN" altLang="en-US" sz="2400" b="1"/>
              <a:t>越来越多专门从事工业和商业</a:t>
            </a:r>
          </a:p>
        </p:txBody>
      </p:sp>
      <p:sp>
        <p:nvSpPr>
          <p:cNvPr id="16396" name="TextBox 11"/>
          <p:cNvSpPr txBox="1">
            <a:spLocks noChangeArrowheads="1"/>
          </p:cNvSpPr>
          <p:nvPr/>
        </p:nvSpPr>
        <p:spPr bwMode="auto">
          <a:xfrm>
            <a:off x="3200400" y="2209800"/>
            <a:ext cx="3200400" cy="461963"/>
          </a:xfrm>
          <a:prstGeom prst="rect">
            <a:avLst/>
          </a:prstGeom>
          <a:noFill/>
          <a:ln w="9525">
            <a:noFill/>
            <a:miter lim="800000"/>
            <a:headEnd/>
            <a:tailEnd/>
          </a:ln>
        </p:spPr>
        <p:txBody>
          <a:bodyPr>
            <a:spAutoFit/>
          </a:bodyPr>
          <a:lstStyle/>
          <a:p>
            <a:pPr eaLnBrk="1" hangingPunct="1"/>
            <a:r>
              <a:rPr lang="zh-CN" altLang="en-US" sz="2400" b="1"/>
              <a:t>妇女成为工业劳动者</a:t>
            </a:r>
          </a:p>
        </p:txBody>
      </p:sp>
      <p:sp>
        <p:nvSpPr>
          <p:cNvPr id="16397" name="TextBox 12"/>
          <p:cNvSpPr txBox="1">
            <a:spLocks noChangeArrowheads="1"/>
          </p:cNvSpPr>
          <p:nvPr/>
        </p:nvSpPr>
        <p:spPr bwMode="auto">
          <a:xfrm>
            <a:off x="3276600" y="2667000"/>
            <a:ext cx="2762250" cy="461963"/>
          </a:xfrm>
          <a:prstGeom prst="rect">
            <a:avLst/>
          </a:prstGeom>
          <a:noFill/>
          <a:ln w="9525">
            <a:noFill/>
            <a:miter lim="800000"/>
            <a:headEnd/>
            <a:tailEnd/>
          </a:ln>
        </p:spPr>
        <p:txBody>
          <a:bodyPr>
            <a:spAutoFit/>
          </a:bodyPr>
          <a:lstStyle/>
          <a:p>
            <a:pPr eaLnBrk="1" hangingPunct="1"/>
            <a:r>
              <a:rPr lang="zh-CN" altLang="en-US" sz="2400" b="1"/>
              <a:t>推广大众化教育</a:t>
            </a:r>
          </a:p>
        </p:txBody>
      </p:sp>
      <p:sp>
        <p:nvSpPr>
          <p:cNvPr id="16398" name="TextBox 13"/>
          <p:cNvSpPr txBox="1">
            <a:spLocks noChangeArrowheads="1"/>
          </p:cNvSpPr>
          <p:nvPr/>
        </p:nvSpPr>
        <p:spPr bwMode="auto">
          <a:xfrm>
            <a:off x="2133600" y="3352800"/>
            <a:ext cx="2895600" cy="461963"/>
          </a:xfrm>
          <a:prstGeom prst="rect">
            <a:avLst/>
          </a:prstGeom>
          <a:noFill/>
          <a:ln w="9525">
            <a:noFill/>
            <a:miter lim="800000"/>
            <a:headEnd/>
            <a:tailEnd/>
          </a:ln>
        </p:spPr>
        <p:txBody>
          <a:bodyPr>
            <a:spAutoFit/>
          </a:bodyPr>
          <a:lstStyle/>
          <a:p>
            <a:pPr eaLnBrk="1" hangingPunct="1"/>
            <a:r>
              <a:rPr lang="zh-CN" altLang="en-US" sz="2400" b="1"/>
              <a:t>城市建设和发展</a:t>
            </a:r>
          </a:p>
        </p:txBody>
      </p:sp>
      <p:sp>
        <p:nvSpPr>
          <p:cNvPr id="16399" name="左大括号 15"/>
          <p:cNvSpPr>
            <a:spLocks/>
          </p:cNvSpPr>
          <p:nvPr/>
        </p:nvSpPr>
        <p:spPr bwMode="auto">
          <a:xfrm>
            <a:off x="2362200" y="4191000"/>
            <a:ext cx="228600" cy="838200"/>
          </a:xfrm>
          <a:prstGeom prst="leftBrace">
            <a:avLst>
              <a:gd name="adj1" fmla="val 25650"/>
              <a:gd name="adj2" fmla="val 50000"/>
            </a:avLst>
          </a:prstGeom>
          <a:solidFill>
            <a:schemeClr val="bg1"/>
          </a:solidFill>
          <a:ln w="38100" algn="ctr">
            <a:solidFill>
              <a:schemeClr val="tx1"/>
            </a:solidFill>
            <a:round/>
            <a:headEnd/>
            <a:tailEnd/>
          </a:ln>
        </p:spPr>
        <p:txBody>
          <a:bodyPr/>
          <a:lstStyle/>
          <a:p>
            <a:endParaRPr lang="zh-CN" altLang="en-US"/>
          </a:p>
        </p:txBody>
      </p:sp>
      <p:sp>
        <p:nvSpPr>
          <p:cNvPr id="16400" name="TextBox 16"/>
          <p:cNvSpPr txBox="1">
            <a:spLocks noChangeArrowheads="1"/>
          </p:cNvSpPr>
          <p:nvPr/>
        </p:nvSpPr>
        <p:spPr bwMode="auto">
          <a:xfrm>
            <a:off x="2590800" y="3962400"/>
            <a:ext cx="2743200" cy="461963"/>
          </a:xfrm>
          <a:prstGeom prst="rect">
            <a:avLst/>
          </a:prstGeom>
          <a:noFill/>
          <a:ln w="9525">
            <a:noFill/>
            <a:miter lim="800000"/>
            <a:headEnd/>
            <a:tailEnd/>
          </a:ln>
        </p:spPr>
        <p:txBody>
          <a:bodyPr>
            <a:spAutoFit/>
          </a:bodyPr>
          <a:lstStyle/>
          <a:p>
            <a:pPr eaLnBrk="1" hangingPunct="1"/>
            <a:r>
              <a:rPr lang="zh-CN" altLang="en-US" sz="2400" b="1"/>
              <a:t>社会矛盾激化</a:t>
            </a:r>
          </a:p>
        </p:txBody>
      </p:sp>
      <p:sp>
        <p:nvSpPr>
          <p:cNvPr id="16401" name="TextBox 17"/>
          <p:cNvSpPr txBox="1">
            <a:spLocks noChangeArrowheads="1"/>
          </p:cNvSpPr>
          <p:nvPr/>
        </p:nvSpPr>
        <p:spPr bwMode="auto">
          <a:xfrm>
            <a:off x="2590800" y="4800600"/>
            <a:ext cx="1981200" cy="461963"/>
          </a:xfrm>
          <a:prstGeom prst="rect">
            <a:avLst/>
          </a:prstGeom>
          <a:noFill/>
          <a:ln w="9525">
            <a:noFill/>
            <a:miter lim="800000"/>
            <a:headEnd/>
            <a:tailEnd/>
          </a:ln>
        </p:spPr>
        <p:txBody>
          <a:bodyPr>
            <a:spAutoFit/>
          </a:bodyPr>
          <a:lstStyle/>
          <a:p>
            <a:pPr eaLnBrk="1" hangingPunct="1"/>
            <a:r>
              <a:rPr lang="zh-CN" altLang="en-US" sz="2400" b="1"/>
              <a:t>环境污染</a:t>
            </a:r>
          </a:p>
        </p:txBody>
      </p:sp>
      <p:sp>
        <p:nvSpPr>
          <p:cNvPr id="18" name="Oval 5"/>
          <p:cNvSpPr>
            <a:spLocks noChangeArrowheads="1"/>
          </p:cNvSpPr>
          <p:nvPr/>
        </p:nvSpPr>
        <p:spPr bwMode="auto">
          <a:xfrm>
            <a:off x="152400" y="152400"/>
            <a:ext cx="3348030" cy="990600"/>
          </a:xfrm>
          <a:prstGeom prst="ellipse">
            <a:avLst/>
          </a:prstGeom>
          <a:noFill/>
          <a:ln w="38100">
            <a:solidFill>
              <a:schemeClr val="tx1"/>
            </a:solidFill>
            <a:round/>
            <a:headEnd/>
            <a:tailEnd/>
          </a:ln>
          <a:effectLst>
            <a:prstShdw prst="shdw17" dist="17961" dir="2700000">
              <a:srgbClr val="990000"/>
            </a:prstShdw>
          </a:effectLst>
        </p:spPr>
        <p:txBody>
          <a:bodyPr wrap="none" anchor="ctr"/>
          <a:lstStyle/>
          <a:p>
            <a:pPr algn="ctr">
              <a:defRPr/>
            </a:pPr>
            <a:r>
              <a:rPr lang="zh-CN" altLang="en-US" sz="4400" b="1" kern="10" dirty="0" smtClean="0">
                <a:ln w="9525">
                  <a:solidFill>
                    <a:srgbClr val="000000"/>
                  </a:solidFill>
                  <a:round/>
                  <a:headEnd/>
                  <a:tailEnd/>
                </a:ln>
                <a:solidFill>
                  <a:srgbClr val="FF0000"/>
                </a:solidFill>
                <a:latin typeface="隶书"/>
                <a:ea typeface="隶书"/>
              </a:rPr>
              <a:t>三、本</a:t>
            </a:r>
            <a:r>
              <a:rPr lang="zh-CN" altLang="en-US" sz="4400" b="1" kern="10" dirty="0">
                <a:ln w="9525">
                  <a:solidFill>
                    <a:srgbClr val="000000"/>
                  </a:solidFill>
                  <a:round/>
                  <a:headEnd/>
                  <a:tailEnd/>
                </a:ln>
                <a:solidFill>
                  <a:srgbClr val="FF0000"/>
                </a:solidFill>
                <a:latin typeface="隶书"/>
                <a:ea typeface="隶书"/>
              </a:rPr>
              <a:t>课小结</a:t>
            </a:r>
            <a:endParaRPr lang="en-US" altLang="zh-CN" sz="4400" b="1" kern="10" dirty="0">
              <a:ln w="9525">
                <a:solidFill>
                  <a:srgbClr val="000000"/>
                </a:solidFill>
                <a:round/>
                <a:headEnd/>
                <a:tailEnd/>
              </a:ln>
              <a:solidFill>
                <a:srgbClr val="FF0000"/>
              </a:solidFill>
              <a:latin typeface="隶书"/>
              <a:ea typeface="隶书"/>
            </a:endParaRPr>
          </a:p>
        </p:txBody>
      </p:sp>
      <p:sp>
        <p:nvSpPr>
          <p:cNvPr id="22" name="左大括号 15"/>
          <p:cNvSpPr>
            <a:spLocks/>
          </p:cNvSpPr>
          <p:nvPr/>
        </p:nvSpPr>
        <p:spPr bwMode="auto">
          <a:xfrm rot="10800000">
            <a:off x="7467600" y="1219200"/>
            <a:ext cx="228600" cy="2209800"/>
          </a:xfrm>
          <a:prstGeom prst="leftBrace">
            <a:avLst>
              <a:gd name="adj1" fmla="val 25644"/>
              <a:gd name="adj2" fmla="val 50000"/>
            </a:avLst>
          </a:prstGeom>
          <a:solidFill>
            <a:schemeClr val="bg1"/>
          </a:solidFill>
          <a:ln w="38100" algn="ctr">
            <a:solidFill>
              <a:schemeClr val="tx1"/>
            </a:solidFill>
            <a:round/>
            <a:headEnd/>
            <a:tailEnd/>
          </a:ln>
        </p:spPr>
        <p:txBody>
          <a:bodyPr/>
          <a:lstStyle/>
          <a:p>
            <a:endParaRPr lang="zh-CN" altLang="en-US"/>
          </a:p>
        </p:txBody>
      </p:sp>
      <p:sp>
        <p:nvSpPr>
          <p:cNvPr id="23" name="左大括号 15"/>
          <p:cNvSpPr>
            <a:spLocks/>
          </p:cNvSpPr>
          <p:nvPr/>
        </p:nvSpPr>
        <p:spPr bwMode="auto">
          <a:xfrm rot="10800000">
            <a:off x="4648200" y="4191000"/>
            <a:ext cx="152400" cy="1066800"/>
          </a:xfrm>
          <a:prstGeom prst="leftBrace">
            <a:avLst>
              <a:gd name="adj1" fmla="val 25634"/>
              <a:gd name="adj2" fmla="val 50000"/>
            </a:avLst>
          </a:prstGeom>
          <a:solidFill>
            <a:schemeClr val="bg1"/>
          </a:solidFill>
          <a:ln w="38100" algn="ctr">
            <a:solidFill>
              <a:schemeClr val="tx1"/>
            </a:solidFill>
            <a:round/>
            <a:headEnd/>
            <a:tailEnd/>
          </a:ln>
        </p:spPr>
        <p:txBody>
          <a:bodyPr/>
          <a:lstStyle/>
          <a:p>
            <a:endParaRPr lang="zh-CN" altLang="en-US"/>
          </a:p>
        </p:txBody>
      </p:sp>
      <p:sp>
        <p:nvSpPr>
          <p:cNvPr id="24" name="TextBox 23"/>
          <p:cNvSpPr txBox="1">
            <a:spLocks noChangeArrowheads="1"/>
          </p:cNvSpPr>
          <p:nvPr/>
        </p:nvSpPr>
        <p:spPr bwMode="auto">
          <a:xfrm>
            <a:off x="7918450" y="1524000"/>
            <a:ext cx="615950" cy="1981200"/>
          </a:xfrm>
          <a:prstGeom prst="rect">
            <a:avLst/>
          </a:prstGeom>
          <a:noFill/>
          <a:ln w="25400">
            <a:solidFill>
              <a:srgbClr val="0000FF"/>
            </a:solidFill>
            <a:miter lim="800000"/>
            <a:headEnd/>
            <a:tailEnd/>
          </a:ln>
        </p:spPr>
        <p:txBody>
          <a:bodyPr vert="eaVert">
            <a:spAutoFit/>
          </a:bodyPr>
          <a:lstStyle/>
          <a:p>
            <a:r>
              <a:rPr lang="zh-CN" altLang="en-US" sz="2800" b="1">
                <a:solidFill>
                  <a:srgbClr val="FF0000"/>
                </a:solidFill>
              </a:rPr>
              <a:t>有益的变化</a:t>
            </a:r>
          </a:p>
        </p:txBody>
      </p:sp>
      <p:sp>
        <p:nvSpPr>
          <p:cNvPr id="25" name="TextBox 24"/>
          <p:cNvSpPr txBox="1">
            <a:spLocks noChangeArrowheads="1"/>
          </p:cNvSpPr>
          <p:nvPr/>
        </p:nvSpPr>
        <p:spPr bwMode="auto">
          <a:xfrm>
            <a:off x="4937125" y="3810000"/>
            <a:ext cx="554038" cy="1828800"/>
          </a:xfrm>
          <a:prstGeom prst="rect">
            <a:avLst/>
          </a:prstGeom>
          <a:noFill/>
          <a:ln w="25400">
            <a:solidFill>
              <a:srgbClr val="0000FF"/>
            </a:solidFill>
            <a:miter lim="800000"/>
            <a:headEnd/>
            <a:tailEnd/>
          </a:ln>
        </p:spPr>
        <p:txBody>
          <a:bodyPr vert="eaVert">
            <a:spAutoFit/>
          </a:bodyPr>
          <a:lstStyle/>
          <a:p>
            <a:r>
              <a:rPr lang="zh-CN" altLang="en-US" sz="2400" b="1">
                <a:solidFill>
                  <a:srgbClr val="FF0000"/>
                </a:solidFill>
              </a:rPr>
              <a:t>有害的变化</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additive="base">
                                        <p:cTn id="7" dur="500" fill="hold"/>
                                        <p:tgtEl>
                                          <p:spTgt spid="16387"/>
                                        </p:tgtEl>
                                        <p:attrNameLst>
                                          <p:attrName>ppt_x</p:attrName>
                                        </p:attrNameLst>
                                      </p:cBhvr>
                                      <p:tavLst>
                                        <p:tav tm="0">
                                          <p:val>
                                            <p:strVal val="#ppt_x"/>
                                          </p:val>
                                        </p:tav>
                                        <p:tav tm="100000">
                                          <p:val>
                                            <p:strVal val="#ppt_x"/>
                                          </p:val>
                                        </p:tav>
                                      </p:tavLst>
                                    </p:anim>
                                    <p:anim calcmode="lin" valueType="num">
                                      <p:cBhvr additive="base">
                                        <p:cTn id="8" dur="500" fill="hold"/>
                                        <p:tgtEl>
                                          <p:spTgt spid="16387"/>
                                        </p:tgtEl>
                                        <p:attrNameLst>
                                          <p:attrName>ppt_y</p:attrName>
                                        </p:attrNameLst>
                                      </p:cBhvr>
                                      <p:tavLst>
                                        <p:tav tm="0">
                                          <p:val>
                                            <p:strVal val="1+#ppt_h/2"/>
                                          </p:val>
                                        </p:tav>
                                        <p:tav tm="100000">
                                          <p:val>
                                            <p:strVal val="#ppt_y"/>
                                          </p:val>
                                        </p:tav>
                                      </p:tavLst>
                                    </p:anim>
                                  </p:childTnLst>
                                </p:cTn>
                              </p:par>
                            </p:childTnLst>
                          </p:cTn>
                        </p:par>
                        <p:par>
                          <p:cTn id="9" fill="hold" nodeType="withGroup">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6388"/>
                                        </p:tgtEl>
                                        <p:attrNameLst>
                                          <p:attrName>style.visibility</p:attrName>
                                        </p:attrNameLst>
                                      </p:cBhvr>
                                      <p:to>
                                        <p:strVal val="visible"/>
                                      </p:to>
                                    </p:set>
                                    <p:anim calcmode="lin" valueType="num">
                                      <p:cBhvr additive="base">
                                        <p:cTn id="12" dur="500" fill="hold"/>
                                        <p:tgtEl>
                                          <p:spTgt spid="16388"/>
                                        </p:tgtEl>
                                        <p:attrNameLst>
                                          <p:attrName>ppt_x</p:attrName>
                                        </p:attrNameLst>
                                      </p:cBhvr>
                                      <p:tavLst>
                                        <p:tav tm="0">
                                          <p:val>
                                            <p:strVal val="#ppt_x"/>
                                          </p:val>
                                        </p:tav>
                                        <p:tav tm="100000">
                                          <p:val>
                                            <p:strVal val="#ppt_x"/>
                                          </p:val>
                                        </p:tav>
                                      </p:tavLst>
                                    </p:anim>
                                    <p:anim calcmode="lin" valueType="num">
                                      <p:cBhvr additive="base">
                                        <p:cTn id="13" dur="500" fill="hold"/>
                                        <p:tgtEl>
                                          <p:spTgt spid="16388"/>
                                        </p:tgtEl>
                                        <p:attrNameLst>
                                          <p:attrName>ppt_y</p:attrName>
                                        </p:attrNameLst>
                                      </p:cBhvr>
                                      <p:tavLst>
                                        <p:tav tm="0">
                                          <p:val>
                                            <p:strVal val="1+#ppt_h/2"/>
                                          </p:val>
                                        </p:tav>
                                        <p:tav tm="100000">
                                          <p:val>
                                            <p:strVal val="#ppt_y"/>
                                          </p:val>
                                        </p:tav>
                                      </p:tavLst>
                                    </p:anim>
                                  </p:childTnLst>
                                </p:cTn>
                              </p:par>
                            </p:childTnLst>
                          </p:cTn>
                        </p:par>
                        <p:par>
                          <p:cTn id="14" fill="hold" nodeType="withGroup">
                            <p:stCondLst>
                              <p:cond delay="1000"/>
                            </p:stCondLst>
                            <p:childTnLst>
                              <p:par>
                                <p:cTn id="15" presetID="2" presetClass="entr" presetSubtype="4" fill="hold" nodeType="afterEffect">
                                  <p:stCondLst>
                                    <p:cond delay="0"/>
                                  </p:stCondLst>
                                  <p:childTnLst>
                                    <p:set>
                                      <p:cBhvr>
                                        <p:cTn id="16" dur="1" fill="hold">
                                          <p:stCondLst>
                                            <p:cond delay="0"/>
                                          </p:stCondLst>
                                        </p:cTn>
                                        <p:tgtEl>
                                          <p:spTgt spid="16389">
                                            <p:txEl>
                                              <p:pRg st="0" end="0"/>
                                            </p:txEl>
                                          </p:spTgt>
                                        </p:tgtEl>
                                        <p:attrNameLst>
                                          <p:attrName>style.visibility</p:attrName>
                                        </p:attrNameLst>
                                      </p:cBhvr>
                                      <p:to>
                                        <p:strVal val="visible"/>
                                      </p:to>
                                    </p:set>
                                    <p:anim calcmode="lin" valueType="num">
                                      <p:cBhvr additive="base">
                                        <p:cTn id="17" dur="500" fill="hold"/>
                                        <p:tgtEl>
                                          <p:spTgt spid="16389">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6389">
                                            <p:txEl>
                                              <p:pRg st="0" end="0"/>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6390"/>
                                        </p:tgtEl>
                                        <p:attrNameLst>
                                          <p:attrName>style.visibility</p:attrName>
                                        </p:attrNameLst>
                                      </p:cBhvr>
                                      <p:to>
                                        <p:strVal val="visible"/>
                                      </p:to>
                                    </p:set>
                                    <p:anim calcmode="lin" valueType="num">
                                      <p:cBhvr additive="base">
                                        <p:cTn id="22" dur="500" fill="hold"/>
                                        <p:tgtEl>
                                          <p:spTgt spid="16390"/>
                                        </p:tgtEl>
                                        <p:attrNameLst>
                                          <p:attrName>ppt_x</p:attrName>
                                        </p:attrNameLst>
                                      </p:cBhvr>
                                      <p:tavLst>
                                        <p:tav tm="0">
                                          <p:val>
                                            <p:strVal val="#ppt_x"/>
                                          </p:val>
                                        </p:tav>
                                        <p:tav tm="100000">
                                          <p:val>
                                            <p:strVal val="#ppt_x"/>
                                          </p:val>
                                        </p:tav>
                                      </p:tavLst>
                                    </p:anim>
                                    <p:anim calcmode="lin" valueType="num">
                                      <p:cBhvr additive="base">
                                        <p:cTn id="23" dur="500" fill="hold"/>
                                        <p:tgtEl>
                                          <p:spTgt spid="16390"/>
                                        </p:tgtEl>
                                        <p:attrNameLst>
                                          <p:attrName>ppt_y</p:attrName>
                                        </p:attrNameLst>
                                      </p:cBhvr>
                                      <p:tavLst>
                                        <p:tav tm="0">
                                          <p:val>
                                            <p:strVal val="1+#ppt_h/2"/>
                                          </p:val>
                                        </p:tav>
                                        <p:tav tm="100000">
                                          <p:val>
                                            <p:strVal val="#ppt_y"/>
                                          </p:val>
                                        </p:tav>
                                      </p:tavLst>
                                    </p:anim>
                                  </p:childTnLst>
                                </p:cTn>
                              </p:par>
                            </p:childTnLst>
                          </p:cTn>
                        </p:par>
                        <p:par>
                          <p:cTn id="24" fill="hold" nodeType="withGroup">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16391"/>
                                        </p:tgtEl>
                                        <p:attrNameLst>
                                          <p:attrName>style.visibility</p:attrName>
                                        </p:attrNameLst>
                                      </p:cBhvr>
                                      <p:to>
                                        <p:strVal val="visible"/>
                                      </p:to>
                                    </p:set>
                                    <p:anim calcmode="lin" valueType="num">
                                      <p:cBhvr additive="base">
                                        <p:cTn id="27" dur="500" fill="hold"/>
                                        <p:tgtEl>
                                          <p:spTgt spid="16391"/>
                                        </p:tgtEl>
                                        <p:attrNameLst>
                                          <p:attrName>ppt_x</p:attrName>
                                        </p:attrNameLst>
                                      </p:cBhvr>
                                      <p:tavLst>
                                        <p:tav tm="0">
                                          <p:val>
                                            <p:strVal val="#ppt_x"/>
                                          </p:val>
                                        </p:tav>
                                        <p:tav tm="100000">
                                          <p:val>
                                            <p:strVal val="#ppt_x"/>
                                          </p:val>
                                        </p:tav>
                                      </p:tavLst>
                                    </p:anim>
                                    <p:anim calcmode="lin" valueType="num">
                                      <p:cBhvr additive="base">
                                        <p:cTn id="28" dur="500" fill="hold"/>
                                        <p:tgtEl>
                                          <p:spTgt spid="16391"/>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16392"/>
                                        </p:tgtEl>
                                        <p:attrNameLst>
                                          <p:attrName>style.visibility</p:attrName>
                                        </p:attrNameLst>
                                      </p:cBhvr>
                                      <p:to>
                                        <p:strVal val="visible"/>
                                      </p:to>
                                    </p:set>
                                    <p:anim calcmode="lin" valueType="num">
                                      <p:cBhvr additive="base">
                                        <p:cTn id="32" dur="500" fill="hold"/>
                                        <p:tgtEl>
                                          <p:spTgt spid="16392"/>
                                        </p:tgtEl>
                                        <p:attrNameLst>
                                          <p:attrName>ppt_x</p:attrName>
                                        </p:attrNameLst>
                                      </p:cBhvr>
                                      <p:tavLst>
                                        <p:tav tm="0">
                                          <p:val>
                                            <p:strVal val="#ppt_x"/>
                                          </p:val>
                                        </p:tav>
                                        <p:tav tm="100000">
                                          <p:val>
                                            <p:strVal val="#ppt_x"/>
                                          </p:val>
                                        </p:tav>
                                      </p:tavLst>
                                    </p:anim>
                                    <p:anim calcmode="lin" valueType="num">
                                      <p:cBhvr additive="base">
                                        <p:cTn id="33" dur="500" fill="hold"/>
                                        <p:tgtEl>
                                          <p:spTgt spid="16392"/>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6393"/>
                                        </p:tgtEl>
                                        <p:attrNameLst>
                                          <p:attrName>style.visibility</p:attrName>
                                        </p:attrNameLst>
                                      </p:cBhvr>
                                      <p:to>
                                        <p:strVal val="visible"/>
                                      </p:to>
                                    </p:set>
                                    <p:anim calcmode="lin" valueType="num">
                                      <p:cBhvr additive="base">
                                        <p:cTn id="38" dur="500" fill="hold"/>
                                        <p:tgtEl>
                                          <p:spTgt spid="16393"/>
                                        </p:tgtEl>
                                        <p:attrNameLst>
                                          <p:attrName>ppt_x</p:attrName>
                                        </p:attrNameLst>
                                      </p:cBhvr>
                                      <p:tavLst>
                                        <p:tav tm="0">
                                          <p:val>
                                            <p:strVal val="#ppt_x"/>
                                          </p:val>
                                        </p:tav>
                                        <p:tav tm="100000">
                                          <p:val>
                                            <p:strVal val="#ppt_x"/>
                                          </p:val>
                                        </p:tav>
                                      </p:tavLst>
                                    </p:anim>
                                    <p:anim calcmode="lin" valueType="num">
                                      <p:cBhvr additive="base">
                                        <p:cTn id="39" dur="500" fill="hold"/>
                                        <p:tgtEl>
                                          <p:spTgt spid="16393"/>
                                        </p:tgtEl>
                                        <p:attrNameLst>
                                          <p:attrName>ppt_y</p:attrName>
                                        </p:attrNameLst>
                                      </p:cBhvr>
                                      <p:tavLst>
                                        <p:tav tm="0">
                                          <p:val>
                                            <p:strVal val="1+#ppt_h/2"/>
                                          </p:val>
                                        </p:tav>
                                        <p:tav tm="100000">
                                          <p:val>
                                            <p:strVal val="#ppt_y"/>
                                          </p:val>
                                        </p:tav>
                                      </p:tavLst>
                                    </p:anim>
                                  </p:childTnLst>
                                </p:cTn>
                              </p:par>
                            </p:childTnLst>
                          </p:cTn>
                        </p:par>
                        <p:par>
                          <p:cTn id="40" fill="hold" nodeType="withGroup">
                            <p:stCondLst>
                              <p:cond delay="500"/>
                            </p:stCondLst>
                            <p:childTnLst>
                              <p:par>
                                <p:cTn id="41" presetID="2" presetClass="entr" presetSubtype="4" fill="hold" grpId="0" nodeType="afterEffect">
                                  <p:stCondLst>
                                    <p:cond delay="0"/>
                                  </p:stCondLst>
                                  <p:childTnLst>
                                    <p:set>
                                      <p:cBhvr>
                                        <p:cTn id="42" dur="1" fill="hold">
                                          <p:stCondLst>
                                            <p:cond delay="0"/>
                                          </p:stCondLst>
                                        </p:cTn>
                                        <p:tgtEl>
                                          <p:spTgt spid="16394"/>
                                        </p:tgtEl>
                                        <p:attrNameLst>
                                          <p:attrName>style.visibility</p:attrName>
                                        </p:attrNameLst>
                                      </p:cBhvr>
                                      <p:to>
                                        <p:strVal val="visible"/>
                                      </p:to>
                                    </p:set>
                                    <p:anim calcmode="lin" valueType="num">
                                      <p:cBhvr additive="base">
                                        <p:cTn id="43" dur="500" fill="hold"/>
                                        <p:tgtEl>
                                          <p:spTgt spid="16394"/>
                                        </p:tgtEl>
                                        <p:attrNameLst>
                                          <p:attrName>ppt_x</p:attrName>
                                        </p:attrNameLst>
                                      </p:cBhvr>
                                      <p:tavLst>
                                        <p:tav tm="0">
                                          <p:val>
                                            <p:strVal val="#ppt_x"/>
                                          </p:val>
                                        </p:tav>
                                        <p:tav tm="100000">
                                          <p:val>
                                            <p:strVal val="#ppt_x"/>
                                          </p:val>
                                        </p:tav>
                                      </p:tavLst>
                                    </p:anim>
                                    <p:anim calcmode="lin" valueType="num">
                                      <p:cBhvr additive="base">
                                        <p:cTn id="44" dur="500" fill="hold"/>
                                        <p:tgtEl>
                                          <p:spTgt spid="16394"/>
                                        </p:tgtEl>
                                        <p:attrNameLst>
                                          <p:attrName>ppt_y</p:attrName>
                                        </p:attrNameLst>
                                      </p:cBhvr>
                                      <p:tavLst>
                                        <p:tav tm="0">
                                          <p:val>
                                            <p:strVal val="1+#ppt_h/2"/>
                                          </p:val>
                                        </p:tav>
                                        <p:tav tm="100000">
                                          <p:val>
                                            <p:strVal val="#ppt_y"/>
                                          </p:val>
                                        </p:tav>
                                      </p:tavLst>
                                    </p:anim>
                                  </p:childTnLst>
                                </p:cTn>
                              </p:par>
                            </p:childTnLst>
                          </p:cTn>
                        </p:par>
                        <p:par>
                          <p:cTn id="45" fill="hold" nodeType="withGroup">
                            <p:stCondLst>
                              <p:cond delay="1000"/>
                            </p:stCondLst>
                            <p:childTnLst>
                              <p:par>
                                <p:cTn id="46" presetID="2" presetClass="entr" presetSubtype="4" fill="hold" nodeType="afterEffect">
                                  <p:stCondLst>
                                    <p:cond delay="0"/>
                                  </p:stCondLst>
                                  <p:childTnLst>
                                    <p:set>
                                      <p:cBhvr>
                                        <p:cTn id="47" dur="1" fill="hold">
                                          <p:stCondLst>
                                            <p:cond delay="0"/>
                                          </p:stCondLst>
                                        </p:cTn>
                                        <p:tgtEl>
                                          <p:spTgt spid="16395">
                                            <p:txEl>
                                              <p:pRg st="0" end="0"/>
                                            </p:txEl>
                                          </p:spTgt>
                                        </p:tgtEl>
                                        <p:attrNameLst>
                                          <p:attrName>style.visibility</p:attrName>
                                        </p:attrNameLst>
                                      </p:cBhvr>
                                      <p:to>
                                        <p:strVal val="visible"/>
                                      </p:to>
                                    </p:set>
                                    <p:anim calcmode="lin" valueType="num">
                                      <p:cBhvr additive="base">
                                        <p:cTn id="48" dur="500" fill="hold"/>
                                        <p:tgtEl>
                                          <p:spTgt spid="16395">
                                            <p:txEl>
                                              <p:pRg st="0" end="0"/>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16395">
                                            <p:txEl>
                                              <p:pRg st="0" end="0"/>
                                            </p:txEl>
                                          </p:spTgt>
                                        </p:tgtEl>
                                        <p:attrNameLst>
                                          <p:attrName>ppt_y</p:attrName>
                                        </p:attrNameLst>
                                      </p:cBhvr>
                                      <p:tavLst>
                                        <p:tav tm="0">
                                          <p:val>
                                            <p:strVal val="1+#ppt_h/2"/>
                                          </p:val>
                                        </p:tav>
                                        <p:tav tm="100000">
                                          <p:val>
                                            <p:strVal val="#ppt_y"/>
                                          </p:val>
                                        </p:tav>
                                      </p:tavLst>
                                    </p:anim>
                                  </p:childTnLst>
                                </p:cTn>
                              </p:par>
                            </p:childTnLst>
                          </p:cTn>
                        </p:par>
                        <p:par>
                          <p:cTn id="50" fill="hold" nodeType="withGroup">
                            <p:stCondLst>
                              <p:cond delay="1500"/>
                            </p:stCondLst>
                            <p:childTnLst>
                              <p:par>
                                <p:cTn id="51" presetID="2" presetClass="entr" presetSubtype="4" fill="hold" grpId="0" nodeType="afterEffect">
                                  <p:stCondLst>
                                    <p:cond delay="0"/>
                                  </p:stCondLst>
                                  <p:childTnLst>
                                    <p:set>
                                      <p:cBhvr>
                                        <p:cTn id="52" dur="1" fill="hold">
                                          <p:stCondLst>
                                            <p:cond delay="0"/>
                                          </p:stCondLst>
                                        </p:cTn>
                                        <p:tgtEl>
                                          <p:spTgt spid="16396"/>
                                        </p:tgtEl>
                                        <p:attrNameLst>
                                          <p:attrName>style.visibility</p:attrName>
                                        </p:attrNameLst>
                                      </p:cBhvr>
                                      <p:to>
                                        <p:strVal val="visible"/>
                                      </p:to>
                                    </p:set>
                                    <p:anim calcmode="lin" valueType="num">
                                      <p:cBhvr additive="base">
                                        <p:cTn id="53" dur="500" fill="hold"/>
                                        <p:tgtEl>
                                          <p:spTgt spid="16396"/>
                                        </p:tgtEl>
                                        <p:attrNameLst>
                                          <p:attrName>ppt_x</p:attrName>
                                        </p:attrNameLst>
                                      </p:cBhvr>
                                      <p:tavLst>
                                        <p:tav tm="0">
                                          <p:val>
                                            <p:strVal val="#ppt_x"/>
                                          </p:val>
                                        </p:tav>
                                        <p:tav tm="100000">
                                          <p:val>
                                            <p:strVal val="#ppt_x"/>
                                          </p:val>
                                        </p:tav>
                                      </p:tavLst>
                                    </p:anim>
                                    <p:anim calcmode="lin" valueType="num">
                                      <p:cBhvr additive="base">
                                        <p:cTn id="54" dur="500" fill="hold"/>
                                        <p:tgtEl>
                                          <p:spTgt spid="16396"/>
                                        </p:tgtEl>
                                        <p:attrNameLst>
                                          <p:attrName>ppt_y</p:attrName>
                                        </p:attrNameLst>
                                      </p:cBhvr>
                                      <p:tavLst>
                                        <p:tav tm="0">
                                          <p:val>
                                            <p:strVal val="1+#ppt_h/2"/>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16397"/>
                                        </p:tgtEl>
                                        <p:attrNameLst>
                                          <p:attrName>style.visibility</p:attrName>
                                        </p:attrNameLst>
                                      </p:cBhvr>
                                      <p:to>
                                        <p:strVal val="visible"/>
                                      </p:to>
                                    </p:set>
                                    <p:anim calcmode="lin" valueType="num">
                                      <p:cBhvr additive="base">
                                        <p:cTn id="59" dur="500" fill="hold"/>
                                        <p:tgtEl>
                                          <p:spTgt spid="16397"/>
                                        </p:tgtEl>
                                        <p:attrNameLst>
                                          <p:attrName>ppt_x</p:attrName>
                                        </p:attrNameLst>
                                      </p:cBhvr>
                                      <p:tavLst>
                                        <p:tav tm="0">
                                          <p:val>
                                            <p:strVal val="#ppt_x"/>
                                          </p:val>
                                        </p:tav>
                                        <p:tav tm="100000">
                                          <p:val>
                                            <p:strVal val="#ppt_x"/>
                                          </p:val>
                                        </p:tav>
                                      </p:tavLst>
                                    </p:anim>
                                    <p:anim calcmode="lin" valueType="num">
                                      <p:cBhvr additive="base">
                                        <p:cTn id="60" dur="500" fill="hold"/>
                                        <p:tgtEl>
                                          <p:spTgt spid="16397"/>
                                        </p:tgtEl>
                                        <p:attrNameLst>
                                          <p:attrName>ppt_y</p:attrName>
                                        </p:attrNameLst>
                                      </p:cBhvr>
                                      <p:tavLst>
                                        <p:tav tm="0">
                                          <p:val>
                                            <p:strVal val="1+#ppt_h/2"/>
                                          </p:val>
                                        </p:tav>
                                        <p:tav tm="100000">
                                          <p:val>
                                            <p:strVal val="#ppt_y"/>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16398"/>
                                        </p:tgtEl>
                                        <p:attrNameLst>
                                          <p:attrName>style.visibility</p:attrName>
                                        </p:attrNameLst>
                                      </p:cBhvr>
                                      <p:to>
                                        <p:strVal val="visible"/>
                                      </p:to>
                                    </p:set>
                                    <p:anim calcmode="lin" valueType="num">
                                      <p:cBhvr additive="base">
                                        <p:cTn id="65" dur="500" fill="hold"/>
                                        <p:tgtEl>
                                          <p:spTgt spid="16398"/>
                                        </p:tgtEl>
                                        <p:attrNameLst>
                                          <p:attrName>ppt_x</p:attrName>
                                        </p:attrNameLst>
                                      </p:cBhvr>
                                      <p:tavLst>
                                        <p:tav tm="0">
                                          <p:val>
                                            <p:strVal val="#ppt_x"/>
                                          </p:val>
                                        </p:tav>
                                        <p:tav tm="100000">
                                          <p:val>
                                            <p:strVal val="#ppt_x"/>
                                          </p:val>
                                        </p:tav>
                                      </p:tavLst>
                                    </p:anim>
                                    <p:anim calcmode="lin" valueType="num">
                                      <p:cBhvr additive="base">
                                        <p:cTn id="66" dur="500" fill="hold"/>
                                        <p:tgtEl>
                                          <p:spTgt spid="16398"/>
                                        </p:tgtEl>
                                        <p:attrNameLst>
                                          <p:attrName>ppt_y</p:attrName>
                                        </p:attrNameLst>
                                      </p:cBhvr>
                                      <p:tavLst>
                                        <p:tav tm="0">
                                          <p:val>
                                            <p:strVal val="1+#ppt_h/2"/>
                                          </p:val>
                                        </p:tav>
                                        <p:tav tm="100000">
                                          <p:val>
                                            <p:strVal val="#ppt_y"/>
                                          </p:val>
                                        </p:tav>
                                      </p:tavLst>
                                    </p:anim>
                                  </p:childTnLst>
                                </p:cTn>
                              </p:par>
                            </p:childTnLst>
                          </p:cTn>
                        </p:par>
                      </p:childTnLst>
                    </p:cTn>
                  </p:par>
                  <p:par>
                    <p:cTn id="67" fill="hold" nodeType="clickPar">
                      <p:stCondLst>
                        <p:cond delay="indefinite"/>
                      </p:stCondLst>
                      <p:childTnLst>
                        <p:par>
                          <p:cTn id="68" fill="hold" nodeType="withGroup">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16399"/>
                                        </p:tgtEl>
                                        <p:attrNameLst>
                                          <p:attrName>style.visibility</p:attrName>
                                        </p:attrNameLst>
                                      </p:cBhvr>
                                      <p:to>
                                        <p:strVal val="visible"/>
                                      </p:to>
                                    </p:set>
                                    <p:anim calcmode="lin" valueType="num">
                                      <p:cBhvr additive="base">
                                        <p:cTn id="71" dur="500" fill="hold"/>
                                        <p:tgtEl>
                                          <p:spTgt spid="16399"/>
                                        </p:tgtEl>
                                        <p:attrNameLst>
                                          <p:attrName>ppt_x</p:attrName>
                                        </p:attrNameLst>
                                      </p:cBhvr>
                                      <p:tavLst>
                                        <p:tav tm="0">
                                          <p:val>
                                            <p:strVal val="#ppt_x"/>
                                          </p:val>
                                        </p:tav>
                                        <p:tav tm="100000">
                                          <p:val>
                                            <p:strVal val="#ppt_x"/>
                                          </p:val>
                                        </p:tav>
                                      </p:tavLst>
                                    </p:anim>
                                    <p:anim calcmode="lin" valueType="num">
                                      <p:cBhvr additive="base">
                                        <p:cTn id="72" dur="500" fill="hold"/>
                                        <p:tgtEl>
                                          <p:spTgt spid="16399"/>
                                        </p:tgtEl>
                                        <p:attrNameLst>
                                          <p:attrName>ppt_y</p:attrName>
                                        </p:attrNameLst>
                                      </p:cBhvr>
                                      <p:tavLst>
                                        <p:tav tm="0">
                                          <p:val>
                                            <p:strVal val="1+#ppt_h/2"/>
                                          </p:val>
                                        </p:tav>
                                        <p:tav tm="100000">
                                          <p:val>
                                            <p:strVal val="#ppt_y"/>
                                          </p:val>
                                        </p:tav>
                                      </p:tavLst>
                                    </p:anim>
                                  </p:childTnLst>
                                </p:cTn>
                              </p:par>
                            </p:childTnLst>
                          </p:cTn>
                        </p:par>
                        <p:par>
                          <p:cTn id="73" fill="hold" nodeType="withGroup">
                            <p:stCondLst>
                              <p:cond delay="500"/>
                            </p:stCondLst>
                            <p:childTnLst>
                              <p:par>
                                <p:cTn id="74" presetID="2" presetClass="entr" presetSubtype="4" fill="hold" nodeType="afterEffect">
                                  <p:stCondLst>
                                    <p:cond delay="0"/>
                                  </p:stCondLst>
                                  <p:childTnLst>
                                    <p:set>
                                      <p:cBhvr>
                                        <p:cTn id="75" dur="1" fill="hold">
                                          <p:stCondLst>
                                            <p:cond delay="0"/>
                                          </p:stCondLst>
                                        </p:cTn>
                                        <p:tgtEl>
                                          <p:spTgt spid="16400">
                                            <p:txEl>
                                              <p:pRg st="0" end="0"/>
                                            </p:txEl>
                                          </p:spTgt>
                                        </p:tgtEl>
                                        <p:attrNameLst>
                                          <p:attrName>style.visibility</p:attrName>
                                        </p:attrNameLst>
                                      </p:cBhvr>
                                      <p:to>
                                        <p:strVal val="visible"/>
                                      </p:to>
                                    </p:set>
                                    <p:anim calcmode="lin" valueType="num">
                                      <p:cBhvr additive="base">
                                        <p:cTn id="76" dur="500" fill="hold"/>
                                        <p:tgtEl>
                                          <p:spTgt spid="16400">
                                            <p:txEl>
                                              <p:pRg st="0" end="0"/>
                                            </p:txEl>
                                          </p:spTgt>
                                        </p:tgtEl>
                                        <p:attrNameLst>
                                          <p:attrName>ppt_x</p:attrName>
                                        </p:attrNameLst>
                                      </p:cBhvr>
                                      <p:tavLst>
                                        <p:tav tm="0">
                                          <p:val>
                                            <p:strVal val="#ppt_x"/>
                                          </p:val>
                                        </p:tav>
                                        <p:tav tm="100000">
                                          <p:val>
                                            <p:strVal val="#ppt_x"/>
                                          </p:val>
                                        </p:tav>
                                      </p:tavLst>
                                    </p:anim>
                                    <p:anim calcmode="lin" valueType="num">
                                      <p:cBhvr additive="base">
                                        <p:cTn id="77" dur="500" fill="hold"/>
                                        <p:tgtEl>
                                          <p:spTgt spid="16400">
                                            <p:txEl>
                                              <p:pRg st="0" end="0"/>
                                            </p:txEl>
                                          </p:spTgt>
                                        </p:tgtEl>
                                        <p:attrNameLst>
                                          <p:attrName>ppt_y</p:attrName>
                                        </p:attrNameLst>
                                      </p:cBhvr>
                                      <p:tavLst>
                                        <p:tav tm="0">
                                          <p:val>
                                            <p:strVal val="1+#ppt_h/2"/>
                                          </p:val>
                                        </p:tav>
                                        <p:tav tm="100000">
                                          <p:val>
                                            <p:strVal val="#ppt_y"/>
                                          </p:val>
                                        </p:tav>
                                      </p:tavLst>
                                    </p:anim>
                                  </p:childTnLst>
                                </p:cTn>
                              </p:par>
                            </p:childTnLst>
                          </p:cTn>
                        </p:par>
                        <p:par>
                          <p:cTn id="78" fill="hold" nodeType="withGroup">
                            <p:stCondLst>
                              <p:cond delay="1000"/>
                            </p:stCondLst>
                            <p:childTnLst>
                              <p:par>
                                <p:cTn id="79" presetID="2" presetClass="entr" presetSubtype="4" fill="hold" grpId="0" nodeType="afterEffect">
                                  <p:stCondLst>
                                    <p:cond delay="0"/>
                                  </p:stCondLst>
                                  <p:childTnLst>
                                    <p:set>
                                      <p:cBhvr>
                                        <p:cTn id="80" dur="1" fill="hold">
                                          <p:stCondLst>
                                            <p:cond delay="0"/>
                                          </p:stCondLst>
                                        </p:cTn>
                                        <p:tgtEl>
                                          <p:spTgt spid="16401"/>
                                        </p:tgtEl>
                                        <p:attrNameLst>
                                          <p:attrName>style.visibility</p:attrName>
                                        </p:attrNameLst>
                                      </p:cBhvr>
                                      <p:to>
                                        <p:strVal val="visible"/>
                                      </p:to>
                                    </p:set>
                                    <p:anim calcmode="lin" valueType="num">
                                      <p:cBhvr additive="base">
                                        <p:cTn id="81" dur="500" fill="hold"/>
                                        <p:tgtEl>
                                          <p:spTgt spid="16401"/>
                                        </p:tgtEl>
                                        <p:attrNameLst>
                                          <p:attrName>ppt_x</p:attrName>
                                        </p:attrNameLst>
                                      </p:cBhvr>
                                      <p:tavLst>
                                        <p:tav tm="0">
                                          <p:val>
                                            <p:strVal val="#ppt_x"/>
                                          </p:val>
                                        </p:tav>
                                        <p:tav tm="100000">
                                          <p:val>
                                            <p:strVal val="#ppt_x"/>
                                          </p:val>
                                        </p:tav>
                                      </p:tavLst>
                                    </p:anim>
                                    <p:anim calcmode="lin" valueType="num">
                                      <p:cBhvr additive="base">
                                        <p:cTn id="82" dur="500" fill="hold"/>
                                        <p:tgtEl>
                                          <p:spTgt spid="16401"/>
                                        </p:tgtEl>
                                        <p:attrNameLst>
                                          <p:attrName>ppt_y</p:attrName>
                                        </p:attrNameLst>
                                      </p:cBhvr>
                                      <p:tavLst>
                                        <p:tav tm="0">
                                          <p:val>
                                            <p:strVal val="1+#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 presetClass="entr" presetSubtype="2" fill="hold" grpId="0" nodeType="clickEffect">
                                  <p:stCondLst>
                                    <p:cond delay="0"/>
                                  </p:stCondLst>
                                  <p:childTnLst>
                                    <p:set>
                                      <p:cBhvr>
                                        <p:cTn id="86" dur="1" fill="hold">
                                          <p:stCondLst>
                                            <p:cond delay="0"/>
                                          </p:stCondLst>
                                        </p:cTn>
                                        <p:tgtEl>
                                          <p:spTgt spid="22"/>
                                        </p:tgtEl>
                                        <p:attrNameLst>
                                          <p:attrName>style.visibility</p:attrName>
                                        </p:attrNameLst>
                                      </p:cBhvr>
                                      <p:to>
                                        <p:strVal val="visible"/>
                                      </p:to>
                                    </p:set>
                                    <p:anim calcmode="lin" valueType="num">
                                      <p:cBhvr additive="base">
                                        <p:cTn id="87" dur="500" fill="hold"/>
                                        <p:tgtEl>
                                          <p:spTgt spid="22"/>
                                        </p:tgtEl>
                                        <p:attrNameLst>
                                          <p:attrName>ppt_x</p:attrName>
                                        </p:attrNameLst>
                                      </p:cBhvr>
                                      <p:tavLst>
                                        <p:tav tm="0">
                                          <p:val>
                                            <p:strVal val="1+#ppt_w/2"/>
                                          </p:val>
                                        </p:tav>
                                        <p:tav tm="100000">
                                          <p:val>
                                            <p:strVal val="#ppt_x"/>
                                          </p:val>
                                        </p:tav>
                                      </p:tavLst>
                                    </p:anim>
                                    <p:anim calcmode="lin" valueType="num">
                                      <p:cBhvr additive="base">
                                        <p:cTn id="88" dur="500" fill="hold"/>
                                        <p:tgtEl>
                                          <p:spTgt spid="22"/>
                                        </p:tgtEl>
                                        <p:attrNameLst>
                                          <p:attrName>ppt_y</p:attrName>
                                        </p:attrNameLst>
                                      </p:cBhvr>
                                      <p:tavLst>
                                        <p:tav tm="0">
                                          <p:val>
                                            <p:strVal val="#ppt_y"/>
                                          </p:val>
                                        </p:tav>
                                        <p:tav tm="100000">
                                          <p:val>
                                            <p:strVal val="#ppt_y"/>
                                          </p:val>
                                        </p:tav>
                                      </p:tavLst>
                                    </p:anim>
                                  </p:childTnLst>
                                </p:cTn>
                              </p:par>
                            </p:childTnLst>
                          </p:cTn>
                        </p:par>
                        <p:par>
                          <p:cTn id="89" fill="hold">
                            <p:stCondLst>
                              <p:cond delay="500"/>
                            </p:stCondLst>
                            <p:childTnLst>
                              <p:par>
                                <p:cTn id="90" presetID="2" presetClass="entr" presetSubtype="2" fill="hold" grpId="0" nodeType="afterEffect">
                                  <p:stCondLst>
                                    <p:cond delay="0"/>
                                  </p:stCondLst>
                                  <p:childTnLst>
                                    <p:set>
                                      <p:cBhvr>
                                        <p:cTn id="91" dur="1" fill="hold">
                                          <p:stCondLst>
                                            <p:cond delay="0"/>
                                          </p:stCondLst>
                                        </p:cTn>
                                        <p:tgtEl>
                                          <p:spTgt spid="24"/>
                                        </p:tgtEl>
                                        <p:attrNameLst>
                                          <p:attrName>style.visibility</p:attrName>
                                        </p:attrNameLst>
                                      </p:cBhvr>
                                      <p:to>
                                        <p:strVal val="visible"/>
                                      </p:to>
                                    </p:set>
                                    <p:anim calcmode="lin" valueType="num">
                                      <p:cBhvr additive="base">
                                        <p:cTn id="92" dur="500" fill="hold"/>
                                        <p:tgtEl>
                                          <p:spTgt spid="24"/>
                                        </p:tgtEl>
                                        <p:attrNameLst>
                                          <p:attrName>ppt_x</p:attrName>
                                        </p:attrNameLst>
                                      </p:cBhvr>
                                      <p:tavLst>
                                        <p:tav tm="0">
                                          <p:val>
                                            <p:strVal val="1+#ppt_w/2"/>
                                          </p:val>
                                        </p:tav>
                                        <p:tav tm="100000">
                                          <p:val>
                                            <p:strVal val="#ppt_x"/>
                                          </p:val>
                                        </p:tav>
                                      </p:tavLst>
                                    </p:anim>
                                    <p:anim calcmode="lin" valueType="num">
                                      <p:cBhvr additive="base">
                                        <p:cTn id="93"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2" presetClass="entr" presetSubtype="2" fill="hold" grpId="0" nodeType="clickEffect">
                                  <p:stCondLst>
                                    <p:cond delay="0"/>
                                  </p:stCondLst>
                                  <p:childTnLst>
                                    <p:set>
                                      <p:cBhvr>
                                        <p:cTn id="97" dur="1" fill="hold">
                                          <p:stCondLst>
                                            <p:cond delay="0"/>
                                          </p:stCondLst>
                                        </p:cTn>
                                        <p:tgtEl>
                                          <p:spTgt spid="23"/>
                                        </p:tgtEl>
                                        <p:attrNameLst>
                                          <p:attrName>style.visibility</p:attrName>
                                        </p:attrNameLst>
                                      </p:cBhvr>
                                      <p:to>
                                        <p:strVal val="visible"/>
                                      </p:to>
                                    </p:set>
                                    <p:anim calcmode="lin" valueType="num">
                                      <p:cBhvr additive="base">
                                        <p:cTn id="98" dur="500" fill="hold"/>
                                        <p:tgtEl>
                                          <p:spTgt spid="23"/>
                                        </p:tgtEl>
                                        <p:attrNameLst>
                                          <p:attrName>ppt_x</p:attrName>
                                        </p:attrNameLst>
                                      </p:cBhvr>
                                      <p:tavLst>
                                        <p:tav tm="0">
                                          <p:val>
                                            <p:strVal val="1+#ppt_w/2"/>
                                          </p:val>
                                        </p:tav>
                                        <p:tav tm="100000">
                                          <p:val>
                                            <p:strVal val="#ppt_x"/>
                                          </p:val>
                                        </p:tav>
                                      </p:tavLst>
                                    </p:anim>
                                    <p:anim calcmode="lin" valueType="num">
                                      <p:cBhvr additive="base">
                                        <p:cTn id="99" dur="500" fill="hold"/>
                                        <p:tgtEl>
                                          <p:spTgt spid="23"/>
                                        </p:tgtEl>
                                        <p:attrNameLst>
                                          <p:attrName>ppt_y</p:attrName>
                                        </p:attrNameLst>
                                      </p:cBhvr>
                                      <p:tavLst>
                                        <p:tav tm="0">
                                          <p:val>
                                            <p:strVal val="#ppt_y"/>
                                          </p:val>
                                        </p:tav>
                                        <p:tav tm="100000">
                                          <p:val>
                                            <p:strVal val="#ppt_y"/>
                                          </p:val>
                                        </p:tav>
                                      </p:tavLst>
                                    </p:anim>
                                  </p:childTnLst>
                                </p:cTn>
                              </p:par>
                            </p:childTnLst>
                          </p:cTn>
                        </p:par>
                        <p:par>
                          <p:cTn id="100" fill="hold">
                            <p:stCondLst>
                              <p:cond delay="500"/>
                            </p:stCondLst>
                            <p:childTnLst>
                              <p:par>
                                <p:cTn id="101" presetID="2" presetClass="entr" presetSubtype="2" fill="hold" grpId="0" nodeType="afterEffect">
                                  <p:stCondLst>
                                    <p:cond delay="0"/>
                                  </p:stCondLst>
                                  <p:childTnLst>
                                    <p:set>
                                      <p:cBhvr>
                                        <p:cTn id="102" dur="1" fill="hold">
                                          <p:stCondLst>
                                            <p:cond delay="0"/>
                                          </p:stCondLst>
                                        </p:cTn>
                                        <p:tgtEl>
                                          <p:spTgt spid="25"/>
                                        </p:tgtEl>
                                        <p:attrNameLst>
                                          <p:attrName>style.visibility</p:attrName>
                                        </p:attrNameLst>
                                      </p:cBhvr>
                                      <p:to>
                                        <p:strVal val="visible"/>
                                      </p:to>
                                    </p:set>
                                    <p:anim calcmode="lin" valueType="num">
                                      <p:cBhvr additive="base">
                                        <p:cTn id="103" dur="500" fill="hold"/>
                                        <p:tgtEl>
                                          <p:spTgt spid="25"/>
                                        </p:tgtEl>
                                        <p:attrNameLst>
                                          <p:attrName>ppt_x</p:attrName>
                                        </p:attrNameLst>
                                      </p:cBhvr>
                                      <p:tavLst>
                                        <p:tav tm="0">
                                          <p:val>
                                            <p:strVal val="1+#ppt_w/2"/>
                                          </p:val>
                                        </p:tav>
                                        <p:tav tm="100000">
                                          <p:val>
                                            <p:strVal val="#ppt_x"/>
                                          </p:val>
                                        </p:tav>
                                      </p:tavLst>
                                    </p:anim>
                                    <p:anim calcmode="lin" valueType="num">
                                      <p:cBhvr additive="base">
                                        <p:cTn id="104"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P spid="16388" grpId="0" animBg="1"/>
      <p:bldP spid="16390" grpId="0"/>
      <p:bldP spid="16391" grpId="0"/>
      <p:bldP spid="16392" grpId="0"/>
      <p:bldP spid="16393" grpId="0" animBg="1"/>
      <p:bldP spid="16394" grpId="0"/>
      <p:bldP spid="16396" grpId="0"/>
      <p:bldP spid="16397" grpId="0"/>
      <p:bldP spid="16398" grpId="0"/>
      <p:bldP spid="16399" grpId="0" animBg="1"/>
      <p:bldP spid="16401" grpId="0"/>
      <p:bldP spid="22" grpId="0" animBg="1"/>
      <p:bldP spid="23" grpId="0" animBg="1"/>
      <p:bldP spid="24" grpId="0" animBg="1"/>
      <p:bldP spid="2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14282" y="0"/>
            <a:ext cx="2714644" cy="584775"/>
          </a:xfrm>
          <a:prstGeom prst="rect">
            <a:avLst/>
          </a:prstGeom>
          <a:solidFill>
            <a:schemeClr val="accent2">
              <a:lumMod val="40000"/>
              <a:lumOff val="60000"/>
            </a:schemeClr>
          </a:solidFill>
          <a:ln>
            <a:solidFill>
              <a:schemeClr val="accent5">
                <a:lumMod val="60000"/>
                <a:lumOff val="40000"/>
              </a:schemeClr>
            </a:solidFill>
          </a:ln>
        </p:spPr>
        <p:txBody>
          <a:bodyPr wrap="square">
            <a:spAutoFit/>
          </a:bodyPr>
          <a:lstStyle/>
          <a:p>
            <a:r>
              <a:rPr lang="zh-CN" altLang="en-US" sz="3200" b="1" i="1" dirty="0" smtClean="0">
                <a:solidFill>
                  <a:srgbClr val="7030A0"/>
                </a:solidFill>
              </a:rPr>
              <a:t>四、巩固练习</a:t>
            </a:r>
            <a:endParaRPr lang="zh-CN" altLang="en-US" sz="3200" b="1" i="1" dirty="0">
              <a:solidFill>
                <a:srgbClr val="7030A0"/>
              </a:solidFill>
            </a:endParaRPr>
          </a:p>
        </p:txBody>
      </p:sp>
      <p:sp>
        <p:nvSpPr>
          <p:cNvPr id="3" name="矩形 2"/>
          <p:cNvSpPr/>
          <p:nvPr/>
        </p:nvSpPr>
        <p:spPr>
          <a:xfrm>
            <a:off x="142844" y="714356"/>
            <a:ext cx="6715156" cy="1754326"/>
          </a:xfrm>
          <a:prstGeom prst="rect">
            <a:avLst/>
          </a:prstGeom>
          <a:solidFill>
            <a:schemeClr val="accent4">
              <a:lumMod val="60000"/>
              <a:lumOff val="40000"/>
            </a:schemeClr>
          </a:solidFill>
        </p:spPr>
        <p:txBody>
          <a:bodyPr wrap="square">
            <a:spAutoFit/>
          </a:bodyPr>
          <a:lstStyle/>
          <a:p>
            <a:r>
              <a:rPr lang="en-US" altLang="zh-CN" dirty="0" smtClean="0"/>
              <a:t>1.</a:t>
            </a:r>
            <a:r>
              <a:rPr lang="zh-CN" altLang="en-US" dirty="0" smtClean="0"/>
              <a:t>下图是英国城市人口占总人口比例图，促使在</a:t>
            </a:r>
            <a:r>
              <a:rPr lang="en-US" altLang="zh-CN" dirty="0" smtClean="0"/>
              <a:t>1801-1851</a:t>
            </a:r>
            <a:r>
              <a:rPr lang="zh-CN" altLang="en-US" dirty="0" smtClean="0"/>
              <a:t>年英国</a:t>
            </a:r>
          </a:p>
          <a:p>
            <a:r>
              <a:rPr lang="zh-CN" altLang="en-US" dirty="0" smtClean="0"/>
              <a:t>城市人口快速增长的主要原因是（  </a:t>
            </a:r>
            <a:r>
              <a:rPr lang="en-US" altLang="zh-CN" dirty="0" smtClean="0"/>
              <a:t>A</a:t>
            </a:r>
            <a:r>
              <a:rPr lang="zh-CN" altLang="en-US" dirty="0" smtClean="0"/>
              <a:t>   ）</a:t>
            </a:r>
            <a:endParaRPr lang="en-US" altLang="zh-CN" dirty="0" smtClean="0"/>
          </a:p>
          <a:p>
            <a:r>
              <a:rPr lang="zh-CN" altLang="en-US" dirty="0" smtClean="0"/>
              <a:t> </a:t>
            </a:r>
            <a:r>
              <a:rPr lang="en-US" altLang="zh-CN" dirty="0" smtClean="0"/>
              <a:t>A.</a:t>
            </a:r>
            <a:r>
              <a:rPr lang="zh-CN" altLang="en-US" dirty="0" smtClean="0"/>
              <a:t>第二次工业革命的完成   </a:t>
            </a:r>
            <a:r>
              <a:rPr lang="en-US" altLang="zh-CN" dirty="0" smtClean="0"/>
              <a:t>B.</a:t>
            </a:r>
            <a:r>
              <a:rPr lang="zh-CN" altLang="en-US" dirty="0" smtClean="0"/>
              <a:t>殖民扩张和掠夺</a:t>
            </a:r>
          </a:p>
          <a:p>
            <a:r>
              <a:rPr lang="en-US" altLang="zh-CN" dirty="0" smtClean="0"/>
              <a:t>C.《</a:t>
            </a:r>
            <a:r>
              <a:rPr lang="zh-CN" altLang="en-US" dirty="0" smtClean="0"/>
              <a:t>权利法案</a:t>
            </a:r>
            <a:r>
              <a:rPr lang="en-US" altLang="zh-CN" dirty="0" smtClean="0"/>
              <a:t>》</a:t>
            </a:r>
            <a:r>
              <a:rPr lang="zh-CN" altLang="en-US" dirty="0" smtClean="0"/>
              <a:t>的颁布      </a:t>
            </a:r>
            <a:r>
              <a:rPr lang="en-US" altLang="zh-CN" dirty="0" smtClean="0"/>
              <a:t>D.</a:t>
            </a:r>
            <a:r>
              <a:rPr lang="zh-CN" altLang="en-US" dirty="0" smtClean="0"/>
              <a:t>工业革命的完成 </a:t>
            </a:r>
          </a:p>
          <a:p>
            <a:r>
              <a:rPr lang="zh-CN" altLang="en-US" dirty="0" smtClean="0"/>
              <a:t> </a:t>
            </a:r>
            <a:endParaRPr lang="zh-CN" altLang="en-US" dirty="0"/>
          </a:p>
        </p:txBody>
      </p:sp>
      <p:pic>
        <p:nvPicPr>
          <p:cNvPr id="4" name="图片 46" descr="C:\Users\Administrator\Documents\Tencent Files\973181175\Image\C2C\0NZ%N1TR5ADB$S0(Z~5A3HJ.png"/>
          <p:cNvPicPr>
            <a:picLocks noChangeAspect="1" noChangeArrowheads="1"/>
          </p:cNvPicPr>
          <p:nvPr/>
        </p:nvPicPr>
        <p:blipFill>
          <a:blip r:embed="rId2" r:link="rId3" cstate="print"/>
          <a:srcRect l="7500" t="12727" b="5000"/>
          <a:stretch>
            <a:fillRect/>
          </a:stretch>
        </p:blipFill>
        <p:spPr>
          <a:xfrm>
            <a:off x="6572264" y="1928802"/>
            <a:ext cx="2274570" cy="1854835"/>
          </a:xfrm>
          <a:prstGeom prst="rect">
            <a:avLst/>
          </a:prstGeom>
          <a:noFill/>
          <a:ln w="9525">
            <a:noFill/>
            <a:miter lim="800000"/>
            <a:headEnd/>
            <a:tailEnd/>
          </a:ln>
        </p:spPr>
      </p:pic>
      <p:sp>
        <p:nvSpPr>
          <p:cNvPr id="5" name="矩形 4"/>
          <p:cNvSpPr/>
          <p:nvPr/>
        </p:nvSpPr>
        <p:spPr>
          <a:xfrm>
            <a:off x="357158" y="4143380"/>
            <a:ext cx="7643866" cy="2031325"/>
          </a:xfrm>
          <a:prstGeom prst="rect">
            <a:avLst/>
          </a:prstGeom>
          <a:solidFill>
            <a:srgbClr val="00B050"/>
          </a:solidFill>
          <a:ln>
            <a:solidFill>
              <a:srgbClr val="00B050"/>
            </a:solidFill>
          </a:ln>
        </p:spPr>
        <p:txBody>
          <a:bodyPr wrap="square">
            <a:spAutoFit/>
          </a:bodyPr>
          <a:lstStyle/>
          <a:p>
            <a:endParaRPr lang="zh-CN" altLang="en-US" dirty="0" smtClean="0"/>
          </a:p>
          <a:p>
            <a:r>
              <a:rPr lang="en-US" altLang="zh-CN" dirty="0" smtClean="0"/>
              <a:t>2.</a:t>
            </a:r>
            <a:r>
              <a:rPr lang="zh-CN" altLang="en-US" dirty="0" smtClean="0"/>
              <a:t>平奇贝克在</a:t>
            </a:r>
            <a:r>
              <a:rPr lang="en-US" altLang="zh-CN" dirty="0" smtClean="0"/>
              <a:t>《</a:t>
            </a:r>
            <a:r>
              <a:rPr lang="zh-CN" altLang="en-US" dirty="0" smtClean="0"/>
              <a:t>女工与工业革命</a:t>
            </a:r>
            <a:r>
              <a:rPr lang="en-US" altLang="zh-CN" dirty="0" smtClean="0"/>
              <a:t>》</a:t>
            </a:r>
            <a:r>
              <a:rPr lang="zh-CN" altLang="en-US" dirty="0" smtClean="0"/>
              <a:t>中提及：工厂“使年轻妇女走出</a:t>
            </a:r>
          </a:p>
          <a:p>
            <a:r>
              <a:rPr lang="zh-CN" altLang="en-US" dirty="0" smtClean="0"/>
              <a:t>狭小的‘家’，这种家在场地、光线、空气、思想和同伴方面都非常</a:t>
            </a:r>
          </a:p>
          <a:p>
            <a:r>
              <a:rPr lang="zh-CN" altLang="en-US" dirty="0" smtClean="0"/>
              <a:t>有限”，“表现自己在交友和社会活动方面的才干”，“训练她具备自</a:t>
            </a:r>
          </a:p>
          <a:p>
            <a:r>
              <a:rPr lang="zh-CN" altLang="en-US" dirty="0" smtClean="0"/>
              <a:t>尊、自立和勇气”。这主要说明工业革命（    </a:t>
            </a:r>
            <a:r>
              <a:rPr lang="en-US" altLang="zh-CN" dirty="0" smtClean="0"/>
              <a:t>C</a:t>
            </a:r>
            <a:r>
              <a:rPr lang="zh-CN" altLang="en-US" dirty="0" smtClean="0"/>
              <a:t>  ）</a:t>
            </a:r>
          </a:p>
          <a:p>
            <a:r>
              <a:rPr lang="en-US" altLang="zh-CN" dirty="0" smtClean="0"/>
              <a:t>A.</a:t>
            </a:r>
            <a:r>
              <a:rPr lang="zh-CN" altLang="en-US" dirty="0" smtClean="0"/>
              <a:t>促使女性走上企业领导岗位    </a:t>
            </a:r>
            <a:r>
              <a:rPr lang="en-US" altLang="zh-CN" dirty="0" smtClean="0"/>
              <a:t>B.</a:t>
            </a:r>
            <a:r>
              <a:rPr lang="zh-CN" altLang="en-US" dirty="0" smtClean="0"/>
              <a:t>提高女性的生产积极性 </a:t>
            </a:r>
          </a:p>
          <a:p>
            <a:r>
              <a:rPr lang="en-US" altLang="zh-CN" dirty="0" smtClean="0"/>
              <a:t>C.</a:t>
            </a:r>
            <a:r>
              <a:rPr lang="zh-CN" altLang="en-US" dirty="0" smtClean="0"/>
              <a:t>增强女性融入社会的能力         </a:t>
            </a:r>
            <a:r>
              <a:rPr lang="en-US" altLang="zh-CN" dirty="0" smtClean="0"/>
              <a:t>D.</a:t>
            </a:r>
            <a:r>
              <a:rPr lang="zh-CN" altLang="en-US" dirty="0" smtClean="0"/>
              <a:t>培养女性优良工作习惯</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474345"/>
            <a:ext cx="8858280" cy="4247317"/>
          </a:xfrm>
          <a:prstGeom prst="rect">
            <a:avLst/>
          </a:prstGeom>
          <a:solidFill>
            <a:schemeClr val="accent2">
              <a:lumMod val="60000"/>
              <a:lumOff val="40000"/>
            </a:schemeClr>
          </a:solidFill>
        </p:spPr>
        <p:txBody>
          <a:bodyPr wrap="square">
            <a:spAutoFit/>
          </a:bodyPr>
          <a:lstStyle/>
          <a:p>
            <a:r>
              <a:rPr lang="en-US" altLang="zh-CN" b="1" dirty="0" smtClean="0">
                <a:solidFill>
                  <a:srgbClr val="FFFF00"/>
                </a:solidFill>
              </a:rPr>
              <a:t>3.</a:t>
            </a:r>
            <a:r>
              <a:rPr lang="zh-CN" altLang="en-US" b="1" dirty="0" smtClean="0">
                <a:solidFill>
                  <a:srgbClr val="FFFF00"/>
                </a:solidFill>
              </a:rPr>
              <a:t>为了适应工业化发展的需要，欧洲国家开始推广大众化教育。最</a:t>
            </a:r>
          </a:p>
          <a:p>
            <a:r>
              <a:rPr lang="zh-CN" altLang="en-US" b="1" dirty="0" smtClean="0">
                <a:solidFill>
                  <a:srgbClr val="FFFF00"/>
                </a:solidFill>
              </a:rPr>
              <a:t>早建立国家教育体系的国家有（  </a:t>
            </a:r>
            <a:r>
              <a:rPr lang="en-US" altLang="zh-CN" b="1" dirty="0" smtClean="0">
                <a:solidFill>
                  <a:srgbClr val="FF0000"/>
                </a:solidFill>
              </a:rPr>
              <a:t>A</a:t>
            </a:r>
            <a:r>
              <a:rPr lang="zh-CN" altLang="en-US" b="1" dirty="0" smtClean="0">
                <a:solidFill>
                  <a:srgbClr val="FF0000"/>
                </a:solidFill>
              </a:rPr>
              <a:t> </a:t>
            </a:r>
            <a:r>
              <a:rPr lang="zh-CN" altLang="en-US" b="1" dirty="0" smtClean="0">
                <a:solidFill>
                  <a:srgbClr val="FFFF00"/>
                </a:solidFill>
              </a:rPr>
              <a:t> ）</a:t>
            </a:r>
          </a:p>
          <a:p>
            <a:r>
              <a:rPr lang="zh-CN" altLang="en-US" b="1" dirty="0" smtClean="0">
                <a:solidFill>
                  <a:srgbClr val="FFFF00"/>
                </a:solidFill>
              </a:rPr>
              <a:t>①法国②德国③印度④美国</a:t>
            </a:r>
          </a:p>
          <a:p>
            <a:r>
              <a:rPr lang="en-US" altLang="zh-CN" b="1" dirty="0" smtClean="0">
                <a:solidFill>
                  <a:srgbClr val="FFFF00"/>
                </a:solidFill>
              </a:rPr>
              <a:t>A.①②   B.①③   C.②③  D.②④</a:t>
            </a:r>
          </a:p>
          <a:p>
            <a:r>
              <a:rPr lang="en-US" altLang="zh-CN" b="1" dirty="0" smtClean="0">
                <a:solidFill>
                  <a:srgbClr val="FFFF00"/>
                </a:solidFill>
              </a:rPr>
              <a:t>4.</a:t>
            </a:r>
            <a:r>
              <a:rPr lang="zh-CN" altLang="en-US" b="1" dirty="0" smtClean="0">
                <a:solidFill>
                  <a:srgbClr val="FFFF00"/>
                </a:solidFill>
              </a:rPr>
              <a:t>随着工业革命的发展和工厂体系的建立，大批的人涌入新的工业</a:t>
            </a:r>
          </a:p>
          <a:p>
            <a:r>
              <a:rPr lang="zh-CN" altLang="en-US" b="1" dirty="0" smtClean="0">
                <a:solidFill>
                  <a:srgbClr val="FFFF00"/>
                </a:solidFill>
              </a:rPr>
              <a:t>中心。世界各地的城市以极快的速度发展，到</a:t>
            </a:r>
            <a:r>
              <a:rPr lang="en-US" altLang="zh-CN" b="1" dirty="0" smtClean="0">
                <a:solidFill>
                  <a:srgbClr val="FFFF00"/>
                </a:solidFill>
              </a:rPr>
              <a:t>1930</a:t>
            </a:r>
            <a:r>
              <a:rPr lang="zh-CN" altLang="en-US" b="1" dirty="0" smtClean="0">
                <a:solidFill>
                  <a:srgbClr val="FFFF00"/>
                </a:solidFill>
              </a:rPr>
              <a:t>年，城市人口</a:t>
            </a:r>
          </a:p>
          <a:p>
            <a:r>
              <a:rPr lang="zh-CN" altLang="en-US" b="1" dirty="0" smtClean="0">
                <a:solidFill>
                  <a:srgbClr val="FFFF00"/>
                </a:solidFill>
              </a:rPr>
              <a:t>已达到</a:t>
            </a:r>
            <a:r>
              <a:rPr lang="en-US" altLang="zh-CN" b="1" dirty="0" smtClean="0">
                <a:solidFill>
                  <a:srgbClr val="FFFF00"/>
                </a:solidFill>
              </a:rPr>
              <a:t>415</a:t>
            </a:r>
            <a:r>
              <a:rPr lang="zh-CN" altLang="en-US" b="1" dirty="0" smtClean="0">
                <a:solidFill>
                  <a:srgbClr val="FFFF00"/>
                </a:solidFill>
              </a:rPr>
              <a:t>亿，占人类总人口的五分之一。材料强调了工业革命</a:t>
            </a:r>
          </a:p>
          <a:p>
            <a:r>
              <a:rPr lang="zh-CN" altLang="en-US" b="1" dirty="0" smtClean="0">
                <a:solidFill>
                  <a:srgbClr val="FFFF00"/>
                </a:solidFill>
              </a:rPr>
              <a:t>（　</a:t>
            </a:r>
            <a:r>
              <a:rPr lang="en-US" altLang="zh-CN" b="1" dirty="0" smtClean="0">
                <a:solidFill>
                  <a:srgbClr val="FF0000"/>
                </a:solidFill>
              </a:rPr>
              <a:t>A</a:t>
            </a:r>
            <a:r>
              <a:rPr lang="zh-CN" altLang="en-US" b="1" dirty="0" smtClean="0">
                <a:solidFill>
                  <a:srgbClr val="FFFF00"/>
                </a:solidFill>
              </a:rPr>
              <a:t>　）</a:t>
            </a:r>
          </a:p>
          <a:p>
            <a:r>
              <a:rPr lang="en-US" altLang="zh-CN" b="1" dirty="0" smtClean="0">
                <a:solidFill>
                  <a:srgbClr val="FFFF00"/>
                </a:solidFill>
              </a:rPr>
              <a:t>A.</a:t>
            </a:r>
            <a:r>
              <a:rPr lang="zh-CN" altLang="en-US" b="1" dirty="0" smtClean="0">
                <a:solidFill>
                  <a:srgbClr val="FFFF00"/>
                </a:solidFill>
              </a:rPr>
              <a:t>引发了城市化              </a:t>
            </a:r>
            <a:r>
              <a:rPr lang="en-US" altLang="zh-CN" b="1" dirty="0" smtClean="0">
                <a:solidFill>
                  <a:srgbClr val="FFFF00"/>
                </a:solidFill>
              </a:rPr>
              <a:t>B.</a:t>
            </a:r>
            <a:r>
              <a:rPr lang="zh-CN" altLang="en-US" b="1" dirty="0" smtClean="0">
                <a:solidFill>
                  <a:srgbClr val="FFFF00"/>
                </a:solidFill>
              </a:rPr>
              <a:t>刺激了人口的增长</a:t>
            </a:r>
          </a:p>
          <a:p>
            <a:r>
              <a:rPr lang="en-US" altLang="zh-CN" b="1" dirty="0" smtClean="0">
                <a:solidFill>
                  <a:srgbClr val="FFFF00"/>
                </a:solidFill>
              </a:rPr>
              <a:t>C.</a:t>
            </a:r>
            <a:r>
              <a:rPr lang="zh-CN" altLang="en-US" b="1" dirty="0" smtClean="0">
                <a:solidFill>
                  <a:srgbClr val="FFFF00"/>
                </a:solidFill>
              </a:rPr>
              <a:t>带动了财富的增加     </a:t>
            </a:r>
            <a:r>
              <a:rPr lang="en-US" altLang="zh-CN" b="1" dirty="0" smtClean="0">
                <a:solidFill>
                  <a:srgbClr val="FFFF00"/>
                </a:solidFill>
              </a:rPr>
              <a:t>D.</a:t>
            </a:r>
            <a:r>
              <a:rPr lang="zh-CN" altLang="en-US" b="1" dirty="0" smtClean="0">
                <a:solidFill>
                  <a:srgbClr val="FFFF00"/>
                </a:solidFill>
              </a:rPr>
              <a:t>加剧了贫富分化</a:t>
            </a:r>
          </a:p>
          <a:p>
            <a:r>
              <a:rPr lang="en-US" altLang="zh-CN" b="1" dirty="0" smtClean="0">
                <a:solidFill>
                  <a:srgbClr val="FFFF00"/>
                </a:solidFill>
              </a:rPr>
              <a:t>5.</a:t>
            </a:r>
            <a:r>
              <a:rPr lang="zh-CN" altLang="en-US" b="1" dirty="0" smtClean="0">
                <a:solidFill>
                  <a:srgbClr val="FFFF00"/>
                </a:solidFill>
              </a:rPr>
              <a:t>根据以下漫画，说明工业革命以来，工业文明给人类社会带来的</a:t>
            </a:r>
          </a:p>
          <a:p>
            <a:r>
              <a:rPr lang="zh-CN" altLang="en-US" b="1" dirty="0" smtClean="0">
                <a:solidFill>
                  <a:srgbClr val="FFFF00"/>
                </a:solidFill>
              </a:rPr>
              <a:t>问题主要包括（   </a:t>
            </a:r>
            <a:r>
              <a:rPr lang="en-US" altLang="zh-CN" b="1" dirty="0" smtClean="0">
                <a:solidFill>
                  <a:srgbClr val="FF0000"/>
                </a:solidFill>
              </a:rPr>
              <a:t>D</a:t>
            </a:r>
            <a:r>
              <a:rPr lang="zh-CN" altLang="en-US" b="1" dirty="0" smtClean="0">
                <a:solidFill>
                  <a:srgbClr val="FF0000"/>
                </a:solidFill>
              </a:rPr>
              <a:t> </a:t>
            </a:r>
            <a:r>
              <a:rPr lang="zh-CN" altLang="en-US" b="1" dirty="0" smtClean="0">
                <a:solidFill>
                  <a:srgbClr val="FFFF00"/>
                </a:solidFill>
              </a:rPr>
              <a:t>  ）</a:t>
            </a:r>
          </a:p>
          <a:p>
            <a:r>
              <a:rPr lang="zh-CN" altLang="en-US" b="1" dirty="0" smtClean="0">
                <a:solidFill>
                  <a:srgbClr val="FFFF00"/>
                </a:solidFill>
              </a:rPr>
              <a:t>   ①环境污染      ②社会矛盾激化   </a:t>
            </a:r>
          </a:p>
          <a:p>
            <a:r>
              <a:rPr lang="zh-CN" altLang="en-US" b="1" dirty="0" smtClean="0">
                <a:solidFill>
                  <a:srgbClr val="FFFF00"/>
                </a:solidFill>
              </a:rPr>
              <a:t> ③交通发达    ④生产力水平高    </a:t>
            </a:r>
          </a:p>
          <a:p>
            <a:r>
              <a:rPr lang="zh-CN" altLang="en-US" b="1" dirty="0" smtClean="0">
                <a:solidFill>
                  <a:srgbClr val="FFFF00"/>
                </a:solidFill>
              </a:rPr>
              <a:t>   </a:t>
            </a:r>
            <a:r>
              <a:rPr lang="en-US" altLang="zh-CN" b="1" dirty="0" smtClean="0">
                <a:solidFill>
                  <a:srgbClr val="FFFF00"/>
                </a:solidFill>
              </a:rPr>
              <a:t>A.①②③    B.②③④    C.①③④    D.①② </a:t>
            </a:r>
            <a:endParaRPr lang="zh-CN" altLang="en-US" b="1" dirty="0">
              <a:solidFill>
                <a:srgbClr val="FFFF00"/>
              </a:solidFill>
            </a:endParaRPr>
          </a:p>
        </p:txBody>
      </p:sp>
      <p:pic>
        <p:nvPicPr>
          <p:cNvPr id="3" name="Picture 3"/>
          <p:cNvPicPr>
            <a:picLocks noChangeAspect="1"/>
          </p:cNvPicPr>
          <p:nvPr/>
        </p:nvPicPr>
        <p:blipFill>
          <a:blip r:embed="rId2" cstate="print"/>
          <a:stretch>
            <a:fillRect/>
          </a:stretch>
        </p:blipFill>
        <p:spPr>
          <a:xfrm>
            <a:off x="5429256" y="4214818"/>
            <a:ext cx="3000396" cy="1872927"/>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6200" y="685800"/>
            <a:ext cx="8991600" cy="4524315"/>
          </a:xfrm>
          <a:prstGeom prst="rect">
            <a:avLst/>
          </a:prstGeom>
          <a:solidFill>
            <a:schemeClr val="accent5">
              <a:lumMod val="60000"/>
              <a:lumOff val="40000"/>
            </a:schemeClr>
          </a:solidFill>
          <a:ln>
            <a:solidFill>
              <a:schemeClr val="accent1"/>
            </a:solidFill>
          </a:ln>
          <a:effectLst>
            <a:softEdge rad="317500"/>
          </a:effectLst>
        </p:spPr>
        <p:style>
          <a:lnRef idx="2">
            <a:schemeClr val="accent6"/>
          </a:lnRef>
          <a:fillRef idx="1">
            <a:schemeClr val="lt1"/>
          </a:fillRef>
          <a:effectRef idx="0">
            <a:schemeClr val="accent6"/>
          </a:effectRef>
          <a:fontRef idx="minor">
            <a:schemeClr val="dk1"/>
          </a:fontRef>
        </p:style>
        <p:txBody>
          <a:bodyPr>
            <a:spAutoFit/>
          </a:bodyPr>
          <a:lstStyle/>
          <a:p>
            <a:pPr eaLnBrk="1" hangingPunct="1">
              <a:defRPr/>
            </a:pPr>
            <a:r>
              <a:rPr lang="zh-CN" altLang="en-US" sz="2400" dirty="0">
                <a:ln>
                  <a:solidFill>
                    <a:schemeClr val="tx1"/>
                  </a:solidFill>
                </a:ln>
                <a:latin typeface="Microsoft JhengHei" pitchFamily="34" charset="-120"/>
                <a:ea typeface="Microsoft JhengHei" pitchFamily="34" charset="-120"/>
              </a:rPr>
              <a:t>     英国人开始反思空气污染造成的苦果，并催生了世界上第一部空气污染防治法案</a:t>
            </a:r>
            <a:r>
              <a:rPr lang="en-US" altLang="zh-CN" sz="2400" dirty="0">
                <a:ln>
                  <a:solidFill>
                    <a:schemeClr val="tx1"/>
                  </a:solidFill>
                </a:ln>
                <a:latin typeface="Microsoft JhengHei" pitchFamily="34" charset="-120"/>
                <a:ea typeface="Microsoft JhengHei" pitchFamily="34" charset="-120"/>
              </a:rPr>
              <a:t>《</a:t>
            </a:r>
            <a:r>
              <a:rPr lang="zh-CN" altLang="en-US" sz="2400" dirty="0">
                <a:ln>
                  <a:solidFill>
                    <a:schemeClr val="tx1"/>
                  </a:solidFill>
                </a:ln>
                <a:latin typeface="Microsoft JhengHei" pitchFamily="34" charset="-120"/>
                <a:ea typeface="Microsoft JhengHei" pitchFamily="34" charset="-120"/>
              </a:rPr>
              <a:t>清洁空气法</a:t>
            </a:r>
            <a:r>
              <a:rPr lang="en-US" altLang="zh-CN" sz="2400" dirty="0">
                <a:ln>
                  <a:solidFill>
                    <a:schemeClr val="tx1"/>
                  </a:solidFill>
                </a:ln>
                <a:latin typeface="Microsoft JhengHei" pitchFamily="34" charset="-120"/>
                <a:ea typeface="Microsoft JhengHei" pitchFamily="34" charset="-120"/>
              </a:rPr>
              <a:t>》</a:t>
            </a:r>
            <a:r>
              <a:rPr lang="zh-CN" altLang="en-US" sz="2400" dirty="0">
                <a:ln>
                  <a:solidFill>
                    <a:schemeClr val="tx1"/>
                  </a:solidFill>
                </a:ln>
                <a:latin typeface="Microsoft JhengHei" pitchFamily="34" charset="-120"/>
                <a:ea typeface="Microsoft JhengHei" pitchFamily="34" charset="-120"/>
              </a:rPr>
              <a:t>的出台。以后，英国又出台了一系列的空气污染防控法案</a:t>
            </a:r>
            <a:r>
              <a:rPr lang="en-US" altLang="zh-CN" sz="2400" dirty="0">
                <a:ln>
                  <a:solidFill>
                    <a:schemeClr val="tx1"/>
                  </a:solidFill>
                </a:ln>
                <a:latin typeface="Microsoft JhengHei" pitchFamily="34" charset="-120"/>
                <a:ea typeface="Microsoft JhengHei" pitchFamily="34" charset="-120"/>
              </a:rPr>
              <a:t>…… 80</a:t>
            </a:r>
            <a:r>
              <a:rPr lang="zh-CN" altLang="en-US" sz="2400" dirty="0">
                <a:ln>
                  <a:solidFill>
                    <a:schemeClr val="tx1"/>
                  </a:solidFill>
                </a:ln>
                <a:latin typeface="Microsoft JhengHei" pitchFamily="34" charset="-120"/>
                <a:ea typeface="Microsoft JhengHei" pitchFamily="34" charset="-120"/>
              </a:rPr>
              <a:t>年代，交通污染取代工业污染成为伦敦空气质量的首要威胁。为此，政府出台了一系列措施，来抑制交通污染。包括优先发展公共交通网络、抑制私车发展，以及减少汽车尾气排放、整治交通拥堵等。</a:t>
            </a:r>
            <a:r>
              <a:rPr lang="en-US" altLang="zh-CN" sz="2400" dirty="0">
                <a:ln>
                  <a:solidFill>
                    <a:schemeClr val="tx1"/>
                  </a:solidFill>
                </a:ln>
                <a:latin typeface="Microsoft JhengHei" pitchFamily="34" charset="-120"/>
                <a:ea typeface="Microsoft JhengHei" pitchFamily="34" charset="-120"/>
              </a:rPr>
              <a:t>2003</a:t>
            </a:r>
            <a:r>
              <a:rPr lang="zh-CN" altLang="en-US" sz="2400" dirty="0">
                <a:ln>
                  <a:solidFill>
                    <a:schemeClr val="tx1"/>
                  </a:solidFill>
                </a:ln>
                <a:latin typeface="Microsoft JhengHei" pitchFamily="34" charset="-120"/>
                <a:ea typeface="Microsoft JhengHei" pitchFamily="34" charset="-120"/>
              </a:rPr>
              <a:t>年，</a:t>
            </a:r>
            <a:r>
              <a:rPr lang="en-US" altLang="zh-CN" sz="2400" dirty="0">
                <a:ln>
                  <a:solidFill>
                    <a:schemeClr val="tx1"/>
                  </a:solidFill>
                </a:ln>
                <a:latin typeface="Microsoft JhengHei" pitchFamily="34" charset="-120"/>
                <a:ea typeface="Microsoft JhengHei" pitchFamily="34" charset="-120"/>
              </a:rPr>
              <a:t>《</a:t>
            </a:r>
            <a:r>
              <a:rPr lang="zh-CN" altLang="en-US" sz="2400" dirty="0">
                <a:ln>
                  <a:solidFill>
                    <a:schemeClr val="tx1"/>
                  </a:solidFill>
                </a:ln>
                <a:latin typeface="Microsoft JhengHei" pitchFamily="34" charset="-120"/>
                <a:ea typeface="Microsoft JhengHei" pitchFamily="34" charset="-120"/>
              </a:rPr>
              <a:t>英国能源白皮书</a:t>
            </a:r>
            <a:r>
              <a:rPr lang="en-US" altLang="zh-CN" sz="2400" dirty="0">
                <a:ln>
                  <a:solidFill>
                    <a:schemeClr val="tx1"/>
                  </a:solidFill>
                </a:ln>
                <a:latin typeface="Microsoft JhengHei" pitchFamily="34" charset="-120"/>
                <a:ea typeface="Microsoft JhengHei" pitchFamily="34" charset="-120"/>
              </a:rPr>
              <a:t>---</a:t>
            </a:r>
            <a:r>
              <a:rPr lang="zh-CN" altLang="en-US" sz="2400" dirty="0">
                <a:ln>
                  <a:solidFill>
                    <a:schemeClr val="tx1"/>
                  </a:solidFill>
                </a:ln>
                <a:latin typeface="Microsoft JhengHei" pitchFamily="34" charset="-120"/>
                <a:ea typeface="Microsoft JhengHei" pitchFamily="34" charset="-120"/>
              </a:rPr>
              <a:t>我们的能源未来，创建低碳经济</a:t>
            </a:r>
            <a:r>
              <a:rPr lang="en-US" altLang="zh-CN" sz="2400" dirty="0">
                <a:ln>
                  <a:solidFill>
                    <a:schemeClr val="tx1"/>
                  </a:solidFill>
                </a:ln>
                <a:latin typeface="Microsoft JhengHei" pitchFamily="34" charset="-120"/>
                <a:ea typeface="Microsoft JhengHei" pitchFamily="34" charset="-120"/>
              </a:rPr>
              <a:t>》</a:t>
            </a:r>
            <a:r>
              <a:rPr lang="zh-CN" altLang="en-US" sz="2400" dirty="0">
                <a:ln>
                  <a:solidFill>
                    <a:schemeClr val="tx1"/>
                  </a:solidFill>
                </a:ln>
                <a:latin typeface="Microsoft JhengHei" pitchFamily="34" charset="-120"/>
                <a:ea typeface="Microsoft JhengHei" pitchFamily="34" charset="-120"/>
              </a:rPr>
              <a:t>正式提出利用清洁能源技术，大力发展低碳经济。</a:t>
            </a:r>
            <a:r>
              <a:rPr lang="en-US" altLang="zh-CN" sz="2400" dirty="0">
                <a:ln>
                  <a:solidFill>
                    <a:schemeClr val="tx1"/>
                  </a:solidFill>
                </a:ln>
                <a:latin typeface="Microsoft JhengHei" pitchFamily="34" charset="-120"/>
                <a:ea typeface="Microsoft JhengHei" pitchFamily="34" charset="-120"/>
              </a:rPr>
              <a:t>……..</a:t>
            </a:r>
            <a:r>
              <a:rPr lang="zh-CN" altLang="en-US" sz="2400" dirty="0">
                <a:ln>
                  <a:solidFill>
                    <a:schemeClr val="tx1"/>
                  </a:solidFill>
                </a:ln>
                <a:solidFill>
                  <a:srgbClr val="FF0000"/>
                </a:solidFill>
                <a:latin typeface="Microsoft JhengHei" pitchFamily="34" charset="-120"/>
                <a:ea typeface="Microsoft JhengHei" pitchFamily="34" charset="-120"/>
              </a:rPr>
              <a:t>经</a:t>
            </a:r>
            <a:r>
              <a:rPr lang="en-US" altLang="zh-CN" sz="2400" dirty="0">
                <a:ln>
                  <a:solidFill>
                    <a:schemeClr val="tx1"/>
                  </a:solidFill>
                </a:ln>
                <a:solidFill>
                  <a:srgbClr val="FF0000"/>
                </a:solidFill>
                <a:latin typeface="Microsoft JhengHei" pitchFamily="34" charset="-120"/>
                <a:ea typeface="Microsoft JhengHei" pitchFamily="34" charset="-120"/>
              </a:rPr>
              <a:t>60</a:t>
            </a:r>
            <a:r>
              <a:rPr lang="zh-CN" altLang="en-US" sz="2400" dirty="0">
                <a:ln>
                  <a:solidFill>
                    <a:schemeClr val="tx1"/>
                  </a:solidFill>
                </a:ln>
                <a:solidFill>
                  <a:srgbClr val="FF0000"/>
                </a:solidFill>
                <a:latin typeface="Microsoft JhengHei" pitchFamily="34" charset="-120"/>
                <a:ea typeface="Microsoft JhengHei" pitchFamily="34" charset="-120"/>
              </a:rPr>
              <a:t>多年治理</a:t>
            </a:r>
            <a:r>
              <a:rPr lang="en-US" altLang="zh-CN" sz="2400" dirty="0">
                <a:ln>
                  <a:solidFill>
                    <a:schemeClr val="tx1"/>
                  </a:solidFill>
                </a:ln>
                <a:latin typeface="Microsoft JhengHei" pitchFamily="34" charset="-120"/>
                <a:ea typeface="Microsoft JhengHei" pitchFamily="34" charset="-120"/>
              </a:rPr>
              <a:t>….</a:t>
            </a:r>
            <a:r>
              <a:rPr lang="zh-CN" altLang="en-US" sz="2400" dirty="0">
                <a:ln>
                  <a:solidFill>
                    <a:schemeClr val="tx1"/>
                  </a:solidFill>
                </a:ln>
                <a:latin typeface="Microsoft JhengHei" pitchFamily="34" charset="-120"/>
                <a:ea typeface="Microsoft JhengHei" pitchFamily="34" charset="-120"/>
              </a:rPr>
              <a:t>今天的伦敦，已经成为一座“绿色花园式城市”。</a:t>
            </a:r>
            <a:endParaRPr lang="en-US" altLang="zh-CN" sz="2400" dirty="0">
              <a:ln>
                <a:solidFill>
                  <a:schemeClr val="tx1"/>
                </a:solidFill>
              </a:ln>
              <a:latin typeface="Microsoft JhengHei" pitchFamily="34" charset="-120"/>
              <a:ea typeface="Microsoft JhengHei" pitchFamily="34" charset="-120"/>
            </a:endParaRPr>
          </a:p>
          <a:p>
            <a:pPr algn="r" eaLnBrk="1" hangingPunct="1">
              <a:defRPr/>
            </a:pPr>
            <a:r>
              <a:rPr lang="zh-CN" altLang="en-US" sz="2400" dirty="0">
                <a:ln>
                  <a:solidFill>
                    <a:schemeClr val="tx1"/>
                  </a:solidFill>
                </a:ln>
                <a:latin typeface="Microsoft JhengHei" pitchFamily="34" charset="-120"/>
                <a:ea typeface="Microsoft JhengHei" pitchFamily="34" charset="-120"/>
              </a:rPr>
              <a:t> </a:t>
            </a:r>
            <a:r>
              <a:rPr lang="en-US" altLang="zh-CN" sz="2400" dirty="0">
                <a:ln>
                  <a:solidFill>
                    <a:schemeClr val="tx1"/>
                  </a:solidFill>
                </a:ln>
                <a:latin typeface="Microsoft JhengHei" pitchFamily="34" charset="-120"/>
                <a:ea typeface="Microsoft JhengHei" pitchFamily="34" charset="-120"/>
              </a:rPr>
              <a:t>——《</a:t>
            </a:r>
            <a:r>
              <a:rPr lang="zh-CN" altLang="en-US" sz="2400" dirty="0">
                <a:ln>
                  <a:solidFill>
                    <a:schemeClr val="tx1"/>
                  </a:solidFill>
                </a:ln>
                <a:latin typeface="Microsoft JhengHei" pitchFamily="34" charset="-120"/>
                <a:ea typeface="Microsoft JhengHei" pitchFamily="34" charset="-120"/>
              </a:rPr>
              <a:t>伦敦雾霾是如何治理的？</a:t>
            </a:r>
            <a:r>
              <a:rPr lang="en-US" altLang="zh-CN" sz="2400" dirty="0">
                <a:ln>
                  <a:solidFill>
                    <a:schemeClr val="tx1"/>
                  </a:solidFill>
                </a:ln>
                <a:latin typeface="Microsoft JhengHei" pitchFamily="34" charset="-120"/>
                <a:ea typeface="Microsoft JhengHei" pitchFamily="34" charset="-120"/>
              </a:rPr>
              <a:t>》</a:t>
            </a:r>
          </a:p>
          <a:p>
            <a:pPr eaLnBrk="1" hangingPunct="1">
              <a:defRPr/>
            </a:pPr>
            <a:r>
              <a:rPr lang="zh-CN" altLang="en-US" sz="2400" dirty="0">
                <a:ln>
                  <a:solidFill>
                    <a:schemeClr val="tx1"/>
                  </a:solidFill>
                </a:ln>
                <a:solidFill>
                  <a:srgbClr val="FF0000"/>
                </a:solidFill>
                <a:latin typeface="幼圆" pitchFamily="49" charset="-122"/>
                <a:ea typeface="幼圆" pitchFamily="49" charset="-122"/>
              </a:rPr>
              <a:t>思考：</a:t>
            </a:r>
            <a:r>
              <a:rPr lang="zh-CN" altLang="en-US" sz="2400" dirty="0">
                <a:ln>
                  <a:solidFill>
                    <a:schemeClr val="tx1"/>
                  </a:solidFill>
                </a:ln>
                <a:latin typeface="宋体" pitchFamily="2" charset="-122"/>
                <a:ea typeface="宋体" pitchFamily="2" charset="-122"/>
              </a:rPr>
              <a:t>近年来我国北京等华北地区雾霾严重，根据以上材料，我国治理雾霾等环境问题，可以借鉴英国的哪些做法？</a:t>
            </a:r>
          </a:p>
        </p:txBody>
      </p:sp>
      <p:sp>
        <p:nvSpPr>
          <p:cNvPr id="3" name="矩形 2"/>
          <p:cNvSpPr/>
          <p:nvPr/>
        </p:nvSpPr>
        <p:spPr>
          <a:xfrm>
            <a:off x="357158" y="5257800"/>
            <a:ext cx="8786842" cy="1384995"/>
          </a:xfrm>
          <a:prstGeom prst="rect">
            <a:avLst/>
          </a:prstGeom>
          <a:noFill/>
          <a:scene3d>
            <a:camera prst="orthographicFront"/>
            <a:lightRig rig="threePt" dir="t"/>
          </a:scene3d>
          <a:sp3d>
            <a:bevelT w="152400" h="50800" prst="softRound"/>
          </a:sp3d>
        </p:spPr>
        <p:style>
          <a:lnRef idx="1">
            <a:schemeClr val="accent6"/>
          </a:lnRef>
          <a:fillRef idx="2">
            <a:schemeClr val="accent6"/>
          </a:fillRef>
          <a:effectRef idx="1">
            <a:schemeClr val="accent6"/>
          </a:effectRef>
          <a:fontRef idx="minor">
            <a:schemeClr val="dk1"/>
          </a:fontRef>
        </p:style>
        <p:txBody>
          <a:bodyPr wrap="square">
            <a:spAutoFit/>
          </a:bodyPr>
          <a:lstStyle/>
          <a:p>
            <a:pPr eaLnBrk="1" hangingPunct="1">
              <a:defRPr/>
            </a:pPr>
            <a:r>
              <a:rPr lang="zh-CN" altLang="en-US" sz="2800" b="1" dirty="0">
                <a:solidFill>
                  <a:srgbClr val="FF0000"/>
                </a:solidFill>
              </a:rPr>
              <a:t>   </a:t>
            </a:r>
            <a:r>
              <a:rPr lang="zh-CN" altLang="en-US" sz="2800" b="1" dirty="0">
                <a:solidFill>
                  <a:srgbClr val="FF0000"/>
                </a:solidFill>
                <a:latin typeface="楷体" pitchFamily="49" charset="-122"/>
                <a:ea typeface="楷体" pitchFamily="49" charset="-122"/>
              </a:rPr>
              <a:t>出台一系列有效的空气污染防控法案、优先发展公共交通网络、抑制私车发展，以及减少汽车尾气排放、整治交通拥堵、利用清洁能源技术，大力发展低碳经济等。</a:t>
            </a:r>
          </a:p>
        </p:txBody>
      </p:sp>
      <p:sp>
        <p:nvSpPr>
          <p:cNvPr id="14340" name="Oval 5"/>
          <p:cNvSpPr>
            <a:spLocks noChangeArrowheads="1"/>
          </p:cNvSpPr>
          <p:nvPr/>
        </p:nvSpPr>
        <p:spPr bwMode="auto">
          <a:xfrm>
            <a:off x="152400" y="76200"/>
            <a:ext cx="1676400" cy="609600"/>
          </a:xfrm>
          <a:prstGeom prst="ellipse">
            <a:avLst/>
          </a:prstGeom>
          <a:solidFill>
            <a:schemeClr val="accent6">
              <a:lumMod val="60000"/>
              <a:lumOff val="40000"/>
            </a:schemeClr>
          </a:solidFill>
          <a:ln w="38100">
            <a:solidFill>
              <a:schemeClr val="tx1"/>
            </a:solidFill>
            <a:round/>
            <a:headEnd/>
            <a:tailEnd/>
          </a:ln>
          <a:effectLst>
            <a:prstShdw prst="shdw17" dist="17961" dir="2700000">
              <a:srgbClr val="990000"/>
            </a:prstShdw>
          </a:effectLst>
        </p:spPr>
        <p:txBody>
          <a:bodyPr wrap="none" anchor="ctr"/>
          <a:lstStyle/>
          <a:p>
            <a:pPr algn="ctr"/>
            <a:r>
              <a:rPr lang="zh-CN" altLang="en-US" sz="3600" b="1" dirty="0">
                <a:solidFill>
                  <a:srgbClr val="FF0000"/>
                </a:solidFill>
                <a:ea typeface="华文彩云" pitchFamily="2" charset="-122"/>
              </a:rPr>
              <a:t>反思：</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活力">
  <a:themeElements>
    <a:clrScheme name="活力">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活力">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活力">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125</TotalTime>
  <Words>2047</Words>
  <PresentationFormat>全屏显示(4:3)</PresentationFormat>
  <Paragraphs>110</Paragraphs>
  <Slides>21</Slides>
  <Notes>0</Notes>
  <HiddenSlides>0</HiddenSlides>
  <MMClips>0</MMClips>
  <ScaleCrop>false</ScaleCrop>
  <HeadingPairs>
    <vt:vector size="4" baseType="variant">
      <vt:variant>
        <vt:lpstr>主题</vt:lpstr>
      </vt:variant>
      <vt:variant>
        <vt:i4>1</vt:i4>
      </vt:variant>
      <vt:variant>
        <vt:lpstr>幻灯片标题</vt:lpstr>
      </vt:variant>
      <vt:variant>
        <vt:i4>21</vt:i4>
      </vt:variant>
    </vt:vector>
  </HeadingPairs>
  <TitlesOfParts>
    <vt:vector size="22" baseType="lpstr">
      <vt:lpstr>活力</vt:lpstr>
      <vt:lpstr>第六课</vt:lpstr>
      <vt:lpstr>教学目标 </vt:lpstr>
      <vt:lpstr>教学重难点</vt:lpstr>
      <vt:lpstr>一、情景导入：</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2018-11-03T10:30:41Z</dcterms:created>
  <dcterms:modified xsi:type="dcterms:W3CDTF">2018-11-03T12:37:08Z</dcterms:modified>
</cp:coreProperties>
</file>